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theme/themeOverride7.xml" ContentType="application/vnd.openxmlformats-officedocument.themeOverr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Override5.xml" ContentType="application/vnd.openxmlformats-officedocument.themeOverride+xml"/>
  <Override PartName="/ppt/theme/themeOverride10.xml" ContentType="application/vnd.openxmlformats-officedocument.themeOverrid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heme/themeOverride3.xml" ContentType="application/vnd.openxmlformats-officedocument.themeOverride+xml"/>
  <Override PartName="/ppt/tags/tag2.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theme/themeOverride1.xml" ContentType="application/vnd.openxmlformats-officedocument.themeOverride+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docProps/custom.xml" ContentType="application/vnd.openxmlformats-officedocument.custom-propertie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theme/themeOverride9.xml" ContentType="application/vnd.openxmlformats-officedocument.themeOverr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theme/themeOverride8.xml" ContentType="application/vnd.openxmlformats-officedocument.themeOverr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heme/themeOverride6.xml" ContentType="application/vnd.openxmlformats-officedocument.themeOverrid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theme/themeOverride4.xml" ContentType="application/vnd.openxmlformats-officedocument.themeOverride+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theme/themeOverride2.xml" ContentType="application/vnd.openxmlformats-officedocument.themeOverride+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0" r:id="rId1"/>
  </p:sldMasterIdLst>
  <p:notesMasterIdLst>
    <p:notesMasterId r:id="rId26"/>
  </p:notesMasterIdLst>
  <p:sldIdLst>
    <p:sldId id="282" r:id="rId2"/>
    <p:sldId id="257" r:id="rId3"/>
    <p:sldId id="258" r:id="rId4"/>
    <p:sldId id="264" r:id="rId5"/>
    <p:sldId id="263" r:id="rId6"/>
    <p:sldId id="266" r:id="rId7"/>
    <p:sldId id="267" r:id="rId8"/>
    <p:sldId id="259" r:id="rId9"/>
    <p:sldId id="268" r:id="rId10"/>
    <p:sldId id="265" r:id="rId11"/>
    <p:sldId id="269" r:id="rId12"/>
    <p:sldId id="270" r:id="rId13"/>
    <p:sldId id="271" r:id="rId14"/>
    <p:sldId id="260" r:id="rId15"/>
    <p:sldId id="272" r:id="rId16"/>
    <p:sldId id="274" r:id="rId17"/>
    <p:sldId id="277" r:id="rId18"/>
    <p:sldId id="275" r:id="rId19"/>
    <p:sldId id="261" r:id="rId20"/>
    <p:sldId id="276" r:id="rId21"/>
    <p:sldId id="278" r:id="rId22"/>
    <p:sldId id="279" r:id="rId23"/>
    <p:sldId id="280" r:id="rId24"/>
    <p:sldId id="262" r:id="rId25"/>
  </p:sldIdLst>
  <p:sldSz cx="12192000" cy="6858000"/>
  <p:notesSz cx="7104063" cy="10234613"/>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558C6F"/>
    <a:srgbClr val="003F1A"/>
    <a:srgbClr val="895F51"/>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987" autoAdjust="0"/>
    <p:restoredTop sz="87304" autoAdjust="0"/>
  </p:normalViewPr>
  <p:slideViewPr>
    <p:cSldViewPr snapToGrid="0">
      <p:cViewPr varScale="1">
        <p:scale>
          <a:sx n="99" d="100"/>
          <a:sy n="99" d="100"/>
        </p:scale>
        <p:origin x="-978" y="-90"/>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pPr/>
              <a:t>2020/9/19</a:t>
            </a:fld>
            <a:endParaRPr lang="zh-CN" altLang="en-US"/>
          </a:p>
        </p:txBody>
      </p:sp>
      <p:sp>
        <p:nvSpPr>
          <p:cNvPr id="4" name="幻灯片图像占位符 3"/>
          <p:cNvSpPr>
            <a:spLocks noGrp="1" noRot="1" noChangeAspect="1"/>
          </p:cNvSpPr>
          <p:nvPr>
            <p:ph type="sldImg" idx="2"/>
          </p:nvPr>
        </p:nvSpPr>
        <p:spPr>
          <a:xfrm>
            <a:off x="481584" y="1279287"/>
            <a:ext cx="6140577" cy="345407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pPr/>
              <a:t>‹#›</a:t>
            </a:fld>
            <a:endParaRPr lang="zh-CN" altLang="en-US"/>
          </a:p>
        </p:txBody>
      </p:sp>
    </p:spTree>
    <p:extLst>
      <p:ext uri="{BB962C8B-B14F-4D97-AF65-F5344CB8AC3E}">
        <p14:creationId xmlns:p14="http://schemas.microsoft.com/office/powerpoint/2010/main" xmlns="" val="17343120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a:t>
            </a:fld>
            <a:endParaRPr lang="zh-CN" altLang="en-US"/>
          </a:p>
        </p:txBody>
      </p:sp>
    </p:spTree>
    <p:extLst>
      <p:ext uri="{BB962C8B-B14F-4D97-AF65-F5344CB8AC3E}">
        <p14:creationId xmlns:p14="http://schemas.microsoft.com/office/powerpoint/2010/main" xmlns="" val="7964691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a:t>
            </a:fld>
            <a:endParaRPr lang="zh-CN" altLang="en-US"/>
          </a:p>
        </p:txBody>
      </p:sp>
    </p:spTree>
    <p:extLst>
      <p:ext uri="{BB962C8B-B14F-4D97-AF65-F5344CB8AC3E}">
        <p14:creationId xmlns:p14="http://schemas.microsoft.com/office/powerpoint/2010/main" xmlns="" val="6778529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3</a:t>
            </a:fld>
            <a:endParaRPr lang="zh-CN" altLang="en-US"/>
          </a:p>
        </p:txBody>
      </p:sp>
    </p:spTree>
    <p:extLst>
      <p:ext uri="{BB962C8B-B14F-4D97-AF65-F5344CB8AC3E}">
        <p14:creationId xmlns:p14="http://schemas.microsoft.com/office/powerpoint/2010/main" xmlns="" val="27621208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4</a:t>
            </a:fld>
            <a:endParaRPr lang="zh-CN" altLang="en-US"/>
          </a:p>
        </p:txBody>
      </p:sp>
    </p:spTree>
    <p:extLst>
      <p:ext uri="{BB962C8B-B14F-4D97-AF65-F5344CB8AC3E}">
        <p14:creationId xmlns:p14="http://schemas.microsoft.com/office/powerpoint/2010/main" xmlns="" val="34919135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5</a:t>
            </a:fld>
            <a:endParaRPr lang="zh-CN" altLang="en-US"/>
          </a:p>
        </p:txBody>
      </p:sp>
    </p:spTree>
    <p:extLst>
      <p:ext uri="{BB962C8B-B14F-4D97-AF65-F5344CB8AC3E}">
        <p14:creationId xmlns:p14="http://schemas.microsoft.com/office/powerpoint/2010/main" xmlns="" val="32135499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6</a:t>
            </a:fld>
            <a:endParaRPr lang="zh-CN" altLang="en-US"/>
          </a:p>
        </p:txBody>
      </p:sp>
    </p:spTree>
    <p:extLst>
      <p:ext uri="{BB962C8B-B14F-4D97-AF65-F5344CB8AC3E}">
        <p14:creationId xmlns:p14="http://schemas.microsoft.com/office/powerpoint/2010/main" xmlns="" val="7385623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7</a:t>
            </a:fld>
            <a:endParaRPr lang="zh-CN" altLang="en-US"/>
          </a:p>
        </p:txBody>
      </p:sp>
    </p:spTree>
    <p:extLst>
      <p:ext uri="{BB962C8B-B14F-4D97-AF65-F5344CB8AC3E}">
        <p14:creationId xmlns:p14="http://schemas.microsoft.com/office/powerpoint/2010/main" xmlns="" val="1644172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8</a:t>
            </a:fld>
            <a:endParaRPr lang="zh-CN" altLang="en-US"/>
          </a:p>
        </p:txBody>
      </p:sp>
    </p:spTree>
    <p:extLst>
      <p:ext uri="{BB962C8B-B14F-4D97-AF65-F5344CB8AC3E}">
        <p14:creationId xmlns:p14="http://schemas.microsoft.com/office/powerpoint/2010/main" xmlns="" val="3341431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9</a:t>
            </a:fld>
            <a:endParaRPr lang="zh-CN" altLang="en-US"/>
          </a:p>
        </p:txBody>
      </p:sp>
    </p:spTree>
    <p:extLst>
      <p:ext uri="{BB962C8B-B14F-4D97-AF65-F5344CB8AC3E}">
        <p14:creationId xmlns:p14="http://schemas.microsoft.com/office/powerpoint/2010/main" xmlns="" val="16138974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10</a:t>
            </a:fld>
            <a:endParaRPr lang="zh-CN" altLang="en-US"/>
          </a:p>
        </p:txBody>
      </p:sp>
    </p:spTree>
    <p:extLst>
      <p:ext uri="{BB962C8B-B14F-4D97-AF65-F5344CB8AC3E}">
        <p14:creationId xmlns:p14="http://schemas.microsoft.com/office/powerpoint/2010/main" xmlns="" val="26758404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11</a:t>
            </a:fld>
            <a:endParaRPr lang="zh-CN" altLang="en-US"/>
          </a:p>
        </p:txBody>
      </p:sp>
    </p:spTree>
    <p:extLst>
      <p:ext uri="{BB962C8B-B14F-4D97-AF65-F5344CB8AC3E}">
        <p14:creationId xmlns:p14="http://schemas.microsoft.com/office/powerpoint/2010/main" xmlns="" val="12562914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12</a:t>
            </a:fld>
            <a:endParaRPr lang="zh-CN" altLang="en-US"/>
          </a:p>
        </p:txBody>
      </p:sp>
    </p:spTree>
    <p:extLst>
      <p:ext uri="{BB962C8B-B14F-4D97-AF65-F5344CB8AC3E}">
        <p14:creationId xmlns:p14="http://schemas.microsoft.com/office/powerpoint/2010/main" xmlns="" val="13971887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13</a:t>
            </a:fld>
            <a:endParaRPr lang="zh-CN" altLang="en-US"/>
          </a:p>
        </p:txBody>
      </p:sp>
    </p:spTree>
    <p:extLst>
      <p:ext uri="{BB962C8B-B14F-4D97-AF65-F5344CB8AC3E}">
        <p14:creationId xmlns:p14="http://schemas.microsoft.com/office/powerpoint/2010/main" xmlns="" val="9395927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14</a:t>
            </a:fld>
            <a:endParaRPr lang="zh-CN" altLang="en-US"/>
          </a:p>
        </p:txBody>
      </p:sp>
    </p:spTree>
    <p:extLst>
      <p:ext uri="{BB962C8B-B14F-4D97-AF65-F5344CB8AC3E}">
        <p14:creationId xmlns:p14="http://schemas.microsoft.com/office/powerpoint/2010/main" xmlns="" val="2808153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15</a:t>
            </a:fld>
            <a:endParaRPr lang="zh-CN" altLang="en-US"/>
          </a:p>
        </p:txBody>
      </p:sp>
    </p:spTree>
    <p:extLst>
      <p:ext uri="{BB962C8B-B14F-4D97-AF65-F5344CB8AC3E}">
        <p14:creationId xmlns:p14="http://schemas.microsoft.com/office/powerpoint/2010/main" xmlns="" val="21359607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16</a:t>
            </a:fld>
            <a:endParaRPr lang="zh-CN" altLang="en-US"/>
          </a:p>
        </p:txBody>
      </p:sp>
    </p:spTree>
    <p:extLst>
      <p:ext uri="{BB962C8B-B14F-4D97-AF65-F5344CB8AC3E}">
        <p14:creationId xmlns:p14="http://schemas.microsoft.com/office/powerpoint/2010/main" xmlns="" val="11377501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17</a:t>
            </a:fld>
            <a:endParaRPr lang="zh-CN" altLang="en-US"/>
          </a:p>
        </p:txBody>
      </p:sp>
    </p:spTree>
    <p:extLst>
      <p:ext uri="{BB962C8B-B14F-4D97-AF65-F5344CB8AC3E}">
        <p14:creationId xmlns:p14="http://schemas.microsoft.com/office/powerpoint/2010/main" xmlns="" val="489544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18</a:t>
            </a:fld>
            <a:endParaRPr lang="zh-CN" altLang="en-US"/>
          </a:p>
        </p:txBody>
      </p:sp>
    </p:spTree>
    <p:extLst>
      <p:ext uri="{BB962C8B-B14F-4D97-AF65-F5344CB8AC3E}">
        <p14:creationId xmlns:p14="http://schemas.microsoft.com/office/powerpoint/2010/main" xmlns="" val="36545881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19</a:t>
            </a:fld>
            <a:endParaRPr lang="zh-CN" altLang="en-US"/>
          </a:p>
        </p:txBody>
      </p:sp>
    </p:spTree>
    <p:extLst>
      <p:ext uri="{BB962C8B-B14F-4D97-AF65-F5344CB8AC3E}">
        <p14:creationId xmlns:p14="http://schemas.microsoft.com/office/powerpoint/2010/main" xmlns="" val="32496044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20</a:t>
            </a:fld>
            <a:endParaRPr lang="zh-CN" altLang="en-US"/>
          </a:p>
        </p:txBody>
      </p:sp>
    </p:spTree>
    <p:extLst>
      <p:ext uri="{BB962C8B-B14F-4D97-AF65-F5344CB8AC3E}">
        <p14:creationId xmlns:p14="http://schemas.microsoft.com/office/powerpoint/2010/main" xmlns="" val="17935329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21</a:t>
            </a:fld>
            <a:endParaRPr lang="zh-CN" altLang="en-US"/>
          </a:p>
        </p:txBody>
      </p:sp>
    </p:spTree>
    <p:extLst>
      <p:ext uri="{BB962C8B-B14F-4D97-AF65-F5344CB8AC3E}">
        <p14:creationId xmlns:p14="http://schemas.microsoft.com/office/powerpoint/2010/main" xmlns="" val="3812630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22</a:t>
            </a:fld>
            <a:endParaRPr lang="zh-CN" altLang="en-US"/>
          </a:p>
        </p:txBody>
      </p:sp>
    </p:spTree>
    <p:extLst>
      <p:ext uri="{BB962C8B-B14F-4D97-AF65-F5344CB8AC3E}">
        <p14:creationId xmlns:p14="http://schemas.microsoft.com/office/powerpoint/2010/main" xmlns="" val="33159809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23</a:t>
            </a:fld>
            <a:endParaRPr lang="zh-CN" altLang="en-US"/>
          </a:p>
        </p:txBody>
      </p:sp>
    </p:spTree>
    <p:extLst>
      <p:ext uri="{BB962C8B-B14F-4D97-AF65-F5344CB8AC3E}">
        <p14:creationId xmlns:p14="http://schemas.microsoft.com/office/powerpoint/2010/main" xmlns="" val="213276027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24</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dpi="0" rotWithShape="1">
          <a:blip r:embed="rId2" cstate="email">
            <a:lum/>
            <a:extLst>
              <a:ext uri="{28A0092B-C50C-407E-A947-70E740481C1C}">
                <a14:useLocalDpi xmlns:a14="http://schemas.microsoft.com/office/drawing/2010/main" xmlns=""/>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091109462"/>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000">
        <p15:prstTrans prst="pageCurlDouble"/>
      </p:transition>
    </mc:Choice>
    <mc:Fallback>
      <p:transition spd="slow" advClick="0" advTm="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bg>
      <p:bgPr>
        <a:blipFill dpi="0" rotWithShape="1">
          <a:blip r:embed="rId2" cstate="email">
            <a:lum/>
            <a:extLst>
              <a:ext uri="{28A0092B-C50C-407E-A947-70E740481C1C}">
                <a14:useLocalDpi xmlns:a14="http://schemas.microsoft.com/office/drawing/2010/main" xmlns=""/>
              </a:ext>
            </a:extLst>
          </a:blip>
          <a:srcRect/>
          <a:stretch>
            <a:fillRect/>
          </a:stretch>
        </a:blipFill>
        <a:effectLst/>
      </p:bgPr>
    </p:bg>
    <p:spTree>
      <p:nvGrpSpPr>
        <p:cNvPr id="1" name=""/>
        <p:cNvGrpSpPr/>
        <p:nvPr/>
      </p:nvGrpSpPr>
      <p:grpSpPr>
        <a:xfrm>
          <a:off x="0" y="0"/>
          <a:ext cx="0" cy="0"/>
          <a:chOff x="0" y="0"/>
          <a:chExt cx="0" cy="0"/>
        </a:xfrm>
      </p:grpSpPr>
      <p:pic>
        <p:nvPicPr>
          <p:cNvPr id="12" name="图片 11">
            <a:extLst>
              <a:ext uri="{FF2B5EF4-FFF2-40B4-BE49-F238E27FC236}">
                <a16:creationId xmlns="" xmlns:a16="http://schemas.microsoft.com/office/drawing/2014/main" id="{95C6BF02-BF79-43AA-B19A-B670C2819B57}"/>
              </a:ext>
            </a:extLst>
          </p:cNvPr>
          <p:cNvPicPr>
            <a:picLocks noChangeAspect="1"/>
          </p:cNvPicPr>
          <p:nvPr userDrawn="1"/>
        </p:nvPicPr>
        <p:blipFill rotWithShape="1">
          <a:blip r:embed="rId3" cstate="email">
            <a:extLst>
              <a:ext uri="{28A0092B-C50C-407E-A947-70E740481C1C}">
                <a14:useLocalDpi xmlns:a14="http://schemas.microsoft.com/office/drawing/2010/main" xmlns=""/>
              </a:ext>
            </a:extLst>
          </a:blip>
          <a:srcRect l="34607" r="9837"/>
          <a:stretch/>
        </p:blipFill>
        <p:spPr>
          <a:xfrm>
            <a:off x="1" y="0"/>
            <a:ext cx="12192000" cy="6858000"/>
          </a:xfrm>
          <a:prstGeom prst="rect">
            <a:avLst/>
          </a:prstGeom>
        </p:spPr>
      </p:pic>
    </p:spTree>
    <p:extLst>
      <p:ext uri="{BB962C8B-B14F-4D97-AF65-F5344CB8AC3E}">
        <p14:creationId xmlns:p14="http://schemas.microsoft.com/office/powerpoint/2010/main" xmlns="" val="2407794929"/>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000">
        <p15:prstTrans prst="pageCurlDouble"/>
      </p:transition>
    </mc:Choice>
    <mc:Fallback>
      <p:transition spd="slow" advClick="0" advTm="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9C50500-3316-4B3B-9F39-FADA3DA9B106}"/>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A390C222-F72D-4994-B1B1-951E4E02CE6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 xmlns:a16="http://schemas.microsoft.com/office/drawing/2014/main" id="{7F6B46F6-E7F3-40CD-A495-F133CF70E203}"/>
              </a:ext>
            </a:extLst>
          </p:cNvPr>
          <p:cNvSpPr>
            <a:spLocks noGrp="1"/>
          </p:cNvSpPr>
          <p:nvPr>
            <p:ph type="dt" sz="half" idx="10"/>
          </p:nvPr>
        </p:nvSpPr>
        <p:spPr/>
        <p:txBody>
          <a:bodyPr/>
          <a:lstStyle/>
          <a:p>
            <a:fld id="{0445D7F8-4EBC-45F3-9E36-2CDDE3DAE4FA}" type="datetimeFigureOut">
              <a:rPr lang="zh-CN" altLang="en-US" smtClean="0"/>
              <a:pPr/>
              <a:t>2020/9/19</a:t>
            </a:fld>
            <a:endParaRPr lang="zh-CN" altLang="en-US"/>
          </a:p>
        </p:txBody>
      </p:sp>
      <p:sp>
        <p:nvSpPr>
          <p:cNvPr id="5" name="页脚占位符 4">
            <a:extLst>
              <a:ext uri="{FF2B5EF4-FFF2-40B4-BE49-F238E27FC236}">
                <a16:creationId xmlns="" xmlns:a16="http://schemas.microsoft.com/office/drawing/2014/main" id="{A3F11505-9602-463A-908E-81ADAE5DB1D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560A8C1E-8FBE-4CC4-B3FC-B5B55825CB96}"/>
              </a:ext>
            </a:extLst>
          </p:cNvPr>
          <p:cNvSpPr>
            <a:spLocks noGrp="1"/>
          </p:cNvSpPr>
          <p:nvPr>
            <p:ph type="sldNum" sz="quarter" idx="12"/>
          </p:nvPr>
        </p:nvSpPr>
        <p:spPr/>
        <p:txBody>
          <a:bodyPr/>
          <a:lstStyle/>
          <a:p>
            <a:fld id="{E9BCFBC8-E8E7-4F46-90EF-0D5E57DD50B4}" type="slidenum">
              <a:rPr lang="zh-CN" altLang="en-US" smtClean="0"/>
              <a:pPr/>
              <a:t>‹#›</a:t>
            </a:fld>
            <a:endParaRPr lang="zh-CN" altLang="en-US"/>
          </a:p>
        </p:txBody>
      </p:sp>
    </p:spTree>
    <p:extLst>
      <p:ext uri="{BB962C8B-B14F-4D97-AF65-F5344CB8AC3E}">
        <p14:creationId xmlns:p14="http://schemas.microsoft.com/office/powerpoint/2010/main" xmlns="" val="288009361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000">
        <p15:prstTrans prst="pageCurlDouble"/>
      </p:transition>
    </mc:Choice>
    <mc:Fallback>
      <p:transition spd="slow" advClick="0" advTm="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446D772-9FAF-41AE-827F-CF359408F8AC}"/>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2DEF96FF-F3F1-4105-9F23-2F7803888607}"/>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 xmlns:a16="http://schemas.microsoft.com/office/drawing/2014/main" id="{9C8A7D7E-3683-40FB-B897-2CD1EBF7EF2E}"/>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 xmlns:a16="http://schemas.microsoft.com/office/drawing/2014/main" id="{97948143-7B2E-48F3-8124-CF1721CA60AC}"/>
              </a:ext>
            </a:extLst>
          </p:cNvPr>
          <p:cNvSpPr>
            <a:spLocks noGrp="1"/>
          </p:cNvSpPr>
          <p:nvPr>
            <p:ph type="dt" sz="half" idx="10"/>
          </p:nvPr>
        </p:nvSpPr>
        <p:spPr/>
        <p:txBody>
          <a:bodyPr/>
          <a:lstStyle/>
          <a:p>
            <a:fld id="{0445D7F8-4EBC-45F3-9E36-2CDDE3DAE4FA}" type="datetimeFigureOut">
              <a:rPr lang="zh-CN" altLang="en-US" smtClean="0"/>
              <a:pPr/>
              <a:t>2020/9/19</a:t>
            </a:fld>
            <a:endParaRPr lang="zh-CN" altLang="en-US"/>
          </a:p>
        </p:txBody>
      </p:sp>
      <p:sp>
        <p:nvSpPr>
          <p:cNvPr id="6" name="页脚占位符 5">
            <a:extLst>
              <a:ext uri="{FF2B5EF4-FFF2-40B4-BE49-F238E27FC236}">
                <a16:creationId xmlns="" xmlns:a16="http://schemas.microsoft.com/office/drawing/2014/main" id="{6F169CC6-F96B-49C8-9E92-FC32F6D5ABD0}"/>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69EC5279-40E7-4F13-84EC-EB8AE8C84450}"/>
              </a:ext>
            </a:extLst>
          </p:cNvPr>
          <p:cNvSpPr>
            <a:spLocks noGrp="1"/>
          </p:cNvSpPr>
          <p:nvPr>
            <p:ph type="sldNum" sz="quarter" idx="12"/>
          </p:nvPr>
        </p:nvSpPr>
        <p:spPr/>
        <p:txBody>
          <a:bodyPr/>
          <a:lstStyle/>
          <a:p>
            <a:fld id="{E9BCFBC8-E8E7-4F46-90EF-0D5E57DD50B4}" type="slidenum">
              <a:rPr lang="zh-CN" altLang="en-US" smtClean="0"/>
              <a:pPr/>
              <a:t>‹#›</a:t>
            </a:fld>
            <a:endParaRPr lang="zh-CN" altLang="en-US"/>
          </a:p>
        </p:txBody>
      </p:sp>
    </p:spTree>
    <p:extLst>
      <p:ext uri="{BB962C8B-B14F-4D97-AF65-F5344CB8AC3E}">
        <p14:creationId xmlns:p14="http://schemas.microsoft.com/office/powerpoint/2010/main" xmlns="" val="2568179602"/>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000">
        <p15:prstTrans prst="pageCurlDouble"/>
      </p:transition>
    </mc:Choice>
    <mc:Fallback>
      <p:transition spd="slow" advClick="0" advTm="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4E9ACF8A-DCD7-4186-A161-769757592BC7}"/>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B9B5C7B7-4F08-46BF-B56A-96114E76208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 xmlns:a16="http://schemas.microsoft.com/office/drawing/2014/main" id="{E2485029-2F4A-4827-B792-50E9C714CAC1}"/>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 xmlns:a16="http://schemas.microsoft.com/office/drawing/2014/main" id="{F5C7E5EC-6D8F-4C76-8DB7-CAEE7123E1B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 xmlns:a16="http://schemas.microsoft.com/office/drawing/2014/main" id="{C1DD2342-3AF9-4F0D-A649-93D97AE882BA}"/>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 xmlns:a16="http://schemas.microsoft.com/office/drawing/2014/main" id="{66CA74DD-ADF3-4759-A4EE-CCBF133A1EDE}"/>
              </a:ext>
            </a:extLst>
          </p:cNvPr>
          <p:cNvSpPr>
            <a:spLocks noGrp="1"/>
          </p:cNvSpPr>
          <p:nvPr>
            <p:ph type="dt" sz="half" idx="10"/>
          </p:nvPr>
        </p:nvSpPr>
        <p:spPr/>
        <p:txBody>
          <a:bodyPr/>
          <a:lstStyle/>
          <a:p>
            <a:fld id="{0445D7F8-4EBC-45F3-9E36-2CDDE3DAE4FA}" type="datetimeFigureOut">
              <a:rPr lang="zh-CN" altLang="en-US" smtClean="0"/>
              <a:pPr/>
              <a:t>2020/9/19</a:t>
            </a:fld>
            <a:endParaRPr lang="zh-CN" altLang="en-US"/>
          </a:p>
        </p:txBody>
      </p:sp>
      <p:sp>
        <p:nvSpPr>
          <p:cNvPr id="8" name="页脚占位符 7">
            <a:extLst>
              <a:ext uri="{FF2B5EF4-FFF2-40B4-BE49-F238E27FC236}">
                <a16:creationId xmlns="" xmlns:a16="http://schemas.microsoft.com/office/drawing/2014/main" id="{22B8F740-45AA-4D4C-97C1-C08F20038F3E}"/>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BD077C28-0B00-4E86-805D-6989941CD7A3}"/>
              </a:ext>
            </a:extLst>
          </p:cNvPr>
          <p:cNvSpPr>
            <a:spLocks noGrp="1"/>
          </p:cNvSpPr>
          <p:nvPr>
            <p:ph type="sldNum" sz="quarter" idx="12"/>
          </p:nvPr>
        </p:nvSpPr>
        <p:spPr/>
        <p:txBody>
          <a:bodyPr/>
          <a:lstStyle/>
          <a:p>
            <a:fld id="{E9BCFBC8-E8E7-4F46-90EF-0D5E57DD50B4}" type="slidenum">
              <a:rPr lang="zh-CN" altLang="en-US" smtClean="0"/>
              <a:pPr/>
              <a:t>‹#›</a:t>
            </a:fld>
            <a:endParaRPr lang="zh-CN" altLang="en-US"/>
          </a:p>
        </p:txBody>
      </p:sp>
      <p:sp>
        <p:nvSpPr>
          <p:cNvPr id="11" name="矩形 10"/>
          <p:cNvSpPr/>
          <p:nvPr userDrawn="1"/>
        </p:nvSpPr>
        <p:spPr>
          <a:xfrm>
            <a:off x="8880414" y="6463780"/>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xmlns="" val="2764382242"/>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000">
        <p15:prstTrans prst="pageCurlDouble"/>
      </p:transition>
    </mc:Choice>
    <mc:Fallback>
      <p:transition spd="slow" advClick="0" advTm="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EDA1CF32-4C72-49D3-B914-32BFF86DB2F5}"/>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1A88F916-0133-41DC-AD38-FB69AF537928}"/>
              </a:ext>
            </a:extLst>
          </p:cNvPr>
          <p:cNvSpPr>
            <a:spLocks noGrp="1"/>
          </p:cNvSpPr>
          <p:nvPr>
            <p:ph type="dt" sz="half" idx="10"/>
          </p:nvPr>
        </p:nvSpPr>
        <p:spPr/>
        <p:txBody>
          <a:bodyPr/>
          <a:lstStyle/>
          <a:p>
            <a:fld id="{0445D7F8-4EBC-45F3-9E36-2CDDE3DAE4FA}" type="datetimeFigureOut">
              <a:rPr lang="zh-CN" altLang="en-US" smtClean="0"/>
              <a:pPr/>
              <a:t>2020/9/19</a:t>
            </a:fld>
            <a:endParaRPr lang="zh-CN" altLang="en-US"/>
          </a:p>
        </p:txBody>
      </p:sp>
      <p:sp>
        <p:nvSpPr>
          <p:cNvPr id="4" name="页脚占位符 3">
            <a:extLst>
              <a:ext uri="{FF2B5EF4-FFF2-40B4-BE49-F238E27FC236}">
                <a16:creationId xmlns="" xmlns:a16="http://schemas.microsoft.com/office/drawing/2014/main" id="{F93AB93A-6848-431E-B22B-C1D2F8883AEA}"/>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640C73FE-6C4D-439B-A916-44EAB9E873AD}"/>
              </a:ext>
            </a:extLst>
          </p:cNvPr>
          <p:cNvSpPr>
            <a:spLocks noGrp="1"/>
          </p:cNvSpPr>
          <p:nvPr>
            <p:ph type="sldNum" sz="quarter" idx="12"/>
          </p:nvPr>
        </p:nvSpPr>
        <p:spPr/>
        <p:txBody>
          <a:bodyPr/>
          <a:lstStyle/>
          <a:p>
            <a:fld id="{E9BCFBC8-E8E7-4F46-90EF-0D5E57DD50B4}" type="slidenum">
              <a:rPr lang="zh-CN" altLang="en-US" smtClean="0"/>
              <a:pPr/>
              <a:t>‹#›</a:t>
            </a:fld>
            <a:endParaRPr lang="zh-CN" altLang="en-US"/>
          </a:p>
        </p:txBody>
      </p:sp>
    </p:spTree>
    <p:extLst>
      <p:ext uri="{BB962C8B-B14F-4D97-AF65-F5344CB8AC3E}">
        <p14:creationId xmlns:p14="http://schemas.microsoft.com/office/powerpoint/2010/main" xmlns="" val="105441583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000">
        <p15:prstTrans prst="pageCurlDouble"/>
      </p:transition>
    </mc:Choice>
    <mc:Fallback>
      <p:transition spd="slow" advClick="0" advTm="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BCBC9F90-DE68-4B8D-9262-E89D296337AB}"/>
              </a:ext>
            </a:extLst>
          </p:cNvPr>
          <p:cNvSpPr>
            <a:spLocks noGrp="1"/>
          </p:cNvSpPr>
          <p:nvPr>
            <p:ph type="dt" sz="half" idx="10"/>
          </p:nvPr>
        </p:nvSpPr>
        <p:spPr/>
        <p:txBody>
          <a:bodyPr/>
          <a:lstStyle/>
          <a:p>
            <a:fld id="{0445D7F8-4EBC-45F3-9E36-2CDDE3DAE4FA}" type="datetimeFigureOut">
              <a:rPr lang="zh-CN" altLang="en-US" smtClean="0"/>
              <a:pPr/>
              <a:t>2020/9/19</a:t>
            </a:fld>
            <a:endParaRPr lang="zh-CN" altLang="en-US"/>
          </a:p>
        </p:txBody>
      </p:sp>
      <p:sp>
        <p:nvSpPr>
          <p:cNvPr id="3" name="页脚占位符 2">
            <a:extLst>
              <a:ext uri="{FF2B5EF4-FFF2-40B4-BE49-F238E27FC236}">
                <a16:creationId xmlns="" xmlns:a16="http://schemas.microsoft.com/office/drawing/2014/main" id="{5A8C65C3-D59E-4F8B-83A2-512303819FFD}"/>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44FF6E03-EE34-404D-98AC-ECF731F474FF}"/>
              </a:ext>
            </a:extLst>
          </p:cNvPr>
          <p:cNvSpPr>
            <a:spLocks noGrp="1"/>
          </p:cNvSpPr>
          <p:nvPr>
            <p:ph type="sldNum" sz="quarter" idx="12"/>
          </p:nvPr>
        </p:nvSpPr>
        <p:spPr/>
        <p:txBody>
          <a:bodyPr/>
          <a:lstStyle/>
          <a:p>
            <a:fld id="{E9BCFBC8-E8E7-4F46-90EF-0D5E57DD50B4}" type="slidenum">
              <a:rPr lang="zh-CN" altLang="en-US" smtClean="0"/>
              <a:pPr/>
              <a:t>‹#›</a:t>
            </a:fld>
            <a:endParaRPr lang="zh-CN" altLang="en-US"/>
          </a:p>
        </p:txBody>
      </p:sp>
    </p:spTree>
    <p:extLst>
      <p:ext uri="{BB962C8B-B14F-4D97-AF65-F5344CB8AC3E}">
        <p14:creationId xmlns:p14="http://schemas.microsoft.com/office/powerpoint/2010/main" xmlns="" val="219094510"/>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000">
        <p15:prstTrans prst="pageCurlDouble"/>
      </p:transition>
    </mc:Choice>
    <mc:Fallback>
      <p:transition spd="slow" advClick="0" advTm="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05924E29-41EF-4C8C-AB3D-F9BB72C6AF23}"/>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DADD5604-04F0-4190-8DA4-005A4B444C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 xmlns:a16="http://schemas.microsoft.com/office/drawing/2014/main" id="{9F5F7EFD-B44C-40EC-9A0D-E77461CD61A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 xmlns:a16="http://schemas.microsoft.com/office/drawing/2014/main" id="{02B5C759-C792-43BD-ABFA-C6503BC6F535}"/>
              </a:ext>
            </a:extLst>
          </p:cNvPr>
          <p:cNvSpPr>
            <a:spLocks noGrp="1"/>
          </p:cNvSpPr>
          <p:nvPr>
            <p:ph type="dt" sz="half" idx="10"/>
          </p:nvPr>
        </p:nvSpPr>
        <p:spPr/>
        <p:txBody>
          <a:bodyPr/>
          <a:lstStyle/>
          <a:p>
            <a:fld id="{0445D7F8-4EBC-45F3-9E36-2CDDE3DAE4FA}" type="datetimeFigureOut">
              <a:rPr lang="zh-CN" altLang="en-US" smtClean="0"/>
              <a:pPr/>
              <a:t>2020/9/19</a:t>
            </a:fld>
            <a:endParaRPr lang="zh-CN" altLang="en-US"/>
          </a:p>
        </p:txBody>
      </p:sp>
      <p:sp>
        <p:nvSpPr>
          <p:cNvPr id="6" name="页脚占位符 5">
            <a:extLst>
              <a:ext uri="{FF2B5EF4-FFF2-40B4-BE49-F238E27FC236}">
                <a16:creationId xmlns="" xmlns:a16="http://schemas.microsoft.com/office/drawing/2014/main" id="{BC3D7C9D-DB5F-4FA6-B144-DE39A3364110}"/>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38A5350D-CF9D-47AA-B889-4A4FCDF8F35B}"/>
              </a:ext>
            </a:extLst>
          </p:cNvPr>
          <p:cNvSpPr>
            <a:spLocks noGrp="1"/>
          </p:cNvSpPr>
          <p:nvPr>
            <p:ph type="sldNum" sz="quarter" idx="12"/>
          </p:nvPr>
        </p:nvSpPr>
        <p:spPr/>
        <p:txBody>
          <a:bodyPr/>
          <a:lstStyle/>
          <a:p>
            <a:fld id="{E9BCFBC8-E8E7-4F46-90EF-0D5E57DD50B4}" type="slidenum">
              <a:rPr lang="zh-CN" altLang="en-US" smtClean="0"/>
              <a:pPr/>
              <a:t>‹#›</a:t>
            </a:fld>
            <a:endParaRPr lang="zh-CN" altLang="en-US"/>
          </a:p>
        </p:txBody>
      </p:sp>
    </p:spTree>
    <p:extLst>
      <p:ext uri="{BB962C8B-B14F-4D97-AF65-F5344CB8AC3E}">
        <p14:creationId xmlns:p14="http://schemas.microsoft.com/office/powerpoint/2010/main" xmlns="" val="342973514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000">
        <p15:prstTrans prst="pageCurlDouble"/>
      </p:transition>
    </mc:Choice>
    <mc:Fallback>
      <p:transition spd="slow" advClick="0" advTm="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9D1FD0E3-A2A3-467E-AFD7-04060C19F07D}"/>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0B45F475-6861-447C-AA6D-68A8CECD99B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493315ED-4D4A-4ACE-BDC2-2327E5CD23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 xmlns:a16="http://schemas.microsoft.com/office/drawing/2014/main" id="{EC63C381-8267-443D-9B5F-469E03A51FCA}"/>
              </a:ext>
            </a:extLst>
          </p:cNvPr>
          <p:cNvSpPr>
            <a:spLocks noGrp="1"/>
          </p:cNvSpPr>
          <p:nvPr>
            <p:ph type="dt" sz="half" idx="10"/>
          </p:nvPr>
        </p:nvSpPr>
        <p:spPr/>
        <p:txBody>
          <a:bodyPr/>
          <a:lstStyle/>
          <a:p>
            <a:fld id="{0445D7F8-4EBC-45F3-9E36-2CDDE3DAE4FA}" type="datetimeFigureOut">
              <a:rPr lang="zh-CN" altLang="en-US" smtClean="0"/>
              <a:pPr/>
              <a:t>2020/9/19</a:t>
            </a:fld>
            <a:endParaRPr lang="zh-CN" altLang="en-US"/>
          </a:p>
        </p:txBody>
      </p:sp>
      <p:sp>
        <p:nvSpPr>
          <p:cNvPr id="6" name="页脚占位符 5">
            <a:extLst>
              <a:ext uri="{FF2B5EF4-FFF2-40B4-BE49-F238E27FC236}">
                <a16:creationId xmlns="" xmlns:a16="http://schemas.microsoft.com/office/drawing/2014/main" id="{3315805F-F900-4E2B-8FB3-A48BF2864E9E}"/>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B66E62B7-A34A-4867-9785-B4A11471F528}"/>
              </a:ext>
            </a:extLst>
          </p:cNvPr>
          <p:cNvSpPr>
            <a:spLocks noGrp="1"/>
          </p:cNvSpPr>
          <p:nvPr>
            <p:ph type="sldNum" sz="quarter" idx="12"/>
          </p:nvPr>
        </p:nvSpPr>
        <p:spPr/>
        <p:txBody>
          <a:bodyPr/>
          <a:lstStyle/>
          <a:p>
            <a:fld id="{E9BCFBC8-E8E7-4F46-90EF-0D5E57DD50B4}" type="slidenum">
              <a:rPr lang="zh-CN" altLang="en-US" smtClean="0"/>
              <a:pPr/>
              <a:t>‹#›</a:t>
            </a:fld>
            <a:endParaRPr lang="zh-CN" altLang="en-US"/>
          </a:p>
        </p:txBody>
      </p:sp>
    </p:spTree>
    <p:extLst>
      <p:ext uri="{BB962C8B-B14F-4D97-AF65-F5344CB8AC3E}">
        <p14:creationId xmlns:p14="http://schemas.microsoft.com/office/powerpoint/2010/main" xmlns="" val="2815681649"/>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000">
        <p15:prstTrans prst="pageCurlDouble"/>
      </p:transition>
    </mc:Choice>
    <mc:Fallback>
      <p:transition spd="slow" advClick="0" advTm="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ADC85B89-0432-499B-8D1E-6211C26A9FBD}"/>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8FEAB340-BBC3-404C-A2CD-BEBD13B0D4A9}"/>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13CB4546-3C1B-4C9F-8737-44382033BE3C}"/>
              </a:ext>
            </a:extLst>
          </p:cNvPr>
          <p:cNvSpPr>
            <a:spLocks noGrp="1"/>
          </p:cNvSpPr>
          <p:nvPr>
            <p:ph type="dt" sz="half" idx="10"/>
          </p:nvPr>
        </p:nvSpPr>
        <p:spPr/>
        <p:txBody>
          <a:bodyPr/>
          <a:lstStyle/>
          <a:p>
            <a:fld id="{0445D7F8-4EBC-45F3-9E36-2CDDE3DAE4FA}" type="datetimeFigureOut">
              <a:rPr lang="zh-CN" altLang="en-US" smtClean="0"/>
              <a:pPr/>
              <a:t>2020/9/19</a:t>
            </a:fld>
            <a:endParaRPr lang="zh-CN" altLang="en-US"/>
          </a:p>
        </p:txBody>
      </p:sp>
      <p:sp>
        <p:nvSpPr>
          <p:cNvPr id="5" name="页脚占位符 4">
            <a:extLst>
              <a:ext uri="{FF2B5EF4-FFF2-40B4-BE49-F238E27FC236}">
                <a16:creationId xmlns="" xmlns:a16="http://schemas.microsoft.com/office/drawing/2014/main" id="{B5613387-4D1E-4194-B4E8-697440C3700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A9F4F0FE-CC19-463C-8BF1-7C4CC2C8B99F}"/>
              </a:ext>
            </a:extLst>
          </p:cNvPr>
          <p:cNvSpPr>
            <a:spLocks noGrp="1"/>
          </p:cNvSpPr>
          <p:nvPr>
            <p:ph type="sldNum" sz="quarter" idx="12"/>
          </p:nvPr>
        </p:nvSpPr>
        <p:spPr/>
        <p:txBody>
          <a:bodyPr/>
          <a:lstStyle/>
          <a:p>
            <a:fld id="{E9BCFBC8-E8E7-4F46-90EF-0D5E57DD50B4}" type="slidenum">
              <a:rPr lang="zh-CN" altLang="en-US" smtClean="0"/>
              <a:pPr/>
              <a:t>‹#›</a:t>
            </a:fld>
            <a:endParaRPr lang="zh-CN" altLang="en-US"/>
          </a:p>
        </p:txBody>
      </p:sp>
    </p:spTree>
    <p:extLst>
      <p:ext uri="{BB962C8B-B14F-4D97-AF65-F5344CB8AC3E}">
        <p14:creationId xmlns:p14="http://schemas.microsoft.com/office/powerpoint/2010/main" xmlns="" val="245919587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000">
        <p15:prstTrans prst="pageCurlDouble"/>
      </p:transition>
    </mc:Choice>
    <mc:Fallback>
      <p:transition spd="slow" advClick="0" advTm="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53A68643-A395-46C6-8C26-94CFDD47E79F}"/>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9A7ED4C9-8224-4371-B9C9-0CEE972F980E}"/>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A545E6DD-7230-49DD-A77B-0C3899A477B7}"/>
              </a:ext>
            </a:extLst>
          </p:cNvPr>
          <p:cNvSpPr>
            <a:spLocks noGrp="1"/>
          </p:cNvSpPr>
          <p:nvPr>
            <p:ph type="dt" sz="half" idx="10"/>
          </p:nvPr>
        </p:nvSpPr>
        <p:spPr/>
        <p:txBody>
          <a:bodyPr/>
          <a:lstStyle/>
          <a:p>
            <a:fld id="{0445D7F8-4EBC-45F3-9E36-2CDDE3DAE4FA}" type="datetimeFigureOut">
              <a:rPr lang="zh-CN" altLang="en-US" smtClean="0"/>
              <a:pPr/>
              <a:t>2020/9/19</a:t>
            </a:fld>
            <a:endParaRPr lang="zh-CN" altLang="en-US"/>
          </a:p>
        </p:txBody>
      </p:sp>
      <p:sp>
        <p:nvSpPr>
          <p:cNvPr id="5" name="页脚占位符 4">
            <a:extLst>
              <a:ext uri="{FF2B5EF4-FFF2-40B4-BE49-F238E27FC236}">
                <a16:creationId xmlns="" xmlns:a16="http://schemas.microsoft.com/office/drawing/2014/main" id="{FDE532B1-6620-4415-8CD6-717BCAC97386}"/>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042D7FA6-5CF0-4728-810F-4E064A3203BE}"/>
              </a:ext>
            </a:extLst>
          </p:cNvPr>
          <p:cNvSpPr>
            <a:spLocks noGrp="1"/>
          </p:cNvSpPr>
          <p:nvPr>
            <p:ph type="sldNum" sz="quarter" idx="12"/>
          </p:nvPr>
        </p:nvSpPr>
        <p:spPr/>
        <p:txBody>
          <a:bodyPr/>
          <a:lstStyle/>
          <a:p>
            <a:fld id="{E9BCFBC8-E8E7-4F46-90EF-0D5E57DD50B4}" type="slidenum">
              <a:rPr lang="zh-CN" altLang="en-US" smtClean="0"/>
              <a:pPr/>
              <a:t>‹#›</a:t>
            </a:fld>
            <a:endParaRPr lang="zh-CN" altLang="en-US"/>
          </a:p>
        </p:txBody>
      </p:sp>
    </p:spTree>
    <p:extLst>
      <p:ext uri="{BB962C8B-B14F-4D97-AF65-F5344CB8AC3E}">
        <p14:creationId xmlns:p14="http://schemas.microsoft.com/office/powerpoint/2010/main" xmlns="" val="49992662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000">
        <p15:prstTrans prst="pageCurlDouble"/>
      </p:transition>
    </mc:Choice>
    <mc:Fallback>
      <p:transition spd="slow" advClick="0" advTm="3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2020/9/19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000">
        <p15:prstTrans prst="pageCurlDouble"/>
      </p:transition>
    </mc:Choice>
    <mc:Fallback>
      <p:transition spd="slow" advClick="0" advTm="3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2020/9/19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000">
        <p15:prstTrans prst="pageCurlDouble"/>
      </p:transition>
    </mc:Choice>
    <mc:Fallback>
      <p:transition spd="slow" advClick="0" advTm="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99540465-4C18-4625-BAC9-500D4910518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CA0F2A08-B040-4740-8599-F30128AEE41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1AD733BF-EB16-4EA4-9EE2-FB77728DA5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45D7F8-4EBC-45F3-9E36-2CDDE3DAE4FA}" type="datetimeFigureOut">
              <a:rPr lang="zh-CN" altLang="en-US" smtClean="0"/>
              <a:pPr/>
              <a:t>2020/9/19</a:t>
            </a:fld>
            <a:endParaRPr lang="zh-CN" altLang="en-US"/>
          </a:p>
        </p:txBody>
      </p:sp>
      <p:sp>
        <p:nvSpPr>
          <p:cNvPr id="5" name="页脚占位符 4">
            <a:extLst>
              <a:ext uri="{FF2B5EF4-FFF2-40B4-BE49-F238E27FC236}">
                <a16:creationId xmlns="" xmlns:a16="http://schemas.microsoft.com/office/drawing/2014/main" id="{17349E38-EEB0-4AB2-BC58-C2B0D066DCF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1547EAB1-0A6F-4085-956F-D123449EDCE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BCFBC8-E8E7-4F46-90EF-0D5E57DD50B4}" type="slidenum">
              <a:rPr lang="zh-CN" altLang="en-US" smtClean="0"/>
              <a:pPr/>
              <a:t>‹#›</a:t>
            </a:fld>
            <a:endParaRPr lang="zh-CN" altLang="en-US"/>
          </a:p>
        </p:txBody>
      </p:sp>
    </p:spTree>
    <p:extLst>
      <p:ext uri="{BB962C8B-B14F-4D97-AF65-F5344CB8AC3E}">
        <p14:creationId xmlns:p14="http://schemas.microsoft.com/office/powerpoint/2010/main" xmlns="" val="3644346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mc:AlternateContent xmlns:mc="http://schemas.openxmlformats.org/markup-compatibility/2006">
    <mc:Choice xmlns="" xmlns:p15="http://schemas.microsoft.com/office/powerpoint/2012/main" Requires="p15">
      <p:transition xmlns:p14="http://schemas.microsoft.com/office/powerpoint/2010/main" spd="slow" p14:dur="1250" advClick="0" advTm="3000">
        <p15:prstTrans prst="pageCurlDouble"/>
      </p:transition>
    </mc:Choice>
    <mc:Fallback>
      <p:transition spd="slow" advClick="0" advTm="3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hemeOverride" Target="../theme/themeOverride2.xml"/><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hemeOverride" Target="../theme/themeOverride3.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hemeOverride" Target="../theme/themeOverride4.xml"/><Relationship Id="rId5" Type="http://schemas.openxmlformats.org/officeDocument/2006/relationships/image" Target="../media/image9.jpe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hemeOverride" Target="../theme/themeOverride5.xml"/><Relationship Id="rId5" Type="http://schemas.openxmlformats.org/officeDocument/2006/relationships/image" Target="../media/image11.jpe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xml"/><Relationship Id="rId1" Type="http://schemas.openxmlformats.org/officeDocument/2006/relationships/themeOverride" Target="../theme/themeOverride6.xml"/><Relationship Id="rId5" Type="http://schemas.openxmlformats.org/officeDocument/2006/relationships/image" Target="../media/image12.jpe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hemeOverride" Target="../theme/themeOverride7.xml"/><Relationship Id="rId5" Type="http://schemas.openxmlformats.org/officeDocument/2006/relationships/image" Target="../media/image6.jpeg"/><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13.xml"/><Relationship Id="rId5" Type="http://schemas.openxmlformats.org/officeDocument/2006/relationships/image" Target="../media/image16.jpeg"/><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hemeOverride" Target="../theme/themeOverride8.xml"/><Relationship Id="rId5" Type="http://schemas.openxmlformats.org/officeDocument/2006/relationships/image" Target="../media/image20.jpeg"/><Relationship Id="rId4" Type="http://schemas.openxmlformats.org/officeDocument/2006/relationships/image" Target="../media/image5.jpeg"/></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22.jpeg"/></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8.xml"/><Relationship Id="rId1" Type="http://schemas.openxmlformats.org/officeDocument/2006/relationships/slideLayout" Target="../slideLayouts/slideLayout13.xml"/><Relationship Id="rId5" Type="http://schemas.openxmlformats.org/officeDocument/2006/relationships/image" Target="../media/image26.jpeg"/><Relationship Id="rId4" Type="http://schemas.openxmlformats.org/officeDocument/2006/relationships/image" Target="../media/image25.jpe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hemeOverride" Target="../theme/themeOverride9.xml"/><Relationship Id="rId5" Type="http://schemas.openxmlformats.org/officeDocument/2006/relationships/image" Target="../media/image6.jpeg"/><Relationship Id="rId4" Type="http://schemas.openxmlformats.org/officeDocument/2006/relationships/image" Target="../media/image5.jpeg"/></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30.jpe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themeOverride" Target="../theme/themeOverride10.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xmlns=""/>
              </a:ext>
            </a:extLst>
          </a:blip>
          <a:srcRect/>
          <a:stretch>
            <a:fillRect/>
          </a:stretch>
        </a:blipFill>
        <a:effectLst/>
      </p:bgPr>
    </p:bg>
    <p:spTree>
      <p:nvGrpSpPr>
        <p:cNvPr id="1" name=""/>
        <p:cNvGrpSpPr/>
        <p:nvPr/>
      </p:nvGrpSpPr>
      <p:grpSpPr>
        <a:xfrm>
          <a:off x="0" y="0"/>
          <a:ext cx="0" cy="0"/>
          <a:chOff x="0" y="0"/>
          <a:chExt cx="0" cy="0"/>
        </a:xfrm>
      </p:grpSpPr>
      <p:pic>
        <p:nvPicPr>
          <p:cNvPr id="4" name="图片 3">
            <a:extLst>
              <a:ext uri="{FF2B5EF4-FFF2-40B4-BE49-F238E27FC236}">
                <a16:creationId xmlns="" xmlns:a16="http://schemas.microsoft.com/office/drawing/2014/main" id="{C901DFE1-5214-42DC-A189-D9E746C8B787}"/>
              </a:ext>
            </a:extLst>
          </p:cNvPr>
          <p:cNvPicPr>
            <a:picLocks noChangeAspect="1"/>
          </p:cNvPicPr>
          <p:nvPr/>
        </p:nvPicPr>
        <p:blipFill rotWithShape="1">
          <a:blip r:embed="rId4" cstate="email">
            <a:extLst>
              <a:ext uri="{28A0092B-C50C-407E-A947-70E740481C1C}">
                <a14:useLocalDpi xmlns:a14="http://schemas.microsoft.com/office/drawing/2010/main" xmlns=""/>
              </a:ext>
            </a:extLst>
          </a:blip>
          <a:srcRect l="34471" r="8633"/>
          <a:stretch/>
        </p:blipFill>
        <p:spPr>
          <a:xfrm>
            <a:off x="0" y="0"/>
            <a:ext cx="12192000" cy="6696393"/>
          </a:xfrm>
          <a:prstGeom prst="rect">
            <a:avLst/>
          </a:prstGeom>
        </p:spPr>
      </p:pic>
      <p:sp>
        <p:nvSpPr>
          <p:cNvPr id="36" name="矩形 35"/>
          <p:cNvSpPr/>
          <p:nvPr/>
        </p:nvSpPr>
        <p:spPr>
          <a:xfrm>
            <a:off x="-36035" y="-3313"/>
            <a:ext cx="6095999" cy="6858000"/>
          </a:xfrm>
          <a:prstGeom prst="rect">
            <a:avLst/>
          </a:prstGeom>
          <a:gradFill flip="none" rotWithShape="1">
            <a:gsLst>
              <a:gs pos="84000">
                <a:schemeClr val="bg1">
                  <a:alpha val="0"/>
                </a:schemeClr>
              </a:gs>
              <a:gs pos="100000">
                <a:schemeClr val="tx1">
                  <a:lumMod val="50000"/>
                  <a:lumOff val="50000"/>
                  <a:alpha val="30000"/>
                </a:schemeClr>
              </a:gs>
            </a:gsLst>
            <a:lin ang="0" scaled="1"/>
            <a:tileRect/>
          </a:gradFill>
          <a:ln>
            <a:noFill/>
          </a:ln>
          <a:effectLst>
            <a:outerShdw blurRad="101600" dist="38100" sx="101000" sy="101000" algn="l" rotWithShape="0">
              <a:prstClr val="black">
                <a:alpha val="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pic>
        <p:nvPicPr>
          <p:cNvPr id="37" name="图片 36">
            <a:extLst>
              <a:ext uri="{FF2B5EF4-FFF2-40B4-BE49-F238E27FC236}">
                <a16:creationId xmlns="" xmlns:a16="http://schemas.microsoft.com/office/drawing/2014/main" id="{186B3CA8-4E8C-4CCC-9959-C4BC1CB93A61}"/>
              </a:ext>
            </a:extLst>
          </p:cNvPr>
          <p:cNvPicPr>
            <a:picLocks noChangeAspect="1"/>
          </p:cNvPicPr>
          <p:nvPr/>
        </p:nvPicPr>
        <p:blipFill>
          <a:blip r:embed="rId5" cstate="email">
            <a:extLst>
              <a:ext uri="{28A0092B-C50C-407E-A947-70E740481C1C}">
                <a14:useLocalDpi xmlns:a14="http://schemas.microsoft.com/office/drawing/2010/main" xmlns=""/>
              </a:ext>
            </a:extLst>
          </a:blip>
          <a:stretch>
            <a:fillRect/>
          </a:stretch>
        </p:blipFill>
        <p:spPr>
          <a:xfrm>
            <a:off x="6592589" y="957226"/>
            <a:ext cx="5256193" cy="3515079"/>
          </a:xfrm>
          <a:prstGeom prst="rect">
            <a:avLst/>
          </a:prstGeom>
        </p:spPr>
      </p:pic>
      <p:sp>
        <p:nvSpPr>
          <p:cNvPr id="7" name="剪去单角的矩形 6"/>
          <p:cNvSpPr/>
          <p:nvPr/>
        </p:nvSpPr>
        <p:spPr>
          <a:xfrm flipV="1">
            <a:off x="9252901" y="3425687"/>
            <a:ext cx="2247900" cy="3054985"/>
          </a:xfrm>
          <a:prstGeom prst="snip1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剪去单角的矩形 5"/>
          <p:cNvSpPr/>
          <p:nvPr/>
        </p:nvSpPr>
        <p:spPr>
          <a:xfrm flipV="1">
            <a:off x="9367520" y="3559810"/>
            <a:ext cx="2067560" cy="2809875"/>
          </a:xfrm>
          <a:prstGeom prst="snip1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文本框 10"/>
          <p:cNvSpPr txBox="1"/>
          <p:nvPr/>
        </p:nvSpPr>
        <p:spPr>
          <a:xfrm>
            <a:off x="10684986" y="3559810"/>
            <a:ext cx="738664" cy="2722245"/>
          </a:xfrm>
          <a:prstGeom prst="rect">
            <a:avLst/>
          </a:prstGeom>
          <a:noFill/>
        </p:spPr>
        <p:txBody>
          <a:bodyPr vert="eaVert" wrap="square" rtlCol="0">
            <a:spAutoFit/>
          </a:bodyPr>
          <a:lstStyle/>
          <a:p>
            <a:pPr algn="l"/>
            <a:r>
              <a:rPr lang="en-US" altLang="zh-CN" sz="3600" dirty="0">
                <a:solidFill>
                  <a:schemeClr val="tx1"/>
                </a:solidFill>
                <a:cs typeface="+mn-ea"/>
                <a:sym typeface="+mn-lt"/>
              </a:rPr>
              <a:t> </a:t>
            </a:r>
            <a:r>
              <a:rPr lang="zh-CN" altLang="en-US" sz="3600" dirty="0">
                <a:solidFill>
                  <a:schemeClr val="tx1"/>
                </a:solidFill>
                <a:cs typeface="+mn-ea"/>
                <a:sym typeface="+mn-lt"/>
              </a:rPr>
              <a:t>小清新画册</a:t>
            </a:r>
          </a:p>
        </p:txBody>
      </p:sp>
      <p:sp>
        <p:nvSpPr>
          <p:cNvPr id="12" name="文本框 11"/>
          <p:cNvSpPr txBox="1"/>
          <p:nvPr/>
        </p:nvSpPr>
        <p:spPr>
          <a:xfrm>
            <a:off x="9703653" y="3873182"/>
            <a:ext cx="830997" cy="2212975"/>
          </a:xfrm>
          <a:prstGeom prst="rect">
            <a:avLst/>
          </a:prstGeom>
          <a:noFill/>
        </p:spPr>
        <p:txBody>
          <a:bodyPr vert="eaVert" wrap="square" rtlCol="0">
            <a:spAutoFit/>
          </a:bodyPr>
          <a:lstStyle/>
          <a:p>
            <a:pPr fontAlgn="auto">
              <a:lnSpc>
                <a:spcPct val="150000"/>
              </a:lnSpc>
            </a:pPr>
            <a:r>
              <a:rPr lang="zh-CN" altLang="en-US" sz="1400" dirty="0">
                <a:solidFill>
                  <a:schemeClr val="tx1"/>
                </a:solidFill>
                <a:cs typeface="+mn-ea"/>
                <a:sym typeface="+mn-lt"/>
              </a:rPr>
              <a:t>凡心所向，素履所往，生如逆旅，一苇以航。</a:t>
            </a:r>
          </a:p>
        </p:txBody>
      </p:sp>
      <p:sp>
        <p:nvSpPr>
          <p:cNvPr id="17" name="文本框 16"/>
          <p:cNvSpPr txBox="1"/>
          <p:nvPr/>
        </p:nvSpPr>
        <p:spPr>
          <a:xfrm>
            <a:off x="6210300" y="5436870"/>
            <a:ext cx="2741930" cy="75764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buFont typeface="Wingdings" panose="05000000000000000000" charset="0"/>
              <a:buNone/>
            </a:pPr>
            <a:r>
              <a:rPr lang="zh-CN" altLang="en-US" sz="1000">
                <a:solidFill>
                  <a:schemeClr val="tx1">
                    <a:lumMod val="65000"/>
                    <a:lumOff val="35000"/>
                  </a:schemeClr>
                </a:solidFill>
                <a:cs typeface="+mn-ea"/>
                <a:sym typeface="+mn-lt"/>
              </a:rPr>
              <a:t>I love you more than I've ever loved any woman. And I've waited longer for you than I've waited for any woman.</a:t>
            </a:r>
            <a:endParaRPr lang="zh-CN" altLang="en-US" sz="1200" dirty="0">
              <a:solidFill>
                <a:schemeClr val="tx1"/>
              </a:solidFill>
              <a:cs typeface="+mn-ea"/>
              <a:sym typeface="+mn-lt"/>
            </a:endParaRPr>
          </a:p>
        </p:txBody>
      </p:sp>
      <p:sp>
        <p:nvSpPr>
          <p:cNvPr id="20" name="文本框 19"/>
          <p:cNvSpPr txBox="1"/>
          <p:nvPr/>
        </p:nvSpPr>
        <p:spPr>
          <a:xfrm>
            <a:off x="1399540" y="3964940"/>
            <a:ext cx="3334385" cy="96032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auto">
              <a:lnSpc>
                <a:spcPct val="200000"/>
              </a:lnSpc>
            </a:pPr>
            <a:r>
              <a:rPr lang="zh-CN" altLang="en-US" sz="1000" dirty="0">
                <a:solidFill>
                  <a:schemeClr val="tx1">
                    <a:lumMod val="75000"/>
                    <a:lumOff val="25000"/>
                  </a:schemeClr>
                </a:solidFill>
                <a:cs typeface="+mn-ea"/>
                <a:sym typeface="+mn-lt"/>
              </a:rPr>
              <a:t>I love you more than I've ever loved any woman. And I've waited longer for you than I've waited for any woman.</a:t>
            </a:r>
          </a:p>
        </p:txBody>
      </p:sp>
      <p:sp>
        <p:nvSpPr>
          <p:cNvPr id="21" name="文本框 20"/>
          <p:cNvSpPr txBox="1"/>
          <p:nvPr/>
        </p:nvSpPr>
        <p:spPr>
          <a:xfrm>
            <a:off x="535305" y="6057265"/>
            <a:ext cx="5063490" cy="3139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200" dirty="0">
                <a:solidFill>
                  <a:schemeClr val="tx1"/>
                </a:solidFill>
                <a:cs typeface="+mn-ea"/>
                <a:sym typeface="+mn-lt"/>
              </a:rPr>
              <a:t>D    </a:t>
            </a:r>
            <a:r>
              <a:rPr lang="zh-CN" altLang="en-US" sz="1200" dirty="0">
                <a:solidFill>
                  <a:schemeClr val="tx1"/>
                </a:solidFill>
                <a:cs typeface="+mn-ea"/>
                <a:sym typeface="+mn-lt"/>
              </a:rPr>
              <a:t>E    S    T    I    N    Y    </a:t>
            </a:r>
            <a:r>
              <a:rPr lang="en-US" altLang="zh-CN" sz="1200" dirty="0">
                <a:solidFill>
                  <a:schemeClr val="tx1"/>
                </a:solidFill>
                <a:cs typeface="+mn-ea"/>
                <a:sym typeface="+mn-lt"/>
              </a:rPr>
              <a:t>&amp;    </a:t>
            </a:r>
            <a:r>
              <a:rPr lang="en-US" altLang="zh-CN" sz="1200" dirty="0" smtClean="0">
                <a:solidFill>
                  <a:schemeClr val="tx1"/>
                </a:solidFill>
                <a:cs typeface="+mn-ea"/>
                <a:sym typeface="+mn-lt"/>
              </a:rPr>
              <a:t>1    P    </a:t>
            </a:r>
            <a:r>
              <a:rPr lang="en-US" altLang="zh-CN" sz="1200" dirty="0" err="1" smtClean="0">
                <a:solidFill>
                  <a:schemeClr val="tx1"/>
                </a:solidFill>
                <a:cs typeface="+mn-ea"/>
                <a:sym typeface="+mn-lt"/>
              </a:rPr>
              <a:t>P</a:t>
            </a:r>
            <a:r>
              <a:rPr lang="en-US" altLang="zh-CN" sz="1200" dirty="0" smtClean="0">
                <a:solidFill>
                  <a:schemeClr val="tx1"/>
                </a:solidFill>
                <a:cs typeface="+mn-ea"/>
                <a:sym typeface="+mn-lt"/>
              </a:rPr>
              <a:t>    T.    C    O    M</a:t>
            </a:r>
            <a:endParaRPr lang="zh-CN" altLang="en-US" sz="1200" dirty="0">
              <a:solidFill>
                <a:schemeClr val="tx1"/>
              </a:solidFill>
              <a:cs typeface="+mn-ea"/>
              <a:sym typeface="+mn-lt"/>
            </a:endParaRPr>
          </a:p>
        </p:txBody>
      </p:sp>
      <p:grpSp>
        <p:nvGrpSpPr>
          <p:cNvPr id="26" name="组合 25"/>
          <p:cNvGrpSpPr/>
          <p:nvPr/>
        </p:nvGrpSpPr>
        <p:grpSpPr>
          <a:xfrm>
            <a:off x="165735" y="161925"/>
            <a:ext cx="1350010" cy="1350010"/>
            <a:chOff x="261" y="255"/>
            <a:chExt cx="2126" cy="2126"/>
          </a:xfrm>
        </p:grpSpPr>
        <p:cxnSp>
          <p:nvCxnSpPr>
            <p:cNvPr id="22" name="直接连接符 21"/>
            <p:cNvCxnSpPr/>
            <p:nvPr/>
          </p:nvCxnSpPr>
          <p:spPr>
            <a:xfrm>
              <a:off x="261" y="535"/>
              <a:ext cx="2127"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rot="16200000">
              <a:off x="-523" y="1318"/>
              <a:ext cx="2127"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grpSp>
        <p:nvGrpSpPr>
          <p:cNvPr id="27" name="组合 26"/>
          <p:cNvGrpSpPr/>
          <p:nvPr/>
        </p:nvGrpSpPr>
        <p:grpSpPr>
          <a:xfrm flipH="1">
            <a:off x="4617085" y="161925"/>
            <a:ext cx="1350010" cy="1350010"/>
            <a:chOff x="261" y="255"/>
            <a:chExt cx="2126" cy="2126"/>
          </a:xfrm>
        </p:grpSpPr>
        <p:cxnSp>
          <p:nvCxnSpPr>
            <p:cNvPr id="28" name="直接连接符 27"/>
            <p:cNvCxnSpPr/>
            <p:nvPr/>
          </p:nvCxnSpPr>
          <p:spPr>
            <a:xfrm>
              <a:off x="261" y="535"/>
              <a:ext cx="2127"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16200000">
              <a:off x="-523" y="1318"/>
              <a:ext cx="2127"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grpSp>
        <p:nvGrpSpPr>
          <p:cNvPr id="30" name="组合 29"/>
          <p:cNvGrpSpPr/>
          <p:nvPr/>
        </p:nvGrpSpPr>
        <p:grpSpPr>
          <a:xfrm flipH="1" flipV="1">
            <a:off x="4617085" y="5346065"/>
            <a:ext cx="1350010" cy="1350010"/>
            <a:chOff x="261" y="255"/>
            <a:chExt cx="2126" cy="2126"/>
          </a:xfrm>
        </p:grpSpPr>
        <p:cxnSp>
          <p:nvCxnSpPr>
            <p:cNvPr id="31" name="直接连接符 30"/>
            <p:cNvCxnSpPr/>
            <p:nvPr/>
          </p:nvCxnSpPr>
          <p:spPr>
            <a:xfrm>
              <a:off x="261" y="535"/>
              <a:ext cx="2127"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16200000">
              <a:off x="-523" y="1318"/>
              <a:ext cx="2127"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flipV="1">
            <a:off x="165735" y="5346065"/>
            <a:ext cx="1350010" cy="1350010"/>
            <a:chOff x="261" y="255"/>
            <a:chExt cx="2126" cy="2126"/>
          </a:xfrm>
        </p:grpSpPr>
        <p:cxnSp>
          <p:nvCxnSpPr>
            <p:cNvPr id="34" name="直接连接符 33"/>
            <p:cNvCxnSpPr/>
            <p:nvPr/>
          </p:nvCxnSpPr>
          <p:spPr>
            <a:xfrm>
              <a:off x="261" y="535"/>
              <a:ext cx="2127"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rot="16200000">
              <a:off x="-523" y="1318"/>
              <a:ext cx="2127"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191551341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000">
        <p15:prstTrans prst="pageCurlDouble"/>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right)">
                                      <p:cBhvr>
                                        <p:cTn id="7" dur="500"/>
                                        <p:tgtEl>
                                          <p:spTgt spid="36"/>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randombar(horizontal)">
                                      <p:cBhvr>
                                        <p:cTn id="11" dur="500"/>
                                        <p:tgtEl>
                                          <p:spTgt spid="7"/>
                                        </p:tgtEl>
                                      </p:cBhvr>
                                    </p:animEffect>
                                  </p:childTnLst>
                                </p:cTn>
                              </p:par>
                            </p:childTnLst>
                          </p:cTn>
                        </p:par>
                        <p:par>
                          <p:cTn id="12" fill="hold">
                            <p:stCondLst>
                              <p:cond delay="1000"/>
                            </p:stCondLst>
                            <p:childTnLst>
                              <p:par>
                                <p:cTn id="13" presetID="21" presetClass="entr" presetSubtype="1" fill="hold" grpId="1"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500"/>
                                        <p:tgtEl>
                                          <p:spTgt spid="6"/>
                                        </p:tgtEl>
                                      </p:cBhvr>
                                    </p:animEffect>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anim calcmode="lin" valueType="num">
                                      <p:cBhvr>
                                        <p:cTn id="20" dur="500" fill="hold"/>
                                        <p:tgtEl>
                                          <p:spTgt spid="11"/>
                                        </p:tgtEl>
                                        <p:attrNameLst>
                                          <p:attrName>ppt_x</p:attrName>
                                        </p:attrNameLst>
                                      </p:cBhvr>
                                      <p:tavLst>
                                        <p:tav tm="0">
                                          <p:val>
                                            <p:strVal val="#ppt_x"/>
                                          </p:val>
                                        </p:tav>
                                        <p:tav tm="100000">
                                          <p:val>
                                            <p:strVal val="#ppt_x"/>
                                          </p:val>
                                        </p:tav>
                                      </p:tavLst>
                                    </p:anim>
                                    <p:anim calcmode="lin" valueType="num">
                                      <p:cBhvr>
                                        <p:cTn id="21" dur="500" fill="hold"/>
                                        <p:tgtEl>
                                          <p:spTgt spid="11"/>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47" presetClass="entr" presetSubtype="0" fill="hold" grpId="1"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anim calcmode="lin" valueType="num">
                                      <p:cBhvr>
                                        <p:cTn id="26" dur="500" fill="hold"/>
                                        <p:tgtEl>
                                          <p:spTgt spid="12"/>
                                        </p:tgtEl>
                                        <p:attrNameLst>
                                          <p:attrName>ppt_x</p:attrName>
                                        </p:attrNameLst>
                                      </p:cBhvr>
                                      <p:tavLst>
                                        <p:tav tm="0">
                                          <p:val>
                                            <p:strVal val="#ppt_x"/>
                                          </p:val>
                                        </p:tav>
                                        <p:tav tm="100000">
                                          <p:val>
                                            <p:strVal val="#ppt_x"/>
                                          </p:val>
                                        </p:tav>
                                      </p:tavLst>
                                    </p:anim>
                                    <p:anim calcmode="lin" valueType="num">
                                      <p:cBhvr>
                                        <p:cTn id="27" dur="500" fill="hold"/>
                                        <p:tgtEl>
                                          <p:spTgt spid="12"/>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14" presetClass="entr" presetSubtype="5" fill="hold" grpId="1"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randombar(vertical)">
                                      <p:cBhvr>
                                        <p:cTn id="31" dur="500"/>
                                        <p:tgtEl>
                                          <p:spTgt spid="17"/>
                                        </p:tgtEl>
                                      </p:cBhvr>
                                    </p:animEffect>
                                  </p:childTnLst>
                                </p:cTn>
                              </p:par>
                            </p:childTnLst>
                          </p:cTn>
                        </p:par>
                        <p:par>
                          <p:cTn id="32" fill="hold">
                            <p:stCondLst>
                              <p:cond delay="3000"/>
                            </p:stCondLst>
                            <p:childTnLst>
                              <p:par>
                                <p:cTn id="33" presetID="53" presetClass="entr" presetSubtype="16" fill="hold" nodeType="after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p:cTn id="35" dur="500" fill="hold"/>
                                        <p:tgtEl>
                                          <p:spTgt spid="27"/>
                                        </p:tgtEl>
                                        <p:attrNameLst>
                                          <p:attrName>ppt_w</p:attrName>
                                        </p:attrNameLst>
                                      </p:cBhvr>
                                      <p:tavLst>
                                        <p:tav tm="0">
                                          <p:val>
                                            <p:fltVal val="0"/>
                                          </p:val>
                                        </p:tav>
                                        <p:tav tm="100000">
                                          <p:val>
                                            <p:strVal val="#ppt_w"/>
                                          </p:val>
                                        </p:tav>
                                      </p:tavLst>
                                    </p:anim>
                                    <p:anim calcmode="lin" valueType="num">
                                      <p:cBhvr>
                                        <p:cTn id="36" dur="500" fill="hold"/>
                                        <p:tgtEl>
                                          <p:spTgt spid="27"/>
                                        </p:tgtEl>
                                        <p:attrNameLst>
                                          <p:attrName>ppt_h</p:attrName>
                                        </p:attrNameLst>
                                      </p:cBhvr>
                                      <p:tavLst>
                                        <p:tav tm="0">
                                          <p:val>
                                            <p:fltVal val="0"/>
                                          </p:val>
                                        </p:tav>
                                        <p:tav tm="100000">
                                          <p:val>
                                            <p:strVal val="#ppt_h"/>
                                          </p:val>
                                        </p:tav>
                                      </p:tavLst>
                                    </p:anim>
                                    <p:animEffect transition="in" filter="fade">
                                      <p:cBhvr>
                                        <p:cTn id="37" dur="500"/>
                                        <p:tgtEl>
                                          <p:spTgt spid="27"/>
                                        </p:tgtEl>
                                      </p:cBhvr>
                                    </p:animEffect>
                                  </p:childTnLst>
                                </p:cTn>
                              </p:par>
                              <p:par>
                                <p:cTn id="38" presetID="53" presetClass="entr" presetSubtype="16" fill="hold" nodeType="withEffect">
                                  <p:stCondLst>
                                    <p:cond delay="0"/>
                                  </p:stCondLst>
                                  <p:childTnLst>
                                    <p:set>
                                      <p:cBhvr>
                                        <p:cTn id="39" dur="1" fill="hold">
                                          <p:stCondLst>
                                            <p:cond delay="0"/>
                                          </p:stCondLst>
                                        </p:cTn>
                                        <p:tgtEl>
                                          <p:spTgt spid="26"/>
                                        </p:tgtEl>
                                        <p:attrNameLst>
                                          <p:attrName>style.visibility</p:attrName>
                                        </p:attrNameLst>
                                      </p:cBhvr>
                                      <p:to>
                                        <p:strVal val="visible"/>
                                      </p:to>
                                    </p:set>
                                    <p:anim calcmode="lin" valueType="num">
                                      <p:cBhvr>
                                        <p:cTn id="40" dur="500" fill="hold"/>
                                        <p:tgtEl>
                                          <p:spTgt spid="26"/>
                                        </p:tgtEl>
                                        <p:attrNameLst>
                                          <p:attrName>ppt_w</p:attrName>
                                        </p:attrNameLst>
                                      </p:cBhvr>
                                      <p:tavLst>
                                        <p:tav tm="0">
                                          <p:val>
                                            <p:fltVal val="0"/>
                                          </p:val>
                                        </p:tav>
                                        <p:tav tm="100000">
                                          <p:val>
                                            <p:strVal val="#ppt_w"/>
                                          </p:val>
                                        </p:tav>
                                      </p:tavLst>
                                    </p:anim>
                                    <p:anim calcmode="lin" valueType="num">
                                      <p:cBhvr>
                                        <p:cTn id="41" dur="500" fill="hold"/>
                                        <p:tgtEl>
                                          <p:spTgt spid="26"/>
                                        </p:tgtEl>
                                        <p:attrNameLst>
                                          <p:attrName>ppt_h</p:attrName>
                                        </p:attrNameLst>
                                      </p:cBhvr>
                                      <p:tavLst>
                                        <p:tav tm="0">
                                          <p:val>
                                            <p:fltVal val="0"/>
                                          </p:val>
                                        </p:tav>
                                        <p:tav tm="100000">
                                          <p:val>
                                            <p:strVal val="#ppt_h"/>
                                          </p:val>
                                        </p:tav>
                                      </p:tavLst>
                                    </p:anim>
                                    <p:animEffect transition="in" filter="fade">
                                      <p:cBhvr>
                                        <p:cTn id="42" dur="500"/>
                                        <p:tgtEl>
                                          <p:spTgt spid="26"/>
                                        </p:tgtEl>
                                      </p:cBhvr>
                                    </p:animEffect>
                                  </p:childTnLst>
                                </p:cTn>
                              </p:par>
                              <p:par>
                                <p:cTn id="43" presetID="53" presetClass="entr" presetSubtype="16" fill="hold" nodeType="withEffect">
                                  <p:stCondLst>
                                    <p:cond delay="0"/>
                                  </p:stCondLst>
                                  <p:childTnLst>
                                    <p:set>
                                      <p:cBhvr>
                                        <p:cTn id="44" dur="1" fill="hold">
                                          <p:stCondLst>
                                            <p:cond delay="0"/>
                                          </p:stCondLst>
                                        </p:cTn>
                                        <p:tgtEl>
                                          <p:spTgt spid="33"/>
                                        </p:tgtEl>
                                        <p:attrNameLst>
                                          <p:attrName>style.visibility</p:attrName>
                                        </p:attrNameLst>
                                      </p:cBhvr>
                                      <p:to>
                                        <p:strVal val="visible"/>
                                      </p:to>
                                    </p:set>
                                    <p:anim calcmode="lin" valueType="num">
                                      <p:cBhvr>
                                        <p:cTn id="45" dur="500" fill="hold"/>
                                        <p:tgtEl>
                                          <p:spTgt spid="33"/>
                                        </p:tgtEl>
                                        <p:attrNameLst>
                                          <p:attrName>ppt_w</p:attrName>
                                        </p:attrNameLst>
                                      </p:cBhvr>
                                      <p:tavLst>
                                        <p:tav tm="0">
                                          <p:val>
                                            <p:fltVal val="0"/>
                                          </p:val>
                                        </p:tav>
                                        <p:tav tm="100000">
                                          <p:val>
                                            <p:strVal val="#ppt_w"/>
                                          </p:val>
                                        </p:tav>
                                      </p:tavLst>
                                    </p:anim>
                                    <p:anim calcmode="lin" valueType="num">
                                      <p:cBhvr>
                                        <p:cTn id="46" dur="500" fill="hold"/>
                                        <p:tgtEl>
                                          <p:spTgt spid="33"/>
                                        </p:tgtEl>
                                        <p:attrNameLst>
                                          <p:attrName>ppt_h</p:attrName>
                                        </p:attrNameLst>
                                      </p:cBhvr>
                                      <p:tavLst>
                                        <p:tav tm="0">
                                          <p:val>
                                            <p:fltVal val="0"/>
                                          </p:val>
                                        </p:tav>
                                        <p:tav tm="100000">
                                          <p:val>
                                            <p:strVal val="#ppt_h"/>
                                          </p:val>
                                        </p:tav>
                                      </p:tavLst>
                                    </p:anim>
                                    <p:animEffect transition="in" filter="fade">
                                      <p:cBhvr>
                                        <p:cTn id="47" dur="500"/>
                                        <p:tgtEl>
                                          <p:spTgt spid="33"/>
                                        </p:tgtEl>
                                      </p:cBhvr>
                                    </p:animEffect>
                                  </p:childTnLst>
                                </p:cTn>
                              </p:par>
                              <p:par>
                                <p:cTn id="48" presetID="53" presetClass="entr" presetSubtype="16" fill="hold" nodeType="withEffect">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cBhvr>
                                        <p:cTn id="50" dur="500" fill="hold"/>
                                        <p:tgtEl>
                                          <p:spTgt spid="30"/>
                                        </p:tgtEl>
                                        <p:attrNameLst>
                                          <p:attrName>ppt_w</p:attrName>
                                        </p:attrNameLst>
                                      </p:cBhvr>
                                      <p:tavLst>
                                        <p:tav tm="0">
                                          <p:val>
                                            <p:fltVal val="0"/>
                                          </p:val>
                                        </p:tav>
                                        <p:tav tm="100000">
                                          <p:val>
                                            <p:strVal val="#ppt_w"/>
                                          </p:val>
                                        </p:tav>
                                      </p:tavLst>
                                    </p:anim>
                                    <p:anim calcmode="lin" valueType="num">
                                      <p:cBhvr>
                                        <p:cTn id="51" dur="500" fill="hold"/>
                                        <p:tgtEl>
                                          <p:spTgt spid="30"/>
                                        </p:tgtEl>
                                        <p:attrNameLst>
                                          <p:attrName>ppt_h</p:attrName>
                                        </p:attrNameLst>
                                      </p:cBhvr>
                                      <p:tavLst>
                                        <p:tav tm="0">
                                          <p:val>
                                            <p:fltVal val="0"/>
                                          </p:val>
                                        </p:tav>
                                        <p:tav tm="100000">
                                          <p:val>
                                            <p:strVal val="#ppt_h"/>
                                          </p:val>
                                        </p:tav>
                                      </p:tavLst>
                                    </p:anim>
                                    <p:animEffect transition="in" filter="fade">
                                      <p:cBhvr>
                                        <p:cTn id="52" dur="500"/>
                                        <p:tgtEl>
                                          <p:spTgt spid="30"/>
                                        </p:tgtEl>
                                      </p:cBhvr>
                                    </p:animEffect>
                                  </p:childTnLst>
                                </p:cTn>
                              </p:par>
                            </p:childTnLst>
                          </p:cTn>
                        </p:par>
                        <p:par>
                          <p:cTn id="53" fill="hold">
                            <p:stCondLst>
                              <p:cond delay="3500"/>
                            </p:stCondLst>
                            <p:childTnLst>
                              <p:par>
                                <p:cTn id="54" presetID="14" presetClass="entr" presetSubtype="5" fill="hold" grpId="1" nodeType="after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randombar(vertical)">
                                      <p:cBhvr>
                                        <p:cTn id="56" dur="1000"/>
                                        <p:tgtEl>
                                          <p:spTgt spid="20"/>
                                        </p:tgtEl>
                                      </p:cBhvr>
                                    </p:animEffect>
                                  </p:childTnLst>
                                </p:cTn>
                              </p:par>
                            </p:childTnLst>
                          </p:cTn>
                        </p:par>
                        <p:par>
                          <p:cTn id="57" fill="hold">
                            <p:stCondLst>
                              <p:cond delay="4500"/>
                            </p:stCondLst>
                            <p:childTnLst>
                              <p:par>
                                <p:cTn id="58" presetID="29" presetClass="entr" presetSubtype="0" fill="hold" grpId="0" nodeType="afterEffect">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cBhvr>
                                        <p:cTn id="60" dur="500" fill="hold"/>
                                        <p:tgtEl>
                                          <p:spTgt spid="21"/>
                                        </p:tgtEl>
                                        <p:attrNameLst>
                                          <p:attrName>ppt_x</p:attrName>
                                        </p:attrNameLst>
                                      </p:cBhvr>
                                      <p:tavLst>
                                        <p:tav tm="0">
                                          <p:val>
                                            <p:strVal val="#ppt_x-.2"/>
                                          </p:val>
                                        </p:tav>
                                        <p:tav tm="100000">
                                          <p:val>
                                            <p:strVal val="#ppt_x"/>
                                          </p:val>
                                        </p:tav>
                                      </p:tavLst>
                                    </p:anim>
                                    <p:anim calcmode="lin" valueType="num">
                                      <p:cBhvr>
                                        <p:cTn id="61" dur="500" fill="hold"/>
                                        <p:tgtEl>
                                          <p:spTgt spid="21"/>
                                        </p:tgtEl>
                                        <p:attrNameLst>
                                          <p:attrName>ppt_y</p:attrName>
                                        </p:attrNameLst>
                                      </p:cBhvr>
                                      <p:tavLst>
                                        <p:tav tm="0">
                                          <p:val>
                                            <p:strVal val="#ppt_y"/>
                                          </p:val>
                                        </p:tav>
                                        <p:tav tm="100000">
                                          <p:val>
                                            <p:strVal val="#ppt_y"/>
                                          </p:val>
                                        </p:tav>
                                      </p:tavLst>
                                    </p:anim>
                                    <p:animEffect transition="in" filter="wipe(right)" prLst="gradientSize: 0.1">
                                      <p:cBhvr>
                                        <p:cTn id="6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bldLvl="0" animBg="1"/>
      <p:bldP spid="7" grpId="0" animBg="1"/>
      <p:bldP spid="6" grpId="0" animBg="1"/>
      <p:bldP spid="6" grpId="1" animBg="1"/>
      <p:bldP spid="11" grpId="0"/>
      <p:bldP spid="12" grpId="0"/>
      <p:bldP spid="12" grpId="1"/>
      <p:bldP spid="17" grpId="0"/>
      <p:bldP spid="17" grpId="1"/>
      <p:bldP spid="20" grpId="0"/>
      <p:bldP spid="20" grpId="1"/>
      <p:bldP spid="2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0" y="546735"/>
            <a:ext cx="12191365"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0" y="1068705"/>
            <a:ext cx="12191365"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1547495" y="546735"/>
            <a:ext cx="2015490" cy="954107"/>
          </a:xfrm>
          <a:prstGeom prst="rect">
            <a:avLst/>
          </a:prstGeom>
          <a:noFill/>
        </p:spPr>
        <p:txBody>
          <a:bodyPr wrap="square" rtlCol="0">
            <a:spAutoFit/>
          </a:bodyPr>
          <a:lstStyle/>
          <a:p>
            <a:pPr algn="r"/>
            <a:r>
              <a:rPr lang="en-US" altLang="zh-CN" sz="2800">
                <a:solidFill>
                  <a:schemeClr val="tx1">
                    <a:lumMod val="75000"/>
                    <a:lumOff val="25000"/>
                  </a:schemeClr>
                </a:solidFill>
                <a:cs typeface="+mn-ea"/>
                <a:sym typeface="+mn-lt"/>
              </a:rPr>
              <a:t>CONTENTS</a:t>
            </a:r>
          </a:p>
        </p:txBody>
      </p:sp>
      <p:cxnSp>
        <p:nvCxnSpPr>
          <p:cNvPr id="7" name="直接连接符 6"/>
          <p:cNvCxnSpPr/>
          <p:nvPr/>
        </p:nvCxnSpPr>
        <p:spPr>
          <a:xfrm flipH="1">
            <a:off x="1546860" y="546735"/>
            <a:ext cx="635" cy="6338570"/>
          </a:xfrm>
          <a:prstGeom prst="line">
            <a:avLst/>
          </a:prstGeom>
          <a:solidFill>
            <a:schemeClr val="tx1">
              <a:lumMod val="65000"/>
              <a:lumOff val="35000"/>
            </a:schemeClr>
          </a:solidFill>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a:off x="1494790" y="2052320"/>
            <a:ext cx="104775" cy="104775"/>
          </a:xfrm>
          <a:prstGeom prst="ellipse">
            <a:avLst/>
          </a:prstGeom>
          <a:solidFill>
            <a:schemeClr val="tx1">
              <a:lumMod val="65000"/>
              <a:lumOff val="3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椭圆 8"/>
          <p:cNvSpPr/>
          <p:nvPr/>
        </p:nvSpPr>
        <p:spPr>
          <a:xfrm>
            <a:off x="1499235" y="3187700"/>
            <a:ext cx="104775" cy="104775"/>
          </a:xfrm>
          <a:prstGeom prst="ellipse">
            <a:avLst/>
          </a:prstGeom>
          <a:solidFill>
            <a:schemeClr val="tx1">
              <a:lumMod val="65000"/>
              <a:lumOff val="3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椭圆 9"/>
          <p:cNvSpPr/>
          <p:nvPr/>
        </p:nvSpPr>
        <p:spPr>
          <a:xfrm>
            <a:off x="1494790" y="4351020"/>
            <a:ext cx="104775" cy="104775"/>
          </a:xfrm>
          <a:prstGeom prst="ellipse">
            <a:avLst/>
          </a:prstGeom>
          <a:solidFill>
            <a:schemeClr val="tx1">
              <a:lumMod val="65000"/>
              <a:lumOff val="3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椭圆 10"/>
          <p:cNvSpPr/>
          <p:nvPr/>
        </p:nvSpPr>
        <p:spPr>
          <a:xfrm>
            <a:off x="1499235" y="5514340"/>
            <a:ext cx="104775" cy="104775"/>
          </a:xfrm>
          <a:prstGeom prst="ellipse">
            <a:avLst/>
          </a:prstGeom>
          <a:solidFill>
            <a:schemeClr val="tx1">
              <a:lumMod val="65000"/>
              <a:lumOff val="3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3" name="文本框 62"/>
          <p:cNvSpPr txBox="1"/>
          <p:nvPr/>
        </p:nvSpPr>
        <p:spPr>
          <a:xfrm>
            <a:off x="1832610" y="1758950"/>
            <a:ext cx="4250690" cy="665310"/>
          </a:xfrm>
          <a:prstGeom prst="rect">
            <a:avLst/>
          </a:prstGeom>
          <a:noFill/>
        </p:spPr>
        <p:txBody>
          <a:bodyPr wrap="square" rtlCol="0">
            <a:spAutoFit/>
          </a:bodyPr>
          <a:lstStyle/>
          <a:p>
            <a:pPr algn="l" fontAlgn="auto">
              <a:lnSpc>
                <a:spcPct val="150000"/>
              </a:lnSpc>
            </a:pPr>
            <a:r>
              <a:rPr lang="zh-CN" altLang="en-US" sz="1600">
                <a:solidFill>
                  <a:schemeClr val="tx1">
                    <a:lumMod val="75000"/>
                    <a:lumOff val="25000"/>
                  </a:schemeClr>
                </a:solidFill>
                <a:cs typeface="+mn-ea"/>
                <a:sym typeface="+mn-lt"/>
              </a:rPr>
              <a:t>Click here to add your title</a:t>
            </a:r>
          </a:p>
          <a:p>
            <a:pPr algn="l" fontAlgn="auto">
              <a:lnSpc>
                <a:spcPct val="150000"/>
              </a:lnSpc>
            </a:pPr>
            <a:r>
              <a:rPr lang="zh-CN" altLang="en-US" sz="1000">
                <a:solidFill>
                  <a:schemeClr val="tx1">
                    <a:lumMod val="75000"/>
                    <a:lumOff val="25000"/>
                  </a:schemeClr>
                </a:solidFill>
                <a:cs typeface="+mn-ea"/>
                <a:sym typeface="+mn-lt"/>
              </a:rPr>
              <a:t>And I've waited longer for you than I've waited for any woman.</a:t>
            </a:r>
          </a:p>
        </p:txBody>
      </p:sp>
      <p:sp>
        <p:nvSpPr>
          <p:cNvPr id="19" name="文本框 18"/>
          <p:cNvSpPr txBox="1"/>
          <p:nvPr/>
        </p:nvSpPr>
        <p:spPr>
          <a:xfrm>
            <a:off x="1833245" y="2894330"/>
            <a:ext cx="4250055" cy="665310"/>
          </a:xfrm>
          <a:prstGeom prst="rect">
            <a:avLst/>
          </a:prstGeom>
          <a:noFill/>
        </p:spPr>
        <p:txBody>
          <a:bodyPr wrap="square" rtlCol="0">
            <a:spAutoFit/>
          </a:bodyPr>
          <a:lstStyle/>
          <a:p>
            <a:pPr algn="l" fontAlgn="auto">
              <a:lnSpc>
                <a:spcPct val="150000"/>
              </a:lnSpc>
            </a:pPr>
            <a:r>
              <a:rPr lang="zh-CN" altLang="en-US" sz="1600">
                <a:solidFill>
                  <a:schemeClr val="tx1">
                    <a:lumMod val="75000"/>
                    <a:lumOff val="25000"/>
                  </a:schemeClr>
                </a:solidFill>
                <a:cs typeface="+mn-ea"/>
                <a:sym typeface="+mn-lt"/>
              </a:rPr>
              <a:t>Click here to add your title</a:t>
            </a:r>
          </a:p>
          <a:p>
            <a:pPr algn="l" fontAlgn="auto">
              <a:lnSpc>
                <a:spcPct val="150000"/>
              </a:lnSpc>
            </a:pPr>
            <a:r>
              <a:rPr lang="zh-CN" altLang="en-US" sz="1000">
                <a:solidFill>
                  <a:schemeClr val="tx1">
                    <a:lumMod val="75000"/>
                    <a:lumOff val="25000"/>
                  </a:schemeClr>
                </a:solidFill>
                <a:cs typeface="+mn-ea"/>
                <a:sym typeface="+mn-lt"/>
              </a:rPr>
              <a:t>And I've waited longer for you than I've waited for any woman.</a:t>
            </a:r>
          </a:p>
        </p:txBody>
      </p:sp>
      <p:sp>
        <p:nvSpPr>
          <p:cNvPr id="20" name="文本框 19"/>
          <p:cNvSpPr txBox="1"/>
          <p:nvPr/>
        </p:nvSpPr>
        <p:spPr>
          <a:xfrm>
            <a:off x="1833245" y="4057650"/>
            <a:ext cx="4250055" cy="665310"/>
          </a:xfrm>
          <a:prstGeom prst="rect">
            <a:avLst/>
          </a:prstGeom>
          <a:noFill/>
        </p:spPr>
        <p:txBody>
          <a:bodyPr wrap="square" rtlCol="0">
            <a:spAutoFit/>
          </a:bodyPr>
          <a:lstStyle/>
          <a:p>
            <a:pPr algn="l" fontAlgn="auto">
              <a:lnSpc>
                <a:spcPct val="150000"/>
              </a:lnSpc>
            </a:pPr>
            <a:r>
              <a:rPr lang="zh-CN" altLang="en-US" sz="1600">
                <a:solidFill>
                  <a:schemeClr val="tx1">
                    <a:lumMod val="75000"/>
                    <a:lumOff val="25000"/>
                  </a:schemeClr>
                </a:solidFill>
                <a:cs typeface="+mn-ea"/>
                <a:sym typeface="+mn-lt"/>
              </a:rPr>
              <a:t>Click here to add your title</a:t>
            </a:r>
          </a:p>
          <a:p>
            <a:pPr algn="l" fontAlgn="auto">
              <a:lnSpc>
                <a:spcPct val="150000"/>
              </a:lnSpc>
            </a:pPr>
            <a:r>
              <a:rPr lang="zh-CN" altLang="en-US" sz="1000">
                <a:solidFill>
                  <a:schemeClr val="tx1">
                    <a:lumMod val="75000"/>
                    <a:lumOff val="25000"/>
                  </a:schemeClr>
                </a:solidFill>
                <a:cs typeface="+mn-ea"/>
                <a:sym typeface="+mn-lt"/>
              </a:rPr>
              <a:t>And I've waited longer for you than I've waited for any woman.</a:t>
            </a:r>
          </a:p>
        </p:txBody>
      </p:sp>
      <p:sp>
        <p:nvSpPr>
          <p:cNvPr id="21" name="文本框 20"/>
          <p:cNvSpPr txBox="1"/>
          <p:nvPr/>
        </p:nvSpPr>
        <p:spPr>
          <a:xfrm>
            <a:off x="1833245" y="5220970"/>
            <a:ext cx="4250055" cy="665310"/>
          </a:xfrm>
          <a:prstGeom prst="rect">
            <a:avLst/>
          </a:prstGeom>
          <a:noFill/>
        </p:spPr>
        <p:txBody>
          <a:bodyPr wrap="square" rtlCol="0">
            <a:spAutoFit/>
          </a:bodyPr>
          <a:lstStyle/>
          <a:p>
            <a:pPr algn="l" fontAlgn="auto">
              <a:lnSpc>
                <a:spcPct val="150000"/>
              </a:lnSpc>
            </a:pPr>
            <a:r>
              <a:rPr lang="zh-CN" altLang="en-US" sz="1600">
                <a:solidFill>
                  <a:schemeClr val="tx1">
                    <a:lumMod val="75000"/>
                    <a:lumOff val="25000"/>
                  </a:schemeClr>
                </a:solidFill>
                <a:cs typeface="+mn-ea"/>
                <a:sym typeface="+mn-lt"/>
              </a:rPr>
              <a:t>Click here to add your title</a:t>
            </a:r>
          </a:p>
          <a:p>
            <a:pPr algn="l" fontAlgn="auto">
              <a:lnSpc>
                <a:spcPct val="150000"/>
              </a:lnSpc>
            </a:pPr>
            <a:r>
              <a:rPr lang="zh-CN" altLang="en-US" sz="1000">
                <a:solidFill>
                  <a:schemeClr val="tx1">
                    <a:lumMod val="75000"/>
                    <a:lumOff val="25000"/>
                  </a:schemeClr>
                </a:solidFill>
                <a:cs typeface="+mn-ea"/>
                <a:sym typeface="+mn-lt"/>
              </a:rPr>
              <a:t>And I've waited longer for you than I've waited for any woman.</a:t>
            </a:r>
          </a:p>
        </p:txBody>
      </p:sp>
      <p:sp>
        <p:nvSpPr>
          <p:cNvPr id="36" name="矩形 35"/>
          <p:cNvSpPr/>
          <p:nvPr/>
        </p:nvSpPr>
        <p:spPr>
          <a:xfrm>
            <a:off x="-2539" y="0"/>
            <a:ext cx="6095999" cy="6858000"/>
          </a:xfrm>
          <a:prstGeom prst="rect">
            <a:avLst/>
          </a:prstGeom>
          <a:gradFill flip="none" rotWithShape="1">
            <a:gsLst>
              <a:gs pos="84000">
                <a:schemeClr val="bg1">
                  <a:alpha val="0"/>
                </a:schemeClr>
              </a:gs>
              <a:gs pos="100000">
                <a:schemeClr val="tx1">
                  <a:lumMod val="50000"/>
                  <a:lumOff val="50000"/>
                  <a:alpha val="30000"/>
                </a:schemeClr>
              </a:gs>
            </a:gsLst>
            <a:lin ang="0" scaled="1"/>
            <a:tileRect/>
          </a:gradFill>
          <a:ln>
            <a:noFill/>
          </a:ln>
          <a:effectLst>
            <a:outerShdw blurRad="101600" dist="38100" sx="101000" sy="101000" algn="l" rotWithShape="0">
              <a:prstClr val="black">
                <a:alpha val="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Picture Placeholder 1">
            <a:extLst>
              <a:ext uri="{FF2B5EF4-FFF2-40B4-BE49-F238E27FC236}">
                <a16:creationId xmlns="" xmlns:a16="http://schemas.microsoft.com/office/drawing/2014/main" id="{A1AFFE4C-FEFB-4024-A23B-49C3C7290D7E}"/>
              </a:ext>
            </a:extLst>
          </p:cNvPr>
          <p:cNvSpPr>
            <a:spLocks noGrp="1"/>
          </p:cNvSpPr>
          <p:nvPr/>
        </p:nvSpPr>
        <p:spPr>
          <a:xfrm>
            <a:off x="7252776" y="1590675"/>
            <a:ext cx="3543300" cy="4642981"/>
          </a:xfrm>
          <a:prstGeom prst="rect">
            <a:avLst/>
          </a:prstGeom>
          <a:blipFill rotWithShape="1">
            <a:blip r:embed="rId4" cstate="email">
              <a:extLst>
                <a:ext uri="{28A0092B-C50C-407E-A947-70E740481C1C}">
                  <a14:useLocalDpi xmlns:a14="http://schemas.microsoft.com/office/drawing/2010/main" xmlns=""/>
                </a:ext>
              </a:extLst>
            </a:blip>
            <a:stretch>
              <a:fillRect/>
            </a:stretch>
          </a:blipFill>
        </p:spPr>
        <p:txBody>
          <a:bodyPr/>
          <a:lstStyle/>
          <a:p>
            <a:endParaRPr lang="zh-CN" altLang="en-US">
              <a:cs typeface="+mn-ea"/>
              <a:sym typeface="+mn-lt"/>
            </a:endParaRPr>
          </a:p>
        </p:txBody>
      </p:sp>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000">
        <p15:prstTrans prst="pageCurlDouble"/>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right)">
                                      <p:cBhvr>
                                        <p:cTn id="7" dur="500"/>
                                        <p:tgtEl>
                                          <p:spTgt spid="3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par>
                                <p:cTn id="12" presetID="22" presetClass="entr" presetSubtype="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9" presetClass="entr" presetSubtype="0" fill="hold" grpId="0" nodeType="after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500" fill="hold"/>
                                        <p:tgtEl>
                                          <p:spTgt spid="16"/>
                                        </p:tgtEl>
                                        <p:attrNameLst>
                                          <p:attrName>ppt_x</p:attrName>
                                        </p:attrNameLst>
                                      </p:cBhvr>
                                      <p:tavLst>
                                        <p:tav tm="0">
                                          <p:val>
                                            <p:strVal val="#ppt_x-.2"/>
                                          </p:val>
                                        </p:tav>
                                        <p:tav tm="100000">
                                          <p:val>
                                            <p:strVal val="#ppt_x"/>
                                          </p:val>
                                        </p:tav>
                                      </p:tavLst>
                                    </p:anim>
                                    <p:anim calcmode="lin" valueType="num">
                                      <p:cBhvr>
                                        <p:cTn id="19" dur="500" fill="hold"/>
                                        <p:tgtEl>
                                          <p:spTgt spid="16"/>
                                        </p:tgtEl>
                                        <p:attrNameLst>
                                          <p:attrName>ppt_y</p:attrName>
                                        </p:attrNameLst>
                                      </p:cBhvr>
                                      <p:tavLst>
                                        <p:tav tm="0">
                                          <p:val>
                                            <p:strVal val="#ppt_y"/>
                                          </p:val>
                                        </p:tav>
                                        <p:tav tm="100000">
                                          <p:val>
                                            <p:strVal val="#ppt_y"/>
                                          </p:val>
                                        </p:tav>
                                      </p:tavLst>
                                    </p:anim>
                                    <p:animEffect transition="in" filter="wipe(right)" prLst="gradientSize: 0.1">
                                      <p:cBhvr>
                                        <p:cTn id="20" dur="500"/>
                                        <p:tgtEl>
                                          <p:spTgt spid="16"/>
                                        </p:tgtEl>
                                      </p:cBhvr>
                                    </p:animEffect>
                                  </p:childTnLst>
                                </p:cTn>
                              </p:par>
                            </p:childTnLst>
                          </p:cTn>
                        </p:par>
                        <p:par>
                          <p:cTn id="21" fill="hold">
                            <p:stCondLst>
                              <p:cond delay="1500"/>
                            </p:stCondLst>
                            <p:childTnLst>
                              <p:par>
                                <p:cTn id="22" presetID="22" presetClass="entr" presetSubtype="1" fill="hold"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ipe(up)">
                                      <p:cBhvr>
                                        <p:cTn id="24" dur="500"/>
                                        <p:tgtEl>
                                          <p:spTgt spid="7"/>
                                        </p:tgtEl>
                                      </p:cBhvr>
                                    </p:animEffect>
                                  </p:childTnLst>
                                </p:cTn>
                              </p:par>
                            </p:childTnLst>
                          </p:cTn>
                        </p:par>
                        <p:par>
                          <p:cTn id="25" fill="hold">
                            <p:stCondLst>
                              <p:cond delay="2000"/>
                            </p:stCondLst>
                            <p:childTnLst>
                              <p:par>
                                <p:cTn id="26" presetID="53" presetClass="entr" presetSubtype="16" fill="hold" grpId="1"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childTnLst>
                                </p:cTn>
                              </p:par>
                            </p:childTnLst>
                          </p:cTn>
                        </p:par>
                        <p:par>
                          <p:cTn id="31" fill="hold">
                            <p:stCondLst>
                              <p:cond delay="2500"/>
                            </p:stCondLst>
                            <p:childTnLst>
                              <p:par>
                                <p:cTn id="32" presetID="42" presetClass="entr" presetSubtype="0" fill="hold" grpId="0" nodeType="afterEffect">
                                  <p:stCondLst>
                                    <p:cond delay="0"/>
                                  </p:stCondLst>
                                  <p:childTnLst>
                                    <p:set>
                                      <p:cBhvr>
                                        <p:cTn id="33" dur="1" fill="hold">
                                          <p:stCondLst>
                                            <p:cond delay="0"/>
                                          </p:stCondLst>
                                        </p:cTn>
                                        <p:tgtEl>
                                          <p:spTgt spid="63"/>
                                        </p:tgtEl>
                                        <p:attrNameLst>
                                          <p:attrName>style.visibility</p:attrName>
                                        </p:attrNameLst>
                                      </p:cBhvr>
                                      <p:to>
                                        <p:strVal val="visible"/>
                                      </p:to>
                                    </p:set>
                                    <p:animEffect transition="in" filter="fade">
                                      <p:cBhvr>
                                        <p:cTn id="34" dur="500"/>
                                        <p:tgtEl>
                                          <p:spTgt spid="63"/>
                                        </p:tgtEl>
                                      </p:cBhvr>
                                    </p:animEffect>
                                    <p:anim calcmode="lin" valueType="num">
                                      <p:cBhvr>
                                        <p:cTn id="35" dur="500" fill="hold"/>
                                        <p:tgtEl>
                                          <p:spTgt spid="63"/>
                                        </p:tgtEl>
                                        <p:attrNameLst>
                                          <p:attrName>ppt_x</p:attrName>
                                        </p:attrNameLst>
                                      </p:cBhvr>
                                      <p:tavLst>
                                        <p:tav tm="0">
                                          <p:val>
                                            <p:strVal val="#ppt_x"/>
                                          </p:val>
                                        </p:tav>
                                        <p:tav tm="100000">
                                          <p:val>
                                            <p:strVal val="#ppt_x"/>
                                          </p:val>
                                        </p:tav>
                                      </p:tavLst>
                                    </p:anim>
                                    <p:anim calcmode="lin" valueType="num">
                                      <p:cBhvr>
                                        <p:cTn id="36" dur="500" fill="hold"/>
                                        <p:tgtEl>
                                          <p:spTgt spid="63"/>
                                        </p:tgtEl>
                                        <p:attrNameLst>
                                          <p:attrName>ppt_y</p:attrName>
                                        </p:attrNameLst>
                                      </p:cBhvr>
                                      <p:tavLst>
                                        <p:tav tm="0">
                                          <p:val>
                                            <p:strVal val="#ppt_y+.1"/>
                                          </p:val>
                                        </p:tav>
                                        <p:tav tm="100000">
                                          <p:val>
                                            <p:strVal val="#ppt_y"/>
                                          </p:val>
                                        </p:tav>
                                      </p:tavLst>
                                    </p:anim>
                                  </p:childTnLst>
                                </p:cTn>
                              </p:par>
                            </p:childTnLst>
                          </p:cTn>
                        </p:par>
                        <p:par>
                          <p:cTn id="37" fill="hold">
                            <p:stCondLst>
                              <p:cond delay="3000"/>
                            </p:stCondLst>
                            <p:childTnLst>
                              <p:par>
                                <p:cTn id="38" presetID="53" presetClass="entr" presetSubtype="16" fill="hold" grpId="1" nodeType="after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500" fill="hold"/>
                                        <p:tgtEl>
                                          <p:spTgt spid="9"/>
                                        </p:tgtEl>
                                        <p:attrNameLst>
                                          <p:attrName>ppt_w</p:attrName>
                                        </p:attrNameLst>
                                      </p:cBhvr>
                                      <p:tavLst>
                                        <p:tav tm="0">
                                          <p:val>
                                            <p:fltVal val="0"/>
                                          </p:val>
                                        </p:tav>
                                        <p:tav tm="100000">
                                          <p:val>
                                            <p:strVal val="#ppt_w"/>
                                          </p:val>
                                        </p:tav>
                                      </p:tavLst>
                                    </p:anim>
                                    <p:anim calcmode="lin" valueType="num">
                                      <p:cBhvr>
                                        <p:cTn id="41" dur="500" fill="hold"/>
                                        <p:tgtEl>
                                          <p:spTgt spid="9"/>
                                        </p:tgtEl>
                                        <p:attrNameLst>
                                          <p:attrName>ppt_h</p:attrName>
                                        </p:attrNameLst>
                                      </p:cBhvr>
                                      <p:tavLst>
                                        <p:tav tm="0">
                                          <p:val>
                                            <p:fltVal val="0"/>
                                          </p:val>
                                        </p:tav>
                                        <p:tav tm="100000">
                                          <p:val>
                                            <p:strVal val="#ppt_h"/>
                                          </p:val>
                                        </p:tav>
                                      </p:tavLst>
                                    </p:anim>
                                    <p:animEffect transition="in" filter="fade">
                                      <p:cBhvr>
                                        <p:cTn id="42" dur="500"/>
                                        <p:tgtEl>
                                          <p:spTgt spid="9"/>
                                        </p:tgtEl>
                                      </p:cBhvr>
                                    </p:animEffect>
                                  </p:childTnLst>
                                </p:cTn>
                              </p:par>
                            </p:childTnLst>
                          </p:cTn>
                        </p:par>
                        <p:par>
                          <p:cTn id="43" fill="hold">
                            <p:stCondLst>
                              <p:cond delay="3500"/>
                            </p:stCondLst>
                            <p:childTnLst>
                              <p:par>
                                <p:cTn id="44" presetID="42" presetClass="entr" presetSubtype="0"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anim calcmode="lin" valueType="num">
                                      <p:cBhvr>
                                        <p:cTn id="47" dur="500" fill="hold"/>
                                        <p:tgtEl>
                                          <p:spTgt spid="19"/>
                                        </p:tgtEl>
                                        <p:attrNameLst>
                                          <p:attrName>ppt_x</p:attrName>
                                        </p:attrNameLst>
                                      </p:cBhvr>
                                      <p:tavLst>
                                        <p:tav tm="0">
                                          <p:val>
                                            <p:strVal val="#ppt_x"/>
                                          </p:val>
                                        </p:tav>
                                        <p:tav tm="100000">
                                          <p:val>
                                            <p:strVal val="#ppt_x"/>
                                          </p:val>
                                        </p:tav>
                                      </p:tavLst>
                                    </p:anim>
                                    <p:anim calcmode="lin" valueType="num">
                                      <p:cBhvr>
                                        <p:cTn id="48" dur="500" fill="hold"/>
                                        <p:tgtEl>
                                          <p:spTgt spid="19"/>
                                        </p:tgtEl>
                                        <p:attrNameLst>
                                          <p:attrName>ppt_y</p:attrName>
                                        </p:attrNameLst>
                                      </p:cBhvr>
                                      <p:tavLst>
                                        <p:tav tm="0">
                                          <p:val>
                                            <p:strVal val="#ppt_y+.1"/>
                                          </p:val>
                                        </p:tav>
                                        <p:tav tm="100000">
                                          <p:val>
                                            <p:strVal val="#ppt_y"/>
                                          </p:val>
                                        </p:tav>
                                      </p:tavLst>
                                    </p:anim>
                                  </p:childTnLst>
                                </p:cTn>
                              </p:par>
                            </p:childTnLst>
                          </p:cTn>
                        </p:par>
                        <p:par>
                          <p:cTn id="49" fill="hold">
                            <p:stCondLst>
                              <p:cond delay="4000"/>
                            </p:stCondLst>
                            <p:childTnLst>
                              <p:par>
                                <p:cTn id="50" presetID="53" presetClass="entr" presetSubtype="16" fill="hold" grpId="1" nodeType="after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500" fill="hold"/>
                                        <p:tgtEl>
                                          <p:spTgt spid="10"/>
                                        </p:tgtEl>
                                        <p:attrNameLst>
                                          <p:attrName>ppt_w</p:attrName>
                                        </p:attrNameLst>
                                      </p:cBhvr>
                                      <p:tavLst>
                                        <p:tav tm="0">
                                          <p:val>
                                            <p:fltVal val="0"/>
                                          </p:val>
                                        </p:tav>
                                        <p:tav tm="100000">
                                          <p:val>
                                            <p:strVal val="#ppt_w"/>
                                          </p:val>
                                        </p:tav>
                                      </p:tavLst>
                                    </p:anim>
                                    <p:anim calcmode="lin" valueType="num">
                                      <p:cBhvr>
                                        <p:cTn id="53" dur="500" fill="hold"/>
                                        <p:tgtEl>
                                          <p:spTgt spid="10"/>
                                        </p:tgtEl>
                                        <p:attrNameLst>
                                          <p:attrName>ppt_h</p:attrName>
                                        </p:attrNameLst>
                                      </p:cBhvr>
                                      <p:tavLst>
                                        <p:tav tm="0">
                                          <p:val>
                                            <p:fltVal val="0"/>
                                          </p:val>
                                        </p:tav>
                                        <p:tav tm="100000">
                                          <p:val>
                                            <p:strVal val="#ppt_h"/>
                                          </p:val>
                                        </p:tav>
                                      </p:tavLst>
                                    </p:anim>
                                    <p:animEffect transition="in" filter="fade">
                                      <p:cBhvr>
                                        <p:cTn id="54" dur="500"/>
                                        <p:tgtEl>
                                          <p:spTgt spid="10"/>
                                        </p:tgtEl>
                                      </p:cBhvr>
                                    </p:animEffect>
                                  </p:childTnLst>
                                </p:cTn>
                              </p:par>
                            </p:childTnLst>
                          </p:cTn>
                        </p:par>
                        <p:par>
                          <p:cTn id="55" fill="hold">
                            <p:stCondLst>
                              <p:cond delay="4500"/>
                            </p:stCondLst>
                            <p:childTnLst>
                              <p:par>
                                <p:cTn id="56" presetID="42" presetClass="entr" presetSubtype="0" fill="hold" grpId="0" nodeType="after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fade">
                                      <p:cBhvr>
                                        <p:cTn id="58" dur="500"/>
                                        <p:tgtEl>
                                          <p:spTgt spid="20"/>
                                        </p:tgtEl>
                                      </p:cBhvr>
                                    </p:animEffect>
                                    <p:anim calcmode="lin" valueType="num">
                                      <p:cBhvr>
                                        <p:cTn id="59" dur="500" fill="hold"/>
                                        <p:tgtEl>
                                          <p:spTgt spid="20"/>
                                        </p:tgtEl>
                                        <p:attrNameLst>
                                          <p:attrName>ppt_x</p:attrName>
                                        </p:attrNameLst>
                                      </p:cBhvr>
                                      <p:tavLst>
                                        <p:tav tm="0">
                                          <p:val>
                                            <p:strVal val="#ppt_x"/>
                                          </p:val>
                                        </p:tav>
                                        <p:tav tm="100000">
                                          <p:val>
                                            <p:strVal val="#ppt_x"/>
                                          </p:val>
                                        </p:tav>
                                      </p:tavLst>
                                    </p:anim>
                                    <p:anim calcmode="lin" valueType="num">
                                      <p:cBhvr>
                                        <p:cTn id="60" dur="500" fill="hold"/>
                                        <p:tgtEl>
                                          <p:spTgt spid="20"/>
                                        </p:tgtEl>
                                        <p:attrNameLst>
                                          <p:attrName>ppt_y</p:attrName>
                                        </p:attrNameLst>
                                      </p:cBhvr>
                                      <p:tavLst>
                                        <p:tav tm="0">
                                          <p:val>
                                            <p:strVal val="#ppt_y+.1"/>
                                          </p:val>
                                        </p:tav>
                                        <p:tav tm="100000">
                                          <p:val>
                                            <p:strVal val="#ppt_y"/>
                                          </p:val>
                                        </p:tav>
                                      </p:tavLst>
                                    </p:anim>
                                  </p:childTnLst>
                                </p:cTn>
                              </p:par>
                            </p:childTnLst>
                          </p:cTn>
                        </p:par>
                        <p:par>
                          <p:cTn id="61" fill="hold">
                            <p:stCondLst>
                              <p:cond delay="5000"/>
                            </p:stCondLst>
                            <p:childTnLst>
                              <p:par>
                                <p:cTn id="62" presetID="53" presetClass="entr" presetSubtype="16" fill="hold" grpId="1" nodeType="afterEffect">
                                  <p:stCondLst>
                                    <p:cond delay="0"/>
                                  </p:stCondLst>
                                  <p:childTnLst>
                                    <p:set>
                                      <p:cBhvr>
                                        <p:cTn id="63" dur="1" fill="hold">
                                          <p:stCondLst>
                                            <p:cond delay="0"/>
                                          </p:stCondLst>
                                        </p:cTn>
                                        <p:tgtEl>
                                          <p:spTgt spid="11"/>
                                        </p:tgtEl>
                                        <p:attrNameLst>
                                          <p:attrName>style.visibility</p:attrName>
                                        </p:attrNameLst>
                                      </p:cBhvr>
                                      <p:to>
                                        <p:strVal val="visible"/>
                                      </p:to>
                                    </p:set>
                                    <p:anim calcmode="lin" valueType="num">
                                      <p:cBhvr>
                                        <p:cTn id="64" dur="500" fill="hold"/>
                                        <p:tgtEl>
                                          <p:spTgt spid="11"/>
                                        </p:tgtEl>
                                        <p:attrNameLst>
                                          <p:attrName>ppt_w</p:attrName>
                                        </p:attrNameLst>
                                      </p:cBhvr>
                                      <p:tavLst>
                                        <p:tav tm="0">
                                          <p:val>
                                            <p:fltVal val="0"/>
                                          </p:val>
                                        </p:tav>
                                        <p:tav tm="100000">
                                          <p:val>
                                            <p:strVal val="#ppt_w"/>
                                          </p:val>
                                        </p:tav>
                                      </p:tavLst>
                                    </p:anim>
                                    <p:anim calcmode="lin" valueType="num">
                                      <p:cBhvr>
                                        <p:cTn id="65" dur="500" fill="hold"/>
                                        <p:tgtEl>
                                          <p:spTgt spid="11"/>
                                        </p:tgtEl>
                                        <p:attrNameLst>
                                          <p:attrName>ppt_h</p:attrName>
                                        </p:attrNameLst>
                                      </p:cBhvr>
                                      <p:tavLst>
                                        <p:tav tm="0">
                                          <p:val>
                                            <p:fltVal val="0"/>
                                          </p:val>
                                        </p:tav>
                                        <p:tav tm="100000">
                                          <p:val>
                                            <p:strVal val="#ppt_h"/>
                                          </p:val>
                                        </p:tav>
                                      </p:tavLst>
                                    </p:anim>
                                    <p:animEffect transition="in" filter="fade">
                                      <p:cBhvr>
                                        <p:cTn id="66" dur="500"/>
                                        <p:tgtEl>
                                          <p:spTgt spid="11"/>
                                        </p:tgtEl>
                                      </p:cBhvr>
                                    </p:animEffect>
                                  </p:childTnLst>
                                </p:cTn>
                              </p:par>
                            </p:childTnLst>
                          </p:cTn>
                        </p:par>
                        <p:par>
                          <p:cTn id="67" fill="hold">
                            <p:stCondLst>
                              <p:cond delay="5500"/>
                            </p:stCondLst>
                            <p:childTnLst>
                              <p:par>
                                <p:cTn id="68" presetID="42" presetClass="entr" presetSubtype="0" fill="hold" grpId="0" nodeType="afterEffect">
                                  <p:stCondLst>
                                    <p:cond delay="0"/>
                                  </p:stCondLst>
                                  <p:childTnLst>
                                    <p:set>
                                      <p:cBhvr>
                                        <p:cTn id="69" dur="1" fill="hold">
                                          <p:stCondLst>
                                            <p:cond delay="0"/>
                                          </p:stCondLst>
                                        </p:cTn>
                                        <p:tgtEl>
                                          <p:spTgt spid="21"/>
                                        </p:tgtEl>
                                        <p:attrNameLst>
                                          <p:attrName>style.visibility</p:attrName>
                                        </p:attrNameLst>
                                      </p:cBhvr>
                                      <p:to>
                                        <p:strVal val="visible"/>
                                      </p:to>
                                    </p:set>
                                    <p:animEffect transition="in" filter="fade">
                                      <p:cBhvr>
                                        <p:cTn id="70" dur="500"/>
                                        <p:tgtEl>
                                          <p:spTgt spid="21"/>
                                        </p:tgtEl>
                                      </p:cBhvr>
                                    </p:animEffect>
                                    <p:anim calcmode="lin" valueType="num">
                                      <p:cBhvr>
                                        <p:cTn id="71" dur="500" fill="hold"/>
                                        <p:tgtEl>
                                          <p:spTgt spid="21"/>
                                        </p:tgtEl>
                                        <p:attrNameLst>
                                          <p:attrName>ppt_x</p:attrName>
                                        </p:attrNameLst>
                                      </p:cBhvr>
                                      <p:tavLst>
                                        <p:tav tm="0">
                                          <p:val>
                                            <p:strVal val="#ppt_x"/>
                                          </p:val>
                                        </p:tav>
                                        <p:tav tm="100000">
                                          <p:val>
                                            <p:strVal val="#ppt_x"/>
                                          </p:val>
                                        </p:tav>
                                      </p:tavLst>
                                    </p:anim>
                                    <p:anim calcmode="lin" valueType="num">
                                      <p:cBhvr>
                                        <p:cTn id="72" dur="500" fill="hold"/>
                                        <p:tgtEl>
                                          <p:spTgt spid="21"/>
                                        </p:tgtEl>
                                        <p:attrNameLst>
                                          <p:attrName>ppt_y</p:attrName>
                                        </p:attrNameLst>
                                      </p:cBhvr>
                                      <p:tavLst>
                                        <p:tav tm="0">
                                          <p:val>
                                            <p:strVal val="#ppt_y+.1"/>
                                          </p:val>
                                        </p:tav>
                                        <p:tav tm="100000">
                                          <p:val>
                                            <p:strVal val="#ppt_y"/>
                                          </p:val>
                                        </p:tav>
                                      </p:tavLst>
                                    </p:anim>
                                  </p:childTnLst>
                                </p:cTn>
                              </p:par>
                            </p:childTnLst>
                          </p:cTn>
                        </p:par>
                        <p:par>
                          <p:cTn id="73" fill="hold">
                            <p:stCondLst>
                              <p:cond delay="6000"/>
                            </p:stCondLst>
                            <p:childTnLst>
                              <p:par>
                                <p:cTn id="74" presetID="2" presetClass="entr" presetSubtype="8" fill="hold" nodeType="after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additive="base">
                                        <p:cTn id="76" dur="500" fill="hold"/>
                                        <p:tgtEl>
                                          <p:spTgt spid="17"/>
                                        </p:tgtEl>
                                        <p:attrNameLst>
                                          <p:attrName>ppt_x</p:attrName>
                                        </p:attrNameLst>
                                      </p:cBhvr>
                                      <p:tavLst>
                                        <p:tav tm="0">
                                          <p:val>
                                            <p:strVal val="0-#ppt_w/2"/>
                                          </p:val>
                                        </p:tav>
                                        <p:tav tm="100000">
                                          <p:val>
                                            <p:strVal val="#ppt_x"/>
                                          </p:val>
                                        </p:tav>
                                      </p:tavLst>
                                    </p:anim>
                                    <p:anim calcmode="lin" valueType="num">
                                      <p:cBhvr additive="base">
                                        <p:cTn id="77"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8" grpId="0" animBg="1"/>
      <p:bldP spid="8" grpId="1" bldLvl="0" animBg="1"/>
      <p:bldP spid="9" grpId="0" animBg="1"/>
      <p:bldP spid="9" grpId="1" bldLvl="0" animBg="1"/>
      <p:bldP spid="10" grpId="0" animBg="1"/>
      <p:bldP spid="10" grpId="1" bldLvl="0" animBg="1"/>
      <p:bldP spid="11" grpId="0" animBg="1"/>
      <p:bldP spid="11" grpId="1" bldLvl="0" animBg="1"/>
      <p:bldP spid="63" grpId="0"/>
      <p:bldP spid="19" grpId="0"/>
      <p:bldP spid="20" grpId="0"/>
      <p:bldP spid="21" grpId="0"/>
      <p:bldP spid="36" grpId="0" bldLvl="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Picture Placeholder 3">
            <a:extLst>
              <a:ext uri="{FF2B5EF4-FFF2-40B4-BE49-F238E27FC236}">
                <a16:creationId xmlns="" xmlns:a16="http://schemas.microsoft.com/office/drawing/2014/main" id="{8A15CBA5-AF15-4415-AC74-281ADAC1C262}"/>
              </a:ext>
            </a:extLst>
          </p:cNvPr>
          <p:cNvSpPr>
            <a:spLocks noGrp="1"/>
          </p:cNvSpPr>
          <p:nvPr/>
        </p:nvSpPr>
        <p:spPr>
          <a:xfrm>
            <a:off x="6157595" y="4702810"/>
            <a:ext cx="2987040" cy="2177415"/>
          </a:xfrm>
          <a:prstGeom prst="rect">
            <a:avLst/>
          </a:prstGeom>
          <a:blipFill rotWithShape="1">
            <a:blip r:embed="rId4" cstate="email">
              <a:extLst>
                <a:ext uri="{28A0092B-C50C-407E-A947-70E740481C1C}">
                  <a14:useLocalDpi xmlns:a14="http://schemas.microsoft.com/office/drawing/2010/main" xmlns=""/>
                </a:ext>
              </a:extLst>
            </a:blip>
            <a:stretch>
              <a:fillRect/>
            </a:stretch>
          </a:blipFill>
        </p:spPr>
        <p:txBody>
          <a:bodyPr/>
          <a:lstStyle/>
          <a:p>
            <a:endParaRPr lang="zh-CN" altLang="en-US">
              <a:cs typeface="+mn-ea"/>
              <a:sym typeface="+mn-lt"/>
            </a:endParaRPr>
          </a:p>
        </p:txBody>
      </p:sp>
      <p:sp>
        <p:nvSpPr>
          <p:cNvPr id="14" name="矩形 13"/>
          <p:cNvSpPr/>
          <p:nvPr/>
        </p:nvSpPr>
        <p:spPr>
          <a:xfrm>
            <a:off x="-10795" y="2303145"/>
            <a:ext cx="9155430" cy="2254250"/>
          </a:xfrm>
          <a:prstGeom prst="rect">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文本框 20"/>
          <p:cNvSpPr txBox="1"/>
          <p:nvPr/>
        </p:nvSpPr>
        <p:spPr>
          <a:xfrm>
            <a:off x="2787015" y="2619375"/>
            <a:ext cx="2969895" cy="36279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solidFill>
                  <a:schemeClr val="tx1">
                    <a:lumMod val="75000"/>
                    <a:lumOff val="25000"/>
                  </a:schemeClr>
                </a:solidFill>
                <a:cs typeface="+mn-ea"/>
                <a:sym typeface="+mn-lt"/>
              </a:rPr>
              <a:t>Click here to add your title</a:t>
            </a:r>
          </a:p>
        </p:txBody>
      </p:sp>
      <p:sp>
        <p:nvSpPr>
          <p:cNvPr id="22" name="文本框 21"/>
          <p:cNvSpPr txBox="1"/>
          <p:nvPr/>
        </p:nvSpPr>
        <p:spPr>
          <a:xfrm>
            <a:off x="619125" y="3072765"/>
            <a:ext cx="5137785" cy="1245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fontAlgn="auto">
              <a:lnSpc>
                <a:spcPct val="15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p>
          <a:p>
            <a:pPr algn="r" fontAlgn="auto">
              <a:lnSpc>
                <a:spcPct val="150000"/>
              </a:lnSpc>
            </a:pPr>
            <a:endParaRPr lang="zh-CN" altLang="en-US" sz="1000" dirty="0">
              <a:solidFill>
                <a:schemeClr val="tx1">
                  <a:lumMod val="75000"/>
                  <a:lumOff val="25000"/>
                </a:schemeClr>
              </a:solidFill>
              <a:cs typeface="+mn-ea"/>
              <a:sym typeface="+mn-lt"/>
            </a:endParaRPr>
          </a:p>
          <a:p>
            <a:pPr algn="r" fontAlgn="auto">
              <a:lnSpc>
                <a:spcPct val="15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endParaRPr lang="zh-CN" altLang="en-US" sz="1000" dirty="0">
              <a:solidFill>
                <a:schemeClr val="tx1">
                  <a:lumMod val="75000"/>
                  <a:lumOff val="25000"/>
                </a:schemeClr>
              </a:solidFill>
              <a:cs typeface="+mn-ea"/>
              <a:sym typeface="+mn-lt"/>
            </a:endParaRPr>
          </a:p>
        </p:txBody>
      </p:sp>
      <p:sp>
        <p:nvSpPr>
          <p:cNvPr id="15" name="矩形 14"/>
          <p:cNvSpPr/>
          <p:nvPr/>
        </p:nvSpPr>
        <p:spPr>
          <a:xfrm>
            <a:off x="-25142" y="22225"/>
            <a:ext cx="6095999" cy="6858000"/>
          </a:xfrm>
          <a:prstGeom prst="rect">
            <a:avLst/>
          </a:prstGeom>
          <a:gradFill flip="none" rotWithShape="1">
            <a:gsLst>
              <a:gs pos="84000">
                <a:schemeClr val="bg1">
                  <a:alpha val="0"/>
                </a:schemeClr>
              </a:gs>
              <a:gs pos="100000">
                <a:schemeClr val="tx1">
                  <a:lumMod val="50000"/>
                  <a:lumOff val="50000"/>
                  <a:alpha val="30000"/>
                </a:schemeClr>
              </a:gs>
            </a:gsLst>
            <a:lin ang="0" scaled="1"/>
            <a:tileRect/>
          </a:gradFill>
          <a:ln>
            <a:noFill/>
          </a:ln>
          <a:effectLst>
            <a:outerShdw blurRad="101600" dist="38100" sx="101000" sy="101000" algn="l" rotWithShape="0">
              <a:prstClr val="black">
                <a:alpha val="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2" name="文本框 1">
            <a:extLst>
              <a:ext uri="{FF2B5EF4-FFF2-40B4-BE49-F238E27FC236}">
                <a16:creationId xmlns="" xmlns:a16="http://schemas.microsoft.com/office/drawing/2014/main" id="{109C4F66-A888-415F-8453-C8EF953406F2}"/>
              </a:ext>
            </a:extLst>
          </p:cNvPr>
          <p:cNvSpPr txBox="1"/>
          <p:nvPr/>
        </p:nvSpPr>
        <p:spPr>
          <a:xfrm>
            <a:off x="6700777" y="2481729"/>
            <a:ext cx="2005855" cy="1938992"/>
          </a:xfrm>
          <a:prstGeom prst="rect">
            <a:avLst/>
          </a:prstGeom>
          <a:noFill/>
        </p:spPr>
        <p:txBody>
          <a:bodyPr wrap="square" rtlCol="0">
            <a:spAutoFit/>
          </a:bodyPr>
          <a:lstStyle/>
          <a:p>
            <a:r>
              <a:rPr lang="en-US" altLang="zh-CN" sz="6000" dirty="0">
                <a:solidFill>
                  <a:srgbClr val="558C6F"/>
                </a:solidFill>
                <a:cs typeface="+mn-ea"/>
                <a:sym typeface="+mn-lt"/>
              </a:rPr>
              <a:t>Click</a:t>
            </a:r>
          </a:p>
          <a:p>
            <a:r>
              <a:rPr lang="en-US" altLang="zh-CN" sz="6000" dirty="0">
                <a:solidFill>
                  <a:srgbClr val="558C6F"/>
                </a:solidFill>
                <a:cs typeface="+mn-ea"/>
                <a:sym typeface="+mn-lt"/>
              </a:rPr>
              <a:t>Here</a:t>
            </a:r>
            <a:endParaRPr lang="zh-CN" altLang="en-US" sz="6000" dirty="0">
              <a:solidFill>
                <a:srgbClr val="558C6F"/>
              </a:solidFill>
              <a:cs typeface="+mn-ea"/>
              <a:sym typeface="+mn-lt"/>
            </a:endParaRPr>
          </a:p>
        </p:txBody>
      </p:sp>
      <p:sp>
        <p:nvSpPr>
          <p:cNvPr id="12" name="文本框 11"/>
          <p:cNvSpPr txBox="1"/>
          <p:nvPr/>
        </p:nvSpPr>
        <p:spPr>
          <a:xfrm>
            <a:off x="6311900" y="64685"/>
            <a:ext cx="2740660" cy="2399665"/>
          </a:xfrm>
          <a:prstGeom prst="rect">
            <a:avLst/>
          </a:prstGeom>
          <a:noFill/>
        </p:spPr>
        <p:txBody>
          <a:bodyPr wrap="square" rtlCol="0">
            <a:spAutoFit/>
          </a:bodyPr>
          <a:lstStyle/>
          <a:p>
            <a:pPr algn="ctr"/>
            <a:r>
              <a:rPr lang="en-US" altLang="zh-CN" sz="15000" dirty="0">
                <a:solidFill>
                  <a:srgbClr val="558C6F"/>
                </a:solidFill>
                <a:cs typeface="+mn-ea"/>
                <a:sym typeface="+mn-lt"/>
              </a:rPr>
              <a:t>01</a:t>
            </a:r>
          </a:p>
        </p:txBody>
      </p:sp>
      <p:sp>
        <p:nvSpPr>
          <p:cNvPr id="11" name="Picture Placeholder 2">
            <a:extLst>
              <a:ext uri="{FF2B5EF4-FFF2-40B4-BE49-F238E27FC236}">
                <a16:creationId xmlns="" xmlns:a16="http://schemas.microsoft.com/office/drawing/2014/main" id="{67919E3E-7372-42BB-A76D-0E75280A7230}"/>
              </a:ext>
            </a:extLst>
          </p:cNvPr>
          <p:cNvSpPr>
            <a:spLocks noGrp="1"/>
          </p:cNvSpPr>
          <p:nvPr/>
        </p:nvSpPr>
        <p:spPr>
          <a:xfrm>
            <a:off x="9293603" y="2014330"/>
            <a:ext cx="2898397" cy="2543065"/>
          </a:xfrm>
          <a:prstGeom prst="rect">
            <a:avLst/>
          </a:prstGeom>
          <a:blipFill rotWithShape="1">
            <a:blip r:embed="rId5" cstate="email">
              <a:extLst>
                <a:ext uri="{28A0092B-C50C-407E-A947-70E740481C1C}">
                  <a14:useLocalDpi xmlns:a14="http://schemas.microsoft.com/office/drawing/2010/main" xmlns=""/>
                </a:ext>
              </a:extLst>
            </a:blip>
            <a:stretch>
              <a:fillRect/>
            </a:stretch>
          </a:blipFill>
        </p:spPr>
        <p:txBody>
          <a:bodyPr/>
          <a:lstStyle/>
          <a:p>
            <a:endParaRPr lang="zh-CN" altLang="en-US">
              <a:cs typeface="+mn-ea"/>
              <a:sym typeface="+mn-lt"/>
            </a:endParaRPr>
          </a:p>
        </p:txBody>
      </p:sp>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000">
        <p15:prstTrans prst="pageCurlDouble"/>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right)">
                                      <p:cBhvr>
                                        <p:cTn id="7" dur="500"/>
                                        <p:tgtEl>
                                          <p:spTgt spid="15"/>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right)">
                                      <p:cBhvr>
                                        <p:cTn id="11" dur="500"/>
                                        <p:tgtEl>
                                          <p:spTgt spid="14"/>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right)">
                                      <p:cBhvr>
                                        <p:cTn id="15" dur="500"/>
                                        <p:tgtEl>
                                          <p:spTgt spid="21"/>
                                        </p:tgtEl>
                                      </p:cBhvr>
                                    </p:animEffect>
                                  </p:childTnLst>
                                </p:cTn>
                              </p:par>
                            </p:childTnLst>
                          </p:cTn>
                        </p:par>
                        <p:par>
                          <p:cTn id="16" fill="hold">
                            <p:stCondLst>
                              <p:cond delay="1500"/>
                            </p:stCondLst>
                            <p:childTnLst>
                              <p:par>
                                <p:cTn id="17" presetID="14" presetClass="entr" presetSubtype="5" fill="hold" grpId="1"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randombar(vertical)">
                                      <p:cBhvr>
                                        <p:cTn id="19" dur="1000"/>
                                        <p:tgtEl>
                                          <p:spTgt spid="22"/>
                                        </p:tgtEl>
                                      </p:cBhvr>
                                    </p:animEffect>
                                  </p:childTnLst>
                                </p:cTn>
                              </p:par>
                            </p:childTnLst>
                          </p:cTn>
                        </p:par>
                        <p:par>
                          <p:cTn id="20" fill="hold">
                            <p:stCondLst>
                              <p:cond delay="2500"/>
                            </p:stCondLst>
                            <p:childTnLst>
                              <p:par>
                                <p:cTn id="21" presetID="22" presetClass="entr" presetSubtype="2"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p:stCondLst>
                              <p:cond delay="3000"/>
                            </p:stCondLst>
                            <p:childTnLst>
                              <p:par>
                                <p:cTn id="25" presetID="42" presetClass="entr" presetSubtype="0" fill="hold"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anim calcmode="lin" valueType="num">
                                      <p:cBhvr>
                                        <p:cTn id="28" dur="500" fill="hold"/>
                                        <p:tgtEl>
                                          <p:spTgt spid="13"/>
                                        </p:tgtEl>
                                        <p:attrNameLst>
                                          <p:attrName>ppt_x</p:attrName>
                                        </p:attrNameLst>
                                      </p:cBhvr>
                                      <p:tavLst>
                                        <p:tav tm="0">
                                          <p:val>
                                            <p:strVal val="#ppt_x"/>
                                          </p:val>
                                        </p:tav>
                                        <p:tav tm="100000">
                                          <p:val>
                                            <p:strVal val="#ppt_x"/>
                                          </p:val>
                                        </p:tav>
                                      </p:tavLst>
                                    </p:anim>
                                    <p:anim calcmode="lin" valueType="num">
                                      <p:cBhvr>
                                        <p:cTn id="29"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ldLvl="0" animBg="1"/>
      <p:bldP spid="21" grpId="0"/>
      <p:bldP spid="22" grpId="0"/>
      <p:bldP spid="22" grpId="1"/>
      <p:bldP spid="15"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539" y="0"/>
            <a:ext cx="6095999" cy="6858000"/>
          </a:xfrm>
          <a:prstGeom prst="rect">
            <a:avLst/>
          </a:prstGeom>
          <a:gradFill flip="none" rotWithShape="1">
            <a:gsLst>
              <a:gs pos="84000">
                <a:schemeClr val="bg1">
                  <a:alpha val="0"/>
                </a:schemeClr>
              </a:gs>
              <a:gs pos="100000">
                <a:schemeClr val="tx1">
                  <a:lumMod val="50000"/>
                  <a:lumOff val="50000"/>
                  <a:alpha val="30000"/>
                </a:schemeClr>
              </a:gs>
            </a:gsLst>
            <a:lin ang="0" scaled="1"/>
            <a:tileRect/>
          </a:gradFill>
          <a:ln>
            <a:noFill/>
          </a:ln>
          <a:effectLst>
            <a:outerShdw blurRad="101600" dist="38100" sx="101000" sy="101000" algn="l" rotWithShape="0">
              <a:prstClr val="black">
                <a:alpha val="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6" name="矩形 5"/>
          <p:cNvSpPr/>
          <p:nvPr/>
        </p:nvSpPr>
        <p:spPr>
          <a:xfrm>
            <a:off x="6991192" y="497334"/>
            <a:ext cx="4678680" cy="5667375"/>
          </a:xfrm>
          <a:prstGeom prst="rect">
            <a:avLst/>
          </a:prstGeom>
          <a:blipFill dpi="0" rotWithShape="1">
            <a:blip r:embed="rId4" cstate="email">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任意多边形 13"/>
          <p:cNvSpPr/>
          <p:nvPr/>
        </p:nvSpPr>
        <p:spPr>
          <a:xfrm rot="5400000">
            <a:off x="1931035" y="-198755"/>
            <a:ext cx="1791970" cy="3734435"/>
          </a:xfrm>
          <a:custGeom>
            <a:avLst/>
            <a:gdLst>
              <a:gd name="connsiteX0" fmla="*/ 2450573 w 2604055"/>
              <a:gd name="connsiteY0" fmla="*/ 2719719 h 5425529"/>
              <a:gd name="connsiteX1" fmla="*/ 2450573 w 2604055"/>
              <a:gd name="connsiteY1" fmla="*/ 2611719 h 5425529"/>
              <a:gd name="connsiteX2" fmla="*/ 2604055 w 2604055"/>
              <a:gd name="connsiteY2" fmla="*/ 2611719 h 5425529"/>
              <a:gd name="connsiteX3" fmla="*/ 2604055 w 2604055"/>
              <a:gd name="connsiteY3" fmla="*/ 2719719 h 5425529"/>
              <a:gd name="connsiteX4" fmla="*/ 2342573 w 2604055"/>
              <a:gd name="connsiteY4" fmla="*/ 2611719 h 5425529"/>
              <a:gd name="connsiteX5" fmla="*/ 2342573 w 2604055"/>
              <a:gd name="connsiteY5" fmla="*/ 0 h 5425529"/>
              <a:gd name="connsiteX6" fmla="*/ 2450573 w 2604055"/>
              <a:gd name="connsiteY6" fmla="*/ 0 h 5425529"/>
              <a:gd name="connsiteX7" fmla="*/ 2450573 w 2604055"/>
              <a:gd name="connsiteY7" fmla="*/ 2611719 h 5425529"/>
              <a:gd name="connsiteX8" fmla="*/ 2342573 w 2604055"/>
              <a:gd name="connsiteY8" fmla="*/ 5425529 h 5425529"/>
              <a:gd name="connsiteX9" fmla="*/ 2342573 w 2604055"/>
              <a:gd name="connsiteY9" fmla="*/ 2719719 h 5425529"/>
              <a:gd name="connsiteX10" fmla="*/ 2450573 w 2604055"/>
              <a:gd name="connsiteY10" fmla="*/ 2719719 h 5425529"/>
              <a:gd name="connsiteX11" fmla="*/ 2450573 w 2604055"/>
              <a:gd name="connsiteY11" fmla="*/ 5425529 h 5425529"/>
              <a:gd name="connsiteX12" fmla="*/ 0 w 2604055"/>
              <a:gd name="connsiteY12" fmla="*/ 2719719 h 5425529"/>
              <a:gd name="connsiteX13" fmla="*/ 0 w 2604055"/>
              <a:gd name="connsiteY13" fmla="*/ 2611719 h 5425529"/>
              <a:gd name="connsiteX14" fmla="*/ 2342573 w 2604055"/>
              <a:gd name="connsiteY14" fmla="*/ 2611719 h 5425529"/>
              <a:gd name="connsiteX15" fmla="*/ 2342573 w 2604055"/>
              <a:gd name="connsiteY15" fmla="*/ 2719719 h 54255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604055" h="5425529">
                <a:moveTo>
                  <a:pt x="2450573" y="2719719"/>
                </a:moveTo>
                <a:lnTo>
                  <a:pt x="2450573" y="2611719"/>
                </a:lnTo>
                <a:lnTo>
                  <a:pt x="2604055" y="2611719"/>
                </a:lnTo>
                <a:lnTo>
                  <a:pt x="2604055" y="2719719"/>
                </a:lnTo>
                <a:close/>
                <a:moveTo>
                  <a:pt x="2342573" y="2611719"/>
                </a:moveTo>
                <a:lnTo>
                  <a:pt x="2342573" y="0"/>
                </a:lnTo>
                <a:lnTo>
                  <a:pt x="2450573" y="0"/>
                </a:lnTo>
                <a:lnTo>
                  <a:pt x="2450573" y="2611719"/>
                </a:lnTo>
                <a:close/>
                <a:moveTo>
                  <a:pt x="2342573" y="5425529"/>
                </a:moveTo>
                <a:lnTo>
                  <a:pt x="2342573" y="2719719"/>
                </a:lnTo>
                <a:lnTo>
                  <a:pt x="2450573" y="2719719"/>
                </a:lnTo>
                <a:lnTo>
                  <a:pt x="2450573" y="5425529"/>
                </a:lnTo>
                <a:close/>
                <a:moveTo>
                  <a:pt x="0" y="2719719"/>
                </a:moveTo>
                <a:lnTo>
                  <a:pt x="0" y="2611719"/>
                </a:lnTo>
                <a:lnTo>
                  <a:pt x="2342573" y="2611719"/>
                </a:lnTo>
                <a:lnTo>
                  <a:pt x="2342573" y="2719719"/>
                </a:lnTo>
                <a:close/>
              </a:path>
            </a:pathLst>
          </a:custGeom>
          <a:solidFill>
            <a:srgbClr val="003F1A"/>
          </a:solidFill>
          <a:ln>
            <a:solidFill>
              <a:srgbClr val="003F1A"/>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cs typeface="+mn-ea"/>
              <a:sym typeface="+mn-lt"/>
            </a:endParaRPr>
          </a:p>
        </p:txBody>
      </p:sp>
      <p:sp>
        <p:nvSpPr>
          <p:cNvPr id="17" name="任意多边形 16"/>
          <p:cNvSpPr/>
          <p:nvPr/>
        </p:nvSpPr>
        <p:spPr>
          <a:xfrm rot="16200000">
            <a:off x="6091192" y="3464709"/>
            <a:ext cx="3600000" cy="1800000"/>
          </a:xfrm>
          <a:custGeom>
            <a:avLst/>
            <a:gdLst>
              <a:gd name="connsiteX0" fmla="*/ 108000 w 3600000"/>
              <a:gd name="connsiteY0" fmla="*/ 108000 h 1800000"/>
              <a:gd name="connsiteX1" fmla="*/ 108000 w 3600000"/>
              <a:gd name="connsiteY1" fmla="*/ 1800000 h 1800000"/>
              <a:gd name="connsiteX2" fmla="*/ 0 w 3600000"/>
              <a:gd name="connsiteY2" fmla="*/ 1800000 h 1800000"/>
              <a:gd name="connsiteX3" fmla="*/ 0 w 3600000"/>
              <a:gd name="connsiteY3" fmla="*/ 108000 h 1800000"/>
              <a:gd name="connsiteX4" fmla="*/ 3600000 w 3600000"/>
              <a:gd name="connsiteY4" fmla="*/ 0 h 1800000"/>
              <a:gd name="connsiteX5" fmla="*/ 3600000 w 3600000"/>
              <a:gd name="connsiteY5" fmla="*/ 108000 h 1800000"/>
              <a:gd name="connsiteX6" fmla="*/ 108000 w 3600000"/>
              <a:gd name="connsiteY6" fmla="*/ 108000 h 1800000"/>
              <a:gd name="connsiteX7" fmla="*/ 108000 w 3600000"/>
              <a:gd name="connsiteY7" fmla="*/ 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00000" h="1800000">
                <a:moveTo>
                  <a:pt x="108000" y="108000"/>
                </a:moveTo>
                <a:lnTo>
                  <a:pt x="108000" y="1800000"/>
                </a:lnTo>
                <a:lnTo>
                  <a:pt x="0" y="1800000"/>
                </a:lnTo>
                <a:lnTo>
                  <a:pt x="0" y="108000"/>
                </a:lnTo>
                <a:close/>
                <a:moveTo>
                  <a:pt x="3600000" y="0"/>
                </a:moveTo>
                <a:lnTo>
                  <a:pt x="3600000" y="108000"/>
                </a:lnTo>
                <a:lnTo>
                  <a:pt x="108000" y="108000"/>
                </a:lnTo>
                <a:lnTo>
                  <a:pt x="108000" y="0"/>
                </a:lnTo>
                <a:close/>
              </a:path>
            </a:pathLst>
          </a:custGeom>
          <a:solidFill>
            <a:srgbClr val="003F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TextBox 6"/>
          <p:cNvSpPr txBox="1"/>
          <p:nvPr/>
        </p:nvSpPr>
        <p:spPr>
          <a:xfrm>
            <a:off x="1172210" y="772795"/>
            <a:ext cx="1443355" cy="1500411"/>
          </a:xfrm>
          <a:prstGeom prst="rect">
            <a:avLst/>
          </a:prstGeom>
          <a:noFill/>
        </p:spPr>
        <p:txBody>
          <a:bodyPr wrap="square">
            <a:spAutoFit/>
          </a:bodyPr>
          <a:lstStyle/>
          <a:p>
            <a:pPr algn="ctr" fontAlgn="auto">
              <a:lnSpc>
                <a:spcPct val="120000"/>
              </a:lnSpc>
              <a:spcBef>
                <a:spcPts val="0"/>
              </a:spcBef>
              <a:spcAft>
                <a:spcPts val="0"/>
              </a:spcAft>
              <a:defRPr/>
            </a:pPr>
            <a:r>
              <a:rPr lang="zh-CN" altLang="en-US" sz="4000" spc="600" dirty="0">
                <a:solidFill>
                  <a:schemeClr val="tx1">
                    <a:lumMod val="75000"/>
                    <a:lumOff val="25000"/>
                  </a:schemeClr>
                </a:solidFill>
                <a:cs typeface="+mn-ea"/>
                <a:sym typeface="+mn-lt"/>
              </a:rPr>
              <a:t>清新画册</a:t>
            </a:r>
          </a:p>
        </p:txBody>
      </p:sp>
      <p:sp>
        <p:nvSpPr>
          <p:cNvPr id="9" name="TextBox 6"/>
          <p:cNvSpPr txBox="1"/>
          <p:nvPr/>
        </p:nvSpPr>
        <p:spPr>
          <a:xfrm>
            <a:off x="3055303" y="789305"/>
            <a:ext cx="1140056" cy="1176732"/>
          </a:xfrm>
          <a:prstGeom prst="rect">
            <a:avLst/>
          </a:prstGeom>
          <a:noFill/>
        </p:spPr>
        <p:txBody>
          <a:bodyPr wrap="none">
            <a:spAutoFit/>
          </a:bodyPr>
          <a:lstStyle/>
          <a:p>
            <a:pPr algn="l" fontAlgn="auto">
              <a:lnSpc>
                <a:spcPct val="190000"/>
              </a:lnSpc>
            </a:pPr>
            <a:r>
              <a:rPr lang="en-US" altLang="zh-CN" sz="2000" dirty="0">
                <a:solidFill>
                  <a:schemeClr val="tx1">
                    <a:lumMod val="75000"/>
                    <a:lumOff val="25000"/>
                  </a:schemeClr>
                </a:solidFill>
                <a:cs typeface="+mn-ea"/>
                <a:sym typeface="+mn-lt"/>
              </a:rPr>
              <a:t>Chick</a:t>
            </a:r>
          </a:p>
          <a:p>
            <a:pPr algn="l" fontAlgn="auto">
              <a:lnSpc>
                <a:spcPct val="190000"/>
              </a:lnSpc>
            </a:pPr>
            <a:r>
              <a:rPr lang="en-US" altLang="zh-CN" sz="2000" spc="600" dirty="0">
                <a:solidFill>
                  <a:schemeClr val="tx1">
                    <a:lumMod val="75000"/>
                    <a:lumOff val="25000"/>
                  </a:schemeClr>
                </a:solidFill>
                <a:cs typeface="+mn-ea"/>
                <a:sym typeface="+mn-lt"/>
              </a:rPr>
              <a:t>HERE</a:t>
            </a:r>
            <a:endParaRPr lang="zh-CN" altLang="en-US" sz="2000" spc="600" dirty="0">
              <a:solidFill>
                <a:schemeClr val="tx1">
                  <a:lumMod val="75000"/>
                  <a:lumOff val="25000"/>
                </a:schemeClr>
              </a:solidFill>
              <a:cs typeface="+mn-ea"/>
              <a:sym typeface="+mn-lt"/>
            </a:endParaRPr>
          </a:p>
        </p:txBody>
      </p:sp>
      <p:sp>
        <p:nvSpPr>
          <p:cNvPr id="22" name="文本框 21"/>
          <p:cNvSpPr txBox="1"/>
          <p:nvPr/>
        </p:nvSpPr>
        <p:spPr>
          <a:xfrm>
            <a:off x="960120" y="2934335"/>
            <a:ext cx="4705350" cy="312367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fontAlgn="auto">
              <a:lnSpc>
                <a:spcPct val="20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p>
          <a:p>
            <a:pPr algn="l" fontAlgn="auto">
              <a:lnSpc>
                <a:spcPct val="200000"/>
              </a:lnSpc>
            </a:pPr>
            <a:endParaRPr lang="zh-CN" altLang="en-US" sz="1000">
              <a:solidFill>
                <a:schemeClr val="tx1">
                  <a:lumMod val="75000"/>
                  <a:lumOff val="25000"/>
                </a:schemeClr>
              </a:solidFill>
              <a:cs typeface="+mn-ea"/>
              <a:sym typeface="+mn-lt"/>
            </a:endParaRPr>
          </a:p>
          <a:p>
            <a:pPr algn="l" fontAlgn="auto">
              <a:lnSpc>
                <a:spcPct val="20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woman.I love you more than I've ever loved any woman. And I've waited longer for you than I've waited for any woman.</a:t>
            </a:r>
          </a:p>
          <a:p>
            <a:pPr algn="l" fontAlgn="auto">
              <a:lnSpc>
                <a:spcPct val="200000"/>
              </a:lnSpc>
            </a:pPr>
            <a:endParaRPr lang="zh-CN" altLang="en-US" sz="1000" dirty="0">
              <a:solidFill>
                <a:schemeClr val="tx1">
                  <a:lumMod val="75000"/>
                  <a:lumOff val="25000"/>
                </a:schemeClr>
              </a:solidFill>
              <a:cs typeface="+mn-ea"/>
              <a:sym typeface="+mn-lt"/>
            </a:endParaRPr>
          </a:p>
          <a:p>
            <a:pPr algn="l" fontAlgn="auto">
              <a:lnSpc>
                <a:spcPct val="20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endParaRPr lang="zh-CN" altLang="en-US" sz="1000" dirty="0">
              <a:solidFill>
                <a:schemeClr val="tx1">
                  <a:lumMod val="75000"/>
                  <a:lumOff val="25000"/>
                </a:schemeClr>
              </a:solidFill>
              <a:cs typeface="+mn-ea"/>
              <a:sym typeface="+mn-lt"/>
            </a:endParaRPr>
          </a:p>
        </p:txBody>
      </p:sp>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000">
        <p15:prstTrans prst="pageCurlDouble"/>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right)">
                                      <p:cBhvr>
                                        <p:cTn id="7" dur="500"/>
                                        <p:tgtEl>
                                          <p:spTgt spid="15"/>
                                        </p:tgtEl>
                                      </p:cBhvr>
                                    </p:animEffect>
                                  </p:childTnLst>
                                </p:cTn>
                              </p:par>
                            </p:childTnLst>
                          </p:cTn>
                        </p:par>
                        <p:par>
                          <p:cTn id="8" fill="hold">
                            <p:stCondLst>
                              <p:cond delay="500"/>
                            </p:stCondLst>
                            <p:childTnLst>
                              <p:par>
                                <p:cTn id="9" presetID="17" presetClass="entr" presetSubtype="10" fill="hold" grpId="2"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500" fill="hold"/>
                                        <p:tgtEl>
                                          <p:spTgt spid="14"/>
                                        </p:tgtEl>
                                        <p:attrNameLst>
                                          <p:attrName>ppt_w</p:attrName>
                                        </p:attrNameLst>
                                      </p:cBhvr>
                                      <p:tavLst>
                                        <p:tav tm="0">
                                          <p:val>
                                            <p:fltVal val="0"/>
                                          </p:val>
                                        </p:tav>
                                        <p:tav tm="100000">
                                          <p:val>
                                            <p:strVal val="#ppt_w"/>
                                          </p:val>
                                        </p:tav>
                                      </p:tavLst>
                                    </p:anim>
                                    <p:anim calcmode="lin" valueType="num">
                                      <p:cBhvr>
                                        <p:cTn id="12" dur="500" fill="hold"/>
                                        <p:tgtEl>
                                          <p:spTgt spid="14"/>
                                        </p:tgtEl>
                                        <p:attrNameLst>
                                          <p:attrName>ppt_h</p:attrName>
                                        </p:attrNameLst>
                                      </p:cBhvr>
                                      <p:tavLst>
                                        <p:tav tm="0">
                                          <p:val>
                                            <p:strVal val="#ppt_h"/>
                                          </p:val>
                                        </p:tav>
                                        <p:tav tm="100000">
                                          <p:val>
                                            <p:strVal val="#ppt_h"/>
                                          </p:val>
                                        </p:tav>
                                      </p:tavLst>
                                    </p:anim>
                                  </p:childTnLst>
                                </p:cTn>
                              </p:par>
                            </p:childTnLst>
                          </p:cTn>
                        </p:par>
                        <p:par>
                          <p:cTn id="13" fill="hold">
                            <p:stCondLst>
                              <p:cond delay="1000"/>
                            </p:stCondLst>
                            <p:childTnLst>
                              <p:par>
                                <p:cTn id="14" presetID="2" presetClass="entr" presetSubtype="1"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2" presetClass="entr" presetSubtype="1"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500" fill="hold"/>
                                        <p:tgtEl>
                                          <p:spTgt spid="9"/>
                                        </p:tgtEl>
                                        <p:attrNameLst>
                                          <p:attrName>ppt_x</p:attrName>
                                        </p:attrNameLst>
                                      </p:cBhvr>
                                      <p:tavLst>
                                        <p:tav tm="0">
                                          <p:val>
                                            <p:strVal val="#ppt_x"/>
                                          </p:val>
                                        </p:tav>
                                        <p:tav tm="100000">
                                          <p:val>
                                            <p:strVal val="#ppt_x"/>
                                          </p:val>
                                        </p:tav>
                                      </p:tavLst>
                                    </p:anim>
                                    <p:anim calcmode="lin" valueType="num">
                                      <p:cBhvr additive="base">
                                        <p:cTn id="22" dur="500" fill="hold"/>
                                        <p:tgtEl>
                                          <p:spTgt spid="9"/>
                                        </p:tgtEl>
                                        <p:attrNameLst>
                                          <p:attrName>ppt_y</p:attrName>
                                        </p:attrNameLst>
                                      </p:cBhvr>
                                      <p:tavLst>
                                        <p:tav tm="0">
                                          <p:val>
                                            <p:strVal val="0-#ppt_h/2"/>
                                          </p:val>
                                        </p:tav>
                                        <p:tav tm="100000">
                                          <p:val>
                                            <p:strVal val="#ppt_y"/>
                                          </p:val>
                                        </p:tav>
                                      </p:tavLst>
                                    </p:anim>
                                  </p:childTnLst>
                                </p:cTn>
                              </p:par>
                            </p:childTnLst>
                          </p:cTn>
                        </p:par>
                        <p:par>
                          <p:cTn id="23" fill="hold">
                            <p:stCondLst>
                              <p:cond delay="2000"/>
                            </p:stCondLst>
                            <p:childTnLst>
                              <p:par>
                                <p:cTn id="24" presetID="14" presetClass="entr" presetSubtype="5" fill="hold" grpId="1" nodeType="after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randombar(vertical)">
                                      <p:cBhvr>
                                        <p:cTn id="26" dur="1000"/>
                                        <p:tgtEl>
                                          <p:spTgt spid="22"/>
                                        </p:tgtEl>
                                      </p:cBhvr>
                                    </p:animEffect>
                                  </p:childTnLst>
                                </p:cTn>
                              </p:par>
                            </p:childTnLst>
                          </p:cTn>
                        </p:par>
                        <p:par>
                          <p:cTn id="27" fill="hold">
                            <p:stCondLst>
                              <p:cond delay="3000"/>
                            </p:stCondLst>
                            <p:childTnLst>
                              <p:par>
                                <p:cTn id="28" presetID="18" presetClass="entr" presetSubtype="12" fill="hold" grpId="1" nodeType="after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strips(downLeft)">
                                      <p:cBhvr>
                                        <p:cTn id="30" dur="500"/>
                                        <p:tgtEl>
                                          <p:spTgt spid="6"/>
                                        </p:tgtEl>
                                      </p:cBhvr>
                                    </p:animEffect>
                                  </p:childTnLst>
                                </p:cTn>
                              </p:par>
                            </p:childTnLst>
                          </p:cTn>
                        </p:par>
                        <p:par>
                          <p:cTn id="31" fill="hold">
                            <p:stCondLst>
                              <p:cond delay="3500"/>
                            </p:stCondLst>
                            <p:childTnLst>
                              <p:par>
                                <p:cTn id="32" presetID="17" presetClass="entr" presetSubtype="10" fill="hold" grpId="0" nodeType="after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p:cTn id="34" dur="500" fill="hold"/>
                                        <p:tgtEl>
                                          <p:spTgt spid="17"/>
                                        </p:tgtEl>
                                        <p:attrNameLst>
                                          <p:attrName>ppt_w</p:attrName>
                                        </p:attrNameLst>
                                      </p:cBhvr>
                                      <p:tavLst>
                                        <p:tav tm="0">
                                          <p:val>
                                            <p:fltVal val="0"/>
                                          </p:val>
                                        </p:tav>
                                        <p:tav tm="100000">
                                          <p:val>
                                            <p:strVal val="#ppt_w"/>
                                          </p:val>
                                        </p:tav>
                                      </p:tavLst>
                                    </p:anim>
                                    <p:anim calcmode="lin" valueType="num">
                                      <p:cBhvr>
                                        <p:cTn id="35" dur="5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6" grpId="0" animBg="1"/>
      <p:bldP spid="6" grpId="1" animBg="1"/>
      <p:bldP spid="14" grpId="0" animBg="1"/>
      <p:bldP spid="14" grpId="1" animBg="1"/>
      <p:bldP spid="14" grpId="2" animBg="1"/>
      <p:bldP spid="17" grpId="0" animBg="1"/>
      <p:bldP spid="8" grpId="0"/>
      <p:bldP spid="9" grpId="0"/>
      <p:bldP spid="22" grpId="0"/>
      <p:bldP spid="22"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icture Placeholder 4">
            <a:extLst>
              <a:ext uri="{FF2B5EF4-FFF2-40B4-BE49-F238E27FC236}">
                <a16:creationId xmlns="" xmlns:a16="http://schemas.microsoft.com/office/drawing/2014/main" id="{747E56BB-7121-4649-BA1D-F8110526EA51}"/>
              </a:ext>
            </a:extLst>
          </p:cNvPr>
          <p:cNvSpPr>
            <a:spLocks noGrp="1"/>
          </p:cNvSpPr>
          <p:nvPr/>
        </p:nvSpPr>
        <p:spPr>
          <a:xfrm>
            <a:off x="6225223" y="2258377"/>
            <a:ext cx="5511520" cy="3896995"/>
          </a:xfrm>
          <a:prstGeom prst="rect">
            <a:avLst/>
          </a:prstGeom>
          <a:blipFill rotWithShape="1">
            <a:blip r:embed="rId4" cstate="email">
              <a:extLst>
                <a:ext uri="{28A0092B-C50C-407E-A947-70E740481C1C}">
                  <a14:useLocalDpi xmlns:a14="http://schemas.microsoft.com/office/drawing/2010/main" xmlns=""/>
                </a:ext>
              </a:extLst>
            </a:blip>
            <a:stretch>
              <a:fillRect/>
            </a:stretch>
          </a:blipFill>
        </p:spPr>
        <p:txBody>
          <a:bodyPr/>
          <a:lstStyle/>
          <a:p>
            <a:endParaRPr lang="zh-CN" altLang="en-US">
              <a:cs typeface="+mn-ea"/>
              <a:sym typeface="+mn-lt"/>
            </a:endParaRPr>
          </a:p>
        </p:txBody>
      </p:sp>
      <p:sp>
        <p:nvSpPr>
          <p:cNvPr id="15" name="矩形 14"/>
          <p:cNvSpPr/>
          <p:nvPr/>
        </p:nvSpPr>
        <p:spPr>
          <a:xfrm>
            <a:off x="-2539" y="0"/>
            <a:ext cx="6095999" cy="6858000"/>
          </a:xfrm>
          <a:prstGeom prst="rect">
            <a:avLst/>
          </a:prstGeom>
          <a:gradFill flip="none" rotWithShape="1">
            <a:gsLst>
              <a:gs pos="84000">
                <a:schemeClr val="bg1">
                  <a:alpha val="0"/>
                </a:schemeClr>
              </a:gs>
              <a:gs pos="100000">
                <a:schemeClr val="tx1">
                  <a:lumMod val="50000"/>
                  <a:lumOff val="50000"/>
                  <a:alpha val="30000"/>
                </a:schemeClr>
              </a:gs>
            </a:gsLst>
            <a:lin ang="0" scaled="1"/>
            <a:tileRect/>
          </a:gradFill>
          <a:ln>
            <a:noFill/>
          </a:ln>
          <a:effectLst>
            <a:outerShdw blurRad="101600" dist="38100" sx="101000" sy="101000" algn="l" rotWithShape="0">
              <a:prstClr val="black">
                <a:alpha val="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TextBox 6"/>
          <p:cNvSpPr txBox="1"/>
          <p:nvPr/>
        </p:nvSpPr>
        <p:spPr>
          <a:xfrm>
            <a:off x="6225223" y="584200"/>
            <a:ext cx="3073855" cy="1396473"/>
          </a:xfrm>
          <a:prstGeom prst="rect">
            <a:avLst/>
          </a:prstGeom>
          <a:noFill/>
        </p:spPr>
        <p:txBody>
          <a:bodyPr wrap="none">
            <a:spAutoFit/>
          </a:bodyPr>
          <a:lstStyle/>
          <a:p>
            <a:pPr algn="l" eaLnBrk="1" fontAlgn="auto" hangingPunct="1">
              <a:lnSpc>
                <a:spcPct val="140000"/>
              </a:lnSpc>
              <a:spcBef>
                <a:spcPts val="0"/>
              </a:spcBef>
              <a:spcAft>
                <a:spcPts val="0"/>
              </a:spcAft>
              <a:defRPr/>
            </a:pPr>
            <a:r>
              <a:rPr lang="zh-CN" altLang="en-US" sz="3200" spc="600" dirty="0">
                <a:solidFill>
                  <a:schemeClr val="tx1">
                    <a:lumMod val="75000"/>
                    <a:lumOff val="25000"/>
                  </a:schemeClr>
                </a:solidFill>
                <a:cs typeface="+mn-ea"/>
                <a:sym typeface="+mn-lt"/>
              </a:rPr>
              <a:t>小清新画册</a:t>
            </a:r>
            <a:endParaRPr lang="en-US" altLang="zh-CN" sz="3200" spc="600" dirty="0">
              <a:solidFill>
                <a:schemeClr val="tx1">
                  <a:lumMod val="75000"/>
                  <a:lumOff val="25000"/>
                </a:schemeClr>
              </a:solidFill>
              <a:cs typeface="+mn-ea"/>
              <a:sym typeface="+mn-lt"/>
            </a:endParaRPr>
          </a:p>
          <a:p>
            <a:pPr algn="l" eaLnBrk="1" fontAlgn="auto" hangingPunct="1">
              <a:lnSpc>
                <a:spcPct val="140000"/>
              </a:lnSpc>
              <a:spcBef>
                <a:spcPts val="0"/>
              </a:spcBef>
              <a:spcAft>
                <a:spcPts val="0"/>
              </a:spcAft>
              <a:defRPr/>
            </a:pPr>
            <a:r>
              <a:rPr lang="en-US" altLang="zh-CN" sz="3200" spc="600" dirty="0">
                <a:solidFill>
                  <a:schemeClr val="tx1">
                    <a:lumMod val="75000"/>
                    <a:lumOff val="25000"/>
                  </a:schemeClr>
                </a:solidFill>
                <a:cs typeface="+mn-ea"/>
                <a:sym typeface="+mn-lt"/>
              </a:rPr>
              <a:t>Chick Here</a:t>
            </a:r>
          </a:p>
        </p:txBody>
      </p:sp>
      <p:sp>
        <p:nvSpPr>
          <p:cNvPr id="11" name="文本框 10"/>
          <p:cNvSpPr txBox="1"/>
          <p:nvPr/>
        </p:nvSpPr>
        <p:spPr>
          <a:xfrm>
            <a:off x="1532890" y="3820795"/>
            <a:ext cx="2969895" cy="36279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solidFill>
                  <a:schemeClr val="tx1">
                    <a:lumMod val="75000"/>
                    <a:lumOff val="25000"/>
                  </a:schemeClr>
                </a:solidFill>
                <a:cs typeface="+mn-ea"/>
                <a:sym typeface="+mn-lt"/>
              </a:rPr>
              <a:t>Click here to add your title</a:t>
            </a:r>
          </a:p>
        </p:txBody>
      </p:sp>
      <p:sp>
        <p:nvSpPr>
          <p:cNvPr id="22" name="文本框 21"/>
          <p:cNvSpPr txBox="1"/>
          <p:nvPr/>
        </p:nvSpPr>
        <p:spPr>
          <a:xfrm>
            <a:off x="665480" y="4206875"/>
            <a:ext cx="4705350" cy="158479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auto">
              <a:lnSpc>
                <a:spcPct val="20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p>
          <a:p>
            <a:pPr algn="ctr" fontAlgn="auto">
              <a:lnSpc>
                <a:spcPct val="200000"/>
              </a:lnSpc>
            </a:pPr>
            <a:endParaRPr lang="zh-CN" altLang="en-US" sz="1000">
              <a:solidFill>
                <a:schemeClr val="tx1">
                  <a:lumMod val="75000"/>
                  <a:lumOff val="25000"/>
                </a:schemeClr>
              </a:solidFill>
              <a:cs typeface="+mn-ea"/>
              <a:sym typeface="+mn-lt"/>
            </a:endParaRPr>
          </a:p>
          <a:p>
            <a:pPr algn="ctr" fontAlgn="auto">
              <a:lnSpc>
                <a:spcPct val="20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endParaRPr lang="zh-CN" altLang="en-US" sz="1000" dirty="0">
              <a:solidFill>
                <a:schemeClr val="tx1">
                  <a:lumMod val="75000"/>
                  <a:lumOff val="25000"/>
                </a:schemeClr>
              </a:solidFill>
              <a:cs typeface="+mn-ea"/>
              <a:sym typeface="+mn-lt"/>
            </a:endParaRPr>
          </a:p>
        </p:txBody>
      </p:sp>
      <p:sp>
        <p:nvSpPr>
          <p:cNvPr id="10" name="Picture Placeholder 3">
            <a:extLst>
              <a:ext uri="{FF2B5EF4-FFF2-40B4-BE49-F238E27FC236}">
                <a16:creationId xmlns="" xmlns:a16="http://schemas.microsoft.com/office/drawing/2014/main" id="{07B51DA0-B5B6-4B34-B53D-2CC3F0AA2BB6}"/>
              </a:ext>
            </a:extLst>
          </p:cNvPr>
          <p:cNvSpPr>
            <a:spLocks noGrp="1"/>
          </p:cNvSpPr>
          <p:nvPr/>
        </p:nvSpPr>
        <p:spPr>
          <a:xfrm>
            <a:off x="973247" y="864483"/>
            <a:ext cx="4515485" cy="2477909"/>
          </a:xfrm>
          <a:prstGeom prst="rect">
            <a:avLst/>
          </a:prstGeom>
          <a:blipFill rotWithShape="1">
            <a:blip r:embed="rId5" cstate="email">
              <a:extLst>
                <a:ext uri="{28A0092B-C50C-407E-A947-70E740481C1C}">
                  <a14:useLocalDpi xmlns:a14="http://schemas.microsoft.com/office/drawing/2010/main" xmlns=""/>
                </a:ext>
              </a:extLst>
            </a:blip>
            <a:stretch>
              <a:fillRect/>
            </a:stretch>
          </a:blipFill>
        </p:spPr>
        <p:txBody>
          <a:bodyPr/>
          <a:lstStyle/>
          <a:p>
            <a:endParaRPr lang="zh-CN" altLang="en-US">
              <a:cs typeface="+mn-ea"/>
              <a:sym typeface="+mn-lt"/>
            </a:endParaRPr>
          </a:p>
        </p:txBody>
      </p:sp>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000">
        <p15:prstTrans prst="pageCurlDouble"/>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right)">
                                      <p:cBhvr>
                                        <p:cTn id="7" dur="500"/>
                                        <p:tgtEl>
                                          <p:spTgt spid="1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left)">
                                      <p:cBhvr>
                                        <p:cTn id="11" dur="500"/>
                                        <p:tgtEl>
                                          <p:spTgt spid="11"/>
                                        </p:tgtEl>
                                      </p:cBhvr>
                                    </p:animEffect>
                                  </p:childTnLst>
                                </p:cTn>
                              </p:par>
                            </p:childTnLst>
                          </p:cTn>
                        </p:par>
                        <p:par>
                          <p:cTn id="12" fill="hold">
                            <p:stCondLst>
                              <p:cond delay="1000"/>
                            </p:stCondLst>
                            <p:childTnLst>
                              <p:par>
                                <p:cTn id="13" presetID="14" presetClass="entr" presetSubtype="5" fill="hold" grpId="1"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randombar(vertical)">
                                      <p:cBhvr>
                                        <p:cTn id="15" dur="1000"/>
                                        <p:tgtEl>
                                          <p:spTgt spid="22"/>
                                        </p:tgtEl>
                                      </p:cBhvr>
                                    </p:animEffect>
                                  </p:childTnLst>
                                </p:cTn>
                              </p:par>
                            </p:childTnLst>
                          </p:cTn>
                        </p:par>
                        <p:par>
                          <p:cTn id="16" fill="hold">
                            <p:stCondLst>
                              <p:cond delay="2000"/>
                            </p:stCondLst>
                            <p:childTnLst>
                              <p:par>
                                <p:cTn id="17" presetID="2" presetClass="entr" presetSubtype="2"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1+#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childTnLst>
                          </p:cTn>
                        </p:par>
                        <p:par>
                          <p:cTn id="21" fill="hold">
                            <p:stCondLst>
                              <p:cond delay="2500"/>
                            </p:stCondLst>
                            <p:childTnLst>
                              <p:par>
                                <p:cTn id="22" presetID="22" presetClass="entr" presetSubtype="8"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left)">
                                      <p:cBhvr>
                                        <p:cTn id="24" dur="500"/>
                                        <p:tgtEl>
                                          <p:spTgt spid="9"/>
                                        </p:tgtEl>
                                      </p:cBhvr>
                                    </p:animEffect>
                                  </p:childTnLst>
                                </p:cTn>
                              </p:par>
                            </p:childTnLst>
                          </p:cTn>
                        </p:par>
                        <p:par>
                          <p:cTn id="25" fill="hold">
                            <p:stCondLst>
                              <p:cond delay="3000"/>
                            </p:stCondLst>
                            <p:childTnLst>
                              <p:par>
                                <p:cTn id="26" presetID="29" presetClass="entr" presetSubtype="0" fill="hold" nodeType="after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ppt_x</p:attrName>
                                        </p:attrNameLst>
                                      </p:cBhvr>
                                      <p:tavLst>
                                        <p:tav tm="0">
                                          <p:val>
                                            <p:strVal val="#ppt_x-.2"/>
                                          </p:val>
                                        </p:tav>
                                        <p:tav tm="100000">
                                          <p:val>
                                            <p:strVal val="#ppt_x"/>
                                          </p:val>
                                        </p:tav>
                                      </p:tavLst>
                                    </p:anim>
                                    <p:anim calcmode="lin" valueType="num">
                                      <p:cBhvr>
                                        <p:cTn id="29" dur="5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3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7" grpId="0"/>
      <p:bldP spid="11" grpId="0"/>
      <p:bldP spid="22" grpId="0"/>
      <p:bldP spid="22"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2539" y="0"/>
            <a:ext cx="6095999" cy="6858000"/>
          </a:xfrm>
          <a:prstGeom prst="rect">
            <a:avLst/>
          </a:prstGeom>
          <a:gradFill flip="none" rotWithShape="1">
            <a:gsLst>
              <a:gs pos="84000">
                <a:schemeClr val="bg1">
                  <a:alpha val="0"/>
                </a:schemeClr>
              </a:gs>
              <a:gs pos="100000">
                <a:schemeClr val="tx1">
                  <a:lumMod val="50000"/>
                  <a:lumOff val="50000"/>
                  <a:alpha val="30000"/>
                </a:schemeClr>
              </a:gs>
            </a:gsLst>
            <a:lin ang="0" scaled="1"/>
            <a:tileRect/>
          </a:gradFill>
          <a:ln>
            <a:noFill/>
          </a:ln>
          <a:effectLst>
            <a:outerShdw blurRad="101600" dist="38100" sx="101000" sy="101000" algn="l" rotWithShape="0">
              <a:prstClr val="black">
                <a:alpha val="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矩形 11"/>
          <p:cNvSpPr/>
          <p:nvPr/>
        </p:nvSpPr>
        <p:spPr>
          <a:xfrm>
            <a:off x="7661207" y="951479"/>
            <a:ext cx="2969895" cy="2978606"/>
          </a:xfrm>
          <a:prstGeom prst="rect">
            <a:avLst/>
          </a:prstGeom>
          <a:noFill/>
          <a:ln w="57150">
            <a:solidFill>
              <a:srgbClr val="003F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矩形 27"/>
          <p:cNvSpPr/>
          <p:nvPr/>
        </p:nvSpPr>
        <p:spPr>
          <a:xfrm>
            <a:off x="1325217" y="2636292"/>
            <a:ext cx="2888253" cy="2978606"/>
          </a:xfrm>
          <a:prstGeom prst="rect">
            <a:avLst/>
          </a:prstGeom>
          <a:noFill/>
          <a:ln w="57150">
            <a:solidFill>
              <a:srgbClr val="003F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文本框 10"/>
          <p:cNvSpPr txBox="1"/>
          <p:nvPr/>
        </p:nvSpPr>
        <p:spPr>
          <a:xfrm>
            <a:off x="7502525" y="4125595"/>
            <a:ext cx="2969895" cy="36279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solidFill>
                  <a:schemeClr val="tx1">
                    <a:lumMod val="75000"/>
                    <a:lumOff val="25000"/>
                  </a:schemeClr>
                </a:solidFill>
                <a:cs typeface="+mn-ea"/>
                <a:sym typeface="+mn-lt"/>
              </a:rPr>
              <a:t>Click here to add your title</a:t>
            </a:r>
          </a:p>
        </p:txBody>
      </p:sp>
      <p:sp>
        <p:nvSpPr>
          <p:cNvPr id="22" name="文本框 21"/>
          <p:cNvSpPr txBox="1"/>
          <p:nvPr/>
        </p:nvSpPr>
        <p:spPr>
          <a:xfrm>
            <a:off x="6635115" y="4511675"/>
            <a:ext cx="4705350" cy="158479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auto">
              <a:lnSpc>
                <a:spcPct val="20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p>
          <a:p>
            <a:pPr algn="ctr" fontAlgn="auto">
              <a:lnSpc>
                <a:spcPct val="200000"/>
              </a:lnSpc>
            </a:pPr>
            <a:endParaRPr lang="zh-CN" altLang="en-US" sz="1000">
              <a:solidFill>
                <a:schemeClr val="tx1">
                  <a:lumMod val="75000"/>
                  <a:lumOff val="25000"/>
                </a:schemeClr>
              </a:solidFill>
              <a:cs typeface="+mn-ea"/>
              <a:sym typeface="+mn-lt"/>
            </a:endParaRPr>
          </a:p>
          <a:p>
            <a:pPr algn="ctr" fontAlgn="auto">
              <a:lnSpc>
                <a:spcPct val="20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endParaRPr lang="zh-CN" altLang="en-US" sz="1000" dirty="0">
              <a:solidFill>
                <a:schemeClr val="tx1">
                  <a:lumMod val="75000"/>
                  <a:lumOff val="25000"/>
                </a:schemeClr>
              </a:solidFill>
              <a:cs typeface="+mn-ea"/>
              <a:sym typeface="+mn-lt"/>
            </a:endParaRPr>
          </a:p>
        </p:txBody>
      </p:sp>
      <p:sp>
        <p:nvSpPr>
          <p:cNvPr id="6" name="文本框 5"/>
          <p:cNvSpPr txBox="1"/>
          <p:nvPr/>
        </p:nvSpPr>
        <p:spPr>
          <a:xfrm>
            <a:off x="2477135" y="717550"/>
            <a:ext cx="2969895" cy="36279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solidFill>
                  <a:schemeClr val="tx1">
                    <a:lumMod val="75000"/>
                    <a:lumOff val="25000"/>
                  </a:schemeClr>
                </a:solidFill>
                <a:cs typeface="+mn-ea"/>
                <a:sym typeface="+mn-lt"/>
              </a:rPr>
              <a:t>Click here to add your title</a:t>
            </a:r>
          </a:p>
        </p:txBody>
      </p:sp>
      <p:sp>
        <p:nvSpPr>
          <p:cNvPr id="7" name="文本框 6"/>
          <p:cNvSpPr txBox="1"/>
          <p:nvPr/>
        </p:nvSpPr>
        <p:spPr>
          <a:xfrm>
            <a:off x="741680" y="1103630"/>
            <a:ext cx="4705350" cy="127701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fontAlgn="auto">
              <a:lnSpc>
                <a:spcPct val="20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woman.I love you more than I've ever loved any woman. And I've waited longer for you than I've waited for any woman.</a:t>
            </a:r>
            <a:endParaRPr lang="zh-CN" altLang="en-US" sz="1000" dirty="0">
              <a:solidFill>
                <a:schemeClr val="tx1">
                  <a:lumMod val="75000"/>
                  <a:lumOff val="25000"/>
                </a:schemeClr>
              </a:solidFill>
              <a:cs typeface="+mn-ea"/>
              <a:sym typeface="+mn-lt"/>
            </a:endParaRPr>
          </a:p>
        </p:txBody>
      </p:sp>
      <p:sp>
        <p:nvSpPr>
          <p:cNvPr id="13" name="Picture Placeholder 1">
            <a:extLst>
              <a:ext uri="{FF2B5EF4-FFF2-40B4-BE49-F238E27FC236}">
                <a16:creationId xmlns="" xmlns:a16="http://schemas.microsoft.com/office/drawing/2014/main" id="{D3AD1D6D-A173-444B-802D-74C123877C96}"/>
              </a:ext>
            </a:extLst>
          </p:cNvPr>
          <p:cNvSpPr>
            <a:spLocks noGrp="1"/>
          </p:cNvSpPr>
          <p:nvPr/>
        </p:nvSpPr>
        <p:spPr>
          <a:xfrm>
            <a:off x="1972647" y="3041888"/>
            <a:ext cx="2508208" cy="3395506"/>
          </a:xfrm>
          <a:prstGeom prst="rect">
            <a:avLst/>
          </a:prstGeom>
          <a:blipFill rotWithShape="1">
            <a:blip r:embed="rId4" cstate="email">
              <a:extLst>
                <a:ext uri="{28A0092B-C50C-407E-A947-70E740481C1C}">
                  <a14:useLocalDpi xmlns:a14="http://schemas.microsoft.com/office/drawing/2010/main" xmlns=""/>
                </a:ext>
              </a:extLst>
            </a:blip>
            <a:stretch>
              <a:fillRect/>
            </a:stretch>
          </a:blipFill>
        </p:spPr>
        <p:txBody>
          <a:bodyPr/>
          <a:lstStyle/>
          <a:p>
            <a:endParaRPr lang="zh-CN" altLang="en-US">
              <a:cs typeface="+mn-ea"/>
              <a:sym typeface="+mn-lt"/>
            </a:endParaRPr>
          </a:p>
        </p:txBody>
      </p:sp>
      <p:sp>
        <p:nvSpPr>
          <p:cNvPr id="14" name="Picture Placeholder 2">
            <a:extLst>
              <a:ext uri="{FF2B5EF4-FFF2-40B4-BE49-F238E27FC236}">
                <a16:creationId xmlns="" xmlns:a16="http://schemas.microsoft.com/office/drawing/2014/main" id="{37C65D90-79B5-4F12-84D3-33511485AF12}"/>
              </a:ext>
            </a:extLst>
          </p:cNvPr>
          <p:cNvSpPr>
            <a:spLocks noGrp="1"/>
          </p:cNvSpPr>
          <p:nvPr/>
        </p:nvSpPr>
        <p:spPr>
          <a:xfrm rot="10800000">
            <a:off x="8409940" y="138492"/>
            <a:ext cx="2609850" cy="3529482"/>
          </a:xfrm>
          <a:prstGeom prst="rect">
            <a:avLst/>
          </a:prstGeom>
          <a:blipFill rotWithShape="0">
            <a:blip r:embed="rId5" cstate="email">
              <a:extLst>
                <a:ext uri="{28A0092B-C50C-407E-A947-70E740481C1C}">
                  <a14:useLocalDpi xmlns:a14="http://schemas.microsoft.com/office/drawing/2010/main" xmlns=""/>
                </a:ext>
              </a:extLst>
            </a:blip>
            <a:stretch>
              <a:fillRect/>
            </a:stretch>
          </a:blipFill>
        </p:spPr>
        <p:txBody>
          <a:bodyPr/>
          <a:lstStyle/>
          <a:p>
            <a:endParaRPr lang="zh-CN" altLang="en-US">
              <a:cs typeface="+mn-ea"/>
              <a:sym typeface="+mn-lt"/>
            </a:endParaRPr>
          </a:p>
        </p:txBody>
      </p:sp>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000">
        <p15:prstTrans prst="pageCurlDouble"/>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4" presetClass="entr" presetSubtype="5" fill="hold" grpId="1"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randombar(vertical)">
                                      <p:cBhvr>
                                        <p:cTn id="11" dur="1000"/>
                                        <p:tgtEl>
                                          <p:spTgt spid="7"/>
                                        </p:tgtEl>
                                      </p:cBhvr>
                                    </p:animEffect>
                                  </p:childTnLst>
                                </p:cTn>
                              </p:par>
                            </p:childTnLst>
                          </p:cTn>
                        </p:par>
                        <p:par>
                          <p:cTn id="12" fill="hold">
                            <p:stCondLst>
                              <p:cond delay="1500"/>
                            </p:stCondLst>
                            <p:childTnLst>
                              <p:par>
                                <p:cTn id="13" presetID="21" presetClass="entr" presetSubtype="1" fill="hold" grpId="0" nodeType="after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wheel(1)">
                                      <p:cBhvr>
                                        <p:cTn id="15" dur="500"/>
                                        <p:tgtEl>
                                          <p:spTgt spid="28"/>
                                        </p:tgtEl>
                                      </p:cBhvr>
                                    </p:animEffect>
                                  </p:childTnLst>
                                </p:cTn>
                              </p:par>
                            </p:childTnLst>
                          </p:cTn>
                        </p:par>
                        <p:par>
                          <p:cTn id="16" fill="hold">
                            <p:stCondLst>
                              <p:cond delay="2000"/>
                            </p:stCondLst>
                            <p:childTnLst>
                              <p:par>
                                <p:cTn id="17" presetID="21" presetClass="entr" presetSubtype="1"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wheel(1)">
                                      <p:cBhvr>
                                        <p:cTn id="19" dur="500"/>
                                        <p:tgtEl>
                                          <p:spTgt spid="12"/>
                                        </p:tgtEl>
                                      </p:cBhvr>
                                    </p:animEffect>
                                  </p:childTnLst>
                                </p:cTn>
                              </p:par>
                            </p:childTnLst>
                          </p:cTn>
                        </p:par>
                        <p:par>
                          <p:cTn id="20" fill="hold">
                            <p:stCondLst>
                              <p:cond delay="2500"/>
                            </p:stCondLst>
                            <p:childTnLst>
                              <p:par>
                                <p:cTn id="21" presetID="22" presetClass="entr" presetSubtype="8"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left)">
                                      <p:cBhvr>
                                        <p:cTn id="23" dur="500"/>
                                        <p:tgtEl>
                                          <p:spTgt spid="11"/>
                                        </p:tgtEl>
                                      </p:cBhvr>
                                    </p:animEffect>
                                  </p:childTnLst>
                                </p:cTn>
                              </p:par>
                            </p:childTnLst>
                          </p:cTn>
                        </p:par>
                        <p:par>
                          <p:cTn id="24" fill="hold">
                            <p:stCondLst>
                              <p:cond delay="3000"/>
                            </p:stCondLst>
                            <p:childTnLst>
                              <p:par>
                                <p:cTn id="25" presetID="14" presetClass="entr" presetSubtype="5" fill="hold" grpId="1"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randombar(vertical)">
                                      <p:cBhvr>
                                        <p:cTn id="27" dur="1000"/>
                                        <p:tgtEl>
                                          <p:spTgt spid="22"/>
                                        </p:tgtEl>
                                      </p:cBhvr>
                                    </p:animEffect>
                                  </p:childTnLst>
                                </p:cTn>
                              </p:par>
                            </p:childTnLst>
                          </p:cTn>
                        </p:par>
                        <p:par>
                          <p:cTn id="28" fill="hold">
                            <p:stCondLst>
                              <p:cond delay="4000"/>
                            </p:stCondLst>
                            <p:childTnLst>
                              <p:par>
                                <p:cTn id="29" presetID="22" presetClass="entr" presetSubtype="2"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wipe(right)">
                                      <p:cBhvr>
                                        <p:cTn id="31" dur="500"/>
                                        <p:tgtEl>
                                          <p:spTgt spid="17"/>
                                        </p:tgtEl>
                                      </p:cBhvr>
                                    </p:animEffect>
                                  </p:childTnLst>
                                </p:cTn>
                              </p:par>
                            </p:childTnLst>
                          </p:cTn>
                        </p:par>
                        <p:par>
                          <p:cTn id="32" fill="hold">
                            <p:stCondLst>
                              <p:cond delay="4500"/>
                            </p:stCondLst>
                            <p:childTnLst>
                              <p:par>
                                <p:cTn id="33" presetID="42" presetClass="entr" presetSubtype="0" fill="hold"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anim calcmode="lin" valueType="num">
                                      <p:cBhvr>
                                        <p:cTn id="36" dur="500" fill="hold"/>
                                        <p:tgtEl>
                                          <p:spTgt spid="13"/>
                                        </p:tgtEl>
                                        <p:attrNameLst>
                                          <p:attrName>ppt_x</p:attrName>
                                        </p:attrNameLst>
                                      </p:cBhvr>
                                      <p:tavLst>
                                        <p:tav tm="0">
                                          <p:val>
                                            <p:strVal val="#ppt_x"/>
                                          </p:val>
                                        </p:tav>
                                        <p:tav tm="100000">
                                          <p:val>
                                            <p:strVal val="#ppt_x"/>
                                          </p:val>
                                        </p:tav>
                                      </p:tavLst>
                                    </p:anim>
                                    <p:anim calcmode="lin" valueType="num">
                                      <p:cBhvr>
                                        <p:cTn id="37" dur="500" fill="hold"/>
                                        <p:tgtEl>
                                          <p:spTgt spid="13"/>
                                        </p:tgtEl>
                                        <p:attrNameLst>
                                          <p:attrName>ppt_y</p:attrName>
                                        </p:attrNameLst>
                                      </p:cBhvr>
                                      <p:tavLst>
                                        <p:tav tm="0">
                                          <p:val>
                                            <p:strVal val="#ppt_y+.1"/>
                                          </p:val>
                                        </p:tav>
                                        <p:tav tm="100000">
                                          <p:val>
                                            <p:strVal val="#ppt_y"/>
                                          </p:val>
                                        </p:tav>
                                      </p:tavLst>
                                    </p:anim>
                                  </p:childTnLst>
                                </p:cTn>
                              </p:par>
                            </p:childTnLst>
                          </p:cTn>
                        </p:par>
                        <p:par>
                          <p:cTn id="38" fill="hold">
                            <p:stCondLst>
                              <p:cond delay="5000"/>
                            </p:stCondLst>
                            <p:childTnLst>
                              <p:par>
                                <p:cTn id="39" presetID="47" presetClass="entr" presetSubtype="0" fill="hold"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500"/>
                                        <p:tgtEl>
                                          <p:spTgt spid="14"/>
                                        </p:tgtEl>
                                      </p:cBhvr>
                                    </p:animEffect>
                                    <p:anim calcmode="lin" valueType="num">
                                      <p:cBhvr>
                                        <p:cTn id="42" dur="500" fill="hold"/>
                                        <p:tgtEl>
                                          <p:spTgt spid="14"/>
                                        </p:tgtEl>
                                        <p:attrNameLst>
                                          <p:attrName>ppt_x</p:attrName>
                                        </p:attrNameLst>
                                      </p:cBhvr>
                                      <p:tavLst>
                                        <p:tav tm="0">
                                          <p:val>
                                            <p:strVal val="#ppt_x"/>
                                          </p:val>
                                        </p:tav>
                                        <p:tav tm="100000">
                                          <p:val>
                                            <p:strVal val="#ppt_x"/>
                                          </p:val>
                                        </p:tav>
                                      </p:tavLst>
                                    </p:anim>
                                    <p:anim calcmode="lin" valueType="num">
                                      <p:cBhvr>
                                        <p:cTn id="43"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ldLvl="0" animBg="1"/>
      <p:bldP spid="12" grpId="0" bldLvl="0" animBg="1"/>
      <p:bldP spid="28" grpId="0" bldLvl="0" animBg="1"/>
      <p:bldP spid="11" grpId="0"/>
      <p:bldP spid="22" grpId="0"/>
      <p:bldP spid="22" grpId="1"/>
      <p:bldP spid="6" grpId="0"/>
      <p:bldP spid="7" grpId="0"/>
      <p:bldP spid="7"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539" y="0"/>
            <a:ext cx="6095999" cy="6858000"/>
          </a:xfrm>
          <a:prstGeom prst="rect">
            <a:avLst/>
          </a:prstGeom>
          <a:gradFill flip="none" rotWithShape="1">
            <a:gsLst>
              <a:gs pos="84000">
                <a:schemeClr val="bg1">
                  <a:alpha val="0"/>
                </a:schemeClr>
              </a:gs>
              <a:gs pos="100000">
                <a:schemeClr val="tx1">
                  <a:lumMod val="50000"/>
                  <a:lumOff val="50000"/>
                  <a:alpha val="30000"/>
                </a:schemeClr>
              </a:gs>
            </a:gsLst>
            <a:lin ang="0" scaled="1"/>
            <a:tileRect/>
          </a:gradFill>
          <a:ln>
            <a:noFill/>
          </a:ln>
          <a:effectLst>
            <a:outerShdw blurRad="101600" dist="38100" sx="101000" sy="101000" algn="l" rotWithShape="0">
              <a:prstClr val="black">
                <a:alpha val="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7" name="矩形 26"/>
          <p:cNvSpPr/>
          <p:nvPr/>
        </p:nvSpPr>
        <p:spPr>
          <a:xfrm>
            <a:off x="949561" y="1104815"/>
            <a:ext cx="4170680" cy="711835"/>
          </a:xfrm>
          <a:prstGeom prst="rect">
            <a:avLst/>
          </a:pr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1" lang="en-US" altLang="zh-CN" sz="3200" b="1" dirty="0">
                <a:solidFill>
                  <a:srgbClr val="558C6F"/>
                </a:solidFill>
                <a:cs typeface="+mn-ea"/>
                <a:sym typeface="+mn-lt"/>
              </a:rPr>
              <a:t>Click here to add your title</a:t>
            </a:r>
          </a:p>
        </p:txBody>
      </p:sp>
      <p:sp>
        <p:nvSpPr>
          <p:cNvPr id="5" name="任意多边形: 形状 1"/>
          <p:cNvSpPr/>
          <p:nvPr/>
        </p:nvSpPr>
        <p:spPr>
          <a:xfrm>
            <a:off x="-4259580" y="-3180080"/>
            <a:ext cx="10112375" cy="8181975"/>
          </a:xfrm>
          <a:custGeom>
            <a:avLst/>
            <a:gdLst/>
            <a:ahLst/>
            <a:cxnLst/>
            <a:rect l="0" t="0" r="0" b="0"/>
            <a:pathLst>
              <a:path w="10112611" h="8182270">
                <a:moveTo>
                  <a:pt x="0" y="0"/>
                </a:moveTo>
                <a:lnTo>
                  <a:pt x="10112610" y="0"/>
                </a:lnTo>
                <a:lnTo>
                  <a:pt x="10112610" y="8182269"/>
                </a:lnTo>
                <a:lnTo>
                  <a:pt x="0" y="8182269"/>
                </a:lnTo>
                <a:close/>
              </a:path>
            </a:pathLst>
          </a:custGeom>
          <a:noFill/>
          <a:ln w="25400" cap="flat" cmpd="sng" algn="ctr">
            <a:noFill/>
            <a:prstDash val="solid"/>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accent1">
                    <a:shade val="50000"/>
                  </a:schemeClr>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1" name="PA_组合 20"/>
          <p:cNvGrpSpPr/>
          <p:nvPr>
            <p:custDataLst>
              <p:tags r:id="rId2"/>
            </p:custDataLst>
          </p:nvPr>
        </p:nvGrpSpPr>
        <p:grpSpPr>
          <a:xfrm rot="5400000">
            <a:off x="1655999" y="-88819"/>
            <a:ext cx="3283111" cy="5110480"/>
            <a:chOff x="1014410" y="146868"/>
            <a:chExt cx="10161590" cy="6267450"/>
          </a:xfrm>
        </p:grpSpPr>
        <p:sp>
          <p:nvSpPr>
            <p:cNvPr id="22" name="矩形 21"/>
            <p:cNvSpPr/>
            <p:nvPr/>
          </p:nvSpPr>
          <p:spPr>
            <a:xfrm>
              <a:off x="1014410" y="432618"/>
              <a:ext cx="10161590" cy="5981700"/>
            </a:xfrm>
            <a:prstGeom prst="rect">
              <a:avLst/>
            </a:prstGeom>
            <a:noFill/>
            <a:ln w="50800">
              <a:solidFill>
                <a:srgbClr val="003F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3" name="组合 22"/>
            <p:cNvGrpSpPr/>
            <p:nvPr/>
          </p:nvGrpSpPr>
          <p:grpSpPr>
            <a:xfrm>
              <a:off x="1880882" y="146868"/>
              <a:ext cx="1260624" cy="603248"/>
              <a:chOff x="1880882" y="323850"/>
              <a:chExt cx="1260624" cy="603248"/>
            </a:xfrm>
          </p:grpSpPr>
          <p:sp>
            <p:nvSpPr>
              <p:cNvPr id="24" name="矩形 23"/>
              <p:cNvSpPr/>
              <p:nvPr/>
            </p:nvSpPr>
            <p:spPr>
              <a:xfrm>
                <a:off x="1880882" y="323850"/>
                <a:ext cx="313065" cy="571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 name="矩形 24"/>
              <p:cNvSpPr/>
              <p:nvPr/>
            </p:nvSpPr>
            <p:spPr>
              <a:xfrm>
                <a:off x="2350699" y="355598"/>
                <a:ext cx="278318" cy="571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矩形 25"/>
              <p:cNvSpPr/>
              <p:nvPr/>
            </p:nvSpPr>
            <p:spPr>
              <a:xfrm>
                <a:off x="2790032" y="325120"/>
                <a:ext cx="351474" cy="571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sp>
        <p:nvSpPr>
          <p:cNvPr id="10244" name="矩形 5"/>
          <p:cNvSpPr/>
          <p:nvPr/>
        </p:nvSpPr>
        <p:spPr>
          <a:xfrm>
            <a:off x="8027035" y="1402080"/>
            <a:ext cx="2235200" cy="461665"/>
          </a:xfrm>
          <a:prstGeom prst="rect">
            <a:avLst/>
          </a:prstGeom>
          <a:noFill/>
          <a:ln w="9525">
            <a:noFill/>
          </a:ln>
        </p:spPr>
        <p:txBody>
          <a:bodyPr wrap="square">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dist">
              <a:lnSpc>
                <a:spcPct val="100000"/>
              </a:lnSpc>
              <a:buNone/>
            </a:pPr>
            <a:r>
              <a:rPr lang="zh-CN" altLang="en-US" sz="2400" dirty="0">
                <a:solidFill>
                  <a:schemeClr val="tx1">
                    <a:lumMod val="75000"/>
                    <a:lumOff val="25000"/>
                  </a:schemeClr>
                </a:solidFill>
                <a:cs typeface="+mn-ea"/>
                <a:sym typeface="+mn-lt"/>
              </a:rPr>
              <a:t>清•新•画•册</a:t>
            </a:r>
          </a:p>
        </p:txBody>
      </p:sp>
      <p:cxnSp>
        <p:nvCxnSpPr>
          <p:cNvPr id="15" name="直接连接符 14"/>
          <p:cNvCxnSpPr/>
          <p:nvPr/>
        </p:nvCxnSpPr>
        <p:spPr>
          <a:xfrm>
            <a:off x="7335520" y="1632585"/>
            <a:ext cx="624840"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10369550" y="1631950"/>
            <a:ext cx="624840"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0243" name="矩形 4"/>
          <p:cNvSpPr/>
          <p:nvPr/>
        </p:nvSpPr>
        <p:spPr>
          <a:xfrm>
            <a:off x="6948170" y="2195195"/>
            <a:ext cx="4392295" cy="1143000"/>
          </a:xfrm>
          <a:prstGeom prst="rect">
            <a:avLst/>
          </a:prstGeom>
          <a:noFill/>
          <a:ln w="9525">
            <a:noFill/>
          </a:ln>
        </p:spPr>
        <p:txBody>
          <a:bodyPr wrap="square">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fontAlgn="auto">
              <a:lnSpc>
                <a:spcPct val="150000"/>
              </a:lnSpc>
              <a:buNone/>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p>
          <a:p>
            <a:pPr marL="0" lvl="0" indent="0" algn="ctr" fontAlgn="auto">
              <a:lnSpc>
                <a:spcPct val="150000"/>
              </a:lnSpc>
              <a:buNone/>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endParaRPr lang="zh-CN" altLang="en-US" sz="1000" dirty="0">
              <a:solidFill>
                <a:schemeClr val="tx1">
                  <a:lumMod val="75000"/>
                  <a:lumOff val="25000"/>
                </a:schemeClr>
              </a:solidFill>
              <a:cs typeface="+mn-ea"/>
              <a:sym typeface="+mn-lt"/>
            </a:endParaRPr>
          </a:p>
        </p:txBody>
      </p:sp>
      <p:sp>
        <p:nvSpPr>
          <p:cNvPr id="17" name="矩形 16"/>
          <p:cNvSpPr/>
          <p:nvPr/>
        </p:nvSpPr>
        <p:spPr>
          <a:xfrm>
            <a:off x="8138795" y="5093335"/>
            <a:ext cx="2012950" cy="346710"/>
          </a:xfrm>
          <a:prstGeom prst="rect">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chemeClr val="tx1">
                    <a:lumMod val="75000"/>
                    <a:lumOff val="25000"/>
                  </a:schemeClr>
                </a:solidFill>
                <a:cs typeface="+mn-ea"/>
                <a:sym typeface="+mn-lt"/>
              </a:rPr>
              <a:t>小清新画册</a:t>
            </a:r>
          </a:p>
        </p:txBody>
      </p:sp>
      <p:sp>
        <p:nvSpPr>
          <p:cNvPr id="9" name="矩形 4"/>
          <p:cNvSpPr/>
          <p:nvPr/>
        </p:nvSpPr>
        <p:spPr>
          <a:xfrm>
            <a:off x="6948805" y="3585845"/>
            <a:ext cx="4392295" cy="1143000"/>
          </a:xfrm>
          <a:prstGeom prst="rect">
            <a:avLst/>
          </a:prstGeom>
          <a:noFill/>
          <a:ln w="9525">
            <a:noFill/>
          </a:ln>
        </p:spPr>
        <p:txBody>
          <a:bodyPr wrap="square">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fontAlgn="auto">
              <a:lnSpc>
                <a:spcPct val="150000"/>
              </a:lnSpc>
              <a:buNone/>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p>
          <a:p>
            <a:pPr marL="0" lvl="0" indent="0" algn="ctr" fontAlgn="auto">
              <a:lnSpc>
                <a:spcPct val="150000"/>
              </a:lnSpc>
              <a:buNone/>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endParaRPr lang="zh-CN" altLang="en-US" sz="1000" dirty="0">
              <a:solidFill>
                <a:schemeClr val="tx1">
                  <a:lumMod val="75000"/>
                  <a:lumOff val="25000"/>
                </a:schemeClr>
              </a:solidFill>
              <a:cs typeface="+mn-ea"/>
              <a:sym typeface="+mn-lt"/>
            </a:endParaRPr>
          </a:p>
        </p:txBody>
      </p:sp>
      <p:sp>
        <p:nvSpPr>
          <p:cNvPr id="18" name="Picture Placeholder 3">
            <a:extLst>
              <a:ext uri="{FF2B5EF4-FFF2-40B4-BE49-F238E27FC236}">
                <a16:creationId xmlns="" xmlns:a16="http://schemas.microsoft.com/office/drawing/2014/main" id="{FD2C618E-D311-4859-8286-7AD7E230B54A}"/>
              </a:ext>
            </a:extLst>
          </p:cNvPr>
          <p:cNvSpPr>
            <a:spLocks noGrp="1"/>
          </p:cNvSpPr>
          <p:nvPr/>
        </p:nvSpPr>
        <p:spPr>
          <a:xfrm>
            <a:off x="1137033" y="2594995"/>
            <a:ext cx="4598744" cy="3257873"/>
          </a:xfrm>
          <a:prstGeom prst="rect">
            <a:avLst/>
          </a:prstGeom>
          <a:blipFill rotWithShape="1">
            <a:blip r:embed="rId5" cstate="email">
              <a:extLst>
                <a:ext uri="{28A0092B-C50C-407E-A947-70E740481C1C}">
                  <a14:useLocalDpi xmlns:a14="http://schemas.microsoft.com/office/drawing/2010/main" xmlns=""/>
                </a:ext>
              </a:extLst>
            </a:blip>
            <a:stretch>
              <a:fillRect/>
            </a:stretch>
          </a:blipFill>
        </p:spPr>
        <p:txBody>
          <a:bodyPr/>
          <a:lstStyle/>
          <a:p>
            <a:endParaRPr lang="zh-CN" altLang="en-US">
              <a:cs typeface="+mn-ea"/>
              <a:sym typeface="+mn-lt"/>
            </a:endParaRPr>
          </a:p>
        </p:txBody>
      </p:sp>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000">
        <p15:prstTrans prst="pageCurlDouble"/>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right)">
                                      <p:cBhvr>
                                        <p:cTn id="7" dur="500"/>
                                        <p:tgtEl>
                                          <p:spTgt spid="7"/>
                                        </p:tgtEl>
                                      </p:cBhvr>
                                    </p:animEffect>
                                  </p:childTnLst>
                                </p:cTn>
                              </p:par>
                            </p:childTnLst>
                          </p:cTn>
                        </p:par>
                        <p:par>
                          <p:cTn id="8" fill="hold">
                            <p:stCondLst>
                              <p:cond delay="500"/>
                            </p:stCondLst>
                            <p:childTnLst>
                              <p:par>
                                <p:cTn id="9" presetID="21" presetClass="entr" presetSubtype="1"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heel(1)">
                                      <p:cBhvr>
                                        <p:cTn id="11" dur="500"/>
                                        <p:tgtEl>
                                          <p:spTgt spid="21"/>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fade">
                                      <p:cBhvr>
                                        <p:cTn id="15" dur="500"/>
                                        <p:tgtEl>
                                          <p:spTgt spid="27"/>
                                        </p:tgtEl>
                                      </p:cBhvr>
                                    </p:animEffect>
                                    <p:anim calcmode="lin" valueType="num">
                                      <p:cBhvr>
                                        <p:cTn id="16" dur="500" fill="hold"/>
                                        <p:tgtEl>
                                          <p:spTgt spid="27"/>
                                        </p:tgtEl>
                                        <p:attrNameLst>
                                          <p:attrName>ppt_x</p:attrName>
                                        </p:attrNameLst>
                                      </p:cBhvr>
                                      <p:tavLst>
                                        <p:tav tm="0">
                                          <p:val>
                                            <p:strVal val="#ppt_x"/>
                                          </p:val>
                                        </p:tav>
                                        <p:tav tm="100000">
                                          <p:val>
                                            <p:strVal val="#ppt_x"/>
                                          </p:val>
                                        </p:tav>
                                      </p:tavLst>
                                    </p:anim>
                                    <p:anim calcmode="lin" valueType="num">
                                      <p:cBhvr>
                                        <p:cTn id="17" dur="500" fill="hold"/>
                                        <p:tgtEl>
                                          <p:spTgt spid="27"/>
                                        </p:tgtEl>
                                        <p:attrNameLst>
                                          <p:attrName>ppt_y</p:attrName>
                                        </p:attrNameLst>
                                      </p:cBhvr>
                                      <p:tavLst>
                                        <p:tav tm="0">
                                          <p:val>
                                            <p:strVal val="#ppt_y+.1"/>
                                          </p:val>
                                        </p:tav>
                                        <p:tav tm="100000">
                                          <p:val>
                                            <p:strVal val="#ppt_y"/>
                                          </p:val>
                                        </p:tav>
                                      </p:tavLst>
                                    </p:anim>
                                  </p:childTnLst>
                                </p:cTn>
                              </p:par>
                            </p:childTnLst>
                          </p:cTn>
                        </p:par>
                        <p:par>
                          <p:cTn id="18" fill="hold">
                            <p:stCondLst>
                              <p:cond delay="1500"/>
                            </p:stCondLst>
                            <p:childTnLst>
                              <p:par>
                                <p:cTn id="19" presetID="22" presetClass="entr" presetSubtype="8" fill="hold"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ipe(left)">
                                      <p:cBhvr>
                                        <p:cTn id="21" dur="500"/>
                                        <p:tgtEl>
                                          <p:spTgt spid="15"/>
                                        </p:tgtEl>
                                      </p:cBhvr>
                                    </p:animEffect>
                                  </p:childTnLst>
                                </p:cTn>
                              </p:par>
                              <p:par>
                                <p:cTn id="22" presetID="22" presetClass="entr" presetSubtype="2" fill="hold" nodeType="with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wipe(right)">
                                      <p:cBhvr>
                                        <p:cTn id="24" dur="500"/>
                                        <p:tgtEl>
                                          <p:spTgt spid="16"/>
                                        </p:tgtEl>
                                      </p:cBhvr>
                                    </p:animEffect>
                                  </p:childTnLst>
                                </p:cTn>
                              </p:par>
                              <p:par>
                                <p:cTn id="25" presetID="12" presetClass="entr" presetSubtype="4" fill="hold" grpId="0" nodeType="withEffect">
                                  <p:stCondLst>
                                    <p:cond delay="0"/>
                                  </p:stCondLst>
                                  <p:childTnLst>
                                    <p:set>
                                      <p:cBhvr>
                                        <p:cTn id="26" dur="1" fill="hold">
                                          <p:stCondLst>
                                            <p:cond delay="0"/>
                                          </p:stCondLst>
                                        </p:cTn>
                                        <p:tgtEl>
                                          <p:spTgt spid="10244"/>
                                        </p:tgtEl>
                                        <p:attrNameLst>
                                          <p:attrName>style.visibility</p:attrName>
                                        </p:attrNameLst>
                                      </p:cBhvr>
                                      <p:to>
                                        <p:strVal val="visible"/>
                                      </p:to>
                                    </p:set>
                                    <p:anim calcmode="lin" valueType="num">
                                      <p:cBhvr additive="base">
                                        <p:cTn id="27" dur="500"/>
                                        <p:tgtEl>
                                          <p:spTgt spid="10244"/>
                                        </p:tgtEl>
                                        <p:attrNameLst>
                                          <p:attrName>ppt_y</p:attrName>
                                        </p:attrNameLst>
                                      </p:cBhvr>
                                      <p:tavLst>
                                        <p:tav tm="0">
                                          <p:val>
                                            <p:strVal val="#ppt_y+#ppt_h*1.125000"/>
                                          </p:val>
                                        </p:tav>
                                        <p:tav tm="100000">
                                          <p:val>
                                            <p:strVal val="#ppt_y"/>
                                          </p:val>
                                        </p:tav>
                                      </p:tavLst>
                                    </p:anim>
                                    <p:animEffect transition="in" filter="wipe(up)">
                                      <p:cBhvr>
                                        <p:cTn id="28" dur="500"/>
                                        <p:tgtEl>
                                          <p:spTgt spid="10244"/>
                                        </p:tgtEl>
                                      </p:cBhvr>
                                    </p:animEffect>
                                  </p:childTnLst>
                                </p:cTn>
                              </p:par>
                            </p:childTnLst>
                          </p:cTn>
                        </p:par>
                        <p:par>
                          <p:cTn id="29" fill="hold">
                            <p:stCondLst>
                              <p:cond delay="2000"/>
                            </p:stCondLst>
                            <p:childTnLst>
                              <p:par>
                                <p:cTn id="30" presetID="12" presetClass="entr" presetSubtype="4" fill="hold" grpId="0" nodeType="afterEffect">
                                  <p:stCondLst>
                                    <p:cond delay="0"/>
                                  </p:stCondLst>
                                  <p:childTnLst>
                                    <p:set>
                                      <p:cBhvr>
                                        <p:cTn id="31" dur="1" fill="hold">
                                          <p:stCondLst>
                                            <p:cond delay="0"/>
                                          </p:stCondLst>
                                        </p:cTn>
                                        <p:tgtEl>
                                          <p:spTgt spid="10243"/>
                                        </p:tgtEl>
                                        <p:attrNameLst>
                                          <p:attrName>style.visibility</p:attrName>
                                        </p:attrNameLst>
                                      </p:cBhvr>
                                      <p:to>
                                        <p:strVal val="visible"/>
                                      </p:to>
                                    </p:set>
                                    <p:anim calcmode="lin" valueType="num">
                                      <p:cBhvr additive="base">
                                        <p:cTn id="32" dur="500"/>
                                        <p:tgtEl>
                                          <p:spTgt spid="10243"/>
                                        </p:tgtEl>
                                        <p:attrNameLst>
                                          <p:attrName>ppt_y</p:attrName>
                                        </p:attrNameLst>
                                      </p:cBhvr>
                                      <p:tavLst>
                                        <p:tav tm="0">
                                          <p:val>
                                            <p:strVal val="#ppt_y+#ppt_h*1.125000"/>
                                          </p:val>
                                        </p:tav>
                                        <p:tav tm="100000">
                                          <p:val>
                                            <p:strVal val="#ppt_y"/>
                                          </p:val>
                                        </p:tav>
                                      </p:tavLst>
                                    </p:anim>
                                    <p:animEffect transition="in" filter="wipe(up)">
                                      <p:cBhvr>
                                        <p:cTn id="33" dur="500"/>
                                        <p:tgtEl>
                                          <p:spTgt spid="10243"/>
                                        </p:tgtEl>
                                      </p:cBhvr>
                                    </p:animEffect>
                                  </p:childTnLst>
                                </p:cTn>
                              </p:par>
                            </p:childTnLst>
                          </p:cTn>
                        </p:par>
                        <p:par>
                          <p:cTn id="34" fill="hold">
                            <p:stCondLst>
                              <p:cond delay="2500"/>
                            </p:stCondLst>
                            <p:childTnLst>
                              <p:par>
                                <p:cTn id="35" presetID="12" presetClass="entr" presetSubtype="4"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p:tgtEl>
                                          <p:spTgt spid="9"/>
                                        </p:tgtEl>
                                        <p:attrNameLst>
                                          <p:attrName>ppt_y</p:attrName>
                                        </p:attrNameLst>
                                      </p:cBhvr>
                                      <p:tavLst>
                                        <p:tav tm="0">
                                          <p:val>
                                            <p:strVal val="#ppt_y+#ppt_h*1.125000"/>
                                          </p:val>
                                        </p:tav>
                                        <p:tav tm="100000">
                                          <p:val>
                                            <p:strVal val="#ppt_y"/>
                                          </p:val>
                                        </p:tav>
                                      </p:tavLst>
                                    </p:anim>
                                    <p:animEffect transition="in" filter="wipe(up)">
                                      <p:cBhvr>
                                        <p:cTn id="38" dur="500"/>
                                        <p:tgtEl>
                                          <p:spTgt spid="9"/>
                                        </p:tgtEl>
                                      </p:cBhvr>
                                    </p:animEffect>
                                  </p:childTnLst>
                                </p:cTn>
                              </p:par>
                            </p:childTnLst>
                          </p:cTn>
                        </p:par>
                        <p:par>
                          <p:cTn id="39" fill="hold">
                            <p:stCondLst>
                              <p:cond delay="3000"/>
                            </p:stCondLst>
                            <p:childTnLst>
                              <p:par>
                                <p:cTn id="40" presetID="53" presetClass="entr" presetSubtype="16"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p:cTn id="42" dur="500" fill="hold"/>
                                        <p:tgtEl>
                                          <p:spTgt spid="17"/>
                                        </p:tgtEl>
                                        <p:attrNameLst>
                                          <p:attrName>ppt_w</p:attrName>
                                        </p:attrNameLst>
                                      </p:cBhvr>
                                      <p:tavLst>
                                        <p:tav tm="0">
                                          <p:val>
                                            <p:fltVal val="0"/>
                                          </p:val>
                                        </p:tav>
                                        <p:tav tm="100000">
                                          <p:val>
                                            <p:strVal val="#ppt_w"/>
                                          </p:val>
                                        </p:tav>
                                      </p:tavLst>
                                    </p:anim>
                                    <p:anim calcmode="lin" valueType="num">
                                      <p:cBhvr>
                                        <p:cTn id="43" dur="500" fill="hold"/>
                                        <p:tgtEl>
                                          <p:spTgt spid="17"/>
                                        </p:tgtEl>
                                        <p:attrNameLst>
                                          <p:attrName>ppt_h</p:attrName>
                                        </p:attrNameLst>
                                      </p:cBhvr>
                                      <p:tavLst>
                                        <p:tav tm="0">
                                          <p:val>
                                            <p:fltVal val="0"/>
                                          </p:val>
                                        </p:tav>
                                        <p:tav tm="100000">
                                          <p:val>
                                            <p:strVal val="#ppt_h"/>
                                          </p:val>
                                        </p:tav>
                                      </p:tavLst>
                                    </p:anim>
                                    <p:animEffect transition="in" filter="fade">
                                      <p:cBhvr>
                                        <p:cTn id="44" dur="500"/>
                                        <p:tgtEl>
                                          <p:spTgt spid="17"/>
                                        </p:tgtEl>
                                      </p:cBhvr>
                                    </p:animEffect>
                                  </p:childTnLst>
                                </p:cTn>
                              </p:par>
                            </p:childTnLst>
                          </p:cTn>
                        </p:par>
                        <p:par>
                          <p:cTn id="45" fill="hold">
                            <p:stCondLst>
                              <p:cond delay="3500"/>
                            </p:stCondLst>
                            <p:childTnLst>
                              <p:par>
                                <p:cTn id="46" presetID="29" presetClass="entr" presetSubtype="0" fill="hold" nodeType="after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p:cTn id="48" dur="500" fill="hold"/>
                                        <p:tgtEl>
                                          <p:spTgt spid="18"/>
                                        </p:tgtEl>
                                        <p:attrNameLst>
                                          <p:attrName>ppt_x</p:attrName>
                                        </p:attrNameLst>
                                      </p:cBhvr>
                                      <p:tavLst>
                                        <p:tav tm="0">
                                          <p:val>
                                            <p:strVal val="#ppt_x-.2"/>
                                          </p:val>
                                        </p:tav>
                                        <p:tav tm="100000">
                                          <p:val>
                                            <p:strVal val="#ppt_x"/>
                                          </p:val>
                                        </p:tav>
                                      </p:tavLst>
                                    </p:anim>
                                    <p:anim calcmode="lin" valueType="num">
                                      <p:cBhvr>
                                        <p:cTn id="49" dur="500" fill="hold"/>
                                        <p:tgtEl>
                                          <p:spTgt spid="18"/>
                                        </p:tgtEl>
                                        <p:attrNameLst>
                                          <p:attrName>ppt_y</p:attrName>
                                        </p:attrNameLst>
                                      </p:cBhvr>
                                      <p:tavLst>
                                        <p:tav tm="0">
                                          <p:val>
                                            <p:strVal val="#ppt_y"/>
                                          </p:val>
                                        </p:tav>
                                        <p:tav tm="100000">
                                          <p:val>
                                            <p:strVal val="#ppt_y"/>
                                          </p:val>
                                        </p:tav>
                                      </p:tavLst>
                                    </p:anim>
                                    <p:animEffect transition="in" filter="wipe(right)" prLst="gradientSize: 0.1">
                                      <p:cBhvr>
                                        <p:cTn id="5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27" grpId="0" bldLvl="0"/>
      <p:bldP spid="10244" grpId="0"/>
      <p:bldP spid="10243" grpId="0"/>
      <p:bldP spid="17" grpId="0" bldLvl="0" animBg="1"/>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10795" y="2303145"/>
            <a:ext cx="9155430" cy="2254250"/>
          </a:xfrm>
          <a:prstGeom prst="rect">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文本框 20"/>
          <p:cNvSpPr txBox="1"/>
          <p:nvPr/>
        </p:nvSpPr>
        <p:spPr>
          <a:xfrm>
            <a:off x="2787015" y="2619375"/>
            <a:ext cx="2969895" cy="36279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solidFill>
                  <a:schemeClr val="tx1">
                    <a:lumMod val="75000"/>
                    <a:lumOff val="25000"/>
                  </a:schemeClr>
                </a:solidFill>
                <a:cs typeface="+mn-ea"/>
                <a:sym typeface="+mn-lt"/>
              </a:rPr>
              <a:t>Click here to add your title</a:t>
            </a:r>
          </a:p>
        </p:txBody>
      </p:sp>
      <p:sp>
        <p:nvSpPr>
          <p:cNvPr id="22" name="文本框 21"/>
          <p:cNvSpPr txBox="1"/>
          <p:nvPr/>
        </p:nvSpPr>
        <p:spPr>
          <a:xfrm>
            <a:off x="619125" y="3072765"/>
            <a:ext cx="5137785" cy="1245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fontAlgn="auto">
              <a:lnSpc>
                <a:spcPct val="15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p>
          <a:p>
            <a:pPr algn="r" fontAlgn="auto">
              <a:lnSpc>
                <a:spcPct val="150000"/>
              </a:lnSpc>
            </a:pPr>
            <a:endParaRPr lang="zh-CN" altLang="en-US" sz="1000" dirty="0">
              <a:solidFill>
                <a:schemeClr val="tx1">
                  <a:lumMod val="75000"/>
                  <a:lumOff val="25000"/>
                </a:schemeClr>
              </a:solidFill>
              <a:cs typeface="+mn-ea"/>
              <a:sym typeface="+mn-lt"/>
            </a:endParaRPr>
          </a:p>
          <a:p>
            <a:pPr algn="r" fontAlgn="auto">
              <a:lnSpc>
                <a:spcPct val="15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endParaRPr lang="zh-CN" altLang="en-US" sz="1000" dirty="0">
              <a:solidFill>
                <a:schemeClr val="tx1">
                  <a:lumMod val="75000"/>
                  <a:lumOff val="25000"/>
                </a:schemeClr>
              </a:solidFill>
              <a:cs typeface="+mn-ea"/>
              <a:sym typeface="+mn-lt"/>
            </a:endParaRPr>
          </a:p>
        </p:txBody>
      </p:sp>
      <p:sp>
        <p:nvSpPr>
          <p:cNvPr id="20" name="文本框 19">
            <a:extLst>
              <a:ext uri="{FF2B5EF4-FFF2-40B4-BE49-F238E27FC236}">
                <a16:creationId xmlns="" xmlns:a16="http://schemas.microsoft.com/office/drawing/2014/main" id="{761DB120-C47F-4C8D-902C-0D6430E81A33}"/>
              </a:ext>
            </a:extLst>
          </p:cNvPr>
          <p:cNvSpPr txBox="1"/>
          <p:nvPr/>
        </p:nvSpPr>
        <p:spPr>
          <a:xfrm>
            <a:off x="9394190" y="2229167"/>
            <a:ext cx="2740660" cy="2399665"/>
          </a:xfrm>
          <a:prstGeom prst="rect">
            <a:avLst/>
          </a:prstGeom>
          <a:noFill/>
        </p:spPr>
        <p:txBody>
          <a:bodyPr wrap="square" rtlCol="0">
            <a:spAutoFit/>
          </a:bodyPr>
          <a:lstStyle/>
          <a:p>
            <a:pPr algn="ctr"/>
            <a:r>
              <a:rPr lang="en-US" altLang="zh-CN" sz="15000" dirty="0">
                <a:solidFill>
                  <a:srgbClr val="558C6F"/>
                </a:solidFill>
                <a:cs typeface="+mn-ea"/>
                <a:sym typeface="+mn-lt"/>
              </a:rPr>
              <a:t>02</a:t>
            </a:r>
          </a:p>
        </p:txBody>
      </p:sp>
      <p:sp>
        <p:nvSpPr>
          <p:cNvPr id="15" name="矩形 14"/>
          <p:cNvSpPr/>
          <p:nvPr/>
        </p:nvSpPr>
        <p:spPr>
          <a:xfrm>
            <a:off x="-2539" y="0"/>
            <a:ext cx="6095999" cy="6858000"/>
          </a:xfrm>
          <a:prstGeom prst="rect">
            <a:avLst/>
          </a:prstGeom>
          <a:gradFill flip="none" rotWithShape="1">
            <a:gsLst>
              <a:gs pos="84000">
                <a:schemeClr val="bg1">
                  <a:alpha val="0"/>
                </a:schemeClr>
              </a:gs>
              <a:gs pos="100000">
                <a:schemeClr val="tx1">
                  <a:lumMod val="50000"/>
                  <a:lumOff val="50000"/>
                  <a:alpha val="30000"/>
                </a:schemeClr>
              </a:gs>
            </a:gsLst>
            <a:lin ang="0" scaled="1"/>
            <a:tileRect/>
          </a:gradFill>
          <a:ln>
            <a:noFill/>
          </a:ln>
          <a:effectLst>
            <a:outerShdw blurRad="101600" dist="38100" sx="101000" sy="101000" algn="l" rotWithShape="0">
              <a:prstClr val="black">
                <a:alpha val="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Picture Placeholder 3">
            <a:extLst>
              <a:ext uri="{FF2B5EF4-FFF2-40B4-BE49-F238E27FC236}">
                <a16:creationId xmlns="" xmlns:a16="http://schemas.microsoft.com/office/drawing/2014/main" id="{5B98CDB7-A5A4-4616-8812-2AFB11C162ED}"/>
              </a:ext>
            </a:extLst>
          </p:cNvPr>
          <p:cNvSpPr>
            <a:spLocks noGrp="1"/>
          </p:cNvSpPr>
          <p:nvPr/>
        </p:nvSpPr>
        <p:spPr>
          <a:xfrm>
            <a:off x="6157595" y="4702810"/>
            <a:ext cx="2987040" cy="2177415"/>
          </a:xfrm>
          <a:prstGeom prst="rect">
            <a:avLst/>
          </a:prstGeom>
          <a:blipFill rotWithShape="1">
            <a:blip r:embed="rId4" cstate="email">
              <a:extLst>
                <a:ext uri="{28A0092B-C50C-407E-A947-70E740481C1C}">
                  <a14:useLocalDpi xmlns:a14="http://schemas.microsoft.com/office/drawing/2010/main" xmlns=""/>
                </a:ext>
              </a:extLst>
            </a:blip>
            <a:stretch>
              <a:fillRect/>
            </a:stretch>
          </a:blipFill>
        </p:spPr>
        <p:txBody>
          <a:bodyPr/>
          <a:lstStyle/>
          <a:p>
            <a:endParaRPr lang="zh-CN" altLang="en-US">
              <a:cs typeface="+mn-ea"/>
              <a:sym typeface="+mn-lt"/>
            </a:endParaRPr>
          </a:p>
        </p:txBody>
      </p:sp>
      <p:sp>
        <p:nvSpPr>
          <p:cNvPr id="12" name="Picture Placeholder 2">
            <a:extLst>
              <a:ext uri="{FF2B5EF4-FFF2-40B4-BE49-F238E27FC236}">
                <a16:creationId xmlns="" xmlns:a16="http://schemas.microsoft.com/office/drawing/2014/main" id="{8B9A7D0E-5B7B-420D-BCA8-8A6214DF4010}"/>
              </a:ext>
            </a:extLst>
          </p:cNvPr>
          <p:cNvSpPr>
            <a:spLocks noGrp="1"/>
          </p:cNvSpPr>
          <p:nvPr/>
        </p:nvSpPr>
        <p:spPr>
          <a:xfrm>
            <a:off x="6262559" y="-393973"/>
            <a:ext cx="2898397" cy="2543065"/>
          </a:xfrm>
          <a:prstGeom prst="rect">
            <a:avLst/>
          </a:prstGeom>
          <a:blipFill rotWithShape="1">
            <a:blip r:embed="rId5" cstate="email">
              <a:extLst>
                <a:ext uri="{28A0092B-C50C-407E-A947-70E740481C1C}">
                  <a14:useLocalDpi xmlns:a14="http://schemas.microsoft.com/office/drawing/2010/main" xmlns=""/>
                </a:ext>
              </a:extLst>
            </a:blip>
            <a:stretch>
              <a:fillRect/>
            </a:stretch>
          </a:blipFill>
        </p:spPr>
        <p:txBody>
          <a:bodyPr/>
          <a:lstStyle/>
          <a:p>
            <a:endParaRPr lang="zh-CN" altLang="en-US">
              <a:cs typeface="+mn-ea"/>
              <a:sym typeface="+mn-lt"/>
            </a:endParaRPr>
          </a:p>
        </p:txBody>
      </p:sp>
      <p:sp>
        <p:nvSpPr>
          <p:cNvPr id="13" name="文本框 12">
            <a:extLst>
              <a:ext uri="{FF2B5EF4-FFF2-40B4-BE49-F238E27FC236}">
                <a16:creationId xmlns="" xmlns:a16="http://schemas.microsoft.com/office/drawing/2014/main" id="{5DE52B42-8EA4-476B-BAC2-49CB345349A6}"/>
              </a:ext>
            </a:extLst>
          </p:cNvPr>
          <p:cNvSpPr txBox="1"/>
          <p:nvPr/>
        </p:nvSpPr>
        <p:spPr>
          <a:xfrm>
            <a:off x="6700777" y="2481729"/>
            <a:ext cx="2005855" cy="1938992"/>
          </a:xfrm>
          <a:prstGeom prst="rect">
            <a:avLst/>
          </a:prstGeom>
          <a:noFill/>
        </p:spPr>
        <p:txBody>
          <a:bodyPr wrap="square" rtlCol="0">
            <a:spAutoFit/>
          </a:bodyPr>
          <a:lstStyle/>
          <a:p>
            <a:r>
              <a:rPr lang="en-US" altLang="zh-CN" sz="6000" dirty="0">
                <a:solidFill>
                  <a:srgbClr val="558C6F"/>
                </a:solidFill>
                <a:cs typeface="+mn-ea"/>
                <a:sym typeface="+mn-lt"/>
              </a:rPr>
              <a:t>Click</a:t>
            </a:r>
          </a:p>
          <a:p>
            <a:r>
              <a:rPr lang="en-US" altLang="zh-CN" sz="6000" dirty="0">
                <a:solidFill>
                  <a:srgbClr val="558C6F"/>
                </a:solidFill>
                <a:cs typeface="+mn-ea"/>
                <a:sym typeface="+mn-lt"/>
              </a:rPr>
              <a:t>Here</a:t>
            </a:r>
            <a:endParaRPr lang="zh-CN" altLang="en-US" sz="6000" dirty="0">
              <a:solidFill>
                <a:srgbClr val="558C6F"/>
              </a:solidFill>
              <a:cs typeface="+mn-ea"/>
              <a:sym typeface="+mn-lt"/>
            </a:endParaRPr>
          </a:p>
        </p:txBody>
      </p:sp>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000">
        <p15:prstTrans prst="pageCurlDouble"/>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right)">
                                      <p:cBhvr>
                                        <p:cTn id="7" dur="500"/>
                                        <p:tgtEl>
                                          <p:spTgt spid="15"/>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right)">
                                      <p:cBhvr>
                                        <p:cTn id="11" dur="500"/>
                                        <p:tgtEl>
                                          <p:spTgt spid="14"/>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right)">
                                      <p:cBhvr>
                                        <p:cTn id="15" dur="500"/>
                                        <p:tgtEl>
                                          <p:spTgt spid="21"/>
                                        </p:tgtEl>
                                      </p:cBhvr>
                                    </p:animEffect>
                                  </p:childTnLst>
                                </p:cTn>
                              </p:par>
                            </p:childTnLst>
                          </p:cTn>
                        </p:par>
                        <p:par>
                          <p:cTn id="16" fill="hold">
                            <p:stCondLst>
                              <p:cond delay="1500"/>
                            </p:stCondLst>
                            <p:childTnLst>
                              <p:par>
                                <p:cTn id="17" presetID="14" presetClass="entr" presetSubtype="5" fill="hold" grpId="1"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randombar(vertical)">
                                      <p:cBhvr>
                                        <p:cTn id="19" dur="1000"/>
                                        <p:tgtEl>
                                          <p:spTgt spid="22"/>
                                        </p:tgtEl>
                                      </p:cBhvr>
                                    </p:animEffect>
                                  </p:childTnLst>
                                </p:cTn>
                              </p:par>
                            </p:childTnLst>
                          </p:cTn>
                        </p:par>
                        <p:par>
                          <p:cTn id="20" fill="hold">
                            <p:stCondLst>
                              <p:cond delay="2500"/>
                            </p:stCondLst>
                            <p:childTnLst>
                              <p:par>
                                <p:cTn id="21" presetID="22" presetClass="entr" presetSubtype="2"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right)">
                                      <p:cBhvr>
                                        <p:cTn id="23" dur="500"/>
                                        <p:tgtEl>
                                          <p:spTgt spid="12"/>
                                        </p:tgtEl>
                                      </p:cBhvr>
                                    </p:animEffect>
                                  </p:childTnLst>
                                </p:cTn>
                              </p:par>
                            </p:childTnLst>
                          </p:cTn>
                        </p:par>
                        <p:par>
                          <p:cTn id="24" fill="hold">
                            <p:stCondLst>
                              <p:cond delay="3000"/>
                            </p:stCondLst>
                            <p:childTnLst>
                              <p:par>
                                <p:cTn id="25" presetID="42" presetClass="entr" presetSubtype="0"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anim calcmode="lin" valueType="num">
                                      <p:cBhvr>
                                        <p:cTn id="28" dur="500" fill="hold"/>
                                        <p:tgtEl>
                                          <p:spTgt spid="11"/>
                                        </p:tgtEl>
                                        <p:attrNameLst>
                                          <p:attrName>ppt_x</p:attrName>
                                        </p:attrNameLst>
                                      </p:cBhvr>
                                      <p:tavLst>
                                        <p:tav tm="0">
                                          <p:val>
                                            <p:strVal val="#ppt_x"/>
                                          </p:val>
                                        </p:tav>
                                        <p:tav tm="100000">
                                          <p:val>
                                            <p:strVal val="#ppt_x"/>
                                          </p:val>
                                        </p:tav>
                                      </p:tavLst>
                                    </p:anim>
                                    <p:anim calcmode="lin" valueType="num">
                                      <p:cBhvr>
                                        <p:cTn id="29" dur="5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ldLvl="0" animBg="1"/>
      <p:bldP spid="21" grpId="0"/>
      <p:bldP spid="22" grpId="0"/>
      <p:bldP spid="22" grpId="1"/>
      <p:bldP spid="15"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等腰三角形 7"/>
          <p:cNvSpPr/>
          <p:nvPr/>
        </p:nvSpPr>
        <p:spPr>
          <a:xfrm rot="5400000">
            <a:off x="-540000" y="2918684"/>
            <a:ext cx="2160000" cy="1080000"/>
          </a:xfrm>
          <a:prstGeom prst="triangle">
            <a:avLst/>
          </a:prstGeom>
          <a:solidFill>
            <a:srgbClr val="003F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文本框 5"/>
          <p:cNvSpPr txBox="1"/>
          <p:nvPr/>
        </p:nvSpPr>
        <p:spPr>
          <a:xfrm>
            <a:off x="1351279" y="1741805"/>
            <a:ext cx="3114703" cy="461665"/>
          </a:xfrm>
          <a:prstGeom prst="rect">
            <a:avLst/>
          </a:prstGeom>
          <a:noFill/>
        </p:spPr>
        <p:txBody>
          <a:bodyPr wrap="square" rtlCol="0">
            <a:spAutoFit/>
          </a:bodyPr>
          <a:lstStyle/>
          <a:p>
            <a:pPr algn="dist"/>
            <a:r>
              <a:rPr lang="zh-CN" altLang="en-US" sz="2400" dirty="0">
                <a:solidFill>
                  <a:schemeClr val="tx1">
                    <a:lumMod val="75000"/>
                    <a:lumOff val="25000"/>
                  </a:schemeClr>
                </a:solidFill>
                <a:cs typeface="+mn-ea"/>
                <a:sym typeface="+mn-lt"/>
              </a:rPr>
              <a:t>小</a:t>
            </a:r>
            <a:r>
              <a:rPr lang="en-US" altLang="zh-CN" sz="2400" dirty="0">
                <a:solidFill>
                  <a:schemeClr val="tx1">
                    <a:lumMod val="75000"/>
                    <a:lumOff val="25000"/>
                  </a:schemeClr>
                </a:solidFill>
                <a:cs typeface="+mn-ea"/>
                <a:sym typeface="+mn-lt"/>
              </a:rPr>
              <a:t>•</a:t>
            </a:r>
            <a:r>
              <a:rPr lang="zh-CN" altLang="en-US" sz="2400" dirty="0">
                <a:solidFill>
                  <a:schemeClr val="tx1">
                    <a:lumMod val="75000"/>
                    <a:lumOff val="25000"/>
                  </a:schemeClr>
                </a:solidFill>
                <a:cs typeface="+mn-ea"/>
                <a:sym typeface="+mn-lt"/>
              </a:rPr>
              <a:t>清</a:t>
            </a:r>
            <a:r>
              <a:rPr lang="en-US" altLang="zh-CN" sz="2400" dirty="0">
                <a:solidFill>
                  <a:schemeClr val="tx1">
                    <a:lumMod val="75000"/>
                    <a:lumOff val="25000"/>
                  </a:schemeClr>
                </a:solidFill>
                <a:cs typeface="+mn-ea"/>
                <a:sym typeface="+mn-lt"/>
              </a:rPr>
              <a:t>•</a:t>
            </a:r>
            <a:r>
              <a:rPr lang="zh-CN" altLang="en-US" sz="2400" dirty="0">
                <a:solidFill>
                  <a:schemeClr val="tx1">
                    <a:lumMod val="75000"/>
                    <a:lumOff val="25000"/>
                  </a:schemeClr>
                </a:solidFill>
                <a:cs typeface="+mn-ea"/>
                <a:sym typeface="+mn-lt"/>
              </a:rPr>
              <a:t>新</a:t>
            </a:r>
          </a:p>
        </p:txBody>
      </p:sp>
      <p:sp>
        <p:nvSpPr>
          <p:cNvPr id="22" name="文本框 21"/>
          <p:cNvSpPr txBox="1"/>
          <p:nvPr/>
        </p:nvSpPr>
        <p:spPr>
          <a:xfrm>
            <a:off x="1351280" y="2477770"/>
            <a:ext cx="4367530" cy="1245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fontAlgn="auto">
              <a:lnSpc>
                <a:spcPct val="15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p>
          <a:p>
            <a:pPr algn="l" fontAlgn="auto">
              <a:lnSpc>
                <a:spcPct val="150000"/>
              </a:lnSpc>
            </a:pPr>
            <a:endParaRPr lang="zh-CN" altLang="en-US" sz="1000">
              <a:solidFill>
                <a:schemeClr val="tx1">
                  <a:lumMod val="75000"/>
                  <a:lumOff val="25000"/>
                </a:schemeClr>
              </a:solidFill>
              <a:cs typeface="+mn-ea"/>
              <a:sym typeface="+mn-lt"/>
            </a:endParaRPr>
          </a:p>
          <a:p>
            <a:pPr algn="l" fontAlgn="auto">
              <a:lnSpc>
                <a:spcPct val="15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endParaRPr lang="zh-CN" altLang="en-US" sz="1000" dirty="0">
              <a:solidFill>
                <a:schemeClr val="tx1">
                  <a:lumMod val="75000"/>
                  <a:lumOff val="25000"/>
                </a:schemeClr>
              </a:solidFill>
              <a:cs typeface="+mn-ea"/>
              <a:sym typeface="+mn-lt"/>
            </a:endParaRPr>
          </a:p>
        </p:txBody>
      </p:sp>
      <p:sp>
        <p:nvSpPr>
          <p:cNvPr id="25" name="文本框 24"/>
          <p:cNvSpPr txBox="1"/>
          <p:nvPr/>
        </p:nvSpPr>
        <p:spPr>
          <a:xfrm>
            <a:off x="1351280" y="3926205"/>
            <a:ext cx="4367530" cy="1245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fontAlgn="auto">
              <a:lnSpc>
                <a:spcPct val="15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p>
          <a:p>
            <a:pPr algn="l" fontAlgn="auto">
              <a:lnSpc>
                <a:spcPct val="150000"/>
              </a:lnSpc>
            </a:pPr>
            <a:endParaRPr lang="zh-CN" altLang="en-US" sz="1000">
              <a:solidFill>
                <a:schemeClr val="tx1">
                  <a:lumMod val="75000"/>
                  <a:lumOff val="25000"/>
                </a:schemeClr>
              </a:solidFill>
              <a:cs typeface="+mn-ea"/>
              <a:sym typeface="+mn-lt"/>
            </a:endParaRPr>
          </a:p>
          <a:p>
            <a:pPr algn="l" fontAlgn="auto">
              <a:lnSpc>
                <a:spcPct val="15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endParaRPr lang="zh-CN" altLang="en-US" sz="1000" dirty="0">
              <a:solidFill>
                <a:schemeClr val="tx1">
                  <a:lumMod val="75000"/>
                  <a:lumOff val="25000"/>
                </a:schemeClr>
              </a:solidFill>
              <a:cs typeface="+mn-ea"/>
              <a:sym typeface="+mn-lt"/>
            </a:endParaRPr>
          </a:p>
        </p:txBody>
      </p:sp>
      <p:sp>
        <p:nvSpPr>
          <p:cNvPr id="9" name="Picture Placeholder 2">
            <a:extLst>
              <a:ext uri="{FF2B5EF4-FFF2-40B4-BE49-F238E27FC236}">
                <a16:creationId xmlns="" xmlns:a16="http://schemas.microsoft.com/office/drawing/2014/main" id="{7FA90FA6-DAE8-4952-960A-F81E24142035}"/>
              </a:ext>
            </a:extLst>
          </p:cNvPr>
          <p:cNvSpPr>
            <a:spLocks noGrp="1"/>
          </p:cNvSpPr>
          <p:nvPr/>
        </p:nvSpPr>
        <p:spPr>
          <a:xfrm rot="10800000">
            <a:off x="7227597" y="666368"/>
            <a:ext cx="4129515" cy="5584631"/>
          </a:xfrm>
          <a:prstGeom prst="rect">
            <a:avLst/>
          </a:prstGeom>
          <a:blipFill rotWithShape="0">
            <a:blip r:embed="rId3" cstate="email">
              <a:extLst>
                <a:ext uri="{28A0092B-C50C-407E-A947-70E740481C1C}">
                  <a14:useLocalDpi xmlns:a14="http://schemas.microsoft.com/office/drawing/2010/main" xmlns=""/>
                </a:ext>
              </a:extLst>
            </a:blip>
            <a:stretch>
              <a:fillRect/>
            </a:stretch>
          </a:blipFill>
        </p:spPr>
        <p:txBody>
          <a:bodyPr/>
          <a:lstStyle/>
          <a:p>
            <a:endParaRPr lang="zh-CN" altLang="en-US">
              <a:cs typeface="+mn-ea"/>
              <a:sym typeface="+mn-lt"/>
            </a:endParaRPr>
          </a:p>
        </p:txBody>
      </p:sp>
      <p:sp>
        <p:nvSpPr>
          <p:cNvPr id="17" name="矩形 16"/>
          <p:cNvSpPr/>
          <p:nvPr/>
        </p:nvSpPr>
        <p:spPr>
          <a:xfrm>
            <a:off x="-2539" y="0"/>
            <a:ext cx="6095999" cy="6858000"/>
          </a:xfrm>
          <a:prstGeom prst="rect">
            <a:avLst/>
          </a:prstGeom>
          <a:gradFill flip="none" rotWithShape="1">
            <a:gsLst>
              <a:gs pos="84000">
                <a:schemeClr val="bg1">
                  <a:alpha val="0"/>
                </a:schemeClr>
              </a:gs>
              <a:gs pos="100000">
                <a:schemeClr val="tx1">
                  <a:lumMod val="50000"/>
                  <a:lumOff val="50000"/>
                  <a:alpha val="30000"/>
                </a:schemeClr>
              </a:gs>
            </a:gsLst>
            <a:lin ang="0" scaled="1"/>
            <a:tileRect/>
          </a:gradFill>
          <a:ln>
            <a:noFill/>
          </a:ln>
          <a:effectLst>
            <a:outerShdw blurRad="101600" dist="38100" sx="101000" sy="101000" algn="l" rotWithShape="0">
              <a:prstClr val="black">
                <a:alpha val="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000">
        <p15:prstTrans prst="pageCurlDouble"/>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000"/>
                            </p:stCondLst>
                            <p:childTnLst>
                              <p:par>
                                <p:cTn id="13" presetID="29"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ppt_x</p:attrName>
                                        </p:attrNameLst>
                                      </p:cBhvr>
                                      <p:tavLst>
                                        <p:tav tm="0">
                                          <p:val>
                                            <p:strVal val="#ppt_x-.2"/>
                                          </p:val>
                                        </p:tav>
                                        <p:tav tm="100000">
                                          <p:val>
                                            <p:strVal val="#ppt_x"/>
                                          </p:val>
                                        </p:tav>
                                      </p:tavLst>
                                    </p:anim>
                                    <p:anim calcmode="lin" valueType="num">
                                      <p:cBhvr>
                                        <p:cTn id="16" dur="5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7" dur="500"/>
                                        <p:tgtEl>
                                          <p:spTgt spid="6"/>
                                        </p:tgtEl>
                                      </p:cBhvr>
                                    </p:animEffect>
                                  </p:childTnLst>
                                </p:cTn>
                              </p:par>
                            </p:childTnLst>
                          </p:cTn>
                        </p:par>
                        <p:par>
                          <p:cTn id="18" fill="hold">
                            <p:stCondLst>
                              <p:cond delay="1500"/>
                            </p:stCondLst>
                            <p:childTnLst>
                              <p:par>
                                <p:cTn id="19" presetID="14" presetClass="entr" presetSubtype="5" fill="hold" grpId="1" nodeType="after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randombar(vertical)">
                                      <p:cBhvr>
                                        <p:cTn id="21" dur="1000"/>
                                        <p:tgtEl>
                                          <p:spTgt spid="22"/>
                                        </p:tgtEl>
                                      </p:cBhvr>
                                    </p:animEffect>
                                  </p:childTnLst>
                                </p:cTn>
                              </p:par>
                            </p:childTnLst>
                          </p:cTn>
                        </p:par>
                        <p:par>
                          <p:cTn id="22" fill="hold">
                            <p:stCondLst>
                              <p:cond delay="2500"/>
                            </p:stCondLst>
                            <p:childTnLst>
                              <p:par>
                                <p:cTn id="23" presetID="14" presetClass="entr" presetSubtype="5" fill="hold" grpId="1" nodeType="after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randombar(vertical)">
                                      <p:cBhvr>
                                        <p:cTn id="25" dur="1000"/>
                                        <p:tgtEl>
                                          <p:spTgt spid="25"/>
                                        </p:tgtEl>
                                      </p:cBhvr>
                                    </p:animEffect>
                                  </p:childTnLst>
                                </p:cTn>
                              </p:par>
                            </p:childTnLst>
                          </p:cTn>
                        </p:par>
                        <p:par>
                          <p:cTn id="26" fill="hold">
                            <p:stCondLst>
                              <p:cond delay="3500"/>
                            </p:stCondLst>
                            <p:childTnLst>
                              <p:par>
                                <p:cTn id="27" presetID="47" presetClass="entr" presetSubtype="0" fill="hold"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500"/>
                                        <p:tgtEl>
                                          <p:spTgt spid="9"/>
                                        </p:tgtEl>
                                      </p:cBhvr>
                                    </p:animEffect>
                                    <p:anim calcmode="lin" valueType="num">
                                      <p:cBhvr>
                                        <p:cTn id="30" dur="500" fill="hold"/>
                                        <p:tgtEl>
                                          <p:spTgt spid="9"/>
                                        </p:tgtEl>
                                        <p:attrNameLst>
                                          <p:attrName>ppt_x</p:attrName>
                                        </p:attrNameLst>
                                      </p:cBhvr>
                                      <p:tavLst>
                                        <p:tav tm="0">
                                          <p:val>
                                            <p:strVal val="#ppt_x"/>
                                          </p:val>
                                        </p:tav>
                                        <p:tav tm="100000">
                                          <p:val>
                                            <p:strVal val="#ppt_x"/>
                                          </p:val>
                                        </p:tav>
                                      </p:tavLst>
                                    </p:anim>
                                    <p:anim calcmode="lin" valueType="num">
                                      <p:cBhvr>
                                        <p:cTn id="31" dur="5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6" grpId="0"/>
      <p:bldP spid="22" grpId="0"/>
      <p:bldP spid="22" grpId="1"/>
      <p:bldP spid="25" grpId="0"/>
      <p:bldP spid="25" grpId="1"/>
      <p:bldP spid="17"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a:extLst>
              <a:ext uri="{FF2B5EF4-FFF2-40B4-BE49-F238E27FC236}">
                <a16:creationId xmlns="" xmlns:a16="http://schemas.microsoft.com/office/drawing/2014/main" id="{3232515C-F8BB-4354-9F51-A05359506353}"/>
              </a:ext>
            </a:extLst>
          </p:cNvPr>
          <p:cNvSpPr/>
          <p:nvPr/>
        </p:nvSpPr>
        <p:spPr>
          <a:xfrm>
            <a:off x="4830961" y="621863"/>
            <a:ext cx="3982419" cy="2776974"/>
          </a:xfrm>
          <a:prstGeom prst="rect">
            <a:avLst/>
          </a:prstGeom>
          <a:blipFill dpi="0" rotWithShape="1">
            <a:blip r:embed="rId3" cstate="email">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Picture Placeholder 4">
            <a:extLst>
              <a:ext uri="{FF2B5EF4-FFF2-40B4-BE49-F238E27FC236}">
                <a16:creationId xmlns="" xmlns:a16="http://schemas.microsoft.com/office/drawing/2014/main" id="{85132F4E-A697-448E-8B23-5F47CA10CD62}"/>
              </a:ext>
            </a:extLst>
          </p:cNvPr>
          <p:cNvSpPr>
            <a:spLocks noGrp="1"/>
          </p:cNvSpPr>
          <p:nvPr/>
        </p:nvSpPr>
        <p:spPr>
          <a:xfrm>
            <a:off x="480060" y="3403482"/>
            <a:ext cx="3927475" cy="2776974"/>
          </a:xfrm>
          <a:prstGeom prst="rect">
            <a:avLst/>
          </a:prstGeom>
          <a:blipFill rotWithShape="1">
            <a:blip r:embed="rId4" cstate="email">
              <a:extLst>
                <a:ext uri="{28A0092B-C50C-407E-A947-70E740481C1C}">
                  <a14:useLocalDpi xmlns:a14="http://schemas.microsoft.com/office/drawing/2010/main" xmlns=""/>
                </a:ext>
              </a:extLst>
            </a:blip>
            <a:stretch>
              <a:fillRect/>
            </a:stretch>
          </a:blipFill>
        </p:spPr>
        <p:txBody>
          <a:bodyPr/>
          <a:lstStyle/>
          <a:p>
            <a:endParaRPr lang="zh-CN" altLang="en-US">
              <a:cs typeface="+mn-ea"/>
              <a:sym typeface="+mn-lt"/>
            </a:endParaRPr>
          </a:p>
        </p:txBody>
      </p:sp>
      <p:sp>
        <p:nvSpPr>
          <p:cNvPr id="17" name="矩形 16"/>
          <p:cNvSpPr/>
          <p:nvPr/>
        </p:nvSpPr>
        <p:spPr>
          <a:xfrm>
            <a:off x="-2539" y="0"/>
            <a:ext cx="6095999" cy="6858000"/>
          </a:xfrm>
          <a:prstGeom prst="rect">
            <a:avLst/>
          </a:prstGeom>
          <a:gradFill flip="none" rotWithShape="1">
            <a:gsLst>
              <a:gs pos="84000">
                <a:schemeClr val="bg1">
                  <a:alpha val="0"/>
                </a:schemeClr>
              </a:gs>
              <a:gs pos="100000">
                <a:schemeClr val="tx1">
                  <a:lumMod val="50000"/>
                  <a:lumOff val="50000"/>
                  <a:alpha val="30000"/>
                </a:schemeClr>
              </a:gs>
            </a:gsLst>
            <a:lin ang="0" scaled="1"/>
            <a:tileRect/>
          </a:gradFill>
          <a:ln>
            <a:noFill/>
          </a:ln>
          <a:effectLst>
            <a:outerShdw blurRad="101600" dist="38100" sx="101000" sy="101000" algn="l" rotWithShape="0">
              <a:prstClr val="black">
                <a:alpha val="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任意多边形 18"/>
          <p:cNvSpPr/>
          <p:nvPr/>
        </p:nvSpPr>
        <p:spPr>
          <a:xfrm rot="5400000">
            <a:off x="4972685" y="782320"/>
            <a:ext cx="5002530" cy="4794250"/>
          </a:xfrm>
          <a:custGeom>
            <a:avLst/>
            <a:gdLst>
              <a:gd name="connsiteX0" fmla="*/ 3676114 w 5873867"/>
              <a:gd name="connsiteY0" fmla="*/ 972077 h 5628419"/>
              <a:gd name="connsiteX1" fmla="*/ 3676114 w 5873867"/>
              <a:gd name="connsiteY1" fmla="*/ 864076 h 5628419"/>
              <a:gd name="connsiteX2" fmla="*/ 5873867 w 5873867"/>
              <a:gd name="connsiteY2" fmla="*/ 864076 h 5628419"/>
              <a:gd name="connsiteX3" fmla="*/ 5873867 w 5873867"/>
              <a:gd name="connsiteY3" fmla="*/ 972077 h 5628419"/>
              <a:gd name="connsiteX4" fmla="*/ 3569166 w 5873867"/>
              <a:gd name="connsiteY4" fmla="*/ 864076 h 5628419"/>
              <a:gd name="connsiteX5" fmla="*/ 3569166 w 5873867"/>
              <a:gd name="connsiteY5" fmla="*/ 0 h 5628419"/>
              <a:gd name="connsiteX6" fmla="*/ 3676114 w 5873867"/>
              <a:gd name="connsiteY6" fmla="*/ 0 h 5628419"/>
              <a:gd name="connsiteX7" fmla="*/ 3676114 w 5873867"/>
              <a:gd name="connsiteY7" fmla="*/ 864076 h 5628419"/>
              <a:gd name="connsiteX8" fmla="*/ 3569166 w 5873867"/>
              <a:gd name="connsiteY8" fmla="*/ 5628419 h 5628419"/>
              <a:gd name="connsiteX9" fmla="*/ 3569166 w 5873867"/>
              <a:gd name="connsiteY9" fmla="*/ 972077 h 5628419"/>
              <a:gd name="connsiteX10" fmla="*/ 3676114 w 5873867"/>
              <a:gd name="connsiteY10" fmla="*/ 972077 h 5628419"/>
              <a:gd name="connsiteX11" fmla="*/ 3676114 w 5873867"/>
              <a:gd name="connsiteY11" fmla="*/ 5628419 h 5628419"/>
              <a:gd name="connsiteX12" fmla="*/ 0 w 5873867"/>
              <a:gd name="connsiteY12" fmla="*/ 972077 h 5628419"/>
              <a:gd name="connsiteX13" fmla="*/ 0 w 5873867"/>
              <a:gd name="connsiteY13" fmla="*/ 864076 h 5628419"/>
              <a:gd name="connsiteX14" fmla="*/ 3569166 w 5873867"/>
              <a:gd name="connsiteY14" fmla="*/ 864076 h 5628419"/>
              <a:gd name="connsiteX15" fmla="*/ 3569166 w 5873867"/>
              <a:gd name="connsiteY15" fmla="*/ 972077 h 5628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873867" h="5628419">
                <a:moveTo>
                  <a:pt x="3676114" y="972077"/>
                </a:moveTo>
                <a:lnTo>
                  <a:pt x="3676114" y="864076"/>
                </a:lnTo>
                <a:lnTo>
                  <a:pt x="5873867" y="864076"/>
                </a:lnTo>
                <a:lnTo>
                  <a:pt x="5873867" y="972077"/>
                </a:lnTo>
                <a:close/>
                <a:moveTo>
                  <a:pt x="3569166" y="864076"/>
                </a:moveTo>
                <a:lnTo>
                  <a:pt x="3569166" y="0"/>
                </a:lnTo>
                <a:lnTo>
                  <a:pt x="3676114" y="0"/>
                </a:lnTo>
                <a:lnTo>
                  <a:pt x="3676114" y="864076"/>
                </a:lnTo>
                <a:close/>
                <a:moveTo>
                  <a:pt x="3569166" y="5628419"/>
                </a:moveTo>
                <a:lnTo>
                  <a:pt x="3569166" y="972077"/>
                </a:lnTo>
                <a:lnTo>
                  <a:pt x="3676114" y="972077"/>
                </a:lnTo>
                <a:lnTo>
                  <a:pt x="3676114" y="5628419"/>
                </a:lnTo>
                <a:close/>
                <a:moveTo>
                  <a:pt x="0" y="972077"/>
                </a:moveTo>
                <a:lnTo>
                  <a:pt x="0" y="864076"/>
                </a:lnTo>
                <a:lnTo>
                  <a:pt x="3569166" y="864076"/>
                </a:lnTo>
                <a:lnTo>
                  <a:pt x="3569166" y="972077"/>
                </a:lnTo>
                <a:close/>
              </a:path>
            </a:pathLst>
          </a:custGeom>
          <a:solidFill>
            <a:srgbClr val="558C6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cs typeface="+mn-ea"/>
              <a:sym typeface="+mn-lt"/>
            </a:endParaRPr>
          </a:p>
        </p:txBody>
      </p:sp>
      <p:sp>
        <p:nvSpPr>
          <p:cNvPr id="11" name="矩形 10"/>
          <p:cNvSpPr/>
          <p:nvPr/>
        </p:nvSpPr>
        <p:spPr>
          <a:xfrm>
            <a:off x="9429115" y="678180"/>
            <a:ext cx="1490980" cy="2767330"/>
          </a:xfrm>
          <a:prstGeom prst="rect">
            <a:avLst/>
          </a:prstGeom>
          <a:noFill/>
          <a:ln w="1270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文本框 12"/>
          <p:cNvSpPr txBox="1"/>
          <p:nvPr/>
        </p:nvSpPr>
        <p:spPr>
          <a:xfrm>
            <a:off x="9427091" y="678180"/>
            <a:ext cx="800219" cy="1525270"/>
          </a:xfrm>
          <a:prstGeom prst="rect">
            <a:avLst/>
          </a:prstGeom>
          <a:noFill/>
        </p:spPr>
        <p:txBody>
          <a:bodyPr vert="eaVert" wrap="square" rtlCol="0">
            <a:spAutoFit/>
          </a:bodyPr>
          <a:lstStyle/>
          <a:p>
            <a:pPr algn="r"/>
            <a:r>
              <a:rPr lang="zh-CN" altLang="en-US" sz="4000" dirty="0">
                <a:solidFill>
                  <a:schemeClr val="tx1">
                    <a:lumMod val="65000"/>
                    <a:lumOff val="35000"/>
                  </a:schemeClr>
                </a:solidFill>
                <a:cs typeface="+mn-ea"/>
                <a:sym typeface="+mn-lt"/>
              </a:rPr>
              <a:t>清新</a:t>
            </a:r>
          </a:p>
        </p:txBody>
      </p:sp>
      <p:sp>
        <p:nvSpPr>
          <p:cNvPr id="14" name="文本框 13"/>
          <p:cNvSpPr txBox="1"/>
          <p:nvPr/>
        </p:nvSpPr>
        <p:spPr>
          <a:xfrm>
            <a:off x="10119876" y="1920240"/>
            <a:ext cx="800219" cy="1525270"/>
          </a:xfrm>
          <a:prstGeom prst="rect">
            <a:avLst/>
          </a:prstGeom>
          <a:noFill/>
        </p:spPr>
        <p:txBody>
          <a:bodyPr vert="eaVert" wrap="square" rtlCol="0">
            <a:spAutoFit/>
          </a:bodyPr>
          <a:lstStyle/>
          <a:p>
            <a:pPr algn="l"/>
            <a:r>
              <a:rPr lang="zh-CN" altLang="en-US" sz="4000" dirty="0">
                <a:solidFill>
                  <a:schemeClr val="tx1">
                    <a:lumMod val="65000"/>
                    <a:lumOff val="35000"/>
                  </a:schemeClr>
                </a:solidFill>
                <a:cs typeface="+mn-ea"/>
                <a:sym typeface="+mn-lt"/>
              </a:rPr>
              <a:t>画册</a:t>
            </a:r>
          </a:p>
        </p:txBody>
      </p:sp>
      <p:cxnSp>
        <p:nvCxnSpPr>
          <p:cNvPr id="15" name="直接连接符 14"/>
          <p:cNvCxnSpPr/>
          <p:nvPr/>
        </p:nvCxnSpPr>
        <p:spPr>
          <a:xfrm flipH="1">
            <a:off x="9511665" y="836930"/>
            <a:ext cx="1325880" cy="244983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6127115" y="3824605"/>
            <a:ext cx="2632710" cy="189256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fontAlgn="auto">
              <a:lnSpc>
                <a:spcPct val="20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woman.I love you more than I've ever loved any woman. And I've waited longer for you than I've waited for any woman.</a:t>
            </a:r>
            <a:endParaRPr lang="zh-CN" altLang="en-US" sz="1000" dirty="0">
              <a:solidFill>
                <a:schemeClr val="tx1">
                  <a:lumMod val="75000"/>
                  <a:lumOff val="25000"/>
                </a:schemeClr>
              </a:solidFill>
              <a:cs typeface="+mn-ea"/>
              <a:sym typeface="+mn-lt"/>
            </a:endParaRPr>
          </a:p>
        </p:txBody>
      </p:sp>
      <p:sp>
        <p:nvSpPr>
          <p:cNvPr id="16" name="TextBox 6"/>
          <p:cNvSpPr txBox="1"/>
          <p:nvPr/>
        </p:nvSpPr>
        <p:spPr>
          <a:xfrm>
            <a:off x="9429115" y="4297045"/>
            <a:ext cx="2235200" cy="1300228"/>
          </a:xfrm>
          <a:prstGeom prst="rect">
            <a:avLst/>
          </a:prstGeom>
          <a:noFill/>
        </p:spPr>
        <p:txBody>
          <a:bodyPr wrap="square">
            <a:spAutoFit/>
          </a:bodyPr>
          <a:lstStyle/>
          <a:p>
            <a:pPr algn="l" fontAlgn="auto">
              <a:lnSpc>
                <a:spcPct val="150000"/>
              </a:lnSpc>
            </a:pPr>
            <a:r>
              <a:rPr lang="en-US" altLang="zh-CN" sz="2800" dirty="0">
                <a:solidFill>
                  <a:schemeClr val="tx1">
                    <a:lumMod val="75000"/>
                    <a:lumOff val="25000"/>
                  </a:schemeClr>
                </a:solidFill>
                <a:cs typeface="+mn-ea"/>
                <a:sym typeface="+mn-lt"/>
              </a:rPr>
              <a:t>Chick </a:t>
            </a:r>
            <a:endParaRPr lang="zh-CN" altLang="en-US" sz="2800" dirty="0">
              <a:solidFill>
                <a:schemeClr val="tx1">
                  <a:lumMod val="75000"/>
                  <a:lumOff val="25000"/>
                </a:schemeClr>
              </a:solidFill>
              <a:cs typeface="+mn-ea"/>
              <a:sym typeface="+mn-lt"/>
            </a:endParaRPr>
          </a:p>
          <a:p>
            <a:pPr algn="l" fontAlgn="auto">
              <a:lnSpc>
                <a:spcPct val="150000"/>
              </a:lnSpc>
            </a:pPr>
            <a:r>
              <a:rPr lang="en-US" altLang="zh-CN" sz="2800" dirty="0">
                <a:solidFill>
                  <a:schemeClr val="tx1">
                    <a:lumMod val="75000"/>
                    <a:lumOff val="25000"/>
                  </a:schemeClr>
                </a:solidFill>
                <a:cs typeface="+mn-ea"/>
                <a:sym typeface="+mn-lt"/>
              </a:rPr>
              <a:t>Here</a:t>
            </a:r>
            <a:endParaRPr lang="zh-CN" altLang="en-US" sz="2800" spc="600" dirty="0">
              <a:solidFill>
                <a:schemeClr val="tx1">
                  <a:lumMod val="75000"/>
                  <a:lumOff val="25000"/>
                </a:schemeClr>
              </a:solidFill>
              <a:cs typeface="+mn-ea"/>
              <a:sym typeface="+mn-lt"/>
            </a:endParaRPr>
          </a:p>
        </p:txBody>
      </p:sp>
      <p:sp>
        <p:nvSpPr>
          <p:cNvPr id="20" name="Picture Placeholder 3">
            <a:extLst>
              <a:ext uri="{FF2B5EF4-FFF2-40B4-BE49-F238E27FC236}">
                <a16:creationId xmlns="" xmlns:a16="http://schemas.microsoft.com/office/drawing/2014/main" id="{283AAD19-6CC7-444E-BC83-76B31508ED48}"/>
              </a:ext>
            </a:extLst>
          </p:cNvPr>
          <p:cNvSpPr>
            <a:spLocks noGrp="1"/>
          </p:cNvSpPr>
          <p:nvPr/>
        </p:nvSpPr>
        <p:spPr>
          <a:xfrm>
            <a:off x="476456" y="638849"/>
            <a:ext cx="3990133" cy="2647911"/>
          </a:xfrm>
          <a:prstGeom prst="rect">
            <a:avLst/>
          </a:prstGeom>
          <a:blipFill rotWithShape="1">
            <a:blip r:embed="rId5" cstate="email">
              <a:extLst>
                <a:ext uri="{28A0092B-C50C-407E-A947-70E740481C1C}">
                  <a14:useLocalDpi xmlns:a14="http://schemas.microsoft.com/office/drawing/2010/main" xmlns=""/>
                </a:ext>
              </a:extLst>
            </a:blip>
            <a:stretch>
              <a:fillRect/>
            </a:stretch>
          </a:blipFill>
        </p:spPr>
        <p:txBody>
          <a:bodyPr/>
          <a:lstStyle/>
          <a:p>
            <a:endParaRPr lang="zh-CN" altLang="en-US">
              <a:cs typeface="+mn-ea"/>
              <a:sym typeface="+mn-lt"/>
            </a:endParaRPr>
          </a:p>
        </p:txBody>
      </p:sp>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000">
        <p15:prstTrans prst="pageCurlDouble"/>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childTnLst>
                          </p:cTn>
                        </p:par>
                        <p:par>
                          <p:cTn id="8" fill="hold">
                            <p:stCondLst>
                              <p:cond delay="500"/>
                            </p:stCondLst>
                            <p:childTnLst>
                              <p:par>
                                <p:cTn id="9" presetID="17" presetClass="entr" presetSubtype="1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p:cTn id="11" dur="500" fill="hold"/>
                                        <p:tgtEl>
                                          <p:spTgt spid="19"/>
                                        </p:tgtEl>
                                        <p:attrNameLst>
                                          <p:attrName>ppt_w</p:attrName>
                                        </p:attrNameLst>
                                      </p:cBhvr>
                                      <p:tavLst>
                                        <p:tav tm="0">
                                          <p:val>
                                            <p:fltVal val="0"/>
                                          </p:val>
                                        </p:tav>
                                        <p:tav tm="100000">
                                          <p:val>
                                            <p:strVal val="#ppt_w"/>
                                          </p:val>
                                        </p:tav>
                                      </p:tavLst>
                                    </p:anim>
                                    <p:anim calcmode="lin" valueType="num">
                                      <p:cBhvr>
                                        <p:cTn id="12" dur="500" fill="hold"/>
                                        <p:tgtEl>
                                          <p:spTgt spid="19"/>
                                        </p:tgtEl>
                                        <p:attrNameLst>
                                          <p:attrName>ppt_h</p:attrName>
                                        </p:attrNameLst>
                                      </p:cBhvr>
                                      <p:tavLst>
                                        <p:tav tm="0">
                                          <p:val>
                                            <p:strVal val="#ppt_h"/>
                                          </p:val>
                                        </p:tav>
                                        <p:tav tm="100000">
                                          <p:val>
                                            <p:strVal val="#ppt_h"/>
                                          </p:val>
                                        </p:tav>
                                      </p:tavLst>
                                    </p:anim>
                                  </p:childTnLst>
                                </p:cTn>
                              </p:par>
                            </p:childTnLst>
                          </p:cTn>
                        </p:par>
                        <p:par>
                          <p:cTn id="13" fill="hold">
                            <p:stCondLst>
                              <p:cond delay="1000"/>
                            </p:stCondLst>
                            <p:childTnLst>
                              <p:par>
                                <p:cTn id="14" presetID="21" presetClass="entr" presetSubtype="1"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heel(1)">
                                      <p:cBhvr>
                                        <p:cTn id="16" dur="500"/>
                                        <p:tgtEl>
                                          <p:spTgt spid="11"/>
                                        </p:tgtEl>
                                      </p:cBhvr>
                                    </p:animEffect>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p:cTn id="20" dur="500" fill="hold"/>
                                        <p:tgtEl>
                                          <p:spTgt spid="13"/>
                                        </p:tgtEl>
                                        <p:attrNameLst>
                                          <p:attrName>ppt_w</p:attrName>
                                        </p:attrNameLst>
                                      </p:cBhvr>
                                      <p:tavLst>
                                        <p:tav tm="0">
                                          <p:val>
                                            <p:fltVal val="0"/>
                                          </p:val>
                                        </p:tav>
                                        <p:tav tm="100000">
                                          <p:val>
                                            <p:strVal val="#ppt_w"/>
                                          </p:val>
                                        </p:tav>
                                      </p:tavLst>
                                    </p:anim>
                                    <p:anim calcmode="lin" valueType="num">
                                      <p:cBhvr>
                                        <p:cTn id="21" dur="500" fill="hold"/>
                                        <p:tgtEl>
                                          <p:spTgt spid="13"/>
                                        </p:tgtEl>
                                        <p:attrNameLst>
                                          <p:attrName>ppt_h</p:attrName>
                                        </p:attrNameLst>
                                      </p:cBhvr>
                                      <p:tavLst>
                                        <p:tav tm="0">
                                          <p:val>
                                            <p:fltVal val="0"/>
                                          </p:val>
                                        </p:tav>
                                        <p:tav tm="100000">
                                          <p:val>
                                            <p:strVal val="#ppt_h"/>
                                          </p:val>
                                        </p:tav>
                                      </p:tavLst>
                                    </p:anim>
                                    <p:animEffect transition="in" filter="fade">
                                      <p:cBhvr>
                                        <p:cTn id="22" dur="500"/>
                                        <p:tgtEl>
                                          <p:spTgt spid="13"/>
                                        </p:tgtEl>
                                      </p:cBhvr>
                                    </p:animEffect>
                                  </p:childTnLst>
                                </p:cTn>
                              </p:par>
                            </p:childTnLst>
                          </p:cTn>
                        </p:par>
                        <p:par>
                          <p:cTn id="23" fill="hold">
                            <p:stCondLst>
                              <p:cond delay="2000"/>
                            </p:stCondLst>
                            <p:childTnLst>
                              <p:par>
                                <p:cTn id="24" presetID="22" presetClass="entr" presetSubtype="1" fill="hold" nodeType="after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wipe(up)">
                                      <p:cBhvr>
                                        <p:cTn id="26" dur="500"/>
                                        <p:tgtEl>
                                          <p:spTgt spid="15"/>
                                        </p:tgtEl>
                                      </p:cBhvr>
                                    </p:animEffect>
                                  </p:childTnLst>
                                </p:cTn>
                              </p:par>
                            </p:childTnLst>
                          </p:cTn>
                        </p:par>
                        <p:par>
                          <p:cTn id="27" fill="hold">
                            <p:stCondLst>
                              <p:cond delay="2500"/>
                            </p:stCondLst>
                            <p:childTnLst>
                              <p:par>
                                <p:cTn id="28" presetID="53" presetClass="entr" presetSubtype="16" fill="hold" grpId="0" nodeType="after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p:cTn id="30" dur="500" fill="hold"/>
                                        <p:tgtEl>
                                          <p:spTgt spid="14"/>
                                        </p:tgtEl>
                                        <p:attrNameLst>
                                          <p:attrName>ppt_w</p:attrName>
                                        </p:attrNameLst>
                                      </p:cBhvr>
                                      <p:tavLst>
                                        <p:tav tm="0">
                                          <p:val>
                                            <p:fltVal val="0"/>
                                          </p:val>
                                        </p:tav>
                                        <p:tav tm="100000">
                                          <p:val>
                                            <p:strVal val="#ppt_w"/>
                                          </p:val>
                                        </p:tav>
                                      </p:tavLst>
                                    </p:anim>
                                    <p:anim calcmode="lin" valueType="num">
                                      <p:cBhvr>
                                        <p:cTn id="31" dur="500" fill="hold"/>
                                        <p:tgtEl>
                                          <p:spTgt spid="14"/>
                                        </p:tgtEl>
                                        <p:attrNameLst>
                                          <p:attrName>ppt_h</p:attrName>
                                        </p:attrNameLst>
                                      </p:cBhvr>
                                      <p:tavLst>
                                        <p:tav tm="0">
                                          <p:val>
                                            <p:fltVal val="0"/>
                                          </p:val>
                                        </p:tav>
                                        <p:tav tm="100000">
                                          <p:val>
                                            <p:strVal val="#ppt_h"/>
                                          </p:val>
                                        </p:tav>
                                      </p:tavLst>
                                    </p:anim>
                                    <p:animEffect transition="in" filter="fade">
                                      <p:cBhvr>
                                        <p:cTn id="32" dur="500"/>
                                        <p:tgtEl>
                                          <p:spTgt spid="14"/>
                                        </p:tgtEl>
                                      </p:cBhvr>
                                    </p:animEffect>
                                  </p:childTnLst>
                                </p:cTn>
                              </p:par>
                            </p:childTnLst>
                          </p:cTn>
                        </p:par>
                        <p:par>
                          <p:cTn id="33" fill="hold">
                            <p:stCondLst>
                              <p:cond delay="3000"/>
                            </p:stCondLst>
                            <p:childTnLst>
                              <p:par>
                                <p:cTn id="34" presetID="14" presetClass="entr" presetSubtype="5" fill="hold" grpId="1"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randombar(vertical)">
                                      <p:cBhvr>
                                        <p:cTn id="36" dur="1000"/>
                                        <p:tgtEl>
                                          <p:spTgt spid="22"/>
                                        </p:tgtEl>
                                      </p:cBhvr>
                                    </p:animEffect>
                                  </p:childTnLst>
                                </p:cTn>
                              </p:par>
                            </p:childTnLst>
                          </p:cTn>
                        </p:par>
                        <p:par>
                          <p:cTn id="37" fill="hold">
                            <p:stCondLst>
                              <p:cond delay="4000"/>
                            </p:stCondLst>
                            <p:childTnLst>
                              <p:par>
                                <p:cTn id="38" presetID="2" presetClass="entr" presetSubtype="4" fill="hold" grpId="0" nodeType="after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additive="base">
                                        <p:cTn id="40" dur="500" fill="hold"/>
                                        <p:tgtEl>
                                          <p:spTgt spid="16"/>
                                        </p:tgtEl>
                                        <p:attrNameLst>
                                          <p:attrName>ppt_x</p:attrName>
                                        </p:attrNameLst>
                                      </p:cBhvr>
                                      <p:tavLst>
                                        <p:tav tm="0">
                                          <p:val>
                                            <p:strVal val="#ppt_x"/>
                                          </p:val>
                                        </p:tav>
                                        <p:tav tm="100000">
                                          <p:val>
                                            <p:strVal val="#ppt_x"/>
                                          </p:val>
                                        </p:tav>
                                      </p:tavLst>
                                    </p:anim>
                                    <p:anim calcmode="lin" valueType="num">
                                      <p:cBhvr additive="base">
                                        <p:cTn id="41" dur="500" fill="hold"/>
                                        <p:tgtEl>
                                          <p:spTgt spid="16"/>
                                        </p:tgtEl>
                                        <p:attrNameLst>
                                          <p:attrName>ppt_y</p:attrName>
                                        </p:attrNameLst>
                                      </p:cBhvr>
                                      <p:tavLst>
                                        <p:tav tm="0">
                                          <p:val>
                                            <p:strVal val="1+#ppt_h/2"/>
                                          </p:val>
                                        </p:tav>
                                        <p:tav tm="100000">
                                          <p:val>
                                            <p:strVal val="#ppt_y"/>
                                          </p:val>
                                        </p:tav>
                                      </p:tavLst>
                                    </p:anim>
                                  </p:childTnLst>
                                </p:cTn>
                              </p:par>
                            </p:childTnLst>
                          </p:cTn>
                        </p:par>
                        <p:par>
                          <p:cTn id="42" fill="hold">
                            <p:stCondLst>
                              <p:cond delay="4500"/>
                            </p:stCondLst>
                            <p:childTnLst>
                              <p:par>
                                <p:cTn id="43" presetID="22" presetClass="entr" presetSubtype="8" fill="hold"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wipe(left)">
                                      <p:cBhvr>
                                        <p:cTn id="45" dur="500"/>
                                        <p:tgtEl>
                                          <p:spTgt spid="18"/>
                                        </p:tgtEl>
                                      </p:cBhvr>
                                    </p:animEffect>
                                  </p:childTnLst>
                                </p:cTn>
                              </p:par>
                            </p:childTnLst>
                          </p:cTn>
                        </p:par>
                        <p:par>
                          <p:cTn id="46" fill="hold">
                            <p:stCondLst>
                              <p:cond delay="5000"/>
                            </p:stCondLst>
                            <p:childTnLst>
                              <p:par>
                                <p:cTn id="47" presetID="29" presetClass="entr" presetSubtype="0" fill="hold" nodeType="after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p:cTn id="49" dur="500" fill="hold"/>
                                        <p:tgtEl>
                                          <p:spTgt spid="20"/>
                                        </p:tgtEl>
                                        <p:attrNameLst>
                                          <p:attrName>ppt_x</p:attrName>
                                        </p:attrNameLst>
                                      </p:cBhvr>
                                      <p:tavLst>
                                        <p:tav tm="0">
                                          <p:val>
                                            <p:strVal val="#ppt_x-.2"/>
                                          </p:val>
                                        </p:tav>
                                        <p:tav tm="100000">
                                          <p:val>
                                            <p:strVal val="#ppt_x"/>
                                          </p:val>
                                        </p:tav>
                                      </p:tavLst>
                                    </p:anim>
                                    <p:anim calcmode="lin" valueType="num">
                                      <p:cBhvr>
                                        <p:cTn id="50" dur="500" fill="hold"/>
                                        <p:tgtEl>
                                          <p:spTgt spid="20"/>
                                        </p:tgtEl>
                                        <p:attrNameLst>
                                          <p:attrName>ppt_y</p:attrName>
                                        </p:attrNameLst>
                                      </p:cBhvr>
                                      <p:tavLst>
                                        <p:tav tm="0">
                                          <p:val>
                                            <p:strVal val="#ppt_y"/>
                                          </p:val>
                                        </p:tav>
                                        <p:tav tm="100000">
                                          <p:val>
                                            <p:strVal val="#ppt_y"/>
                                          </p:val>
                                        </p:tav>
                                      </p:tavLst>
                                    </p:anim>
                                    <p:animEffect transition="in" filter="wipe(right)" prLst="gradientSize: 0.1">
                                      <p:cBhvr>
                                        <p:cTn id="51" dur="500"/>
                                        <p:tgtEl>
                                          <p:spTgt spid="20"/>
                                        </p:tgtEl>
                                      </p:cBhvr>
                                    </p:animEffect>
                                  </p:childTnLst>
                                </p:cTn>
                              </p:par>
                            </p:childTnLst>
                          </p:cTn>
                        </p:par>
                        <p:par>
                          <p:cTn id="52" fill="hold">
                            <p:stCondLst>
                              <p:cond delay="5500"/>
                            </p:stCondLst>
                            <p:childTnLst>
                              <p:par>
                                <p:cTn id="53" presetID="18" presetClass="entr" presetSubtype="12" fill="hold" grpId="1" nodeType="after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strips(downLeft)">
                                      <p:cBhvr>
                                        <p:cTn id="5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17" grpId="0" bldLvl="0" animBg="1"/>
      <p:bldP spid="19" grpId="0" animBg="1"/>
      <p:bldP spid="11" grpId="0" bldLvl="0" animBg="1"/>
      <p:bldP spid="13" grpId="0"/>
      <p:bldP spid="14" grpId="0"/>
      <p:bldP spid="22" grpId="0"/>
      <p:bldP spid="22" grpId="1"/>
      <p:bldP spid="1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icture Placeholder 3">
            <a:extLst>
              <a:ext uri="{FF2B5EF4-FFF2-40B4-BE49-F238E27FC236}">
                <a16:creationId xmlns="" xmlns:a16="http://schemas.microsoft.com/office/drawing/2014/main" id="{E5041C9F-F77D-4E4C-839D-9EDF2B42A71B}"/>
              </a:ext>
            </a:extLst>
          </p:cNvPr>
          <p:cNvSpPr>
            <a:spLocks noGrp="1"/>
          </p:cNvSpPr>
          <p:nvPr/>
        </p:nvSpPr>
        <p:spPr>
          <a:xfrm>
            <a:off x="852170" y="1024445"/>
            <a:ext cx="6095999" cy="4045395"/>
          </a:xfrm>
          <a:prstGeom prst="rect">
            <a:avLst/>
          </a:prstGeom>
          <a:blipFill rotWithShape="1">
            <a:blip r:embed="rId3" cstate="email">
              <a:extLst>
                <a:ext uri="{28A0092B-C50C-407E-A947-70E740481C1C}">
                  <a14:useLocalDpi xmlns:a14="http://schemas.microsoft.com/office/drawing/2010/main" xmlns=""/>
                </a:ext>
              </a:extLst>
            </a:blip>
            <a:stretch>
              <a:fillRect/>
            </a:stretch>
          </a:blipFill>
        </p:spPr>
        <p:txBody>
          <a:bodyPr/>
          <a:lstStyle/>
          <a:p>
            <a:endParaRPr lang="zh-CN" altLang="en-US">
              <a:cs typeface="+mn-ea"/>
              <a:sym typeface="+mn-lt"/>
            </a:endParaRPr>
          </a:p>
        </p:txBody>
      </p:sp>
      <p:sp>
        <p:nvSpPr>
          <p:cNvPr id="7" name="矩形 6"/>
          <p:cNvSpPr/>
          <p:nvPr/>
        </p:nvSpPr>
        <p:spPr>
          <a:xfrm>
            <a:off x="-2539" y="0"/>
            <a:ext cx="6095999" cy="6858000"/>
          </a:xfrm>
          <a:prstGeom prst="rect">
            <a:avLst/>
          </a:prstGeom>
          <a:gradFill flip="none" rotWithShape="1">
            <a:gsLst>
              <a:gs pos="84000">
                <a:schemeClr val="bg1">
                  <a:alpha val="0"/>
                </a:schemeClr>
              </a:gs>
              <a:gs pos="100000">
                <a:schemeClr val="tx1">
                  <a:lumMod val="50000"/>
                  <a:lumOff val="50000"/>
                  <a:alpha val="30000"/>
                </a:schemeClr>
              </a:gs>
            </a:gsLst>
            <a:lin ang="0" scaled="1"/>
            <a:tileRect/>
          </a:gradFill>
          <a:ln>
            <a:noFill/>
          </a:ln>
          <a:effectLst>
            <a:outerShdw blurRad="101600" dist="38100" sx="101000" sy="101000" algn="l" rotWithShape="0">
              <a:prstClr val="black">
                <a:alpha val="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矩形 3"/>
          <p:cNvSpPr/>
          <p:nvPr/>
        </p:nvSpPr>
        <p:spPr>
          <a:xfrm>
            <a:off x="6653425" y="1288120"/>
            <a:ext cx="1192703" cy="3498012"/>
          </a:xfrm>
          <a:prstGeom prst="rect">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 name="矩形 4"/>
          <p:cNvSpPr/>
          <p:nvPr/>
        </p:nvSpPr>
        <p:spPr>
          <a:xfrm>
            <a:off x="6427470" y="2743200"/>
            <a:ext cx="4499610" cy="1744980"/>
          </a:xfrm>
          <a:prstGeom prst="rect">
            <a:avLst/>
          </a:prstGeom>
          <a:solidFill>
            <a:srgbClr val="558C6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6" name="矩形 47"/>
          <p:cNvSpPr>
            <a:spLocks noChangeArrowheads="1"/>
          </p:cNvSpPr>
          <p:nvPr/>
        </p:nvSpPr>
        <p:spPr bwMode="auto">
          <a:xfrm>
            <a:off x="6653530" y="2992755"/>
            <a:ext cx="4098925" cy="12452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ctr" fontAlgn="auto">
              <a:lnSpc>
                <a:spcPct val="15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p>
          <a:p>
            <a:pPr algn="ctr" fontAlgn="auto">
              <a:lnSpc>
                <a:spcPct val="150000"/>
              </a:lnSpc>
            </a:pPr>
            <a:endParaRPr lang="zh-CN" altLang="en-US" sz="1000">
              <a:solidFill>
                <a:schemeClr val="tx1">
                  <a:lumMod val="75000"/>
                  <a:lumOff val="25000"/>
                </a:schemeClr>
              </a:solidFill>
              <a:cs typeface="+mn-ea"/>
              <a:sym typeface="+mn-lt"/>
            </a:endParaRPr>
          </a:p>
          <a:p>
            <a:pPr algn="ctr" fontAlgn="auto">
              <a:lnSpc>
                <a:spcPct val="15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endParaRPr lang="zh-CN" altLang="en-US" sz="1000" dirty="0">
              <a:solidFill>
                <a:schemeClr val="tx1">
                  <a:lumMod val="75000"/>
                  <a:lumOff val="25000"/>
                </a:schemeClr>
              </a:solidFill>
              <a:cs typeface="+mn-ea"/>
              <a:sym typeface="+mn-lt"/>
            </a:endParaRPr>
          </a:p>
        </p:txBody>
      </p:sp>
      <p:sp>
        <p:nvSpPr>
          <p:cNvPr id="16" name="矩形 47"/>
          <p:cNvSpPr>
            <a:spLocks noChangeArrowheads="1"/>
          </p:cNvSpPr>
          <p:nvPr/>
        </p:nvSpPr>
        <p:spPr bwMode="auto">
          <a:xfrm>
            <a:off x="852170" y="5116830"/>
            <a:ext cx="5018405" cy="7576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l" fontAlgn="auto">
              <a:lnSpc>
                <a:spcPct val="15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woman.I love you more than I've ever loved any woman. And I've waited longer for you than I've waited for any woman.</a:t>
            </a:r>
            <a:endParaRPr lang="zh-CN" altLang="en-US" sz="1000" dirty="0">
              <a:solidFill>
                <a:schemeClr val="tx1">
                  <a:lumMod val="75000"/>
                  <a:lumOff val="25000"/>
                </a:schemeClr>
              </a:solidFill>
              <a:cs typeface="+mn-ea"/>
              <a:sym typeface="+mn-lt"/>
            </a:endParaRPr>
          </a:p>
        </p:txBody>
      </p:sp>
      <p:sp>
        <p:nvSpPr>
          <p:cNvPr id="70" name="椭圆 69"/>
          <p:cNvSpPr/>
          <p:nvPr/>
        </p:nvSpPr>
        <p:spPr>
          <a:xfrm>
            <a:off x="8080375" y="1302385"/>
            <a:ext cx="723900" cy="723900"/>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dirty="0">
                <a:solidFill>
                  <a:schemeClr val="tx1">
                    <a:lumMod val="75000"/>
                    <a:lumOff val="25000"/>
                  </a:schemeClr>
                </a:solidFill>
                <a:cs typeface="+mn-ea"/>
                <a:sym typeface="+mn-lt"/>
              </a:rPr>
              <a:t>清</a:t>
            </a:r>
          </a:p>
        </p:txBody>
      </p:sp>
      <p:sp>
        <p:nvSpPr>
          <p:cNvPr id="71" name="椭圆 70"/>
          <p:cNvSpPr/>
          <p:nvPr/>
        </p:nvSpPr>
        <p:spPr>
          <a:xfrm>
            <a:off x="9761220" y="1302385"/>
            <a:ext cx="723900" cy="723900"/>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dirty="0">
                <a:solidFill>
                  <a:schemeClr val="tx1">
                    <a:lumMod val="75000"/>
                    <a:lumOff val="25000"/>
                  </a:schemeClr>
                </a:solidFill>
                <a:cs typeface="+mn-ea"/>
                <a:sym typeface="+mn-lt"/>
              </a:rPr>
              <a:t>画</a:t>
            </a:r>
          </a:p>
        </p:txBody>
      </p:sp>
      <p:sp>
        <p:nvSpPr>
          <p:cNvPr id="72" name="椭圆 71"/>
          <p:cNvSpPr/>
          <p:nvPr/>
        </p:nvSpPr>
        <p:spPr>
          <a:xfrm>
            <a:off x="10607040" y="1302385"/>
            <a:ext cx="723900" cy="723900"/>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dirty="0">
                <a:solidFill>
                  <a:schemeClr val="tx1">
                    <a:lumMod val="75000"/>
                    <a:lumOff val="25000"/>
                  </a:schemeClr>
                </a:solidFill>
                <a:cs typeface="+mn-ea"/>
                <a:sym typeface="+mn-lt"/>
              </a:rPr>
              <a:t>册</a:t>
            </a:r>
          </a:p>
        </p:txBody>
      </p:sp>
      <p:sp>
        <p:nvSpPr>
          <p:cNvPr id="11" name="椭圆 10"/>
          <p:cNvSpPr/>
          <p:nvPr/>
        </p:nvSpPr>
        <p:spPr>
          <a:xfrm>
            <a:off x="8920480" y="1302385"/>
            <a:ext cx="723900" cy="723900"/>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dirty="0">
                <a:solidFill>
                  <a:schemeClr val="tx1">
                    <a:lumMod val="75000"/>
                    <a:lumOff val="25000"/>
                  </a:schemeClr>
                </a:solidFill>
                <a:cs typeface="+mn-ea"/>
                <a:sym typeface="+mn-lt"/>
              </a:rPr>
              <a:t>新</a:t>
            </a:r>
          </a:p>
        </p:txBody>
      </p:sp>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000">
        <p15:prstTrans prst="pageCurlDouble"/>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right)">
                                      <p:cBhvr>
                                        <p:cTn id="7" dur="500"/>
                                        <p:tgtEl>
                                          <p:spTgt spid="7"/>
                                        </p:tgtEl>
                                      </p:cBhvr>
                                    </p:animEffect>
                                  </p:childTnLst>
                                </p:cTn>
                              </p:par>
                            </p:childTnLst>
                          </p:cTn>
                        </p:par>
                        <p:par>
                          <p:cTn id="8" fill="hold">
                            <p:stCondLst>
                              <p:cond delay="500"/>
                            </p:stCondLst>
                            <p:childTnLst>
                              <p:par>
                                <p:cTn id="9" presetID="2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edge">
                                      <p:cBhvr>
                                        <p:cTn id="11" dur="500"/>
                                        <p:tgtEl>
                                          <p:spTgt spid="4"/>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70"/>
                                        </p:tgtEl>
                                        <p:attrNameLst>
                                          <p:attrName>style.visibility</p:attrName>
                                        </p:attrNameLst>
                                      </p:cBhvr>
                                      <p:to>
                                        <p:strVal val="visible"/>
                                      </p:to>
                                    </p:set>
                                    <p:anim calcmode="lin" valueType="num">
                                      <p:cBhvr>
                                        <p:cTn id="15" dur="500" fill="hold"/>
                                        <p:tgtEl>
                                          <p:spTgt spid="70"/>
                                        </p:tgtEl>
                                        <p:attrNameLst>
                                          <p:attrName>ppt_w</p:attrName>
                                        </p:attrNameLst>
                                      </p:cBhvr>
                                      <p:tavLst>
                                        <p:tav tm="0">
                                          <p:val>
                                            <p:fltVal val="0"/>
                                          </p:val>
                                        </p:tav>
                                        <p:tav tm="100000">
                                          <p:val>
                                            <p:strVal val="#ppt_w"/>
                                          </p:val>
                                        </p:tav>
                                      </p:tavLst>
                                    </p:anim>
                                    <p:anim calcmode="lin" valueType="num">
                                      <p:cBhvr>
                                        <p:cTn id="16" dur="500" fill="hold"/>
                                        <p:tgtEl>
                                          <p:spTgt spid="70"/>
                                        </p:tgtEl>
                                        <p:attrNameLst>
                                          <p:attrName>ppt_h</p:attrName>
                                        </p:attrNameLst>
                                      </p:cBhvr>
                                      <p:tavLst>
                                        <p:tav tm="0">
                                          <p:val>
                                            <p:fltVal val="0"/>
                                          </p:val>
                                        </p:tav>
                                        <p:tav tm="100000">
                                          <p:val>
                                            <p:strVal val="#ppt_h"/>
                                          </p:val>
                                        </p:tav>
                                      </p:tavLst>
                                    </p:anim>
                                    <p:animEffect transition="in" filter="fade">
                                      <p:cBhvr>
                                        <p:cTn id="17" dur="500"/>
                                        <p:tgtEl>
                                          <p:spTgt spid="70"/>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71"/>
                                        </p:tgtEl>
                                        <p:attrNameLst>
                                          <p:attrName>style.visibility</p:attrName>
                                        </p:attrNameLst>
                                      </p:cBhvr>
                                      <p:to>
                                        <p:strVal val="visible"/>
                                      </p:to>
                                    </p:set>
                                    <p:anim calcmode="lin" valueType="num">
                                      <p:cBhvr>
                                        <p:cTn id="25" dur="500" fill="hold"/>
                                        <p:tgtEl>
                                          <p:spTgt spid="71"/>
                                        </p:tgtEl>
                                        <p:attrNameLst>
                                          <p:attrName>ppt_w</p:attrName>
                                        </p:attrNameLst>
                                      </p:cBhvr>
                                      <p:tavLst>
                                        <p:tav tm="0">
                                          <p:val>
                                            <p:fltVal val="0"/>
                                          </p:val>
                                        </p:tav>
                                        <p:tav tm="100000">
                                          <p:val>
                                            <p:strVal val="#ppt_w"/>
                                          </p:val>
                                        </p:tav>
                                      </p:tavLst>
                                    </p:anim>
                                    <p:anim calcmode="lin" valueType="num">
                                      <p:cBhvr>
                                        <p:cTn id="26" dur="500" fill="hold"/>
                                        <p:tgtEl>
                                          <p:spTgt spid="71"/>
                                        </p:tgtEl>
                                        <p:attrNameLst>
                                          <p:attrName>ppt_h</p:attrName>
                                        </p:attrNameLst>
                                      </p:cBhvr>
                                      <p:tavLst>
                                        <p:tav tm="0">
                                          <p:val>
                                            <p:fltVal val="0"/>
                                          </p:val>
                                        </p:tav>
                                        <p:tav tm="100000">
                                          <p:val>
                                            <p:strVal val="#ppt_h"/>
                                          </p:val>
                                        </p:tav>
                                      </p:tavLst>
                                    </p:anim>
                                    <p:animEffect transition="in" filter="fade">
                                      <p:cBhvr>
                                        <p:cTn id="27" dur="500"/>
                                        <p:tgtEl>
                                          <p:spTgt spid="71"/>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72"/>
                                        </p:tgtEl>
                                        <p:attrNameLst>
                                          <p:attrName>style.visibility</p:attrName>
                                        </p:attrNameLst>
                                      </p:cBhvr>
                                      <p:to>
                                        <p:strVal val="visible"/>
                                      </p:to>
                                    </p:set>
                                    <p:anim calcmode="lin" valueType="num">
                                      <p:cBhvr>
                                        <p:cTn id="30" dur="500" fill="hold"/>
                                        <p:tgtEl>
                                          <p:spTgt spid="72"/>
                                        </p:tgtEl>
                                        <p:attrNameLst>
                                          <p:attrName>ppt_w</p:attrName>
                                        </p:attrNameLst>
                                      </p:cBhvr>
                                      <p:tavLst>
                                        <p:tav tm="0">
                                          <p:val>
                                            <p:fltVal val="0"/>
                                          </p:val>
                                        </p:tav>
                                        <p:tav tm="100000">
                                          <p:val>
                                            <p:strVal val="#ppt_w"/>
                                          </p:val>
                                        </p:tav>
                                      </p:tavLst>
                                    </p:anim>
                                    <p:anim calcmode="lin" valueType="num">
                                      <p:cBhvr>
                                        <p:cTn id="31" dur="500" fill="hold"/>
                                        <p:tgtEl>
                                          <p:spTgt spid="72"/>
                                        </p:tgtEl>
                                        <p:attrNameLst>
                                          <p:attrName>ppt_h</p:attrName>
                                        </p:attrNameLst>
                                      </p:cBhvr>
                                      <p:tavLst>
                                        <p:tav tm="0">
                                          <p:val>
                                            <p:fltVal val="0"/>
                                          </p:val>
                                        </p:tav>
                                        <p:tav tm="100000">
                                          <p:val>
                                            <p:strVal val="#ppt_h"/>
                                          </p:val>
                                        </p:tav>
                                      </p:tavLst>
                                    </p:anim>
                                    <p:animEffect transition="in" filter="fade">
                                      <p:cBhvr>
                                        <p:cTn id="32" dur="500"/>
                                        <p:tgtEl>
                                          <p:spTgt spid="72"/>
                                        </p:tgtEl>
                                      </p:cBhvr>
                                    </p:animEffect>
                                  </p:childTnLst>
                                </p:cTn>
                              </p:par>
                            </p:childTnLst>
                          </p:cTn>
                        </p:par>
                        <p:par>
                          <p:cTn id="33" fill="hold">
                            <p:stCondLst>
                              <p:cond delay="1500"/>
                            </p:stCondLst>
                            <p:childTnLst>
                              <p:par>
                                <p:cTn id="34" presetID="53" presetClass="entr" presetSubtype="16" fill="hold" grpId="0" nodeType="afterEffect">
                                  <p:stCondLst>
                                    <p:cond delay="0"/>
                                  </p:stCondLst>
                                  <p:childTnLst>
                                    <p:set>
                                      <p:cBhvr>
                                        <p:cTn id="35" dur="1" fill="hold">
                                          <p:stCondLst>
                                            <p:cond delay="0"/>
                                          </p:stCondLst>
                                        </p:cTn>
                                        <p:tgtEl>
                                          <p:spTgt spid="5"/>
                                        </p:tgtEl>
                                        <p:attrNameLst>
                                          <p:attrName>style.visibility</p:attrName>
                                        </p:attrNameLst>
                                      </p:cBhvr>
                                      <p:to>
                                        <p:strVal val="visible"/>
                                      </p:to>
                                    </p:set>
                                    <p:anim calcmode="lin" valueType="num">
                                      <p:cBhvr>
                                        <p:cTn id="36" dur="500" fill="hold"/>
                                        <p:tgtEl>
                                          <p:spTgt spid="5"/>
                                        </p:tgtEl>
                                        <p:attrNameLst>
                                          <p:attrName>ppt_w</p:attrName>
                                        </p:attrNameLst>
                                      </p:cBhvr>
                                      <p:tavLst>
                                        <p:tav tm="0">
                                          <p:val>
                                            <p:fltVal val="0"/>
                                          </p:val>
                                        </p:tav>
                                        <p:tav tm="100000">
                                          <p:val>
                                            <p:strVal val="#ppt_w"/>
                                          </p:val>
                                        </p:tav>
                                      </p:tavLst>
                                    </p:anim>
                                    <p:anim calcmode="lin" valueType="num">
                                      <p:cBhvr>
                                        <p:cTn id="37" dur="500" fill="hold"/>
                                        <p:tgtEl>
                                          <p:spTgt spid="5"/>
                                        </p:tgtEl>
                                        <p:attrNameLst>
                                          <p:attrName>ppt_h</p:attrName>
                                        </p:attrNameLst>
                                      </p:cBhvr>
                                      <p:tavLst>
                                        <p:tav tm="0">
                                          <p:val>
                                            <p:fltVal val="0"/>
                                          </p:val>
                                        </p:tav>
                                        <p:tav tm="100000">
                                          <p:val>
                                            <p:strVal val="#ppt_h"/>
                                          </p:val>
                                        </p:tav>
                                      </p:tavLst>
                                    </p:anim>
                                    <p:animEffect transition="in" filter="fade">
                                      <p:cBhvr>
                                        <p:cTn id="38" dur="500"/>
                                        <p:tgtEl>
                                          <p:spTgt spid="5"/>
                                        </p:tgtEl>
                                      </p:cBhvr>
                                    </p:animEffect>
                                  </p:childTnLst>
                                </p:cTn>
                              </p:par>
                            </p:childTnLst>
                          </p:cTn>
                        </p:par>
                        <p:par>
                          <p:cTn id="39" fill="hold">
                            <p:stCondLst>
                              <p:cond delay="2000"/>
                            </p:stCondLst>
                            <p:childTnLst>
                              <p:par>
                                <p:cTn id="40" presetID="12" presetClass="entr" presetSubtype="4" fill="hold" grpId="0"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500"/>
                                        <p:tgtEl>
                                          <p:spTgt spid="6"/>
                                        </p:tgtEl>
                                        <p:attrNameLst>
                                          <p:attrName>ppt_y</p:attrName>
                                        </p:attrNameLst>
                                      </p:cBhvr>
                                      <p:tavLst>
                                        <p:tav tm="0">
                                          <p:val>
                                            <p:strVal val="#ppt_y+#ppt_h*1.125000"/>
                                          </p:val>
                                        </p:tav>
                                        <p:tav tm="100000">
                                          <p:val>
                                            <p:strVal val="#ppt_y"/>
                                          </p:val>
                                        </p:tav>
                                      </p:tavLst>
                                    </p:anim>
                                    <p:animEffect transition="in" filter="wipe(up)">
                                      <p:cBhvr>
                                        <p:cTn id="43" dur="500"/>
                                        <p:tgtEl>
                                          <p:spTgt spid="6"/>
                                        </p:tgtEl>
                                      </p:cBhvr>
                                    </p:animEffect>
                                  </p:childTnLst>
                                </p:cTn>
                              </p:par>
                            </p:childTnLst>
                          </p:cTn>
                        </p:par>
                        <p:par>
                          <p:cTn id="44" fill="hold">
                            <p:stCondLst>
                              <p:cond delay="2500"/>
                            </p:stCondLst>
                            <p:childTnLst>
                              <p:par>
                                <p:cTn id="45" presetID="22" presetClass="entr" presetSubtype="8" fill="hold" grpId="0" nodeType="after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wipe(left)">
                                      <p:cBhvr>
                                        <p:cTn id="47" dur="500"/>
                                        <p:tgtEl>
                                          <p:spTgt spid="16"/>
                                        </p:tgtEl>
                                      </p:cBhvr>
                                    </p:animEffect>
                                  </p:childTnLst>
                                </p:cTn>
                              </p:par>
                            </p:childTnLst>
                          </p:cTn>
                        </p:par>
                        <p:par>
                          <p:cTn id="48" fill="hold">
                            <p:stCondLst>
                              <p:cond delay="3000"/>
                            </p:stCondLst>
                            <p:childTnLst>
                              <p:par>
                                <p:cTn id="49" presetID="29" presetClass="entr" presetSubtype="0" fill="hold" nodeType="after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p:cTn id="51" dur="500" fill="hold"/>
                                        <p:tgtEl>
                                          <p:spTgt spid="12"/>
                                        </p:tgtEl>
                                        <p:attrNameLst>
                                          <p:attrName>ppt_x</p:attrName>
                                        </p:attrNameLst>
                                      </p:cBhvr>
                                      <p:tavLst>
                                        <p:tav tm="0">
                                          <p:val>
                                            <p:strVal val="#ppt_x-.2"/>
                                          </p:val>
                                        </p:tav>
                                        <p:tav tm="100000">
                                          <p:val>
                                            <p:strVal val="#ppt_x"/>
                                          </p:val>
                                        </p:tav>
                                      </p:tavLst>
                                    </p:anim>
                                    <p:anim calcmode="lin" valueType="num">
                                      <p:cBhvr>
                                        <p:cTn id="52" dur="500" fill="hold"/>
                                        <p:tgtEl>
                                          <p:spTgt spid="12"/>
                                        </p:tgtEl>
                                        <p:attrNameLst>
                                          <p:attrName>ppt_y</p:attrName>
                                        </p:attrNameLst>
                                      </p:cBhvr>
                                      <p:tavLst>
                                        <p:tav tm="0">
                                          <p:val>
                                            <p:strVal val="#ppt_y"/>
                                          </p:val>
                                        </p:tav>
                                        <p:tav tm="100000">
                                          <p:val>
                                            <p:strVal val="#ppt_y"/>
                                          </p:val>
                                        </p:tav>
                                      </p:tavLst>
                                    </p:anim>
                                    <p:animEffect transition="in" filter="wipe(right)" prLst="gradientSize: 0.1">
                                      <p:cBhvr>
                                        <p:cTn id="5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4" grpId="0" bldLvl="0" animBg="1"/>
      <p:bldP spid="5" grpId="0" bldLvl="0" animBg="1"/>
      <p:bldP spid="6" grpId="0"/>
      <p:bldP spid="16" grpId="0"/>
      <p:bldP spid="70" grpId="0" bldLvl="0" animBg="1"/>
      <p:bldP spid="71" grpId="0" bldLvl="0" animBg="1"/>
      <p:bldP spid="72" grpId="0" bldLvl="0" animBg="1"/>
      <p:bldP spid="11"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1" y="0"/>
            <a:ext cx="6095999" cy="6858000"/>
          </a:xfrm>
          <a:prstGeom prst="rect">
            <a:avLst/>
          </a:prstGeom>
          <a:gradFill flip="none" rotWithShape="1">
            <a:gsLst>
              <a:gs pos="84000">
                <a:schemeClr val="bg1">
                  <a:alpha val="0"/>
                </a:schemeClr>
              </a:gs>
              <a:gs pos="100000">
                <a:schemeClr val="tx1">
                  <a:lumMod val="50000"/>
                  <a:lumOff val="50000"/>
                  <a:alpha val="30000"/>
                </a:schemeClr>
              </a:gs>
            </a:gsLst>
            <a:lin ang="0" scaled="1"/>
            <a:tileRect/>
          </a:gradFill>
          <a:ln>
            <a:noFill/>
          </a:ln>
          <a:effectLst>
            <a:outerShdw blurRad="101600" dist="38100" sx="101000" sy="101000" algn="l" rotWithShape="0">
              <a:prstClr val="black">
                <a:alpha val="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4" name="Picture Placeholder 2">
            <a:extLst>
              <a:ext uri="{FF2B5EF4-FFF2-40B4-BE49-F238E27FC236}">
                <a16:creationId xmlns="" xmlns:a16="http://schemas.microsoft.com/office/drawing/2014/main" id="{4B25BD9D-C8B7-45D8-9808-7F7EF14BB774}"/>
              </a:ext>
            </a:extLst>
          </p:cNvPr>
          <p:cNvSpPr>
            <a:spLocks noGrp="1"/>
          </p:cNvSpPr>
          <p:nvPr/>
        </p:nvSpPr>
        <p:spPr>
          <a:xfrm rot="10800000">
            <a:off x="6981825" y="722823"/>
            <a:ext cx="3996054" cy="5584631"/>
          </a:xfrm>
          <a:prstGeom prst="rect">
            <a:avLst/>
          </a:prstGeom>
          <a:blipFill rotWithShape="0">
            <a:blip r:embed="rId3" cstate="email">
              <a:extLst>
                <a:ext uri="{28A0092B-C50C-407E-A947-70E740481C1C}">
                  <a14:useLocalDpi xmlns:a14="http://schemas.microsoft.com/office/drawing/2010/main" xmlns=""/>
                </a:ext>
              </a:extLst>
            </a:blip>
            <a:stretch>
              <a:fillRect/>
            </a:stretch>
          </a:blipFill>
        </p:spPr>
        <p:txBody>
          <a:bodyPr/>
          <a:lstStyle/>
          <a:p>
            <a:endParaRPr lang="zh-CN" altLang="en-US">
              <a:cs typeface="+mn-ea"/>
              <a:sym typeface="+mn-lt"/>
            </a:endParaRPr>
          </a:p>
        </p:txBody>
      </p:sp>
      <p:sp>
        <p:nvSpPr>
          <p:cNvPr id="10" name="矩形 9"/>
          <p:cNvSpPr/>
          <p:nvPr/>
        </p:nvSpPr>
        <p:spPr>
          <a:xfrm>
            <a:off x="10337165" y="541020"/>
            <a:ext cx="936625" cy="936625"/>
          </a:xfrm>
          <a:prstGeom prst="rect">
            <a:avLst/>
          </a:prstGeom>
          <a:solidFill>
            <a:srgbClr val="558C6F">
              <a:alpha val="4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p:cNvSpPr/>
          <p:nvPr/>
        </p:nvSpPr>
        <p:spPr>
          <a:xfrm>
            <a:off x="6513830" y="3441065"/>
            <a:ext cx="472440" cy="2866390"/>
          </a:xfrm>
          <a:prstGeom prst="rect">
            <a:avLst/>
          </a:prstGeom>
          <a:solidFill>
            <a:srgbClr val="558C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11" name="直接连接符 10"/>
          <p:cNvCxnSpPr/>
          <p:nvPr/>
        </p:nvCxnSpPr>
        <p:spPr>
          <a:xfrm>
            <a:off x="3194685" y="2694940"/>
            <a:ext cx="239395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rot="16200000">
            <a:off x="3997960" y="3429000"/>
            <a:ext cx="239395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2660650" y="1918970"/>
            <a:ext cx="2320925" cy="523220"/>
          </a:xfrm>
          <a:prstGeom prst="rect">
            <a:avLst/>
          </a:prstGeom>
          <a:noFill/>
        </p:spPr>
        <p:txBody>
          <a:bodyPr wrap="square" rtlCol="0">
            <a:spAutoFit/>
          </a:bodyPr>
          <a:lstStyle/>
          <a:p>
            <a:pPr algn="dist" fontAlgn="auto">
              <a:lnSpc>
                <a:spcPct val="100000"/>
              </a:lnSpc>
            </a:pPr>
            <a:r>
              <a:rPr lang="zh-CN" altLang="en-US" sz="2800" dirty="0">
                <a:solidFill>
                  <a:schemeClr val="tx1">
                    <a:lumMod val="65000"/>
                    <a:lumOff val="35000"/>
                  </a:schemeClr>
                </a:solidFill>
                <a:cs typeface="+mn-ea"/>
                <a:sym typeface="+mn-lt"/>
              </a:rPr>
              <a:t>清</a:t>
            </a:r>
            <a:r>
              <a:rPr lang="en-US" altLang="zh-CN" sz="2800" dirty="0">
                <a:solidFill>
                  <a:schemeClr val="tx1">
                    <a:lumMod val="65000"/>
                    <a:lumOff val="35000"/>
                  </a:schemeClr>
                </a:solidFill>
                <a:cs typeface="+mn-ea"/>
                <a:sym typeface="+mn-lt"/>
              </a:rPr>
              <a:t>•</a:t>
            </a:r>
            <a:r>
              <a:rPr lang="zh-CN" altLang="en-US" sz="2800" dirty="0">
                <a:solidFill>
                  <a:schemeClr val="tx1">
                    <a:lumMod val="65000"/>
                    <a:lumOff val="35000"/>
                  </a:schemeClr>
                </a:solidFill>
                <a:cs typeface="+mn-ea"/>
                <a:sym typeface="+mn-lt"/>
              </a:rPr>
              <a:t>新</a:t>
            </a:r>
            <a:r>
              <a:rPr lang="en-US" altLang="zh-CN" sz="2800" dirty="0">
                <a:solidFill>
                  <a:schemeClr val="tx1">
                    <a:lumMod val="65000"/>
                    <a:lumOff val="35000"/>
                  </a:schemeClr>
                </a:solidFill>
                <a:cs typeface="+mn-ea"/>
                <a:sym typeface="+mn-lt"/>
              </a:rPr>
              <a:t>•</a:t>
            </a:r>
            <a:r>
              <a:rPr lang="zh-CN" altLang="en-US" sz="2800" dirty="0">
                <a:solidFill>
                  <a:schemeClr val="tx1">
                    <a:lumMod val="65000"/>
                    <a:lumOff val="35000"/>
                  </a:schemeClr>
                </a:solidFill>
                <a:cs typeface="+mn-ea"/>
                <a:sym typeface="+mn-lt"/>
              </a:rPr>
              <a:t>画</a:t>
            </a:r>
            <a:r>
              <a:rPr lang="en-US" altLang="zh-CN" sz="2800" dirty="0">
                <a:solidFill>
                  <a:schemeClr val="tx1">
                    <a:lumMod val="65000"/>
                    <a:lumOff val="35000"/>
                  </a:schemeClr>
                </a:solidFill>
                <a:cs typeface="+mn-ea"/>
                <a:sym typeface="+mn-lt"/>
              </a:rPr>
              <a:t>•</a:t>
            </a:r>
            <a:r>
              <a:rPr lang="zh-CN" altLang="en-US" sz="2800" dirty="0">
                <a:solidFill>
                  <a:schemeClr val="tx1">
                    <a:lumMod val="65000"/>
                    <a:lumOff val="35000"/>
                  </a:schemeClr>
                </a:solidFill>
                <a:cs typeface="+mn-ea"/>
                <a:sym typeface="+mn-lt"/>
              </a:rPr>
              <a:t>册</a:t>
            </a:r>
          </a:p>
        </p:txBody>
      </p:sp>
      <p:sp>
        <p:nvSpPr>
          <p:cNvPr id="18" name="文本框 17"/>
          <p:cNvSpPr txBox="1"/>
          <p:nvPr/>
        </p:nvSpPr>
        <p:spPr>
          <a:xfrm>
            <a:off x="805815" y="2919095"/>
            <a:ext cx="4175760" cy="1706880"/>
          </a:xfrm>
          <a:prstGeom prst="rect">
            <a:avLst/>
          </a:prstGeom>
          <a:noFill/>
        </p:spPr>
        <p:txBody>
          <a:bodyPr wrap="square" rtlCol="0">
            <a:spAutoFit/>
          </a:bodyPr>
          <a:lstStyle/>
          <a:p>
            <a:pPr algn="r" fontAlgn="auto">
              <a:lnSpc>
                <a:spcPct val="15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p>
          <a:p>
            <a:pPr algn="r" fontAlgn="auto">
              <a:lnSpc>
                <a:spcPct val="150000"/>
              </a:lnSpc>
            </a:pPr>
            <a:endParaRPr lang="zh-CN" altLang="en-US" sz="1000">
              <a:solidFill>
                <a:schemeClr val="tx1">
                  <a:lumMod val="75000"/>
                  <a:lumOff val="25000"/>
                </a:schemeClr>
              </a:solidFill>
              <a:cs typeface="+mn-ea"/>
              <a:sym typeface="+mn-lt"/>
            </a:endParaRPr>
          </a:p>
          <a:p>
            <a:pPr algn="r" fontAlgn="auto">
              <a:lnSpc>
                <a:spcPct val="15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p>
          <a:p>
            <a:pPr algn="r" fontAlgn="auto">
              <a:lnSpc>
                <a:spcPct val="15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p>
        </p:txBody>
      </p:sp>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000">
        <p15:prstTrans prst="pageCurlDouble"/>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right)">
                                      <p:cBhvr>
                                        <p:cTn id="7" dur="500"/>
                                        <p:tgtEl>
                                          <p:spTgt spid="19"/>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par>
                          <p:cTn id="14" fill="hold">
                            <p:stCondLst>
                              <p:cond delay="1000"/>
                            </p:stCondLst>
                            <p:childTnLst>
                              <p:par>
                                <p:cTn id="15" presetID="22" presetClass="entr" presetSubtype="4"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down)">
                                      <p:cBhvr>
                                        <p:cTn id="17" dur="500"/>
                                        <p:tgtEl>
                                          <p:spTgt spid="9"/>
                                        </p:tgtEl>
                                      </p:cBhvr>
                                    </p:animEffect>
                                  </p:childTnLst>
                                </p:cTn>
                              </p:par>
                            </p:childTnLst>
                          </p:cTn>
                        </p:par>
                        <p:par>
                          <p:cTn id="18" fill="hold">
                            <p:stCondLst>
                              <p:cond delay="1500"/>
                            </p:stCondLst>
                            <p:childTnLst>
                              <p:par>
                                <p:cTn id="19" presetID="22" presetClass="entr" presetSubtype="2"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right)">
                                      <p:cBhvr>
                                        <p:cTn id="21" dur="500"/>
                                        <p:tgtEl>
                                          <p:spTgt spid="11"/>
                                        </p:tgtEl>
                                      </p:cBhvr>
                                    </p:animEffect>
                                  </p:childTnLst>
                                </p:cTn>
                              </p:par>
                              <p:par>
                                <p:cTn id="22" presetID="22" presetClass="entr" presetSubtype="1" fill="hold"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wipe(up)">
                                      <p:cBhvr>
                                        <p:cTn id="24" dur="500"/>
                                        <p:tgtEl>
                                          <p:spTgt spid="12"/>
                                        </p:tgtEl>
                                      </p:cBhvr>
                                    </p:animEffect>
                                  </p:childTnLst>
                                </p:cTn>
                              </p:par>
                            </p:childTnLst>
                          </p:cTn>
                        </p:par>
                        <p:par>
                          <p:cTn id="25" fill="hold">
                            <p:stCondLst>
                              <p:cond delay="2000"/>
                            </p:stCondLst>
                            <p:childTnLst>
                              <p:par>
                                <p:cTn id="26" presetID="22" presetClass="entr" presetSubtype="2"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ipe(right)">
                                      <p:cBhvr>
                                        <p:cTn id="28" dur="500"/>
                                        <p:tgtEl>
                                          <p:spTgt spid="13"/>
                                        </p:tgtEl>
                                      </p:cBhvr>
                                    </p:animEffect>
                                  </p:childTnLst>
                                </p:cTn>
                              </p:par>
                            </p:childTnLst>
                          </p:cTn>
                        </p:par>
                        <p:par>
                          <p:cTn id="29" fill="hold">
                            <p:stCondLst>
                              <p:cond delay="2500"/>
                            </p:stCondLst>
                            <p:childTnLst>
                              <p:par>
                                <p:cTn id="30" presetID="14" presetClass="entr" presetSubtype="5" fill="hold" grpId="0" nodeType="after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randombar(vertical)">
                                      <p:cBhvr>
                                        <p:cTn id="32" dur="500"/>
                                        <p:tgtEl>
                                          <p:spTgt spid="18"/>
                                        </p:tgtEl>
                                      </p:cBhvr>
                                    </p:animEffect>
                                  </p:childTnLst>
                                </p:cTn>
                              </p:par>
                            </p:childTnLst>
                          </p:cTn>
                        </p:par>
                        <p:par>
                          <p:cTn id="33" fill="hold">
                            <p:stCondLst>
                              <p:cond delay="3000"/>
                            </p:stCondLst>
                            <p:childTnLst>
                              <p:par>
                                <p:cTn id="34" presetID="47" presetClass="entr" presetSubtype="0"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anim calcmode="lin" valueType="num">
                                      <p:cBhvr>
                                        <p:cTn id="37" dur="500" fill="hold"/>
                                        <p:tgtEl>
                                          <p:spTgt spid="14"/>
                                        </p:tgtEl>
                                        <p:attrNameLst>
                                          <p:attrName>ppt_x</p:attrName>
                                        </p:attrNameLst>
                                      </p:cBhvr>
                                      <p:tavLst>
                                        <p:tav tm="0">
                                          <p:val>
                                            <p:strVal val="#ppt_x"/>
                                          </p:val>
                                        </p:tav>
                                        <p:tav tm="100000">
                                          <p:val>
                                            <p:strVal val="#ppt_x"/>
                                          </p:val>
                                        </p:tav>
                                      </p:tavLst>
                                    </p:anim>
                                    <p:anim calcmode="lin" valueType="num">
                                      <p:cBhvr>
                                        <p:cTn id="38"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ldLvl="0" animBg="1"/>
      <p:bldP spid="10" grpId="0" bldLvl="0" animBg="1"/>
      <p:bldP spid="9" grpId="0" bldLvl="0" animBg="1"/>
      <p:bldP spid="13" grpId="0"/>
      <p:bldP spid="1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6"/>
          <p:cNvSpPr txBox="1"/>
          <p:nvPr/>
        </p:nvSpPr>
        <p:spPr>
          <a:xfrm>
            <a:off x="2013585" y="5812790"/>
            <a:ext cx="3215005" cy="499624"/>
          </a:xfrm>
          <a:prstGeom prst="rect">
            <a:avLst/>
          </a:prstGeom>
          <a:noFill/>
        </p:spPr>
        <p:txBody>
          <a:bodyPr wrap="square">
            <a:spAutoFit/>
          </a:bodyPr>
          <a:lstStyle/>
          <a:p>
            <a:pPr algn="l" fontAlgn="auto">
              <a:lnSpc>
                <a:spcPct val="150000"/>
              </a:lnSpc>
            </a:pPr>
            <a:r>
              <a:rPr lang="zh-CN" altLang="en-US" sz="2000" dirty="0">
                <a:solidFill>
                  <a:schemeClr val="tx1">
                    <a:lumMod val="75000"/>
                    <a:lumOff val="25000"/>
                  </a:schemeClr>
                </a:solidFill>
                <a:cs typeface="+mn-ea"/>
                <a:sym typeface="+mn-lt"/>
              </a:rPr>
              <a:t>DESTINY  FREEDOM</a:t>
            </a:r>
            <a:endParaRPr lang="zh-CN" altLang="en-US" sz="2000" spc="600" dirty="0">
              <a:solidFill>
                <a:schemeClr val="tx1">
                  <a:lumMod val="75000"/>
                  <a:lumOff val="25000"/>
                </a:schemeClr>
              </a:solidFill>
              <a:cs typeface="+mn-ea"/>
              <a:sym typeface="+mn-lt"/>
            </a:endParaRPr>
          </a:p>
        </p:txBody>
      </p:sp>
      <p:sp>
        <p:nvSpPr>
          <p:cNvPr id="18" name="矩形 5">
            <a:extLst>
              <a:ext uri="{FF2B5EF4-FFF2-40B4-BE49-F238E27FC236}">
                <a16:creationId xmlns="" xmlns:a16="http://schemas.microsoft.com/office/drawing/2014/main" id="{C2E2B710-D247-4BE6-A53C-C3C3C9FF4EDB}"/>
              </a:ext>
            </a:extLst>
          </p:cNvPr>
          <p:cNvSpPr/>
          <p:nvPr/>
        </p:nvSpPr>
        <p:spPr>
          <a:xfrm>
            <a:off x="8027035" y="1402080"/>
            <a:ext cx="2235200" cy="461665"/>
          </a:xfrm>
          <a:prstGeom prst="rect">
            <a:avLst/>
          </a:prstGeom>
          <a:noFill/>
          <a:ln w="9525">
            <a:noFill/>
          </a:ln>
        </p:spPr>
        <p:txBody>
          <a:bodyPr wrap="square">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dist">
              <a:lnSpc>
                <a:spcPct val="100000"/>
              </a:lnSpc>
              <a:buNone/>
            </a:pPr>
            <a:r>
              <a:rPr lang="zh-CN" altLang="en-US" sz="2400" dirty="0">
                <a:solidFill>
                  <a:schemeClr val="tx1">
                    <a:lumMod val="75000"/>
                    <a:lumOff val="25000"/>
                  </a:schemeClr>
                </a:solidFill>
                <a:cs typeface="+mn-ea"/>
                <a:sym typeface="+mn-lt"/>
              </a:rPr>
              <a:t>清•新•画•册</a:t>
            </a:r>
          </a:p>
        </p:txBody>
      </p:sp>
      <p:cxnSp>
        <p:nvCxnSpPr>
          <p:cNvPr id="22" name="直接连接符 21">
            <a:extLst>
              <a:ext uri="{FF2B5EF4-FFF2-40B4-BE49-F238E27FC236}">
                <a16:creationId xmlns="" xmlns:a16="http://schemas.microsoft.com/office/drawing/2014/main" id="{8DA6B37C-EA29-421E-9968-3B05E79EC7D3}"/>
              </a:ext>
            </a:extLst>
          </p:cNvPr>
          <p:cNvCxnSpPr/>
          <p:nvPr/>
        </p:nvCxnSpPr>
        <p:spPr>
          <a:xfrm>
            <a:off x="7335520" y="1632585"/>
            <a:ext cx="624840"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a:extLst>
              <a:ext uri="{FF2B5EF4-FFF2-40B4-BE49-F238E27FC236}">
                <a16:creationId xmlns="" xmlns:a16="http://schemas.microsoft.com/office/drawing/2014/main" id="{6A9F81BC-19AC-4FCA-84A0-A57B9AC362E1}"/>
              </a:ext>
            </a:extLst>
          </p:cNvPr>
          <p:cNvCxnSpPr/>
          <p:nvPr/>
        </p:nvCxnSpPr>
        <p:spPr>
          <a:xfrm>
            <a:off x="10369550" y="1631950"/>
            <a:ext cx="624840"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6" name="矩形 4">
            <a:extLst>
              <a:ext uri="{FF2B5EF4-FFF2-40B4-BE49-F238E27FC236}">
                <a16:creationId xmlns="" xmlns:a16="http://schemas.microsoft.com/office/drawing/2014/main" id="{8431492C-A737-4FEB-809E-906754C7A371}"/>
              </a:ext>
            </a:extLst>
          </p:cNvPr>
          <p:cNvSpPr/>
          <p:nvPr/>
        </p:nvSpPr>
        <p:spPr>
          <a:xfrm>
            <a:off x="6948170" y="2195195"/>
            <a:ext cx="4392295" cy="1143000"/>
          </a:xfrm>
          <a:prstGeom prst="rect">
            <a:avLst/>
          </a:prstGeom>
          <a:noFill/>
          <a:ln w="9525">
            <a:noFill/>
          </a:ln>
        </p:spPr>
        <p:txBody>
          <a:bodyPr wrap="square">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fontAlgn="auto">
              <a:lnSpc>
                <a:spcPct val="150000"/>
              </a:lnSpc>
              <a:buNone/>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p>
          <a:p>
            <a:pPr marL="0" lvl="0" indent="0" algn="ctr" fontAlgn="auto">
              <a:lnSpc>
                <a:spcPct val="150000"/>
              </a:lnSpc>
              <a:buNone/>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endParaRPr lang="zh-CN" altLang="en-US" sz="1000" dirty="0">
              <a:solidFill>
                <a:schemeClr val="tx1">
                  <a:lumMod val="75000"/>
                  <a:lumOff val="25000"/>
                </a:schemeClr>
              </a:solidFill>
              <a:cs typeface="+mn-ea"/>
              <a:sym typeface="+mn-lt"/>
            </a:endParaRPr>
          </a:p>
        </p:txBody>
      </p:sp>
      <p:sp>
        <p:nvSpPr>
          <p:cNvPr id="27" name="矩形 26">
            <a:extLst>
              <a:ext uri="{FF2B5EF4-FFF2-40B4-BE49-F238E27FC236}">
                <a16:creationId xmlns="" xmlns:a16="http://schemas.microsoft.com/office/drawing/2014/main" id="{0C263D62-EFD7-43A8-A779-C9C192E3E3E1}"/>
              </a:ext>
            </a:extLst>
          </p:cNvPr>
          <p:cNvSpPr/>
          <p:nvPr/>
        </p:nvSpPr>
        <p:spPr>
          <a:xfrm>
            <a:off x="8138795" y="5093335"/>
            <a:ext cx="2012950" cy="346710"/>
          </a:xfrm>
          <a:prstGeom prst="rect">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tx1">
                    <a:lumMod val="75000"/>
                    <a:lumOff val="25000"/>
                  </a:schemeClr>
                </a:solidFill>
                <a:cs typeface="+mn-ea"/>
                <a:sym typeface="+mn-lt"/>
              </a:rPr>
              <a:t>DESTINY  FREEDOM</a:t>
            </a:r>
          </a:p>
        </p:txBody>
      </p:sp>
      <p:sp>
        <p:nvSpPr>
          <p:cNvPr id="28" name="矩形 4">
            <a:extLst>
              <a:ext uri="{FF2B5EF4-FFF2-40B4-BE49-F238E27FC236}">
                <a16:creationId xmlns="" xmlns:a16="http://schemas.microsoft.com/office/drawing/2014/main" id="{20C21922-9D3F-4EFD-BE20-AB8AC82538A8}"/>
              </a:ext>
            </a:extLst>
          </p:cNvPr>
          <p:cNvSpPr/>
          <p:nvPr/>
        </p:nvSpPr>
        <p:spPr>
          <a:xfrm>
            <a:off x="6948805" y="3585845"/>
            <a:ext cx="4392295" cy="1143000"/>
          </a:xfrm>
          <a:prstGeom prst="rect">
            <a:avLst/>
          </a:prstGeom>
          <a:noFill/>
          <a:ln w="9525">
            <a:noFill/>
          </a:ln>
        </p:spPr>
        <p:txBody>
          <a:bodyPr wrap="square">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fontAlgn="auto">
              <a:lnSpc>
                <a:spcPct val="150000"/>
              </a:lnSpc>
              <a:buNone/>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p>
          <a:p>
            <a:pPr marL="0" lvl="0" indent="0" algn="ctr" fontAlgn="auto">
              <a:lnSpc>
                <a:spcPct val="150000"/>
              </a:lnSpc>
              <a:buNone/>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endParaRPr lang="zh-CN" altLang="en-US" sz="1000" dirty="0">
              <a:solidFill>
                <a:schemeClr val="tx1">
                  <a:lumMod val="75000"/>
                  <a:lumOff val="25000"/>
                </a:schemeClr>
              </a:solidFill>
              <a:cs typeface="+mn-ea"/>
              <a:sym typeface="+mn-lt"/>
            </a:endParaRPr>
          </a:p>
        </p:txBody>
      </p:sp>
      <p:sp>
        <p:nvSpPr>
          <p:cNvPr id="19" name="Picture Placeholder 3">
            <a:extLst>
              <a:ext uri="{FF2B5EF4-FFF2-40B4-BE49-F238E27FC236}">
                <a16:creationId xmlns="" xmlns:a16="http://schemas.microsoft.com/office/drawing/2014/main" id="{2C0324D5-1615-4969-80BD-2C0D26D225C9}"/>
              </a:ext>
            </a:extLst>
          </p:cNvPr>
          <p:cNvSpPr>
            <a:spLocks noGrp="1"/>
          </p:cNvSpPr>
          <p:nvPr/>
        </p:nvSpPr>
        <p:spPr>
          <a:xfrm>
            <a:off x="618492" y="1035970"/>
            <a:ext cx="5066692" cy="4045395"/>
          </a:xfrm>
          <a:prstGeom prst="rect">
            <a:avLst/>
          </a:prstGeom>
          <a:blipFill rotWithShape="1">
            <a:blip r:embed="rId3" cstate="email">
              <a:extLst>
                <a:ext uri="{28A0092B-C50C-407E-A947-70E740481C1C}">
                  <a14:useLocalDpi xmlns:a14="http://schemas.microsoft.com/office/drawing/2010/main" xmlns=""/>
                </a:ext>
              </a:extLst>
            </a:blip>
            <a:stretch>
              <a:fillRect/>
            </a:stretch>
          </a:blipFill>
        </p:spPr>
        <p:txBody>
          <a:bodyPr/>
          <a:lstStyle/>
          <a:p>
            <a:endParaRPr lang="zh-CN" altLang="en-US">
              <a:cs typeface="+mn-ea"/>
              <a:sym typeface="+mn-lt"/>
            </a:endParaRPr>
          </a:p>
        </p:txBody>
      </p:sp>
      <p:sp>
        <p:nvSpPr>
          <p:cNvPr id="24" name="矩形 23"/>
          <p:cNvSpPr/>
          <p:nvPr/>
        </p:nvSpPr>
        <p:spPr>
          <a:xfrm>
            <a:off x="-2539" y="0"/>
            <a:ext cx="6095999" cy="6858000"/>
          </a:xfrm>
          <a:prstGeom prst="rect">
            <a:avLst/>
          </a:prstGeom>
          <a:gradFill flip="none" rotWithShape="1">
            <a:gsLst>
              <a:gs pos="84000">
                <a:schemeClr val="bg1">
                  <a:alpha val="0"/>
                </a:schemeClr>
              </a:gs>
              <a:gs pos="100000">
                <a:schemeClr val="tx1">
                  <a:lumMod val="50000"/>
                  <a:lumOff val="50000"/>
                  <a:alpha val="30000"/>
                </a:schemeClr>
              </a:gs>
            </a:gsLst>
            <a:lin ang="0" scaled="1"/>
            <a:tileRect/>
          </a:gradFill>
          <a:ln>
            <a:noFill/>
          </a:ln>
          <a:effectLst>
            <a:outerShdw blurRad="101600" dist="38100" sx="101000" sy="101000" algn="l" rotWithShape="0">
              <a:prstClr val="black">
                <a:alpha val="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000">
        <p15:prstTrans prst="pageCurlDouble"/>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right)">
                                      <p:cBhvr>
                                        <p:cTn id="7" dur="500"/>
                                        <p:tgtEl>
                                          <p:spTgt spid="24"/>
                                        </p:tgtEl>
                                      </p:cBhvr>
                                    </p:animEffect>
                                  </p:childTnLst>
                                </p:cTn>
                              </p:par>
                            </p:childTnLst>
                          </p:cTn>
                        </p:par>
                        <p:par>
                          <p:cTn id="8" fill="hold">
                            <p:stCondLst>
                              <p:cond delay="500"/>
                            </p:stCondLst>
                            <p:childTnLst>
                              <p:par>
                                <p:cTn id="9" presetID="29" presetClass="entr" presetSubtype="0" fill="hold" grpId="2" nodeType="after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p:cTn id="11" dur="500" fill="hold"/>
                                        <p:tgtEl>
                                          <p:spTgt spid="17"/>
                                        </p:tgtEl>
                                        <p:attrNameLst>
                                          <p:attrName>ppt_x</p:attrName>
                                        </p:attrNameLst>
                                      </p:cBhvr>
                                      <p:tavLst>
                                        <p:tav tm="0">
                                          <p:val>
                                            <p:strVal val="#ppt_x-.2"/>
                                          </p:val>
                                        </p:tav>
                                        <p:tav tm="100000">
                                          <p:val>
                                            <p:strVal val="#ppt_x"/>
                                          </p:val>
                                        </p:tav>
                                      </p:tavLst>
                                    </p:anim>
                                    <p:anim calcmode="lin" valueType="num">
                                      <p:cBhvr>
                                        <p:cTn id="12" dur="500" fill="hold"/>
                                        <p:tgtEl>
                                          <p:spTgt spid="17"/>
                                        </p:tgtEl>
                                        <p:attrNameLst>
                                          <p:attrName>ppt_y</p:attrName>
                                        </p:attrNameLst>
                                      </p:cBhvr>
                                      <p:tavLst>
                                        <p:tav tm="0">
                                          <p:val>
                                            <p:strVal val="#ppt_y"/>
                                          </p:val>
                                        </p:tav>
                                        <p:tav tm="100000">
                                          <p:val>
                                            <p:strVal val="#ppt_y"/>
                                          </p:val>
                                        </p:tav>
                                      </p:tavLst>
                                    </p:anim>
                                    <p:animEffect transition="in" filter="wipe(right)" prLst="gradientSize: 0.1">
                                      <p:cBhvr>
                                        <p:cTn id="13" dur="500"/>
                                        <p:tgtEl>
                                          <p:spTgt spid="17"/>
                                        </p:tgtEl>
                                      </p:cBhvr>
                                    </p:animEffect>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wipe(left)">
                                      <p:cBhvr>
                                        <p:cTn id="17" dur="500"/>
                                        <p:tgtEl>
                                          <p:spTgt spid="22"/>
                                        </p:tgtEl>
                                      </p:cBhvr>
                                    </p:animEffect>
                                  </p:childTnLst>
                                </p:cTn>
                              </p:par>
                              <p:par>
                                <p:cTn id="18" presetID="22" presetClass="entr" presetSubtype="2" fill="hold" nodeType="with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wipe(right)">
                                      <p:cBhvr>
                                        <p:cTn id="20" dur="500"/>
                                        <p:tgtEl>
                                          <p:spTgt spid="25"/>
                                        </p:tgtEl>
                                      </p:cBhvr>
                                    </p:animEffect>
                                  </p:childTnLst>
                                </p:cTn>
                              </p:par>
                              <p:par>
                                <p:cTn id="21" presetID="12" presetClass="entr" presetSubtype="4"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500"/>
                                        <p:tgtEl>
                                          <p:spTgt spid="18"/>
                                        </p:tgtEl>
                                        <p:attrNameLst>
                                          <p:attrName>ppt_y</p:attrName>
                                        </p:attrNameLst>
                                      </p:cBhvr>
                                      <p:tavLst>
                                        <p:tav tm="0">
                                          <p:val>
                                            <p:strVal val="#ppt_y+#ppt_h*1.125000"/>
                                          </p:val>
                                        </p:tav>
                                        <p:tav tm="100000">
                                          <p:val>
                                            <p:strVal val="#ppt_y"/>
                                          </p:val>
                                        </p:tav>
                                      </p:tavLst>
                                    </p:anim>
                                    <p:animEffect transition="in" filter="wipe(up)">
                                      <p:cBhvr>
                                        <p:cTn id="24" dur="500"/>
                                        <p:tgtEl>
                                          <p:spTgt spid="18"/>
                                        </p:tgtEl>
                                      </p:cBhvr>
                                    </p:animEffect>
                                  </p:childTnLst>
                                </p:cTn>
                              </p:par>
                            </p:childTnLst>
                          </p:cTn>
                        </p:par>
                        <p:par>
                          <p:cTn id="25" fill="hold">
                            <p:stCondLst>
                              <p:cond delay="1500"/>
                            </p:stCondLst>
                            <p:childTnLst>
                              <p:par>
                                <p:cTn id="26" presetID="12" presetClass="entr" presetSubtype="4" fill="hold" grpId="0" nodeType="afterEffect">
                                  <p:stCondLst>
                                    <p:cond delay="0"/>
                                  </p:stCondLst>
                                  <p:childTnLst>
                                    <p:set>
                                      <p:cBhvr>
                                        <p:cTn id="27" dur="1" fill="hold">
                                          <p:stCondLst>
                                            <p:cond delay="0"/>
                                          </p:stCondLst>
                                        </p:cTn>
                                        <p:tgtEl>
                                          <p:spTgt spid="26"/>
                                        </p:tgtEl>
                                        <p:attrNameLst>
                                          <p:attrName>style.visibility</p:attrName>
                                        </p:attrNameLst>
                                      </p:cBhvr>
                                      <p:to>
                                        <p:strVal val="visible"/>
                                      </p:to>
                                    </p:set>
                                    <p:anim calcmode="lin" valueType="num">
                                      <p:cBhvr additive="base">
                                        <p:cTn id="28" dur="500"/>
                                        <p:tgtEl>
                                          <p:spTgt spid="26"/>
                                        </p:tgtEl>
                                        <p:attrNameLst>
                                          <p:attrName>ppt_y</p:attrName>
                                        </p:attrNameLst>
                                      </p:cBhvr>
                                      <p:tavLst>
                                        <p:tav tm="0">
                                          <p:val>
                                            <p:strVal val="#ppt_y+#ppt_h*1.125000"/>
                                          </p:val>
                                        </p:tav>
                                        <p:tav tm="100000">
                                          <p:val>
                                            <p:strVal val="#ppt_y"/>
                                          </p:val>
                                        </p:tav>
                                      </p:tavLst>
                                    </p:anim>
                                    <p:animEffect transition="in" filter="wipe(up)">
                                      <p:cBhvr>
                                        <p:cTn id="29" dur="500"/>
                                        <p:tgtEl>
                                          <p:spTgt spid="26"/>
                                        </p:tgtEl>
                                      </p:cBhvr>
                                    </p:animEffect>
                                  </p:childTnLst>
                                </p:cTn>
                              </p:par>
                            </p:childTnLst>
                          </p:cTn>
                        </p:par>
                        <p:par>
                          <p:cTn id="30" fill="hold">
                            <p:stCondLst>
                              <p:cond delay="2000"/>
                            </p:stCondLst>
                            <p:childTnLst>
                              <p:par>
                                <p:cTn id="31" presetID="12" presetClass="entr" presetSubtype="4" fill="hold" grpId="0" nodeType="after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500"/>
                                        <p:tgtEl>
                                          <p:spTgt spid="28"/>
                                        </p:tgtEl>
                                        <p:attrNameLst>
                                          <p:attrName>ppt_y</p:attrName>
                                        </p:attrNameLst>
                                      </p:cBhvr>
                                      <p:tavLst>
                                        <p:tav tm="0">
                                          <p:val>
                                            <p:strVal val="#ppt_y+#ppt_h*1.125000"/>
                                          </p:val>
                                        </p:tav>
                                        <p:tav tm="100000">
                                          <p:val>
                                            <p:strVal val="#ppt_y"/>
                                          </p:val>
                                        </p:tav>
                                      </p:tavLst>
                                    </p:anim>
                                    <p:animEffect transition="in" filter="wipe(up)">
                                      <p:cBhvr>
                                        <p:cTn id="34" dur="500"/>
                                        <p:tgtEl>
                                          <p:spTgt spid="28"/>
                                        </p:tgtEl>
                                      </p:cBhvr>
                                    </p:animEffect>
                                  </p:childTnLst>
                                </p:cTn>
                              </p:par>
                            </p:childTnLst>
                          </p:cTn>
                        </p:par>
                        <p:par>
                          <p:cTn id="35" fill="hold">
                            <p:stCondLst>
                              <p:cond delay="2500"/>
                            </p:stCondLst>
                            <p:childTnLst>
                              <p:par>
                                <p:cTn id="36" presetID="53" presetClass="entr" presetSubtype="16" fill="hold" grpId="0" nodeType="afterEffect">
                                  <p:stCondLst>
                                    <p:cond delay="0"/>
                                  </p:stCondLst>
                                  <p:childTnLst>
                                    <p:set>
                                      <p:cBhvr>
                                        <p:cTn id="37" dur="1" fill="hold">
                                          <p:stCondLst>
                                            <p:cond delay="0"/>
                                          </p:stCondLst>
                                        </p:cTn>
                                        <p:tgtEl>
                                          <p:spTgt spid="27"/>
                                        </p:tgtEl>
                                        <p:attrNameLst>
                                          <p:attrName>style.visibility</p:attrName>
                                        </p:attrNameLst>
                                      </p:cBhvr>
                                      <p:to>
                                        <p:strVal val="visible"/>
                                      </p:to>
                                    </p:set>
                                    <p:anim calcmode="lin" valueType="num">
                                      <p:cBhvr>
                                        <p:cTn id="38" dur="500" fill="hold"/>
                                        <p:tgtEl>
                                          <p:spTgt spid="27"/>
                                        </p:tgtEl>
                                        <p:attrNameLst>
                                          <p:attrName>ppt_w</p:attrName>
                                        </p:attrNameLst>
                                      </p:cBhvr>
                                      <p:tavLst>
                                        <p:tav tm="0">
                                          <p:val>
                                            <p:fltVal val="0"/>
                                          </p:val>
                                        </p:tav>
                                        <p:tav tm="100000">
                                          <p:val>
                                            <p:strVal val="#ppt_w"/>
                                          </p:val>
                                        </p:tav>
                                      </p:tavLst>
                                    </p:anim>
                                    <p:anim calcmode="lin" valueType="num">
                                      <p:cBhvr>
                                        <p:cTn id="39" dur="500" fill="hold"/>
                                        <p:tgtEl>
                                          <p:spTgt spid="27"/>
                                        </p:tgtEl>
                                        <p:attrNameLst>
                                          <p:attrName>ppt_h</p:attrName>
                                        </p:attrNameLst>
                                      </p:cBhvr>
                                      <p:tavLst>
                                        <p:tav tm="0">
                                          <p:val>
                                            <p:fltVal val="0"/>
                                          </p:val>
                                        </p:tav>
                                        <p:tav tm="100000">
                                          <p:val>
                                            <p:strVal val="#ppt_h"/>
                                          </p:val>
                                        </p:tav>
                                      </p:tavLst>
                                    </p:anim>
                                    <p:animEffect transition="in" filter="fade">
                                      <p:cBhvr>
                                        <p:cTn id="40" dur="500"/>
                                        <p:tgtEl>
                                          <p:spTgt spid="27"/>
                                        </p:tgtEl>
                                      </p:cBhvr>
                                    </p:animEffect>
                                  </p:childTnLst>
                                </p:cTn>
                              </p:par>
                            </p:childTnLst>
                          </p:cTn>
                        </p:par>
                        <p:par>
                          <p:cTn id="41" fill="hold">
                            <p:stCondLst>
                              <p:cond delay="3000"/>
                            </p:stCondLst>
                            <p:childTnLst>
                              <p:par>
                                <p:cTn id="42" presetID="29" presetClass="entr" presetSubtype="0" fill="hold" nodeType="after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p:cTn id="44" dur="500" fill="hold"/>
                                        <p:tgtEl>
                                          <p:spTgt spid="19"/>
                                        </p:tgtEl>
                                        <p:attrNameLst>
                                          <p:attrName>ppt_x</p:attrName>
                                        </p:attrNameLst>
                                      </p:cBhvr>
                                      <p:tavLst>
                                        <p:tav tm="0">
                                          <p:val>
                                            <p:strVal val="#ppt_x-.2"/>
                                          </p:val>
                                        </p:tav>
                                        <p:tav tm="100000">
                                          <p:val>
                                            <p:strVal val="#ppt_x"/>
                                          </p:val>
                                        </p:tav>
                                      </p:tavLst>
                                    </p:anim>
                                    <p:anim calcmode="lin" valueType="num">
                                      <p:cBhvr>
                                        <p:cTn id="45" dur="500" fill="hold"/>
                                        <p:tgtEl>
                                          <p:spTgt spid="19"/>
                                        </p:tgtEl>
                                        <p:attrNameLst>
                                          <p:attrName>ppt_y</p:attrName>
                                        </p:attrNameLst>
                                      </p:cBhvr>
                                      <p:tavLst>
                                        <p:tav tm="0">
                                          <p:val>
                                            <p:strVal val="#ppt_y"/>
                                          </p:val>
                                        </p:tav>
                                        <p:tav tm="100000">
                                          <p:val>
                                            <p:strVal val="#ppt_y"/>
                                          </p:val>
                                        </p:tav>
                                      </p:tavLst>
                                    </p:anim>
                                    <p:animEffect transition="in" filter="wipe(right)" prLst="gradientSize: 0.1">
                                      <p:cBhvr>
                                        <p:cTn id="4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1"/>
      <p:bldP spid="17" grpId="2"/>
      <p:bldP spid="18" grpId="0"/>
      <p:bldP spid="26" grpId="0"/>
      <p:bldP spid="27" grpId="0" bldLvl="0" animBg="1"/>
      <p:bldP spid="28" grpId="0"/>
      <p:bldP spid="24"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539" y="0"/>
            <a:ext cx="6095999" cy="6858000"/>
          </a:xfrm>
          <a:prstGeom prst="rect">
            <a:avLst/>
          </a:prstGeom>
          <a:gradFill flip="none" rotWithShape="1">
            <a:gsLst>
              <a:gs pos="84000">
                <a:schemeClr val="bg1">
                  <a:alpha val="0"/>
                </a:schemeClr>
              </a:gs>
              <a:gs pos="100000">
                <a:schemeClr val="tx1">
                  <a:lumMod val="50000"/>
                  <a:lumOff val="50000"/>
                  <a:alpha val="30000"/>
                </a:schemeClr>
              </a:gs>
            </a:gsLst>
            <a:lin ang="0" scaled="1"/>
            <a:tileRect/>
          </a:gradFill>
          <a:ln>
            <a:noFill/>
          </a:ln>
          <a:effectLst>
            <a:outerShdw blurRad="101600" dist="38100" sx="101000" sy="101000" algn="l" rotWithShape="0">
              <a:prstClr val="black">
                <a:alpha val="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矩形 13"/>
          <p:cNvSpPr/>
          <p:nvPr/>
        </p:nvSpPr>
        <p:spPr>
          <a:xfrm>
            <a:off x="-10795" y="2303145"/>
            <a:ext cx="9155430" cy="2254250"/>
          </a:xfrm>
          <a:prstGeom prst="rect">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文本框 20"/>
          <p:cNvSpPr txBox="1"/>
          <p:nvPr/>
        </p:nvSpPr>
        <p:spPr>
          <a:xfrm>
            <a:off x="2787015" y="2619375"/>
            <a:ext cx="2969895" cy="36279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solidFill>
                  <a:schemeClr val="tx1">
                    <a:lumMod val="75000"/>
                    <a:lumOff val="25000"/>
                  </a:schemeClr>
                </a:solidFill>
                <a:cs typeface="+mn-ea"/>
                <a:sym typeface="+mn-lt"/>
              </a:rPr>
              <a:t>Click here to add your title</a:t>
            </a:r>
          </a:p>
        </p:txBody>
      </p:sp>
      <p:sp>
        <p:nvSpPr>
          <p:cNvPr id="22" name="文本框 21"/>
          <p:cNvSpPr txBox="1"/>
          <p:nvPr/>
        </p:nvSpPr>
        <p:spPr>
          <a:xfrm>
            <a:off x="619125" y="3072765"/>
            <a:ext cx="5137785" cy="1245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fontAlgn="auto">
              <a:lnSpc>
                <a:spcPct val="15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p>
          <a:p>
            <a:pPr algn="r" fontAlgn="auto">
              <a:lnSpc>
                <a:spcPct val="150000"/>
              </a:lnSpc>
            </a:pPr>
            <a:endParaRPr lang="zh-CN" altLang="en-US" sz="1000" dirty="0">
              <a:solidFill>
                <a:schemeClr val="tx1">
                  <a:lumMod val="75000"/>
                  <a:lumOff val="25000"/>
                </a:schemeClr>
              </a:solidFill>
              <a:cs typeface="+mn-ea"/>
              <a:sym typeface="+mn-lt"/>
            </a:endParaRPr>
          </a:p>
          <a:p>
            <a:pPr algn="r" fontAlgn="auto">
              <a:lnSpc>
                <a:spcPct val="15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endParaRPr lang="zh-CN" altLang="en-US" sz="1000" dirty="0">
              <a:solidFill>
                <a:schemeClr val="tx1">
                  <a:lumMod val="75000"/>
                  <a:lumOff val="25000"/>
                </a:schemeClr>
              </a:solidFill>
              <a:cs typeface="+mn-ea"/>
              <a:sym typeface="+mn-lt"/>
            </a:endParaRPr>
          </a:p>
        </p:txBody>
      </p:sp>
      <p:sp>
        <p:nvSpPr>
          <p:cNvPr id="19" name="文本框 18">
            <a:extLst>
              <a:ext uri="{FF2B5EF4-FFF2-40B4-BE49-F238E27FC236}">
                <a16:creationId xmlns="" xmlns:a16="http://schemas.microsoft.com/office/drawing/2014/main" id="{50A84F5C-73D8-4771-9273-F9855725C6B8}"/>
              </a:ext>
            </a:extLst>
          </p:cNvPr>
          <p:cNvSpPr txBox="1"/>
          <p:nvPr/>
        </p:nvSpPr>
        <p:spPr>
          <a:xfrm>
            <a:off x="6296881" y="4540670"/>
            <a:ext cx="2740660" cy="2399665"/>
          </a:xfrm>
          <a:prstGeom prst="rect">
            <a:avLst/>
          </a:prstGeom>
          <a:noFill/>
        </p:spPr>
        <p:txBody>
          <a:bodyPr wrap="square" rtlCol="0">
            <a:spAutoFit/>
          </a:bodyPr>
          <a:lstStyle/>
          <a:p>
            <a:pPr algn="ctr"/>
            <a:r>
              <a:rPr lang="en-US" altLang="zh-CN" sz="15000" dirty="0">
                <a:solidFill>
                  <a:srgbClr val="558C6F"/>
                </a:solidFill>
                <a:cs typeface="+mn-ea"/>
                <a:sym typeface="+mn-lt"/>
              </a:rPr>
              <a:t>03</a:t>
            </a:r>
          </a:p>
        </p:txBody>
      </p:sp>
      <p:sp>
        <p:nvSpPr>
          <p:cNvPr id="11" name="Picture Placeholder 3">
            <a:extLst>
              <a:ext uri="{FF2B5EF4-FFF2-40B4-BE49-F238E27FC236}">
                <a16:creationId xmlns="" xmlns:a16="http://schemas.microsoft.com/office/drawing/2014/main" id="{29E305BB-FFB4-4E48-80F7-1EFB05120323}"/>
              </a:ext>
            </a:extLst>
          </p:cNvPr>
          <p:cNvSpPr>
            <a:spLocks noGrp="1"/>
          </p:cNvSpPr>
          <p:nvPr/>
        </p:nvSpPr>
        <p:spPr>
          <a:xfrm>
            <a:off x="6232079" y="-11598"/>
            <a:ext cx="2987040" cy="2177415"/>
          </a:xfrm>
          <a:prstGeom prst="rect">
            <a:avLst/>
          </a:prstGeom>
          <a:blipFill rotWithShape="1">
            <a:blip r:embed="rId4" cstate="email">
              <a:extLst>
                <a:ext uri="{28A0092B-C50C-407E-A947-70E740481C1C}">
                  <a14:useLocalDpi xmlns:a14="http://schemas.microsoft.com/office/drawing/2010/main" xmlns=""/>
                </a:ext>
              </a:extLst>
            </a:blip>
            <a:stretch>
              <a:fillRect/>
            </a:stretch>
          </a:blipFill>
        </p:spPr>
        <p:txBody>
          <a:bodyPr/>
          <a:lstStyle/>
          <a:p>
            <a:endParaRPr lang="zh-CN" altLang="en-US">
              <a:cs typeface="+mn-ea"/>
              <a:sym typeface="+mn-lt"/>
            </a:endParaRPr>
          </a:p>
        </p:txBody>
      </p:sp>
      <p:sp>
        <p:nvSpPr>
          <p:cNvPr id="12" name="Picture Placeholder 2">
            <a:extLst>
              <a:ext uri="{FF2B5EF4-FFF2-40B4-BE49-F238E27FC236}">
                <a16:creationId xmlns="" xmlns:a16="http://schemas.microsoft.com/office/drawing/2014/main" id="{30D83964-EE2B-4321-93A2-2C62C14BD8B2}"/>
              </a:ext>
            </a:extLst>
          </p:cNvPr>
          <p:cNvSpPr>
            <a:spLocks noGrp="1"/>
          </p:cNvSpPr>
          <p:nvPr/>
        </p:nvSpPr>
        <p:spPr>
          <a:xfrm>
            <a:off x="9293603" y="2303145"/>
            <a:ext cx="2898397" cy="2254250"/>
          </a:xfrm>
          <a:prstGeom prst="rect">
            <a:avLst/>
          </a:prstGeom>
          <a:blipFill rotWithShape="1">
            <a:blip r:embed="rId5" cstate="email">
              <a:extLst>
                <a:ext uri="{28A0092B-C50C-407E-A947-70E740481C1C}">
                  <a14:useLocalDpi xmlns:a14="http://schemas.microsoft.com/office/drawing/2010/main" xmlns=""/>
                </a:ext>
              </a:extLst>
            </a:blip>
            <a:stretch>
              <a:fillRect/>
            </a:stretch>
          </a:blipFill>
        </p:spPr>
        <p:txBody>
          <a:bodyPr/>
          <a:lstStyle/>
          <a:p>
            <a:endParaRPr lang="zh-CN" altLang="en-US">
              <a:cs typeface="+mn-ea"/>
              <a:sym typeface="+mn-lt"/>
            </a:endParaRPr>
          </a:p>
        </p:txBody>
      </p:sp>
      <p:sp>
        <p:nvSpPr>
          <p:cNvPr id="13" name="文本框 12">
            <a:extLst>
              <a:ext uri="{FF2B5EF4-FFF2-40B4-BE49-F238E27FC236}">
                <a16:creationId xmlns="" xmlns:a16="http://schemas.microsoft.com/office/drawing/2014/main" id="{8BAD21C8-555C-4A8F-8198-7D425B67BE33}"/>
              </a:ext>
            </a:extLst>
          </p:cNvPr>
          <p:cNvSpPr txBox="1"/>
          <p:nvPr/>
        </p:nvSpPr>
        <p:spPr>
          <a:xfrm>
            <a:off x="6700777" y="2481729"/>
            <a:ext cx="2005855" cy="1938992"/>
          </a:xfrm>
          <a:prstGeom prst="rect">
            <a:avLst/>
          </a:prstGeom>
          <a:noFill/>
        </p:spPr>
        <p:txBody>
          <a:bodyPr wrap="square" rtlCol="0">
            <a:spAutoFit/>
          </a:bodyPr>
          <a:lstStyle/>
          <a:p>
            <a:r>
              <a:rPr lang="en-US" altLang="zh-CN" sz="6000" dirty="0">
                <a:solidFill>
                  <a:srgbClr val="558C6F"/>
                </a:solidFill>
                <a:cs typeface="+mn-ea"/>
                <a:sym typeface="+mn-lt"/>
              </a:rPr>
              <a:t>Click</a:t>
            </a:r>
          </a:p>
          <a:p>
            <a:r>
              <a:rPr lang="en-US" altLang="zh-CN" sz="6000" dirty="0">
                <a:solidFill>
                  <a:srgbClr val="558C6F"/>
                </a:solidFill>
                <a:cs typeface="+mn-ea"/>
                <a:sym typeface="+mn-lt"/>
              </a:rPr>
              <a:t>Here</a:t>
            </a:r>
            <a:endParaRPr lang="zh-CN" altLang="en-US" sz="6000" dirty="0">
              <a:solidFill>
                <a:srgbClr val="558C6F"/>
              </a:solidFill>
              <a:cs typeface="+mn-ea"/>
              <a:sym typeface="+mn-lt"/>
            </a:endParaRPr>
          </a:p>
        </p:txBody>
      </p:sp>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000">
        <p15:prstTrans prst="pageCurlDouble"/>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right)">
                                      <p:cBhvr>
                                        <p:cTn id="7" dur="500"/>
                                        <p:tgtEl>
                                          <p:spTgt spid="15"/>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right)">
                                      <p:cBhvr>
                                        <p:cTn id="11" dur="500"/>
                                        <p:tgtEl>
                                          <p:spTgt spid="14"/>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right)">
                                      <p:cBhvr>
                                        <p:cTn id="15" dur="500"/>
                                        <p:tgtEl>
                                          <p:spTgt spid="21"/>
                                        </p:tgtEl>
                                      </p:cBhvr>
                                    </p:animEffect>
                                  </p:childTnLst>
                                </p:cTn>
                              </p:par>
                            </p:childTnLst>
                          </p:cTn>
                        </p:par>
                        <p:par>
                          <p:cTn id="16" fill="hold">
                            <p:stCondLst>
                              <p:cond delay="1500"/>
                            </p:stCondLst>
                            <p:childTnLst>
                              <p:par>
                                <p:cTn id="17" presetID="14" presetClass="entr" presetSubtype="5" fill="hold" grpId="1"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randombar(vertical)">
                                      <p:cBhvr>
                                        <p:cTn id="19" dur="1000"/>
                                        <p:tgtEl>
                                          <p:spTgt spid="22"/>
                                        </p:tgtEl>
                                      </p:cBhvr>
                                    </p:animEffect>
                                  </p:childTnLst>
                                </p:cTn>
                              </p:par>
                            </p:childTnLst>
                          </p:cTn>
                        </p:par>
                        <p:par>
                          <p:cTn id="20" fill="hold">
                            <p:stCondLst>
                              <p:cond delay="2500"/>
                            </p:stCondLst>
                            <p:childTnLst>
                              <p:par>
                                <p:cTn id="21" presetID="22" presetClass="entr" presetSubtype="2"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right)">
                                      <p:cBhvr>
                                        <p:cTn id="23" dur="500"/>
                                        <p:tgtEl>
                                          <p:spTgt spid="12"/>
                                        </p:tgtEl>
                                      </p:cBhvr>
                                    </p:animEffect>
                                  </p:childTnLst>
                                </p:cTn>
                              </p:par>
                            </p:childTnLst>
                          </p:cTn>
                        </p:par>
                        <p:par>
                          <p:cTn id="24" fill="hold">
                            <p:stCondLst>
                              <p:cond delay="3000"/>
                            </p:stCondLst>
                            <p:childTnLst>
                              <p:par>
                                <p:cTn id="25" presetID="42" presetClass="entr" presetSubtype="0"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anim calcmode="lin" valueType="num">
                                      <p:cBhvr>
                                        <p:cTn id="28" dur="500" fill="hold"/>
                                        <p:tgtEl>
                                          <p:spTgt spid="11"/>
                                        </p:tgtEl>
                                        <p:attrNameLst>
                                          <p:attrName>ppt_x</p:attrName>
                                        </p:attrNameLst>
                                      </p:cBhvr>
                                      <p:tavLst>
                                        <p:tav tm="0">
                                          <p:val>
                                            <p:strVal val="#ppt_x"/>
                                          </p:val>
                                        </p:tav>
                                        <p:tav tm="100000">
                                          <p:val>
                                            <p:strVal val="#ppt_x"/>
                                          </p:val>
                                        </p:tav>
                                      </p:tavLst>
                                    </p:anim>
                                    <p:anim calcmode="lin" valueType="num">
                                      <p:cBhvr>
                                        <p:cTn id="29" dur="5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14" grpId="0" bldLvl="0" animBg="1"/>
      <p:bldP spid="21" grpId="0"/>
      <p:bldP spid="22" grpId="0"/>
      <p:bldP spid="22"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icture Placeholder 3">
            <a:extLst>
              <a:ext uri="{FF2B5EF4-FFF2-40B4-BE49-F238E27FC236}">
                <a16:creationId xmlns="" xmlns:a16="http://schemas.microsoft.com/office/drawing/2014/main" id="{E4FA9225-3EF8-43E6-95DE-48B42D633B0E}"/>
              </a:ext>
            </a:extLst>
          </p:cNvPr>
          <p:cNvSpPr>
            <a:spLocks noGrp="1"/>
          </p:cNvSpPr>
          <p:nvPr/>
        </p:nvSpPr>
        <p:spPr>
          <a:xfrm>
            <a:off x="1050393" y="0"/>
            <a:ext cx="4609275" cy="3013765"/>
          </a:xfrm>
          <a:prstGeom prst="rect">
            <a:avLst/>
          </a:prstGeom>
          <a:blipFill rotWithShape="1">
            <a:blip r:embed="rId3" cstate="email">
              <a:extLst>
                <a:ext uri="{28A0092B-C50C-407E-A947-70E740481C1C}">
                  <a14:useLocalDpi xmlns:a14="http://schemas.microsoft.com/office/drawing/2010/main" xmlns=""/>
                </a:ext>
              </a:extLst>
            </a:blip>
            <a:stretch>
              <a:fillRect/>
            </a:stretch>
          </a:blipFill>
        </p:spPr>
        <p:txBody>
          <a:bodyPr/>
          <a:lstStyle/>
          <a:p>
            <a:endParaRPr lang="zh-CN" altLang="en-US">
              <a:cs typeface="+mn-ea"/>
              <a:sym typeface="+mn-lt"/>
            </a:endParaRPr>
          </a:p>
        </p:txBody>
      </p:sp>
      <p:sp>
        <p:nvSpPr>
          <p:cNvPr id="10" name="矩形 9">
            <a:extLst>
              <a:ext uri="{FF2B5EF4-FFF2-40B4-BE49-F238E27FC236}">
                <a16:creationId xmlns="" xmlns:a16="http://schemas.microsoft.com/office/drawing/2014/main" id="{6AD1BE47-7CD7-40BB-8AC1-0BA68AE64701}"/>
              </a:ext>
            </a:extLst>
          </p:cNvPr>
          <p:cNvSpPr/>
          <p:nvPr/>
        </p:nvSpPr>
        <p:spPr>
          <a:xfrm>
            <a:off x="6481762" y="3751552"/>
            <a:ext cx="4530795" cy="3159361"/>
          </a:xfrm>
          <a:prstGeom prst="rect">
            <a:avLst/>
          </a:prstGeom>
          <a:blipFill dpi="0" rotWithShape="1">
            <a:blip r:embed="rId4" cstate="email">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矩形 14"/>
          <p:cNvSpPr/>
          <p:nvPr/>
        </p:nvSpPr>
        <p:spPr>
          <a:xfrm>
            <a:off x="-2539" y="0"/>
            <a:ext cx="6095999" cy="6858000"/>
          </a:xfrm>
          <a:prstGeom prst="rect">
            <a:avLst/>
          </a:prstGeom>
          <a:gradFill flip="none" rotWithShape="1">
            <a:gsLst>
              <a:gs pos="84000">
                <a:schemeClr val="bg1">
                  <a:alpha val="0"/>
                </a:schemeClr>
              </a:gs>
              <a:gs pos="100000">
                <a:schemeClr val="tx1">
                  <a:lumMod val="50000"/>
                  <a:lumOff val="50000"/>
                  <a:alpha val="30000"/>
                </a:schemeClr>
              </a:gs>
            </a:gsLst>
            <a:lin ang="0" scaled="1"/>
            <a:tileRect/>
          </a:gradFill>
          <a:ln>
            <a:noFill/>
          </a:ln>
          <a:effectLst>
            <a:outerShdw blurRad="101600" dist="38100" sx="101000" sy="101000" algn="l" rotWithShape="0">
              <a:prstClr val="black">
                <a:alpha val="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矩形 5"/>
          <p:cNvSpPr/>
          <p:nvPr/>
        </p:nvSpPr>
        <p:spPr>
          <a:xfrm>
            <a:off x="3766820" y="2059940"/>
            <a:ext cx="4658360" cy="2738755"/>
          </a:xfrm>
          <a:prstGeom prst="rect">
            <a:avLst/>
          </a:prstGeom>
          <a:noFill/>
          <a:ln w="25400">
            <a:solidFill>
              <a:srgbClr val="558C6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TextBox 6"/>
          <p:cNvSpPr txBox="1"/>
          <p:nvPr/>
        </p:nvSpPr>
        <p:spPr>
          <a:xfrm>
            <a:off x="4257675" y="3451225"/>
            <a:ext cx="1443355" cy="1200329"/>
          </a:xfrm>
          <a:prstGeom prst="rect">
            <a:avLst/>
          </a:prstGeom>
          <a:noFill/>
        </p:spPr>
        <p:txBody>
          <a:bodyPr wrap="square">
            <a:spAutoFit/>
          </a:bodyPr>
          <a:lstStyle/>
          <a:p>
            <a:pPr algn="ctr" fontAlgn="auto">
              <a:lnSpc>
                <a:spcPct val="90000"/>
              </a:lnSpc>
              <a:spcBef>
                <a:spcPts val="0"/>
              </a:spcBef>
              <a:spcAft>
                <a:spcPts val="0"/>
              </a:spcAft>
              <a:defRPr/>
            </a:pPr>
            <a:r>
              <a:rPr lang="zh-CN" altLang="en-US" sz="4000" spc="600" dirty="0">
                <a:solidFill>
                  <a:schemeClr val="tx1">
                    <a:lumMod val="75000"/>
                    <a:lumOff val="25000"/>
                  </a:schemeClr>
                </a:solidFill>
                <a:cs typeface="+mn-ea"/>
                <a:sym typeface="+mn-lt"/>
              </a:rPr>
              <a:t>清新</a:t>
            </a:r>
            <a:endParaRPr lang="en-US" altLang="zh-CN" sz="4000" spc="600" dirty="0">
              <a:solidFill>
                <a:schemeClr val="tx1">
                  <a:lumMod val="75000"/>
                  <a:lumOff val="25000"/>
                </a:schemeClr>
              </a:solidFill>
              <a:cs typeface="+mn-ea"/>
              <a:sym typeface="+mn-lt"/>
            </a:endParaRPr>
          </a:p>
          <a:p>
            <a:pPr algn="ctr" fontAlgn="auto">
              <a:lnSpc>
                <a:spcPct val="90000"/>
              </a:lnSpc>
              <a:spcBef>
                <a:spcPts val="0"/>
              </a:spcBef>
              <a:spcAft>
                <a:spcPts val="0"/>
              </a:spcAft>
              <a:defRPr/>
            </a:pPr>
            <a:r>
              <a:rPr lang="zh-CN" altLang="en-US" sz="4000" spc="600" dirty="0">
                <a:solidFill>
                  <a:schemeClr val="tx1">
                    <a:lumMod val="75000"/>
                    <a:lumOff val="25000"/>
                  </a:schemeClr>
                </a:solidFill>
                <a:cs typeface="+mn-ea"/>
                <a:sym typeface="+mn-lt"/>
              </a:rPr>
              <a:t>画册</a:t>
            </a:r>
          </a:p>
        </p:txBody>
      </p:sp>
      <p:sp>
        <p:nvSpPr>
          <p:cNvPr id="9" name="TextBox 6"/>
          <p:cNvSpPr txBox="1"/>
          <p:nvPr/>
        </p:nvSpPr>
        <p:spPr>
          <a:xfrm>
            <a:off x="6481762" y="1911350"/>
            <a:ext cx="1511531" cy="1063048"/>
          </a:xfrm>
          <a:prstGeom prst="rect">
            <a:avLst/>
          </a:prstGeom>
          <a:noFill/>
        </p:spPr>
        <p:txBody>
          <a:bodyPr wrap="square">
            <a:spAutoFit/>
          </a:bodyPr>
          <a:lstStyle/>
          <a:p>
            <a:pPr algn="l" fontAlgn="auto">
              <a:lnSpc>
                <a:spcPct val="140000"/>
              </a:lnSpc>
            </a:pPr>
            <a:r>
              <a:rPr lang="en-US" altLang="zh-CN" sz="2400" dirty="0">
                <a:solidFill>
                  <a:schemeClr val="tx1">
                    <a:lumMod val="75000"/>
                    <a:lumOff val="25000"/>
                  </a:schemeClr>
                </a:solidFill>
                <a:cs typeface="+mn-ea"/>
                <a:sym typeface="+mn-lt"/>
              </a:rPr>
              <a:t>Chick</a:t>
            </a:r>
          </a:p>
          <a:p>
            <a:pPr algn="l" fontAlgn="auto">
              <a:lnSpc>
                <a:spcPct val="140000"/>
              </a:lnSpc>
            </a:pPr>
            <a:r>
              <a:rPr lang="en-US" altLang="zh-CN" sz="2400" spc="600" dirty="0">
                <a:solidFill>
                  <a:schemeClr val="tx1">
                    <a:lumMod val="75000"/>
                    <a:lumOff val="25000"/>
                  </a:schemeClr>
                </a:solidFill>
                <a:cs typeface="+mn-ea"/>
                <a:sym typeface="+mn-lt"/>
              </a:rPr>
              <a:t>Here</a:t>
            </a:r>
            <a:endParaRPr lang="zh-CN" altLang="en-US" sz="2400" spc="600" dirty="0">
              <a:solidFill>
                <a:schemeClr val="tx1">
                  <a:lumMod val="75000"/>
                  <a:lumOff val="25000"/>
                </a:schemeClr>
              </a:solidFill>
              <a:cs typeface="+mn-ea"/>
              <a:sym typeface="+mn-lt"/>
            </a:endParaRPr>
          </a:p>
        </p:txBody>
      </p:sp>
      <p:sp>
        <p:nvSpPr>
          <p:cNvPr id="23" name="矩形 4"/>
          <p:cNvSpPr/>
          <p:nvPr/>
        </p:nvSpPr>
        <p:spPr>
          <a:xfrm>
            <a:off x="823595" y="5073650"/>
            <a:ext cx="5253355" cy="1116716"/>
          </a:xfrm>
          <a:prstGeom prst="rect">
            <a:avLst/>
          </a:prstGeom>
          <a:noFill/>
          <a:ln w="9525">
            <a:noFill/>
          </a:ln>
        </p:spPr>
        <p:txBody>
          <a:bodyPr wrap="square">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r" fontAlgn="auto">
              <a:lnSpc>
                <a:spcPct val="150000"/>
              </a:lnSpc>
              <a:buNone/>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p>
          <a:p>
            <a:pPr marL="0" lvl="0" indent="0" algn="r" fontAlgn="auto">
              <a:lnSpc>
                <a:spcPct val="150000"/>
              </a:lnSpc>
              <a:buNone/>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endParaRPr lang="zh-CN" altLang="en-US" sz="1000" dirty="0">
              <a:solidFill>
                <a:schemeClr val="tx1">
                  <a:lumMod val="75000"/>
                  <a:lumOff val="25000"/>
                </a:schemeClr>
              </a:solidFill>
              <a:cs typeface="+mn-ea"/>
              <a:sym typeface="+mn-lt"/>
            </a:endParaRPr>
          </a:p>
        </p:txBody>
      </p:sp>
      <p:sp>
        <p:nvSpPr>
          <p:cNvPr id="7" name="矩形 4"/>
          <p:cNvSpPr/>
          <p:nvPr/>
        </p:nvSpPr>
        <p:spPr>
          <a:xfrm>
            <a:off x="6091555" y="554990"/>
            <a:ext cx="5253355" cy="1116716"/>
          </a:xfrm>
          <a:prstGeom prst="rect">
            <a:avLst/>
          </a:prstGeom>
          <a:noFill/>
          <a:ln w="9525">
            <a:noFill/>
          </a:ln>
        </p:spPr>
        <p:txBody>
          <a:bodyPr wrap="square">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l" fontAlgn="auto">
              <a:lnSpc>
                <a:spcPct val="150000"/>
              </a:lnSpc>
              <a:buNone/>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p>
          <a:p>
            <a:pPr marL="0" lvl="0" indent="0" algn="l" fontAlgn="auto">
              <a:lnSpc>
                <a:spcPct val="150000"/>
              </a:lnSpc>
              <a:buNone/>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endParaRPr lang="zh-CN" altLang="en-US" sz="1000" dirty="0">
              <a:solidFill>
                <a:schemeClr val="tx1">
                  <a:lumMod val="75000"/>
                  <a:lumOff val="25000"/>
                </a:schemeClr>
              </a:solidFill>
              <a:cs typeface="+mn-ea"/>
              <a:sym typeface="+mn-lt"/>
            </a:endParaRPr>
          </a:p>
        </p:txBody>
      </p:sp>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000">
        <p15:prstTrans prst="pageCurlDouble"/>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right)">
                                      <p:cBhvr>
                                        <p:cTn id="7" dur="500"/>
                                        <p:tgtEl>
                                          <p:spTgt spid="15"/>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heel(1)">
                                      <p:cBhvr>
                                        <p:cTn id="11" dur="500"/>
                                        <p:tgtEl>
                                          <p:spTgt spid="6"/>
                                        </p:tgtEl>
                                      </p:cBhvr>
                                    </p:animEffect>
                                  </p:childTnLst>
                                </p:cTn>
                              </p:par>
                            </p:childTnLst>
                          </p:cTn>
                        </p:par>
                        <p:par>
                          <p:cTn id="12" fill="hold">
                            <p:stCondLst>
                              <p:cond delay="1000"/>
                            </p:stCondLst>
                            <p:childTnLst>
                              <p:par>
                                <p:cTn id="13" presetID="2" presetClass="entr" presetSubtype="1"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0-#ppt_h/2"/>
                                          </p:val>
                                        </p:tav>
                                        <p:tav tm="100000">
                                          <p:val>
                                            <p:strVal val="#ppt_y"/>
                                          </p:val>
                                        </p:tav>
                                      </p:tavLst>
                                    </p:anim>
                                  </p:childTnLst>
                                </p:cTn>
                              </p:par>
                            </p:childTnLst>
                          </p:cTn>
                        </p:par>
                        <p:par>
                          <p:cTn id="17" fill="hold">
                            <p:stCondLst>
                              <p:cond delay="1500"/>
                            </p:stCondLst>
                            <p:childTnLst>
                              <p:par>
                                <p:cTn id="18" presetID="2" presetClass="entr" presetSubtype="1"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0-#ppt_h/2"/>
                                          </p:val>
                                        </p:tav>
                                        <p:tav tm="100000">
                                          <p:val>
                                            <p:strVal val="#ppt_y"/>
                                          </p:val>
                                        </p:tav>
                                      </p:tavLst>
                                    </p:anim>
                                  </p:childTnLst>
                                </p:cTn>
                              </p:par>
                            </p:childTnLst>
                          </p:cTn>
                        </p:par>
                        <p:par>
                          <p:cTn id="22" fill="hold">
                            <p:stCondLst>
                              <p:cond delay="2000"/>
                            </p:stCondLst>
                            <p:childTnLst>
                              <p:par>
                                <p:cTn id="23" presetID="22" presetClass="entr" presetSubtype="2"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wipe(right)">
                                      <p:cBhvr>
                                        <p:cTn id="25" dur="500"/>
                                        <p:tgtEl>
                                          <p:spTgt spid="23"/>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wipe(left)">
                                      <p:cBhvr>
                                        <p:cTn id="29" dur="500"/>
                                        <p:tgtEl>
                                          <p:spTgt spid="7"/>
                                        </p:tgtEl>
                                      </p:cBhvr>
                                    </p:animEffect>
                                  </p:childTnLst>
                                </p:cTn>
                              </p:par>
                            </p:childTnLst>
                          </p:cTn>
                        </p:par>
                        <p:par>
                          <p:cTn id="30" fill="hold">
                            <p:stCondLst>
                              <p:cond delay="3000"/>
                            </p:stCondLst>
                            <p:childTnLst>
                              <p:par>
                                <p:cTn id="31" presetID="29" presetClass="entr" presetSubtype="0" fill="hold" nodeType="after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500" fill="hold"/>
                                        <p:tgtEl>
                                          <p:spTgt spid="11"/>
                                        </p:tgtEl>
                                        <p:attrNameLst>
                                          <p:attrName>ppt_x</p:attrName>
                                        </p:attrNameLst>
                                      </p:cBhvr>
                                      <p:tavLst>
                                        <p:tav tm="0">
                                          <p:val>
                                            <p:strVal val="#ppt_x-.2"/>
                                          </p:val>
                                        </p:tav>
                                        <p:tav tm="100000">
                                          <p:val>
                                            <p:strVal val="#ppt_x"/>
                                          </p:val>
                                        </p:tav>
                                      </p:tavLst>
                                    </p:anim>
                                    <p:anim calcmode="lin" valueType="num">
                                      <p:cBhvr>
                                        <p:cTn id="34" dur="5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35" dur="500"/>
                                        <p:tgtEl>
                                          <p:spTgt spid="11"/>
                                        </p:tgtEl>
                                      </p:cBhvr>
                                    </p:animEffect>
                                  </p:childTnLst>
                                </p:cTn>
                              </p:par>
                            </p:childTnLst>
                          </p:cTn>
                        </p:par>
                        <p:par>
                          <p:cTn id="36" fill="hold">
                            <p:stCondLst>
                              <p:cond delay="3500"/>
                            </p:stCondLst>
                            <p:childTnLst>
                              <p:par>
                                <p:cTn id="37" presetID="18" presetClass="entr" presetSubtype="12" fill="hold" grpId="1"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strips(downLeft)">
                                      <p:cBhvr>
                                        <p:cTn id="3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5" grpId="0" bldLvl="0" animBg="1"/>
      <p:bldP spid="6" grpId="0" animBg="1"/>
      <p:bldP spid="8" grpId="0"/>
      <p:bldP spid="9" grpId="0"/>
      <p:bldP spid="23"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539" y="0"/>
            <a:ext cx="6095999" cy="6858000"/>
          </a:xfrm>
          <a:prstGeom prst="rect">
            <a:avLst/>
          </a:prstGeom>
          <a:gradFill flip="none" rotWithShape="1">
            <a:gsLst>
              <a:gs pos="84000">
                <a:schemeClr val="bg1">
                  <a:alpha val="0"/>
                </a:schemeClr>
              </a:gs>
              <a:gs pos="100000">
                <a:schemeClr val="tx1">
                  <a:lumMod val="50000"/>
                  <a:lumOff val="50000"/>
                  <a:alpha val="30000"/>
                </a:schemeClr>
              </a:gs>
            </a:gsLst>
            <a:lin ang="0" scaled="1"/>
            <a:tileRect/>
          </a:gradFill>
          <a:ln>
            <a:noFill/>
          </a:ln>
          <a:effectLst>
            <a:outerShdw blurRad="101600" dist="38100" sx="101000" sy="101000" algn="l" rotWithShape="0">
              <a:prstClr val="black">
                <a:alpha val="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文本框 7"/>
          <p:cNvSpPr txBox="1"/>
          <p:nvPr/>
        </p:nvSpPr>
        <p:spPr>
          <a:xfrm>
            <a:off x="3176905" y="2317750"/>
            <a:ext cx="2451735" cy="523220"/>
          </a:xfrm>
          <a:prstGeom prst="rect">
            <a:avLst/>
          </a:prstGeom>
          <a:noFill/>
        </p:spPr>
        <p:txBody>
          <a:bodyPr wrap="square" rtlCol="0">
            <a:spAutoFit/>
          </a:bodyPr>
          <a:lstStyle/>
          <a:p>
            <a:pPr algn="dist"/>
            <a:r>
              <a:rPr lang="zh-CN" altLang="en-US" sz="2800" dirty="0">
                <a:solidFill>
                  <a:schemeClr val="tx1">
                    <a:lumMod val="75000"/>
                    <a:lumOff val="25000"/>
                  </a:schemeClr>
                </a:solidFill>
                <a:cs typeface="+mn-ea"/>
                <a:sym typeface="+mn-lt"/>
              </a:rPr>
              <a:t>清</a:t>
            </a:r>
            <a:r>
              <a:rPr lang="en-US" altLang="zh-CN" sz="2800" dirty="0">
                <a:solidFill>
                  <a:schemeClr val="tx1">
                    <a:lumMod val="75000"/>
                    <a:lumOff val="25000"/>
                  </a:schemeClr>
                </a:solidFill>
                <a:cs typeface="+mn-ea"/>
                <a:sym typeface="+mn-lt"/>
              </a:rPr>
              <a:t>•</a:t>
            </a:r>
            <a:r>
              <a:rPr lang="zh-CN" altLang="en-US" sz="2800" dirty="0">
                <a:solidFill>
                  <a:schemeClr val="tx1">
                    <a:lumMod val="75000"/>
                    <a:lumOff val="25000"/>
                  </a:schemeClr>
                </a:solidFill>
                <a:cs typeface="+mn-ea"/>
                <a:sym typeface="+mn-lt"/>
              </a:rPr>
              <a:t>新</a:t>
            </a:r>
            <a:r>
              <a:rPr lang="en-US" altLang="zh-CN" sz="2800" dirty="0">
                <a:solidFill>
                  <a:schemeClr val="tx1">
                    <a:lumMod val="75000"/>
                    <a:lumOff val="25000"/>
                  </a:schemeClr>
                </a:solidFill>
                <a:cs typeface="+mn-ea"/>
                <a:sym typeface="+mn-lt"/>
              </a:rPr>
              <a:t>•</a:t>
            </a:r>
            <a:r>
              <a:rPr lang="zh-CN" altLang="en-US" sz="2800" dirty="0">
                <a:solidFill>
                  <a:schemeClr val="tx1">
                    <a:lumMod val="75000"/>
                    <a:lumOff val="25000"/>
                  </a:schemeClr>
                </a:solidFill>
                <a:cs typeface="+mn-ea"/>
                <a:sym typeface="+mn-lt"/>
              </a:rPr>
              <a:t>画</a:t>
            </a:r>
            <a:r>
              <a:rPr lang="en-US" altLang="zh-CN" sz="2800" dirty="0">
                <a:solidFill>
                  <a:schemeClr val="tx1">
                    <a:lumMod val="75000"/>
                    <a:lumOff val="25000"/>
                  </a:schemeClr>
                </a:solidFill>
                <a:cs typeface="+mn-ea"/>
                <a:sym typeface="+mn-lt"/>
              </a:rPr>
              <a:t>•</a:t>
            </a:r>
            <a:r>
              <a:rPr lang="zh-CN" altLang="en-US" sz="2800" dirty="0">
                <a:solidFill>
                  <a:schemeClr val="tx1">
                    <a:lumMod val="75000"/>
                    <a:lumOff val="25000"/>
                  </a:schemeClr>
                </a:solidFill>
                <a:cs typeface="+mn-ea"/>
                <a:sym typeface="+mn-lt"/>
              </a:rPr>
              <a:t>册</a:t>
            </a:r>
          </a:p>
        </p:txBody>
      </p:sp>
      <p:sp>
        <p:nvSpPr>
          <p:cNvPr id="22" name="文本框 21"/>
          <p:cNvSpPr txBox="1"/>
          <p:nvPr/>
        </p:nvSpPr>
        <p:spPr>
          <a:xfrm>
            <a:off x="1019810" y="3155950"/>
            <a:ext cx="4608830" cy="121930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fontAlgn="auto">
              <a:lnSpc>
                <a:spcPct val="15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p>
          <a:p>
            <a:pPr algn="r" fontAlgn="auto">
              <a:lnSpc>
                <a:spcPct val="150000"/>
              </a:lnSpc>
            </a:pPr>
            <a:endParaRPr lang="zh-CN" altLang="en-US" sz="1000">
              <a:solidFill>
                <a:schemeClr val="tx1">
                  <a:lumMod val="75000"/>
                  <a:lumOff val="25000"/>
                </a:schemeClr>
              </a:solidFill>
              <a:cs typeface="+mn-ea"/>
              <a:sym typeface="+mn-lt"/>
            </a:endParaRPr>
          </a:p>
          <a:p>
            <a:pPr algn="r" fontAlgn="auto">
              <a:lnSpc>
                <a:spcPct val="15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endParaRPr lang="zh-CN" altLang="en-US" sz="1000" dirty="0">
              <a:solidFill>
                <a:schemeClr val="tx1">
                  <a:lumMod val="75000"/>
                  <a:lumOff val="25000"/>
                </a:schemeClr>
              </a:solidFill>
              <a:cs typeface="+mn-ea"/>
              <a:sym typeface="+mn-lt"/>
            </a:endParaRPr>
          </a:p>
        </p:txBody>
      </p:sp>
      <p:sp>
        <p:nvSpPr>
          <p:cNvPr id="25" name="文本框 24"/>
          <p:cNvSpPr txBox="1"/>
          <p:nvPr/>
        </p:nvSpPr>
        <p:spPr>
          <a:xfrm>
            <a:off x="1019810" y="4604385"/>
            <a:ext cx="4608830" cy="121930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fontAlgn="auto">
              <a:lnSpc>
                <a:spcPct val="15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p>
          <a:p>
            <a:pPr algn="r" fontAlgn="auto">
              <a:lnSpc>
                <a:spcPct val="150000"/>
              </a:lnSpc>
            </a:pPr>
            <a:endParaRPr lang="zh-CN" altLang="en-US" sz="1000">
              <a:solidFill>
                <a:schemeClr val="tx1">
                  <a:lumMod val="75000"/>
                  <a:lumOff val="25000"/>
                </a:schemeClr>
              </a:solidFill>
              <a:cs typeface="+mn-ea"/>
              <a:sym typeface="+mn-lt"/>
            </a:endParaRPr>
          </a:p>
          <a:p>
            <a:pPr algn="r" fontAlgn="auto">
              <a:lnSpc>
                <a:spcPct val="15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endParaRPr lang="zh-CN" altLang="en-US" sz="1000" dirty="0">
              <a:solidFill>
                <a:schemeClr val="tx1">
                  <a:lumMod val="75000"/>
                  <a:lumOff val="25000"/>
                </a:schemeClr>
              </a:solidFill>
              <a:cs typeface="+mn-ea"/>
              <a:sym typeface="+mn-lt"/>
            </a:endParaRPr>
          </a:p>
        </p:txBody>
      </p:sp>
      <p:sp>
        <p:nvSpPr>
          <p:cNvPr id="11" name="Picture Placeholder 2">
            <a:extLst>
              <a:ext uri="{FF2B5EF4-FFF2-40B4-BE49-F238E27FC236}">
                <a16:creationId xmlns="" xmlns:a16="http://schemas.microsoft.com/office/drawing/2014/main" id="{0B751495-DA3C-44D8-B289-3053997B0EA3}"/>
              </a:ext>
            </a:extLst>
          </p:cNvPr>
          <p:cNvSpPr>
            <a:spLocks noGrp="1"/>
          </p:cNvSpPr>
          <p:nvPr/>
        </p:nvSpPr>
        <p:spPr>
          <a:xfrm rot="10800000">
            <a:off x="7274877" y="815588"/>
            <a:ext cx="3996054" cy="5584631"/>
          </a:xfrm>
          <a:prstGeom prst="rect">
            <a:avLst/>
          </a:prstGeom>
          <a:blipFill rotWithShape="0">
            <a:blip r:embed="rId3" cstate="email">
              <a:extLst>
                <a:ext uri="{28A0092B-C50C-407E-A947-70E740481C1C}">
                  <a14:useLocalDpi xmlns:a14="http://schemas.microsoft.com/office/drawing/2010/main" xmlns=""/>
                </a:ext>
              </a:extLst>
            </a:blip>
            <a:stretch>
              <a:fillRect/>
            </a:stretch>
          </a:blipFill>
        </p:spPr>
        <p:txBody>
          <a:bodyPr/>
          <a:lstStyle/>
          <a:p>
            <a:endParaRPr lang="zh-CN" altLang="en-US">
              <a:cs typeface="+mn-ea"/>
              <a:sym typeface="+mn-lt"/>
            </a:endParaRPr>
          </a:p>
        </p:txBody>
      </p:sp>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000">
        <p15:prstTrans prst="pageCurlDouble"/>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right)">
                                      <p:cBhvr>
                                        <p:cTn id="7" dur="500"/>
                                        <p:tgtEl>
                                          <p:spTgt spid="15"/>
                                        </p:tgtEl>
                                      </p:cBhvr>
                                    </p:animEffect>
                                  </p:childTnLst>
                                </p:cTn>
                              </p:par>
                            </p:childTnLst>
                          </p:cTn>
                        </p:par>
                        <p:par>
                          <p:cTn id="8" fill="hold">
                            <p:stCondLst>
                              <p:cond delay="500"/>
                            </p:stCondLst>
                            <p:childTnLst>
                              <p:par>
                                <p:cTn id="9" presetID="29"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ppt_x</p:attrName>
                                        </p:attrNameLst>
                                      </p:cBhvr>
                                      <p:tavLst>
                                        <p:tav tm="0">
                                          <p:val>
                                            <p:strVal val="#ppt_x-.2"/>
                                          </p:val>
                                        </p:tav>
                                        <p:tav tm="100000">
                                          <p:val>
                                            <p:strVal val="#ppt_x"/>
                                          </p:val>
                                        </p:tav>
                                      </p:tavLst>
                                    </p:anim>
                                    <p:anim calcmode="lin" valueType="num">
                                      <p:cBhvr>
                                        <p:cTn id="12" dur="5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13" dur="500"/>
                                        <p:tgtEl>
                                          <p:spTgt spid="8"/>
                                        </p:tgtEl>
                                      </p:cBhvr>
                                    </p:animEffect>
                                  </p:childTnLst>
                                </p:cTn>
                              </p:par>
                            </p:childTnLst>
                          </p:cTn>
                        </p:par>
                        <p:par>
                          <p:cTn id="14" fill="hold">
                            <p:stCondLst>
                              <p:cond delay="1000"/>
                            </p:stCondLst>
                            <p:childTnLst>
                              <p:par>
                                <p:cTn id="15" presetID="14" presetClass="entr" presetSubtype="5" fill="hold" grpId="1"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randombar(vertical)">
                                      <p:cBhvr>
                                        <p:cTn id="17" dur="1000"/>
                                        <p:tgtEl>
                                          <p:spTgt spid="22"/>
                                        </p:tgtEl>
                                      </p:cBhvr>
                                    </p:animEffect>
                                  </p:childTnLst>
                                </p:cTn>
                              </p:par>
                            </p:childTnLst>
                          </p:cTn>
                        </p:par>
                        <p:par>
                          <p:cTn id="18" fill="hold">
                            <p:stCondLst>
                              <p:cond delay="2000"/>
                            </p:stCondLst>
                            <p:childTnLst>
                              <p:par>
                                <p:cTn id="19" presetID="14" presetClass="entr" presetSubtype="5" fill="hold" grpId="1" nodeType="after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randombar(vertical)">
                                      <p:cBhvr>
                                        <p:cTn id="21" dur="1000"/>
                                        <p:tgtEl>
                                          <p:spTgt spid="25"/>
                                        </p:tgtEl>
                                      </p:cBhvr>
                                    </p:animEffect>
                                  </p:childTnLst>
                                </p:cTn>
                              </p:par>
                            </p:childTnLst>
                          </p:cTn>
                        </p:par>
                        <p:par>
                          <p:cTn id="22" fill="hold">
                            <p:stCondLst>
                              <p:cond delay="3000"/>
                            </p:stCondLst>
                            <p:childTnLst>
                              <p:par>
                                <p:cTn id="23" presetID="47" presetClass="entr" presetSubtype="0"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anim calcmode="lin" valueType="num">
                                      <p:cBhvr>
                                        <p:cTn id="26" dur="500" fill="hold"/>
                                        <p:tgtEl>
                                          <p:spTgt spid="11"/>
                                        </p:tgtEl>
                                        <p:attrNameLst>
                                          <p:attrName>ppt_x</p:attrName>
                                        </p:attrNameLst>
                                      </p:cBhvr>
                                      <p:tavLst>
                                        <p:tav tm="0">
                                          <p:val>
                                            <p:strVal val="#ppt_x"/>
                                          </p:val>
                                        </p:tav>
                                        <p:tav tm="100000">
                                          <p:val>
                                            <p:strVal val="#ppt_x"/>
                                          </p:val>
                                        </p:tav>
                                      </p:tavLst>
                                    </p:anim>
                                    <p:anim calcmode="lin" valueType="num">
                                      <p:cBhvr>
                                        <p:cTn id="27" dur="5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8" grpId="0"/>
      <p:bldP spid="22" grpId="0"/>
      <p:bldP spid="22" grpId="1"/>
      <p:bldP spid="25" grpId="0"/>
      <p:bldP spid="25" grpId="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539" y="0"/>
            <a:ext cx="6095999" cy="6858000"/>
          </a:xfrm>
          <a:prstGeom prst="rect">
            <a:avLst/>
          </a:prstGeom>
          <a:gradFill flip="none" rotWithShape="1">
            <a:gsLst>
              <a:gs pos="84000">
                <a:schemeClr val="bg1">
                  <a:alpha val="0"/>
                </a:schemeClr>
              </a:gs>
              <a:gs pos="100000">
                <a:schemeClr val="tx1">
                  <a:lumMod val="50000"/>
                  <a:lumOff val="50000"/>
                  <a:alpha val="30000"/>
                </a:schemeClr>
              </a:gs>
            </a:gsLst>
            <a:lin ang="0" scaled="1"/>
            <a:tileRect/>
          </a:gradFill>
          <a:ln>
            <a:noFill/>
          </a:ln>
          <a:effectLst>
            <a:outerShdw blurRad="101600" dist="38100" sx="101000" sy="101000" algn="l" rotWithShape="0">
              <a:prstClr val="black">
                <a:alpha val="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任意多边形 14"/>
          <p:cNvSpPr/>
          <p:nvPr/>
        </p:nvSpPr>
        <p:spPr>
          <a:xfrm rot="5400000">
            <a:off x="5271540" y="54964"/>
            <a:ext cx="2604055" cy="3801316"/>
          </a:xfrm>
          <a:custGeom>
            <a:avLst/>
            <a:gdLst>
              <a:gd name="connsiteX0" fmla="*/ 476443 w 2604055"/>
              <a:gd name="connsiteY0" fmla="*/ 2724393 h 3801316"/>
              <a:gd name="connsiteX1" fmla="*/ 476443 w 2604055"/>
              <a:gd name="connsiteY1" fmla="*/ 2616393 h 3801316"/>
              <a:gd name="connsiteX2" fmla="*/ 2604055 w 2604055"/>
              <a:gd name="connsiteY2" fmla="*/ 2616393 h 3801316"/>
              <a:gd name="connsiteX3" fmla="*/ 2604055 w 2604055"/>
              <a:gd name="connsiteY3" fmla="*/ 2724393 h 3801316"/>
              <a:gd name="connsiteX4" fmla="*/ 361441 w 2604055"/>
              <a:gd name="connsiteY4" fmla="*/ 2616393 h 3801316"/>
              <a:gd name="connsiteX5" fmla="*/ 361441 w 2604055"/>
              <a:gd name="connsiteY5" fmla="*/ 0 h 3801316"/>
              <a:gd name="connsiteX6" fmla="*/ 476443 w 2604055"/>
              <a:gd name="connsiteY6" fmla="*/ 0 h 3801316"/>
              <a:gd name="connsiteX7" fmla="*/ 476443 w 2604055"/>
              <a:gd name="connsiteY7" fmla="*/ 2616393 h 3801316"/>
              <a:gd name="connsiteX8" fmla="*/ 361441 w 2604055"/>
              <a:gd name="connsiteY8" fmla="*/ 3801316 h 3801316"/>
              <a:gd name="connsiteX9" fmla="*/ 361441 w 2604055"/>
              <a:gd name="connsiteY9" fmla="*/ 2724393 h 3801316"/>
              <a:gd name="connsiteX10" fmla="*/ 476443 w 2604055"/>
              <a:gd name="connsiteY10" fmla="*/ 2724393 h 3801316"/>
              <a:gd name="connsiteX11" fmla="*/ 476443 w 2604055"/>
              <a:gd name="connsiteY11" fmla="*/ 3801316 h 3801316"/>
              <a:gd name="connsiteX12" fmla="*/ 0 w 2604055"/>
              <a:gd name="connsiteY12" fmla="*/ 2724393 h 3801316"/>
              <a:gd name="connsiteX13" fmla="*/ 0 w 2604055"/>
              <a:gd name="connsiteY13" fmla="*/ 2616393 h 3801316"/>
              <a:gd name="connsiteX14" fmla="*/ 361441 w 2604055"/>
              <a:gd name="connsiteY14" fmla="*/ 2616393 h 3801316"/>
              <a:gd name="connsiteX15" fmla="*/ 361441 w 2604055"/>
              <a:gd name="connsiteY15" fmla="*/ 2724393 h 380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604055" h="3801316">
                <a:moveTo>
                  <a:pt x="476443" y="2724393"/>
                </a:moveTo>
                <a:lnTo>
                  <a:pt x="476443" y="2616393"/>
                </a:lnTo>
                <a:lnTo>
                  <a:pt x="2604055" y="2616393"/>
                </a:lnTo>
                <a:lnTo>
                  <a:pt x="2604055" y="2724393"/>
                </a:lnTo>
                <a:close/>
                <a:moveTo>
                  <a:pt x="361441" y="2616393"/>
                </a:moveTo>
                <a:lnTo>
                  <a:pt x="361441" y="0"/>
                </a:lnTo>
                <a:lnTo>
                  <a:pt x="476443" y="0"/>
                </a:lnTo>
                <a:lnTo>
                  <a:pt x="476443" y="2616393"/>
                </a:lnTo>
                <a:close/>
                <a:moveTo>
                  <a:pt x="361441" y="3801316"/>
                </a:moveTo>
                <a:lnTo>
                  <a:pt x="361441" y="2724393"/>
                </a:lnTo>
                <a:lnTo>
                  <a:pt x="476443" y="2724393"/>
                </a:lnTo>
                <a:lnTo>
                  <a:pt x="476443" y="3801316"/>
                </a:lnTo>
                <a:close/>
                <a:moveTo>
                  <a:pt x="0" y="2724393"/>
                </a:moveTo>
                <a:lnTo>
                  <a:pt x="0" y="2616393"/>
                </a:lnTo>
                <a:lnTo>
                  <a:pt x="361441" y="2616393"/>
                </a:lnTo>
                <a:lnTo>
                  <a:pt x="361441" y="2724393"/>
                </a:lnTo>
                <a:close/>
              </a:path>
            </a:pathLst>
          </a:custGeom>
          <a:solidFill>
            <a:srgbClr val="558C6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cs typeface="+mn-ea"/>
              <a:sym typeface="+mn-lt"/>
            </a:endParaRPr>
          </a:p>
        </p:txBody>
      </p:sp>
      <p:sp>
        <p:nvSpPr>
          <p:cNvPr id="13" name="文本框 12"/>
          <p:cNvSpPr txBox="1"/>
          <p:nvPr/>
        </p:nvSpPr>
        <p:spPr>
          <a:xfrm>
            <a:off x="882015" y="2099945"/>
            <a:ext cx="4499610" cy="1245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fontAlgn="auto">
              <a:lnSpc>
                <a:spcPct val="15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p>
          <a:p>
            <a:pPr algn="r" fontAlgn="auto">
              <a:lnSpc>
                <a:spcPct val="150000"/>
              </a:lnSpc>
            </a:pPr>
            <a:endParaRPr lang="zh-CN" altLang="en-US" sz="1000">
              <a:solidFill>
                <a:schemeClr val="tx1">
                  <a:lumMod val="75000"/>
                  <a:lumOff val="25000"/>
                </a:schemeClr>
              </a:solidFill>
              <a:cs typeface="+mn-ea"/>
              <a:sym typeface="+mn-lt"/>
            </a:endParaRPr>
          </a:p>
          <a:p>
            <a:pPr algn="r" fontAlgn="auto">
              <a:lnSpc>
                <a:spcPct val="15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endParaRPr lang="zh-CN" altLang="en-US" sz="1000" dirty="0">
              <a:solidFill>
                <a:schemeClr val="tx1">
                  <a:lumMod val="75000"/>
                  <a:lumOff val="25000"/>
                </a:schemeClr>
              </a:solidFill>
              <a:cs typeface="+mn-ea"/>
              <a:sym typeface="+mn-lt"/>
            </a:endParaRPr>
          </a:p>
        </p:txBody>
      </p:sp>
      <p:sp>
        <p:nvSpPr>
          <p:cNvPr id="5" name="文本框 4"/>
          <p:cNvSpPr txBox="1"/>
          <p:nvPr/>
        </p:nvSpPr>
        <p:spPr>
          <a:xfrm>
            <a:off x="882015" y="3536950"/>
            <a:ext cx="4499610" cy="1245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fontAlgn="auto">
              <a:lnSpc>
                <a:spcPct val="15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p>
          <a:p>
            <a:pPr algn="r" fontAlgn="auto">
              <a:lnSpc>
                <a:spcPct val="150000"/>
              </a:lnSpc>
            </a:pPr>
            <a:endParaRPr lang="zh-CN" altLang="en-US" sz="1000">
              <a:solidFill>
                <a:schemeClr val="tx1">
                  <a:lumMod val="75000"/>
                  <a:lumOff val="25000"/>
                </a:schemeClr>
              </a:solidFill>
              <a:cs typeface="+mn-ea"/>
              <a:sym typeface="+mn-lt"/>
            </a:endParaRPr>
          </a:p>
          <a:p>
            <a:pPr algn="r" fontAlgn="auto">
              <a:lnSpc>
                <a:spcPct val="15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endParaRPr lang="zh-CN" altLang="en-US" sz="1000" dirty="0">
              <a:solidFill>
                <a:schemeClr val="tx1">
                  <a:lumMod val="75000"/>
                  <a:lumOff val="25000"/>
                </a:schemeClr>
              </a:solidFill>
              <a:cs typeface="+mn-ea"/>
              <a:sym typeface="+mn-lt"/>
            </a:endParaRPr>
          </a:p>
        </p:txBody>
      </p:sp>
      <p:sp>
        <p:nvSpPr>
          <p:cNvPr id="6" name="文本框 5"/>
          <p:cNvSpPr txBox="1"/>
          <p:nvPr/>
        </p:nvSpPr>
        <p:spPr>
          <a:xfrm>
            <a:off x="882015" y="5062855"/>
            <a:ext cx="4499610" cy="52373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fontAlgn="auto">
              <a:lnSpc>
                <a:spcPct val="15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endParaRPr lang="zh-CN" altLang="en-US" sz="1000" dirty="0">
              <a:solidFill>
                <a:schemeClr val="tx1">
                  <a:lumMod val="75000"/>
                  <a:lumOff val="25000"/>
                </a:schemeClr>
              </a:solidFill>
              <a:cs typeface="+mn-ea"/>
              <a:sym typeface="+mn-lt"/>
            </a:endParaRPr>
          </a:p>
        </p:txBody>
      </p:sp>
      <p:sp>
        <p:nvSpPr>
          <p:cNvPr id="9" name="矩形 8">
            <a:extLst>
              <a:ext uri="{FF2B5EF4-FFF2-40B4-BE49-F238E27FC236}">
                <a16:creationId xmlns="" xmlns:a16="http://schemas.microsoft.com/office/drawing/2014/main" id="{55DE31D6-2AD3-4CED-95FB-E5BAF27A13B8}"/>
              </a:ext>
            </a:extLst>
          </p:cNvPr>
          <p:cNvSpPr/>
          <p:nvPr/>
        </p:nvSpPr>
        <p:spPr>
          <a:xfrm>
            <a:off x="6573567" y="1669415"/>
            <a:ext cx="5169808" cy="3604950"/>
          </a:xfrm>
          <a:prstGeom prst="rect">
            <a:avLst/>
          </a:prstGeom>
          <a:blipFill dpi="0" rotWithShape="1">
            <a:blip r:embed="rId3" cstate="email">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文本框 9">
            <a:extLst>
              <a:ext uri="{FF2B5EF4-FFF2-40B4-BE49-F238E27FC236}">
                <a16:creationId xmlns="" xmlns:a16="http://schemas.microsoft.com/office/drawing/2014/main" id="{DA45BA84-0A3D-40B6-98CB-56FDE45EE73F}"/>
              </a:ext>
            </a:extLst>
          </p:cNvPr>
          <p:cNvSpPr txBox="1"/>
          <p:nvPr/>
        </p:nvSpPr>
        <p:spPr>
          <a:xfrm>
            <a:off x="3040297" y="1480840"/>
            <a:ext cx="2451735" cy="523220"/>
          </a:xfrm>
          <a:prstGeom prst="rect">
            <a:avLst/>
          </a:prstGeom>
          <a:noFill/>
        </p:spPr>
        <p:txBody>
          <a:bodyPr wrap="square" rtlCol="0">
            <a:spAutoFit/>
          </a:bodyPr>
          <a:lstStyle/>
          <a:p>
            <a:pPr algn="dist"/>
            <a:r>
              <a:rPr lang="zh-CN" altLang="en-US" sz="2800" dirty="0">
                <a:solidFill>
                  <a:schemeClr val="tx1">
                    <a:lumMod val="75000"/>
                    <a:lumOff val="25000"/>
                  </a:schemeClr>
                </a:solidFill>
                <a:cs typeface="+mn-ea"/>
                <a:sym typeface="+mn-lt"/>
              </a:rPr>
              <a:t>清</a:t>
            </a:r>
            <a:r>
              <a:rPr lang="en-US" altLang="zh-CN" sz="2800" dirty="0">
                <a:solidFill>
                  <a:schemeClr val="tx1">
                    <a:lumMod val="75000"/>
                    <a:lumOff val="25000"/>
                  </a:schemeClr>
                </a:solidFill>
                <a:cs typeface="+mn-ea"/>
                <a:sym typeface="+mn-lt"/>
              </a:rPr>
              <a:t>•</a:t>
            </a:r>
            <a:r>
              <a:rPr lang="zh-CN" altLang="en-US" sz="2800" dirty="0">
                <a:solidFill>
                  <a:schemeClr val="tx1">
                    <a:lumMod val="75000"/>
                    <a:lumOff val="25000"/>
                  </a:schemeClr>
                </a:solidFill>
                <a:cs typeface="+mn-ea"/>
                <a:sym typeface="+mn-lt"/>
              </a:rPr>
              <a:t>新</a:t>
            </a:r>
            <a:r>
              <a:rPr lang="en-US" altLang="zh-CN" sz="2800" dirty="0">
                <a:solidFill>
                  <a:schemeClr val="tx1">
                    <a:lumMod val="75000"/>
                    <a:lumOff val="25000"/>
                  </a:schemeClr>
                </a:solidFill>
                <a:cs typeface="+mn-ea"/>
                <a:sym typeface="+mn-lt"/>
              </a:rPr>
              <a:t>•</a:t>
            </a:r>
            <a:r>
              <a:rPr lang="zh-CN" altLang="en-US" sz="2800" dirty="0">
                <a:solidFill>
                  <a:schemeClr val="tx1">
                    <a:lumMod val="75000"/>
                    <a:lumOff val="25000"/>
                  </a:schemeClr>
                </a:solidFill>
                <a:cs typeface="+mn-ea"/>
                <a:sym typeface="+mn-lt"/>
              </a:rPr>
              <a:t>画</a:t>
            </a:r>
            <a:r>
              <a:rPr lang="en-US" altLang="zh-CN" sz="2800" dirty="0">
                <a:solidFill>
                  <a:schemeClr val="tx1">
                    <a:lumMod val="75000"/>
                    <a:lumOff val="25000"/>
                  </a:schemeClr>
                </a:solidFill>
                <a:cs typeface="+mn-ea"/>
                <a:sym typeface="+mn-lt"/>
              </a:rPr>
              <a:t>•</a:t>
            </a:r>
            <a:r>
              <a:rPr lang="zh-CN" altLang="en-US" sz="2800" dirty="0">
                <a:solidFill>
                  <a:schemeClr val="tx1">
                    <a:lumMod val="75000"/>
                    <a:lumOff val="25000"/>
                  </a:schemeClr>
                </a:solidFill>
                <a:cs typeface="+mn-ea"/>
                <a:sym typeface="+mn-lt"/>
              </a:rPr>
              <a:t>册</a:t>
            </a:r>
          </a:p>
        </p:txBody>
      </p:sp>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000">
        <p15:prstTrans prst="pageCurlDouble"/>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right)">
                                      <p:cBhvr>
                                        <p:cTn id="7" dur="500"/>
                                        <p:tgtEl>
                                          <p:spTgt spid="7"/>
                                        </p:tgtEl>
                                      </p:cBhvr>
                                    </p:animEffect>
                                  </p:childTnLst>
                                </p:cTn>
                              </p:par>
                            </p:childTnLst>
                          </p:cTn>
                        </p:par>
                        <p:par>
                          <p:cTn id="8" fill="hold">
                            <p:stCondLst>
                              <p:cond delay="500"/>
                            </p:stCondLst>
                            <p:childTnLst>
                              <p:par>
                                <p:cTn id="9" presetID="17" presetClass="entr" presetSubtype="10"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500" fill="hold"/>
                                        <p:tgtEl>
                                          <p:spTgt spid="15"/>
                                        </p:tgtEl>
                                        <p:attrNameLst>
                                          <p:attrName>ppt_w</p:attrName>
                                        </p:attrNameLst>
                                      </p:cBhvr>
                                      <p:tavLst>
                                        <p:tav tm="0">
                                          <p:val>
                                            <p:fltVal val="0"/>
                                          </p:val>
                                        </p:tav>
                                        <p:tav tm="100000">
                                          <p:val>
                                            <p:strVal val="#ppt_w"/>
                                          </p:val>
                                        </p:tav>
                                      </p:tavLst>
                                    </p:anim>
                                    <p:anim calcmode="lin" valueType="num">
                                      <p:cBhvr>
                                        <p:cTn id="12" dur="500" fill="hold"/>
                                        <p:tgtEl>
                                          <p:spTgt spid="15"/>
                                        </p:tgtEl>
                                        <p:attrNameLst>
                                          <p:attrName>ppt_h</p:attrName>
                                        </p:attrNameLst>
                                      </p:cBhvr>
                                      <p:tavLst>
                                        <p:tav tm="0">
                                          <p:val>
                                            <p:strVal val="#ppt_h"/>
                                          </p:val>
                                        </p:tav>
                                        <p:tav tm="100000">
                                          <p:val>
                                            <p:strVal val="#ppt_h"/>
                                          </p:val>
                                        </p:tav>
                                      </p:tavLst>
                                    </p:anim>
                                  </p:childTnLst>
                                </p:cTn>
                              </p:par>
                            </p:childTnLst>
                          </p:cTn>
                        </p:par>
                        <p:par>
                          <p:cTn id="13" fill="hold">
                            <p:stCondLst>
                              <p:cond delay="1000"/>
                            </p:stCondLst>
                            <p:childTnLst>
                              <p:par>
                                <p:cTn id="14" presetID="14" presetClass="entr" presetSubtype="5" fill="hold" grpId="1" nodeType="after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randombar(vertical)">
                                      <p:cBhvr>
                                        <p:cTn id="16" dur="1000"/>
                                        <p:tgtEl>
                                          <p:spTgt spid="13"/>
                                        </p:tgtEl>
                                      </p:cBhvr>
                                    </p:animEffect>
                                  </p:childTnLst>
                                </p:cTn>
                              </p:par>
                            </p:childTnLst>
                          </p:cTn>
                        </p:par>
                        <p:par>
                          <p:cTn id="17" fill="hold">
                            <p:stCondLst>
                              <p:cond delay="2000"/>
                            </p:stCondLst>
                            <p:childTnLst>
                              <p:par>
                                <p:cTn id="18" presetID="14" presetClass="entr" presetSubtype="5" fill="hold" grpId="1"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randombar(vertical)">
                                      <p:cBhvr>
                                        <p:cTn id="20" dur="1000"/>
                                        <p:tgtEl>
                                          <p:spTgt spid="5"/>
                                        </p:tgtEl>
                                      </p:cBhvr>
                                    </p:animEffect>
                                  </p:childTnLst>
                                </p:cTn>
                              </p:par>
                            </p:childTnLst>
                          </p:cTn>
                        </p:par>
                        <p:par>
                          <p:cTn id="21" fill="hold">
                            <p:stCondLst>
                              <p:cond delay="3000"/>
                            </p:stCondLst>
                            <p:childTnLst>
                              <p:par>
                                <p:cTn id="22" presetID="14" presetClass="entr" presetSubtype="5" fill="hold" grpId="1"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randombar(vertical)">
                                      <p:cBhvr>
                                        <p:cTn id="24" dur="1000"/>
                                        <p:tgtEl>
                                          <p:spTgt spid="6"/>
                                        </p:tgtEl>
                                      </p:cBhvr>
                                    </p:animEffect>
                                  </p:childTnLst>
                                </p:cTn>
                              </p:par>
                            </p:childTnLst>
                          </p:cTn>
                        </p:par>
                        <p:par>
                          <p:cTn id="25" fill="hold">
                            <p:stCondLst>
                              <p:cond delay="4000"/>
                            </p:stCondLst>
                            <p:childTnLst>
                              <p:par>
                                <p:cTn id="26" presetID="18" presetClass="entr" presetSubtype="12" fill="hold" grpId="1"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strips(downLeft)">
                                      <p:cBhvr>
                                        <p:cTn id="28" dur="500"/>
                                        <p:tgtEl>
                                          <p:spTgt spid="9"/>
                                        </p:tgtEl>
                                      </p:cBhvr>
                                    </p:animEffect>
                                  </p:childTnLst>
                                </p:cTn>
                              </p:par>
                            </p:childTnLst>
                          </p:cTn>
                        </p:par>
                        <p:par>
                          <p:cTn id="29" fill="hold">
                            <p:stCondLst>
                              <p:cond delay="4500"/>
                            </p:stCondLst>
                            <p:childTnLst>
                              <p:par>
                                <p:cTn id="30" presetID="29" presetClass="entr" presetSubtype="0"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ppt_x</p:attrName>
                                        </p:attrNameLst>
                                      </p:cBhvr>
                                      <p:tavLst>
                                        <p:tav tm="0">
                                          <p:val>
                                            <p:strVal val="#ppt_x-.2"/>
                                          </p:val>
                                        </p:tav>
                                        <p:tav tm="100000">
                                          <p:val>
                                            <p:strVal val="#ppt_x"/>
                                          </p:val>
                                        </p:tav>
                                      </p:tavLst>
                                    </p:anim>
                                    <p:anim calcmode="lin" valueType="num">
                                      <p:cBhvr>
                                        <p:cTn id="33" dur="5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3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15" grpId="0" animBg="1"/>
      <p:bldP spid="13" grpId="0"/>
      <p:bldP spid="13" grpId="1"/>
      <p:bldP spid="5" grpId="0"/>
      <p:bldP spid="5" grpId="1"/>
      <p:bldP spid="6" grpId="0"/>
      <p:bldP spid="6" grpId="1"/>
      <p:bldP spid="9" grpId="0" animBg="1"/>
      <p:bldP spid="9" grpId="1" animBg="1"/>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539" y="0"/>
            <a:ext cx="6095999" cy="6858000"/>
          </a:xfrm>
          <a:prstGeom prst="rect">
            <a:avLst/>
          </a:prstGeom>
          <a:gradFill flip="none" rotWithShape="1">
            <a:gsLst>
              <a:gs pos="84000">
                <a:schemeClr val="bg1">
                  <a:alpha val="0"/>
                </a:schemeClr>
              </a:gs>
              <a:gs pos="100000">
                <a:schemeClr val="tx1">
                  <a:lumMod val="50000"/>
                  <a:lumOff val="50000"/>
                  <a:alpha val="30000"/>
                </a:schemeClr>
              </a:gs>
            </a:gsLst>
            <a:lin ang="0" scaled="1"/>
            <a:tileRect/>
          </a:gradFill>
          <a:ln>
            <a:noFill/>
          </a:ln>
          <a:effectLst>
            <a:outerShdw blurRad="101600" dist="38100" sx="101000" sy="101000" algn="l" rotWithShape="0">
              <a:prstClr val="black">
                <a:alpha val="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文本框 12"/>
          <p:cNvSpPr txBox="1"/>
          <p:nvPr/>
        </p:nvSpPr>
        <p:spPr>
          <a:xfrm>
            <a:off x="968375" y="4471035"/>
            <a:ext cx="4499610" cy="1245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auto">
              <a:lnSpc>
                <a:spcPct val="150000"/>
              </a:lnSpc>
            </a:pPr>
            <a:r>
              <a:rPr lang="zh-CN" altLang="en-US" sz="1000" dirty="0">
                <a:solidFill>
                  <a:schemeClr val="tx1">
                    <a:lumMod val="75000"/>
                    <a:lumOff val="25000"/>
                  </a:schemeClr>
                </a:solidFill>
                <a:cs typeface="+mn-ea"/>
                <a:sym typeface="+mn-lt"/>
              </a:rPr>
              <a:t>I love you more than I've ever loved any woman. And I've waited longer for you than I've waited for any woman.</a:t>
            </a:r>
          </a:p>
          <a:p>
            <a:pPr algn="ctr" fontAlgn="auto">
              <a:lnSpc>
                <a:spcPct val="150000"/>
              </a:lnSpc>
            </a:pPr>
            <a:endParaRPr lang="zh-CN" altLang="en-US" sz="1000" dirty="0">
              <a:solidFill>
                <a:schemeClr val="tx1">
                  <a:lumMod val="75000"/>
                  <a:lumOff val="25000"/>
                </a:schemeClr>
              </a:solidFill>
              <a:cs typeface="+mn-ea"/>
              <a:sym typeface="+mn-lt"/>
            </a:endParaRPr>
          </a:p>
          <a:p>
            <a:pPr algn="ctr" fontAlgn="auto">
              <a:lnSpc>
                <a:spcPct val="150000"/>
              </a:lnSpc>
            </a:pPr>
            <a:r>
              <a:rPr lang="zh-CN" altLang="en-US" sz="1000" dirty="0">
                <a:solidFill>
                  <a:schemeClr val="tx1">
                    <a:lumMod val="75000"/>
                    <a:lumOff val="25000"/>
                  </a:schemeClr>
                </a:solidFill>
                <a:cs typeface="+mn-ea"/>
                <a:sym typeface="+mn-lt"/>
              </a:rPr>
              <a:t>I love you more than I've ever loved any woman. And I've waited longer for you than I've waited for any woman.</a:t>
            </a:r>
          </a:p>
        </p:txBody>
      </p:sp>
      <p:sp>
        <p:nvSpPr>
          <p:cNvPr id="11" name="Picture Placeholder 3">
            <a:extLst>
              <a:ext uri="{FF2B5EF4-FFF2-40B4-BE49-F238E27FC236}">
                <a16:creationId xmlns="" xmlns:a16="http://schemas.microsoft.com/office/drawing/2014/main" id="{F49765F6-3B26-4F69-A25C-4664521EB270}"/>
              </a:ext>
            </a:extLst>
          </p:cNvPr>
          <p:cNvSpPr>
            <a:spLocks noGrp="1"/>
          </p:cNvSpPr>
          <p:nvPr/>
        </p:nvSpPr>
        <p:spPr>
          <a:xfrm>
            <a:off x="1589240" y="1268581"/>
            <a:ext cx="3257880" cy="2236767"/>
          </a:xfrm>
          <a:prstGeom prst="rect">
            <a:avLst/>
          </a:prstGeom>
          <a:blipFill rotWithShape="1">
            <a:blip r:embed="rId3" cstate="email">
              <a:extLst>
                <a:ext uri="{28A0092B-C50C-407E-A947-70E740481C1C}">
                  <a14:useLocalDpi xmlns:a14="http://schemas.microsoft.com/office/drawing/2010/main" xmlns=""/>
                </a:ext>
              </a:extLst>
            </a:blip>
            <a:stretch>
              <a:fillRect/>
            </a:stretch>
          </a:blipFill>
        </p:spPr>
        <p:txBody>
          <a:bodyPr/>
          <a:lstStyle/>
          <a:p>
            <a:endParaRPr lang="zh-CN" altLang="en-US">
              <a:cs typeface="+mn-ea"/>
              <a:sym typeface="+mn-lt"/>
            </a:endParaRPr>
          </a:p>
        </p:txBody>
      </p:sp>
      <p:sp>
        <p:nvSpPr>
          <p:cNvPr id="14" name="文本框 13">
            <a:extLst>
              <a:ext uri="{FF2B5EF4-FFF2-40B4-BE49-F238E27FC236}">
                <a16:creationId xmlns="" xmlns:a16="http://schemas.microsoft.com/office/drawing/2014/main" id="{F4AD7E1F-5AD8-495F-8D98-5B47A5AC301B}"/>
              </a:ext>
            </a:extLst>
          </p:cNvPr>
          <p:cNvSpPr txBox="1"/>
          <p:nvPr/>
        </p:nvSpPr>
        <p:spPr>
          <a:xfrm>
            <a:off x="2125897" y="3814603"/>
            <a:ext cx="2451735" cy="523220"/>
          </a:xfrm>
          <a:prstGeom prst="rect">
            <a:avLst/>
          </a:prstGeom>
          <a:noFill/>
        </p:spPr>
        <p:txBody>
          <a:bodyPr wrap="square" rtlCol="0">
            <a:spAutoFit/>
          </a:bodyPr>
          <a:lstStyle/>
          <a:p>
            <a:pPr algn="dist"/>
            <a:r>
              <a:rPr lang="zh-CN" altLang="en-US" sz="2800" dirty="0">
                <a:solidFill>
                  <a:schemeClr val="tx1">
                    <a:lumMod val="75000"/>
                    <a:lumOff val="25000"/>
                  </a:schemeClr>
                </a:solidFill>
                <a:cs typeface="+mn-ea"/>
                <a:sym typeface="+mn-lt"/>
              </a:rPr>
              <a:t>清</a:t>
            </a:r>
            <a:r>
              <a:rPr lang="en-US" altLang="zh-CN" sz="2800" dirty="0">
                <a:solidFill>
                  <a:schemeClr val="tx1">
                    <a:lumMod val="75000"/>
                    <a:lumOff val="25000"/>
                  </a:schemeClr>
                </a:solidFill>
                <a:cs typeface="+mn-ea"/>
                <a:sym typeface="+mn-lt"/>
              </a:rPr>
              <a:t>•</a:t>
            </a:r>
            <a:r>
              <a:rPr lang="zh-CN" altLang="en-US" sz="2800" dirty="0">
                <a:solidFill>
                  <a:schemeClr val="tx1">
                    <a:lumMod val="75000"/>
                    <a:lumOff val="25000"/>
                  </a:schemeClr>
                </a:solidFill>
                <a:cs typeface="+mn-ea"/>
                <a:sym typeface="+mn-lt"/>
              </a:rPr>
              <a:t>新</a:t>
            </a:r>
            <a:r>
              <a:rPr lang="en-US" altLang="zh-CN" sz="2800" dirty="0">
                <a:solidFill>
                  <a:schemeClr val="tx1">
                    <a:lumMod val="75000"/>
                    <a:lumOff val="25000"/>
                  </a:schemeClr>
                </a:solidFill>
                <a:cs typeface="+mn-ea"/>
                <a:sym typeface="+mn-lt"/>
              </a:rPr>
              <a:t>•</a:t>
            </a:r>
            <a:r>
              <a:rPr lang="zh-CN" altLang="en-US" sz="2800" dirty="0">
                <a:solidFill>
                  <a:schemeClr val="tx1">
                    <a:lumMod val="75000"/>
                    <a:lumOff val="25000"/>
                  </a:schemeClr>
                </a:solidFill>
                <a:cs typeface="+mn-ea"/>
                <a:sym typeface="+mn-lt"/>
              </a:rPr>
              <a:t>画</a:t>
            </a:r>
            <a:r>
              <a:rPr lang="en-US" altLang="zh-CN" sz="2800" dirty="0">
                <a:solidFill>
                  <a:schemeClr val="tx1">
                    <a:lumMod val="75000"/>
                    <a:lumOff val="25000"/>
                  </a:schemeClr>
                </a:solidFill>
                <a:cs typeface="+mn-ea"/>
                <a:sym typeface="+mn-lt"/>
              </a:rPr>
              <a:t>•</a:t>
            </a:r>
            <a:r>
              <a:rPr lang="zh-CN" altLang="en-US" sz="2800" dirty="0">
                <a:solidFill>
                  <a:schemeClr val="tx1">
                    <a:lumMod val="75000"/>
                    <a:lumOff val="25000"/>
                  </a:schemeClr>
                </a:solidFill>
                <a:cs typeface="+mn-ea"/>
                <a:sym typeface="+mn-lt"/>
              </a:rPr>
              <a:t>册</a:t>
            </a:r>
          </a:p>
        </p:txBody>
      </p:sp>
      <p:sp>
        <p:nvSpPr>
          <p:cNvPr id="16" name="Picture Placeholder 2">
            <a:extLst>
              <a:ext uri="{FF2B5EF4-FFF2-40B4-BE49-F238E27FC236}">
                <a16:creationId xmlns="" xmlns:a16="http://schemas.microsoft.com/office/drawing/2014/main" id="{7451AFE4-BA3A-46ED-A625-EBBFB6157132}"/>
              </a:ext>
            </a:extLst>
          </p:cNvPr>
          <p:cNvSpPr>
            <a:spLocks noGrp="1"/>
          </p:cNvSpPr>
          <p:nvPr/>
        </p:nvSpPr>
        <p:spPr>
          <a:xfrm rot="10800000">
            <a:off x="6459855" y="3233359"/>
            <a:ext cx="2246823" cy="3038535"/>
          </a:xfrm>
          <a:prstGeom prst="rect">
            <a:avLst/>
          </a:prstGeom>
          <a:blipFill rotWithShape="0">
            <a:blip r:embed="rId4" cstate="email">
              <a:extLst>
                <a:ext uri="{28A0092B-C50C-407E-A947-70E740481C1C}">
                  <a14:useLocalDpi xmlns:a14="http://schemas.microsoft.com/office/drawing/2010/main" xmlns=""/>
                </a:ext>
              </a:extLst>
            </a:blip>
            <a:stretch>
              <a:fillRect/>
            </a:stretch>
          </a:blipFill>
        </p:spPr>
        <p:txBody>
          <a:bodyPr/>
          <a:lstStyle/>
          <a:p>
            <a:endParaRPr lang="zh-CN" altLang="en-US">
              <a:cs typeface="+mn-ea"/>
              <a:sym typeface="+mn-lt"/>
            </a:endParaRPr>
          </a:p>
        </p:txBody>
      </p:sp>
      <p:sp>
        <p:nvSpPr>
          <p:cNvPr id="18" name="Picture Placeholder 2">
            <a:extLst>
              <a:ext uri="{FF2B5EF4-FFF2-40B4-BE49-F238E27FC236}">
                <a16:creationId xmlns="" xmlns:a16="http://schemas.microsoft.com/office/drawing/2014/main" id="{D5590429-0850-4A1D-9A49-1A44CE1F6525}"/>
              </a:ext>
            </a:extLst>
          </p:cNvPr>
          <p:cNvSpPr>
            <a:spLocks noGrp="1"/>
          </p:cNvSpPr>
          <p:nvPr/>
        </p:nvSpPr>
        <p:spPr>
          <a:xfrm rot="10800000">
            <a:off x="8896267" y="3233360"/>
            <a:ext cx="2246823" cy="3038535"/>
          </a:xfrm>
          <a:prstGeom prst="rect">
            <a:avLst/>
          </a:prstGeom>
          <a:blipFill rotWithShape="0">
            <a:blip r:embed="rId4" cstate="email">
              <a:extLst>
                <a:ext uri="{28A0092B-C50C-407E-A947-70E740481C1C}">
                  <a14:useLocalDpi xmlns:a14="http://schemas.microsoft.com/office/drawing/2010/main" xmlns=""/>
                </a:ext>
              </a:extLst>
            </a:blip>
            <a:stretch>
              <a:fillRect/>
            </a:stretch>
          </a:blipFill>
        </p:spPr>
        <p:txBody>
          <a:bodyPr/>
          <a:lstStyle/>
          <a:p>
            <a:endParaRPr lang="zh-CN" altLang="en-US">
              <a:cs typeface="+mn-ea"/>
              <a:sym typeface="+mn-lt"/>
            </a:endParaRPr>
          </a:p>
        </p:txBody>
      </p:sp>
      <p:sp>
        <p:nvSpPr>
          <p:cNvPr id="19" name="Picture Placeholder 3">
            <a:extLst>
              <a:ext uri="{FF2B5EF4-FFF2-40B4-BE49-F238E27FC236}">
                <a16:creationId xmlns="" xmlns:a16="http://schemas.microsoft.com/office/drawing/2014/main" id="{8472B835-7F64-4CA7-9EB6-59D04F3D34A7}"/>
              </a:ext>
            </a:extLst>
          </p:cNvPr>
          <p:cNvSpPr>
            <a:spLocks noGrp="1"/>
          </p:cNvSpPr>
          <p:nvPr/>
        </p:nvSpPr>
        <p:spPr>
          <a:xfrm>
            <a:off x="6438899" y="224149"/>
            <a:ext cx="4777988" cy="3009210"/>
          </a:xfrm>
          <a:prstGeom prst="rect">
            <a:avLst/>
          </a:prstGeom>
          <a:blipFill rotWithShape="1">
            <a:blip r:embed="rId5" cstate="screen">
              <a:extLst>
                <a:ext uri="{28A0092B-C50C-407E-A947-70E740481C1C}">
                  <a14:useLocalDpi xmlns:a14="http://schemas.microsoft.com/office/drawing/2010/main" xmlns=""/>
                </a:ext>
              </a:extLst>
            </a:blip>
            <a:stretch>
              <a:fillRect r="992" b="2307"/>
            </a:stretch>
          </a:blipFill>
        </p:spPr>
        <p:txBody>
          <a:bodyPr/>
          <a:lstStyle/>
          <a:p>
            <a:endParaRPr lang="zh-CN" altLang="en-US">
              <a:cs typeface="+mn-ea"/>
              <a:sym typeface="+mn-lt"/>
            </a:endParaRPr>
          </a:p>
        </p:txBody>
      </p:sp>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000">
        <p15:prstTrans prst="pageCurlDouble"/>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grpId="1"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vertical)">
                                      <p:cBhvr>
                                        <p:cTn id="7" dur="1000"/>
                                        <p:tgtEl>
                                          <p:spTgt spid="13"/>
                                        </p:tgtEl>
                                      </p:cBhvr>
                                    </p:animEffect>
                                  </p:childTnLst>
                                </p:cTn>
                              </p:par>
                            </p:childTnLst>
                          </p:cTn>
                        </p:par>
                        <p:par>
                          <p:cTn id="8" fill="hold">
                            <p:stCondLst>
                              <p:cond delay="1000"/>
                            </p:stCondLst>
                            <p:childTnLst>
                              <p:par>
                                <p:cTn id="9" presetID="22" presetClass="entr" presetSubtype="2"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right)">
                                      <p:cBhvr>
                                        <p:cTn id="11" dur="500"/>
                                        <p:tgtEl>
                                          <p:spTgt spid="15"/>
                                        </p:tgtEl>
                                      </p:cBhvr>
                                    </p:animEffect>
                                  </p:childTnLst>
                                </p:cTn>
                              </p:par>
                            </p:childTnLst>
                          </p:cTn>
                        </p:par>
                        <p:par>
                          <p:cTn id="12" fill="hold">
                            <p:stCondLst>
                              <p:cond delay="1500"/>
                            </p:stCondLst>
                            <p:childTnLst>
                              <p:par>
                                <p:cTn id="13" presetID="29" presetClass="entr" presetSubtype="0"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500" fill="hold"/>
                                        <p:tgtEl>
                                          <p:spTgt spid="11"/>
                                        </p:tgtEl>
                                        <p:attrNameLst>
                                          <p:attrName>ppt_x</p:attrName>
                                        </p:attrNameLst>
                                      </p:cBhvr>
                                      <p:tavLst>
                                        <p:tav tm="0">
                                          <p:val>
                                            <p:strVal val="#ppt_x-.2"/>
                                          </p:val>
                                        </p:tav>
                                        <p:tav tm="100000">
                                          <p:val>
                                            <p:strVal val="#ppt_x"/>
                                          </p:val>
                                        </p:tav>
                                      </p:tavLst>
                                    </p:anim>
                                    <p:anim calcmode="lin" valueType="num">
                                      <p:cBhvr>
                                        <p:cTn id="16" dur="5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17" dur="500"/>
                                        <p:tgtEl>
                                          <p:spTgt spid="11"/>
                                        </p:tgtEl>
                                      </p:cBhvr>
                                    </p:animEffect>
                                  </p:childTnLst>
                                </p:cTn>
                              </p:par>
                            </p:childTnLst>
                          </p:cTn>
                        </p:par>
                        <p:par>
                          <p:cTn id="18" fill="hold">
                            <p:stCondLst>
                              <p:cond delay="2000"/>
                            </p:stCondLst>
                            <p:childTnLst>
                              <p:par>
                                <p:cTn id="19" presetID="29" presetClass="entr" presetSubtype="0"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p:cTn id="21" dur="500" fill="hold"/>
                                        <p:tgtEl>
                                          <p:spTgt spid="14"/>
                                        </p:tgtEl>
                                        <p:attrNameLst>
                                          <p:attrName>ppt_x</p:attrName>
                                        </p:attrNameLst>
                                      </p:cBhvr>
                                      <p:tavLst>
                                        <p:tav tm="0">
                                          <p:val>
                                            <p:strVal val="#ppt_x-.2"/>
                                          </p:val>
                                        </p:tav>
                                        <p:tav tm="100000">
                                          <p:val>
                                            <p:strVal val="#ppt_x"/>
                                          </p:val>
                                        </p:tav>
                                      </p:tavLst>
                                    </p:anim>
                                    <p:anim calcmode="lin" valueType="num">
                                      <p:cBhvr>
                                        <p:cTn id="22" dur="500" fill="hold"/>
                                        <p:tgtEl>
                                          <p:spTgt spid="14"/>
                                        </p:tgtEl>
                                        <p:attrNameLst>
                                          <p:attrName>ppt_y</p:attrName>
                                        </p:attrNameLst>
                                      </p:cBhvr>
                                      <p:tavLst>
                                        <p:tav tm="0">
                                          <p:val>
                                            <p:strVal val="#ppt_y"/>
                                          </p:val>
                                        </p:tav>
                                        <p:tav tm="100000">
                                          <p:val>
                                            <p:strVal val="#ppt_y"/>
                                          </p:val>
                                        </p:tav>
                                      </p:tavLst>
                                    </p:anim>
                                    <p:animEffect transition="in" filter="wipe(right)" prLst="gradientSize: 0.1">
                                      <p:cBhvr>
                                        <p:cTn id="23" dur="500"/>
                                        <p:tgtEl>
                                          <p:spTgt spid="14"/>
                                        </p:tgtEl>
                                      </p:cBhvr>
                                    </p:animEffect>
                                  </p:childTnLst>
                                </p:cTn>
                              </p:par>
                            </p:childTnLst>
                          </p:cTn>
                        </p:par>
                        <p:par>
                          <p:cTn id="24" fill="hold">
                            <p:stCondLst>
                              <p:cond delay="2500"/>
                            </p:stCondLst>
                            <p:childTnLst>
                              <p:par>
                                <p:cTn id="25" presetID="47" presetClass="entr" presetSubtype="0" fill="hold"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anim calcmode="lin" valueType="num">
                                      <p:cBhvr>
                                        <p:cTn id="28" dur="500" fill="hold"/>
                                        <p:tgtEl>
                                          <p:spTgt spid="16"/>
                                        </p:tgtEl>
                                        <p:attrNameLst>
                                          <p:attrName>ppt_x</p:attrName>
                                        </p:attrNameLst>
                                      </p:cBhvr>
                                      <p:tavLst>
                                        <p:tav tm="0">
                                          <p:val>
                                            <p:strVal val="#ppt_x"/>
                                          </p:val>
                                        </p:tav>
                                        <p:tav tm="100000">
                                          <p:val>
                                            <p:strVal val="#ppt_x"/>
                                          </p:val>
                                        </p:tav>
                                      </p:tavLst>
                                    </p:anim>
                                    <p:anim calcmode="lin" valueType="num">
                                      <p:cBhvr>
                                        <p:cTn id="29" dur="500" fill="hold"/>
                                        <p:tgtEl>
                                          <p:spTgt spid="16"/>
                                        </p:tgtEl>
                                        <p:attrNameLst>
                                          <p:attrName>ppt_y</p:attrName>
                                        </p:attrNameLst>
                                      </p:cBhvr>
                                      <p:tavLst>
                                        <p:tav tm="0">
                                          <p:val>
                                            <p:strVal val="#ppt_y-.1"/>
                                          </p:val>
                                        </p:tav>
                                        <p:tav tm="100000">
                                          <p:val>
                                            <p:strVal val="#ppt_y"/>
                                          </p:val>
                                        </p:tav>
                                      </p:tavLst>
                                    </p:anim>
                                  </p:childTnLst>
                                </p:cTn>
                              </p:par>
                            </p:childTnLst>
                          </p:cTn>
                        </p:par>
                        <p:par>
                          <p:cTn id="30" fill="hold">
                            <p:stCondLst>
                              <p:cond delay="3000"/>
                            </p:stCondLst>
                            <p:childTnLst>
                              <p:par>
                                <p:cTn id="31" presetID="47" presetClass="entr" presetSubtype="0" fill="hold" nodeType="after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500"/>
                                        <p:tgtEl>
                                          <p:spTgt spid="18"/>
                                        </p:tgtEl>
                                      </p:cBhvr>
                                    </p:animEffect>
                                    <p:anim calcmode="lin" valueType="num">
                                      <p:cBhvr>
                                        <p:cTn id="34" dur="500" fill="hold"/>
                                        <p:tgtEl>
                                          <p:spTgt spid="18"/>
                                        </p:tgtEl>
                                        <p:attrNameLst>
                                          <p:attrName>ppt_x</p:attrName>
                                        </p:attrNameLst>
                                      </p:cBhvr>
                                      <p:tavLst>
                                        <p:tav tm="0">
                                          <p:val>
                                            <p:strVal val="#ppt_x"/>
                                          </p:val>
                                        </p:tav>
                                        <p:tav tm="100000">
                                          <p:val>
                                            <p:strVal val="#ppt_x"/>
                                          </p:val>
                                        </p:tav>
                                      </p:tavLst>
                                    </p:anim>
                                    <p:anim calcmode="lin" valueType="num">
                                      <p:cBhvr>
                                        <p:cTn id="35" dur="500" fill="hold"/>
                                        <p:tgtEl>
                                          <p:spTgt spid="18"/>
                                        </p:tgtEl>
                                        <p:attrNameLst>
                                          <p:attrName>ppt_y</p:attrName>
                                        </p:attrNameLst>
                                      </p:cBhvr>
                                      <p:tavLst>
                                        <p:tav tm="0">
                                          <p:val>
                                            <p:strVal val="#ppt_y-.1"/>
                                          </p:val>
                                        </p:tav>
                                        <p:tav tm="100000">
                                          <p:val>
                                            <p:strVal val="#ppt_y"/>
                                          </p:val>
                                        </p:tav>
                                      </p:tavLst>
                                    </p:anim>
                                  </p:childTnLst>
                                </p:cTn>
                              </p:par>
                            </p:childTnLst>
                          </p:cTn>
                        </p:par>
                        <p:par>
                          <p:cTn id="36" fill="hold">
                            <p:stCondLst>
                              <p:cond delay="3500"/>
                            </p:stCondLst>
                            <p:childTnLst>
                              <p:par>
                                <p:cTn id="37" presetID="29" presetClass="entr" presetSubtype="0" fill="hold" nodeType="after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ppt_x</p:attrName>
                                        </p:attrNameLst>
                                      </p:cBhvr>
                                      <p:tavLst>
                                        <p:tav tm="0">
                                          <p:val>
                                            <p:strVal val="#ppt_x-.2"/>
                                          </p:val>
                                        </p:tav>
                                        <p:tav tm="100000">
                                          <p:val>
                                            <p:strVal val="#ppt_x"/>
                                          </p:val>
                                        </p:tav>
                                      </p:tavLst>
                                    </p:anim>
                                    <p:anim calcmode="lin" valueType="num">
                                      <p:cBhvr>
                                        <p:cTn id="40" dur="500" fill="hold"/>
                                        <p:tgtEl>
                                          <p:spTgt spid="19"/>
                                        </p:tgtEl>
                                        <p:attrNameLst>
                                          <p:attrName>ppt_y</p:attrName>
                                        </p:attrNameLst>
                                      </p:cBhvr>
                                      <p:tavLst>
                                        <p:tav tm="0">
                                          <p:val>
                                            <p:strVal val="#ppt_y"/>
                                          </p:val>
                                        </p:tav>
                                        <p:tav tm="100000">
                                          <p:val>
                                            <p:strVal val="#ppt_y"/>
                                          </p:val>
                                        </p:tav>
                                      </p:tavLst>
                                    </p:anim>
                                    <p:animEffect transition="in" filter="wipe(right)" prLst="gradientSize: 0.1">
                                      <p:cBhvr>
                                        <p:cTn id="4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13" grpId="0"/>
      <p:bldP spid="13" grpId="1"/>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539" y="0"/>
            <a:ext cx="6095999" cy="6858000"/>
          </a:xfrm>
          <a:prstGeom prst="rect">
            <a:avLst/>
          </a:prstGeom>
          <a:gradFill flip="none" rotWithShape="1">
            <a:gsLst>
              <a:gs pos="84000">
                <a:schemeClr val="bg1">
                  <a:alpha val="0"/>
                </a:schemeClr>
              </a:gs>
              <a:gs pos="100000">
                <a:schemeClr val="tx1">
                  <a:lumMod val="50000"/>
                  <a:lumOff val="50000"/>
                  <a:alpha val="30000"/>
                </a:schemeClr>
              </a:gs>
            </a:gsLst>
            <a:lin ang="0" scaled="1"/>
            <a:tileRect/>
          </a:gradFill>
          <a:ln>
            <a:noFill/>
          </a:ln>
          <a:effectLst>
            <a:outerShdw blurRad="101600" dist="38100" sx="101000" sy="101000" algn="l" rotWithShape="0">
              <a:prstClr val="black">
                <a:alpha val="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矩形 13"/>
          <p:cNvSpPr/>
          <p:nvPr/>
        </p:nvSpPr>
        <p:spPr>
          <a:xfrm>
            <a:off x="-10795" y="2303145"/>
            <a:ext cx="9155430" cy="2254250"/>
          </a:xfrm>
          <a:prstGeom prst="rect">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文本框 20"/>
          <p:cNvSpPr txBox="1"/>
          <p:nvPr/>
        </p:nvSpPr>
        <p:spPr>
          <a:xfrm>
            <a:off x="2787015" y="2619375"/>
            <a:ext cx="2969895" cy="36279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solidFill>
                  <a:schemeClr val="tx1">
                    <a:lumMod val="75000"/>
                    <a:lumOff val="25000"/>
                  </a:schemeClr>
                </a:solidFill>
                <a:cs typeface="+mn-ea"/>
                <a:sym typeface="+mn-lt"/>
              </a:rPr>
              <a:t>Click here to add your title</a:t>
            </a:r>
          </a:p>
        </p:txBody>
      </p:sp>
      <p:sp>
        <p:nvSpPr>
          <p:cNvPr id="22" name="文本框 21"/>
          <p:cNvSpPr txBox="1"/>
          <p:nvPr/>
        </p:nvSpPr>
        <p:spPr>
          <a:xfrm>
            <a:off x="619125" y="3072765"/>
            <a:ext cx="5137785" cy="1245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fontAlgn="auto">
              <a:lnSpc>
                <a:spcPct val="15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p>
          <a:p>
            <a:pPr algn="r" fontAlgn="auto">
              <a:lnSpc>
                <a:spcPct val="150000"/>
              </a:lnSpc>
            </a:pPr>
            <a:endParaRPr lang="zh-CN" altLang="en-US" sz="1000" dirty="0">
              <a:solidFill>
                <a:schemeClr val="tx1">
                  <a:lumMod val="75000"/>
                  <a:lumOff val="25000"/>
                </a:schemeClr>
              </a:solidFill>
              <a:cs typeface="+mn-ea"/>
              <a:sym typeface="+mn-lt"/>
            </a:endParaRPr>
          </a:p>
          <a:p>
            <a:pPr algn="r" fontAlgn="auto">
              <a:lnSpc>
                <a:spcPct val="15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endParaRPr lang="zh-CN" altLang="en-US" sz="1000" dirty="0">
              <a:solidFill>
                <a:schemeClr val="tx1">
                  <a:lumMod val="75000"/>
                  <a:lumOff val="25000"/>
                </a:schemeClr>
              </a:solidFill>
              <a:cs typeface="+mn-ea"/>
              <a:sym typeface="+mn-lt"/>
            </a:endParaRPr>
          </a:p>
        </p:txBody>
      </p:sp>
      <p:sp>
        <p:nvSpPr>
          <p:cNvPr id="20" name="文本框 19">
            <a:extLst>
              <a:ext uri="{FF2B5EF4-FFF2-40B4-BE49-F238E27FC236}">
                <a16:creationId xmlns="" xmlns:a16="http://schemas.microsoft.com/office/drawing/2014/main" id="{8C8E2A0D-E2F3-43B1-8A7C-E472A5415DC4}"/>
              </a:ext>
            </a:extLst>
          </p:cNvPr>
          <p:cNvSpPr txBox="1"/>
          <p:nvPr/>
        </p:nvSpPr>
        <p:spPr>
          <a:xfrm>
            <a:off x="6196966" y="78403"/>
            <a:ext cx="2955925" cy="2399665"/>
          </a:xfrm>
          <a:prstGeom prst="rect">
            <a:avLst/>
          </a:prstGeom>
          <a:noFill/>
        </p:spPr>
        <p:txBody>
          <a:bodyPr wrap="square" rtlCol="0">
            <a:spAutoFit/>
          </a:bodyPr>
          <a:lstStyle/>
          <a:p>
            <a:pPr algn="ctr"/>
            <a:r>
              <a:rPr lang="en-US" altLang="zh-CN" sz="15000" dirty="0">
                <a:solidFill>
                  <a:srgbClr val="558C6F"/>
                </a:solidFill>
                <a:cs typeface="+mn-ea"/>
                <a:sym typeface="+mn-lt"/>
              </a:rPr>
              <a:t>04</a:t>
            </a:r>
          </a:p>
        </p:txBody>
      </p:sp>
      <p:sp>
        <p:nvSpPr>
          <p:cNvPr id="10" name="Picture Placeholder 3">
            <a:extLst>
              <a:ext uri="{FF2B5EF4-FFF2-40B4-BE49-F238E27FC236}">
                <a16:creationId xmlns="" xmlns:a16="http://schemas.microsoft.com/office/drawing/2014/main" id="{604E7E3E-08B9-468B-B261-3464B122B06D}"/>
              </a:ext>
            </a:extLst>
          </p:cNvPr>
          <p:cNvSpPr>
            <a:spLocks noGrp="1"/>
          </p:cNvSpPr>
          <p:nvPr/>
        </p:nvSpPr>
        <p:spPr>
          <a:xfrm>
            <a:off x="6157595" y="4702810"/>
            <a:ext cx="2987040" cy="2177415"/>
          </a:xfrm>
          <a:prstGeom prst="rect">
            <a:avLst/>
          </a:prstGeom>
          <a:blipFill rotWithShape="1">
            <a:blip r:embed="rId4" cstate="email">
              <a:extLst>
                <a:ext uri="{28A0092B-C50C-407E-A947-70E740481C1C}">
                  <a14:useLocalDpi xmlns:a14="http://schemas.microsoft.com/office/drawing/2010/main" xmlns=""/>
                </a:ext>
              </a:extLst>
            </a:blip>
            <a:stretch>
              <a:fillRect/>
            </a:stretch>
          </a:blipFill>
        </p:spPr>
        <p:txBody>
          <a:bodyPr/>
          <a:lstStyle/>
          <a:p>
            <a:endParaRPr lang="zh-CN" altLang="en-US">
              <a:cs typeface="+mn-ea"/>
              <a:sym typeface="+mn-lt"/>
            </a:endParaRPr>
          </a:p>
        </p:txBody>
      </p:sp>
      <p:sp>
        <p:nvSpPr>
          <p:cNvPr id="11" name="Picture Placeholder 2">
            <a:extLst>
              <a:ext uri="{FF2B5EF4-FFF2-40B4-BE49-F238E27FC236}">
                <a16:creationId xmlns="" xmlns:a16="http://schemas.microsoft.com/office/drawing/2014/main" id="{10751A35-C92A-4633-ADF8-FF6856E3423C}"/>
              </a:ext>
            </a:extLst>
          </p:cNvPr>
          <p:cNvSpPr>
            <a:spLocks noGrp="1"/>
          </p:cNvSpPr>
          <p:nvPr/>
        </p:nvSpPr>
        <p:spPr>
          <a:xfrm>
            <a:off x="9293603" y="2014330"/>
            <a:ext cx="2898397" cy="2543065"/>
          </a:xfrm>
          <a:prstGeom prst="rect">
            <a:avLst/>
          </a:prstGeom>
          <a:blipFill rotWithShape="1">
            <a:blip r:embed="rId5" cstate="email">
              <a:extLst>
                <a:ext uri="{28A0092B-C50C-407E-A947-70E740481C1C}">
                  <a14:useLocalDpi xmlns:a14="http://schemas.microsoft.com/office/drawing/2010/main" xmlns=""/>
                </a:ext>
              </a:extLst>
            </a:blip>
            <a:stretch>
              <a:fillRect/>
            </a:stretch>
          </a:blipFill>
        </p:spPr>
        <p:txBody>
          <a:bodyPr/>
          <a:lstStyle/>
          <a:p>
            <a:endParaRPr lang="zh-CN" altLang="en-US">
              <a:cs typeface="+mn-ea"/>
              <a:sym typeface="+mn-lt"/>
            </a:endParaRPr>
          </a:p>
        </p:txBody>
      </p:sp>
      <p:sp>
        <p:nvSpPr>
          <p:cNvPr id="12" name="文本框 11">
            <a:extLst>
              <a:ext uri="{FF2B5EF4-FFF2-40B4-BE49-F238E27FC236}">
                <a16:creationId xmlns="" xmlns:a16="http://schemas.microsoft.com/office/drawing/2014/main" id="{F521B4AF-77EF-49F8-8F47-2D60BAB9DD62}"/>
              </a:ext>
            </a:extLst>
          </p:cNvPr>
          <p:cNvSpPr txBox="1"/>
          <p:nvPr/>
        </p:nvSpPr>
        <p:spPr>
          <a:xfrm>
            <a:off x="6802675" y="2379008"/>
            <a:ext cx="2005855" cy="1938992"/>
          </a:xfrm>
          <a:prstGeom prst="rect">
            <a:avLst/>
          </a:prstGeom>
          <a:noFill/>
        </p:spPr>
        <p:txBody>
          <a:bodyPr wrap="square" rtlCol="0">
            <a:spAutoFit/>
          </a:bodyPr>
          <a:lstStyle/>
          <a:p>
            <a:r>
              <a:rPr lang="en-US" altLang="zh-CN" sz="6000" dirty="0">
                <a:solidFill>
                  <a:srgbClr val="558C6F"/>
                </a:solidFill>
                <a:cs typeface="+mn-ea"/>
                <a:sym typeface="+mn-lt"/>
              </a:rPr>
              <a:t>Click</a:t>
            </a:r>
          </a:p>
          <a:p>
            <a:r>
              <a:rPr lang="en-US" altLang="zh-CN" sz="6000" dirty="0">
                <a:solidFill>
                  <a:srgbClr val="558C6F"/>
                </a:solidFill>
                <a:cs typeface="+mn-ea"/>
                <a:sym typeface="+mn-lt"/>
              </a:rPr>
              <a:t>Here</a:t>
            </a:r>
            <a:endParaRPr lang="zh-CN" altLang="en-US" sz="6000" dirty="0">
              <a:solidFill>
                <a:srgbClr val="558C6F"/>
              </a:solidFill>
              <a:cs typeface="+mn-ea"/>
              <a:sym typeface="+mn-lt"/>
            </a:endParaRPr>
          </a:p>
        </p:txBody>
      </p:sp>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000">
        <p15:prstTrans prst="pageCurlDouble"/>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right)">
                                      <p:cBhvr>
                                        <p:cTn id="7" dur="500"/>
                                        <p:tgtEl>
                                          <p:spTgt spid="15"/>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right)">
                                      <p:cBhvr>
                                        <p:cTn id="11" dur="500"/>
                                        <p:tgtEl>
                                          <p:spTgt spid="14"/>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right)">
                                      <p:cBhvr>
                                        <p:cTn id="15" dur="500"/>
                                        <p:tgtEl>
                                          <p:spTgt spid="21"/>
                                        </p:tgtEl>
                                      </p:cBhvr>
                                    </p:animEffect>
                                  </p:childTnLst>
                                </p:cTn>
                              </p:par>
                            </p:childTnLst>
                          </p:cTn>
                        </p:par>
                        <p:par>
                          <p:cTn id="16" fill="hold">
                            <p:stCondLst>
                              <p:cond delay="1500"/>
                            </p:stCondLst>
                            <p:childTnLst>
                              <p:par>
                                <p:cTn id="17" presetID="14" presetClass="entr" presetSubtype="5" fill="hold" grpId="1"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randombar(vertical)">
                                      <p:cBhvr>
                                        <p:cTn id="19" dur="1000"/>
                                        <p:tgtEl>
                                          <p:spTgt spid="22"/>
                                        </p:tgtEl>
                                      </p:cBhvr>
                                    </p:animEffect>
                                  </p:childTnLst>
                                </p:cTn>
                              </p:par>
                            </p:childTnLst>
                          </p:cTn>
                        </p:par>
                        <p:par>
                          <p:cTn id="20" fill="hold">
                            <p:stCondLst>
                              <p:cond delay="2500"/>
                            </p:stCondLst>
                            <p:childTnLst>
                              <p:par>
                                <p:cTn id="21" presetID="22" presetClass="entr" presetSubtype="2"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p:stCondLst>
                              <p:cond delay="3000"/>
                            </p:stCondLst>
                            <p:childTnLst>
                              <p:par>
                                <p:cTn id="25" presetID="42" presetClass="entr" presetSubtype="0"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anim calcmode="lin" valueType="num">
                                      <p:cBhvr>
                                        <p:cTn id="28" dur="500" fill="hold"/>
                                        <p:tgtEl>
                                          <p:spTgt spid="10"/>
                                        </p:tgtEl>
                                        <p:attrNameLst>
                                          <p:attrName>ppt_x</p:attrName>
                                        </p:attrNameLst>
                                      </p:cBhvr>
                                      <p:tavLst>
                                        <p:tav tm="0">
                                          <p:val>
                                            <p:strVal val="#ppt_x"/>
                                          </p:val>
                                        </p:tav>
                                        <p:tav tm="100000">
                                          <p:val>
                                            <p:strVal val="#ppt_x"/>
                                          </p:val>
                                        </p:tav>
                                      </p:tavLst>
                                    </p:anim>
                                    <p:anim calcmode="lin" valueType="num">
                                      <p:cBhvr>
                                        <p:cTn id="29" dur="5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14" grpId="0" bldLvl="0" animBg="1"/>
      <p:bldP spid="21" grpId="0"/>
      <p:bldP spid="22" grpId="0"/>
      <p:bldP spid="22"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539" y="0"/>
            <a:ext cx="6095999" cy="6858000"/>
          </a:xfrm>
          <a:prstGeom prst="rect">
            <a:avLst/>
          </a:prstGeom>
          <a:gradFill flip="none" rotWithShape="1">
            <a:gsLst>
              <a:gs pos="84000">
                <a:schemeClr val="bg1">
                  <a:alpha val="0"/>
                </a:schemeClr>
              </a:gs>
              <a:gs pos="100000">
                <a:schemeClr val="tx1">
                  <a:lumMod val="50000"/>
                  <a:lumOff val="50000"/>
                  <a:alpha val="30000"/>
                </a:schemeClr>
              </a:gs>
            </a:gsLst>
            <a:lin ang="0" scaled="1"/>
            <a:tileRect/>
          </a:gradFill>
          <a:ln>
            <a:noFill/>
          </a:ln>
          <a:effectLst>
            <a:outerShdw blurRad="101600" dist="38100" sx="101000" sy="101000" algn="l" rotWithShape="0">
              <a:prstClr val="black">
                <a:alpha val="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文本框 12"/>
          <p:cNvSpPr txBox="1"/>
          <p:nvPr/>
        </p:nvSpPr>
        <p:spPr>
          <a:xfrm>
            <a:off x="6470650" y="1415415"/>
            <a:ext cx="4499610" cy="168097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fontAlgn="auto">
              <a:lnSpc>
                <a:spcPct val="15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p>
          <a:p>
            <a:pPr algn="l" fontAlgn="auto">
              <a:lnSpc>
                <a:spcPct val="150000"/>
              </a:lnSpc>
            </a:pPr>
            <a:endParaRPr lang="zh-CN" altLang="en-US" sz="1000">
              <a:solidFill>
                <a:schemeClr val="tx1">
                  <a:lumMod val="75000"/>
                  <a:lumOff val="25000"/>
                </a:schemeClr>
              </a:solidFill>
              <a:cs typeface="+mn-ea"/>
              <a:sym typeface="+mn-lt"/>
            </a:endParaRPr>
          </a:p>
          <a:p>
            <a:pPr algn="l" fontAlgn="auto">
              <a:lnSpc>
                <a:spcPct val="15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woman.I love you more than I've ever loved any woman. And I've waited longer for you than I've waited for any woman.</a:t>
            </a:r>
            <a:endParaRPr lang="zh-CN" altLang="en-US" sz="1000" dirty="0">
              <a:solidFill>
                <a:schemeClr val="tx1">
                  <a:lumMod val="75000"/>
                  <a:lumOff val="25000"/>
                </a:schemeClr>
              </a:solidFill>
              <a:cs typeface="+mn-ea"/>
              <a:sym typeface="+mn-lt"/>
            </a:endParaRPr>
          </a:p>
        </p:txBody>
      </p:sp>
      <p:sp>
        <p:nvSpPr>
          <p:cNvPr id="5" name="文本框 4"/>
          <p:cNvSpPr txBox="1"/>
          <p:nvPr/>
        </p:nvSpPr>
        <p:spPr>
          <a:xfrm>
            <a:off x="1222375" y="4478655"/>
            <a:ext cx="4499610" cy="168097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fontAlgn="auto">
              <a:lnSpc>
                <a:spcPct val="15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p>
          <a:p>
            <a:pPr algn="r" fontAlgn="auto">
              <a:lnSpc>
                <a:spcPct val="150000"/>
              </a:lnSpc>
            </a:pPr>
            <a:endParaRPr lang="zh-CN" altLang="en-US" sz="1000">
              <a:solidFill>
                <a:schemeClr val="tx1">
                  <a:lumMod val="75000"/>
                  <a:lumOff val="25000"/>
                </a:schemeClr>
              </a:solidFill>
              <a:cs typeface="+mn-ea"/>
              <a:sym typeface="+mn-lt"/>
            </a:endParaRPr>
          </a:p>
          <a:p>
            <a:pPr algn="r" fontAlgn="auto">
              <a:lnSpc>
                <a:spcPct val="15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woman.I love you more than I've ever loved any woman. And I've waited longer for you than I've waited for any woman.</a:t>
            </a:r>
            <a:endParaRPr lang="zh-CN" altLang="en-US" sz="1000" dirty="0">
              <a:solidFill>
                <a:schemeClr val="tx1">
                  <a:lumMod val="75000"/>
                  <a:lumOff val="25000"/>
                </a:schemeClr>
              </a:solidFill>
              <a:cs typeface="+mn-ea"/>
              <a:sym typeface="+mn-lt"/>
            </a:endParaRPr>
          </a:p>
        </p:txBody>
      </p:sp>
      <p:sp>
        <p:nvSpPr>
          <p:cNvPr id="9" name="文本框 8">
            <a:extLst>
              <a:ext uri="{FF2B5EF4-FFF2-40B4-BE49-F238E27FC236}">
                <a16:creationId xmlns="" xmlns:a16="http://schemas.microsoft.com/office/drawing/2014/main" id="{99C91C47-E1A9-4BCC-A3F2-2FA8FECFE5AC}"/>
              </a:ext>
            </a:extLst>
          </p:cNvPr>
          <p:cNvSpPr txBox="1"/>
          <p:nvPr/>
        </p:nvSpPr>
        <p:spPr>
          <a:xfrm>
            <a:off x="3208972" y="3806190"/>
            <a:ext cx="2451735" cy="523220"/>
          </a:xfrm>
          <a:prstGeom prst="rect">
            <a:avLst/>
          </a:prstGeom>
          <a:noFill/>
        </p:spPr>
        <p:txBody>
          <a:bodyPr wrap="square" rtlCol="0">
            <a:spAutoFit/>
          </a:bodyPr>
          <a:lstStyle/>
          <a:p>
            <a:pPr algn="dist"/>
            <a:r>
              <a:rPr lang="zh-CN" altLang="en-US" sz="2800" dirty="0">
                <a:solidFill>
                  <a:schemeClr val="tx1">
                    <a:lumMod val="75000"/>
                    <a:lumOff val="25000"/>
                  </a:schemeClr>
                </a:solidFill>
                <a:cs typeface="+mn-ea"/>
                <a:sym typeface="+mn-lt"/>
              </a:rPr>
              <a:t>清</a:t>
            </a:r>
            <a:r>
              <a:rPr lang="en-US" altLang="zh-CN" sz="2800" dirty="0">
                <a:solidFill>
                  <a:schemeClr val="tx1">
                    <a:lumMod val="75000"/>
                    <a:lumOff val="25000"/>
                  </a:schemeClr>
                </a:solidFill>
                <a:cs typeface="+mn-ea"/>
                <a:sym typeface="+mn-lt"/>
              </a:rPr>
              <a:t>•</a:t>
            </a:r>
            <a:r>
              <a:rPr lang="zh-CN" altLang="en-US" sz="2800" dirty="0">
                <a:solidFill>
                  <a:schemeClr val="tx1">
                    <a:lumMod val="75000"/>
                    <a:lumOff val="25000"/>
                  </a:schemeClr>
                </a:solidFill>
                <a:cs typeface="+mn-ea"/>
                <a:sym typeface="+mn-lt"/>
              </a:rPr>
              <a:t>新</a:t>
            </a:r>
            <a:r>
              <a:rPr lang="en-US" altLang="zh-CN" sz="2800" dirty="0">
                <a:solidFill>
                  <a:schemeClr val="tx1">
                    <a:lumMod val="75000"/>
                    <a:lumOff val="25000"/>
                  </a:schemeClr>
                </a:solidFill>
                <a:cs typeface="+mn-ea"/>
                <a:sym typeface="+mn-lt"/>
              </a:rPr>
              <a:t>•</a:t>
            </a:r>
            <a:r>
              <a:rPr lang="zh-CN" altLang="en-US" sz="2800" dirty="0">
                <a:solidFill>
                  <a:schemeClr val="tx1">
                    <a:lumMod val="75000"/>
                    <a:lumOff val="25000"/>
                  </a:schemeClr>
                </a:solidFill>
                <a:cs typeface="+mn-ea"/>
                <a:sym typeface="+mn-lt"/>
              </a:rPr>
              <a:t>画</a:t>
            </a:r>
            <a:r>
              <a:rPr lang="en-US" altLang="zh-CN" sz="2800" dirty="0">
                <a:solidFill>
                  <a:schemeClr val="tx1">
                    <a:lumMod val="75000"/>
                    <a:lumOff val="25000"/>
                  </a:schemeClr>
                </a:solidFill>
                <a:cs typeface="+mn-ea"/>
                <a:sym typeface="+mn-lt"/>
              </a:rPr>
              <a:t>•</a:t>
            </a:r>
            <a:r>
              <a:rPr lang="zh-CN" altLang="en-US" sz="2800" dirty="0">
                <a:solidFill>
                  <a:schemeClr val="tx1">
                    <a:lumMod val="75000"/>
                    <a:lumOff val="25000"/>
                  </a:schemeClr>
                </a:solidFill>
                <a:cs typeface="+mn-ea"/>
                <a:sym typeface="+mn-lt"/>
              </a:rPr>
              <a:t>册</a:t>
            </a:r>
          </a:p>
        </p:txBody>
      </p:sp>
      <p:sp>
        <p:nvSpPr>
          <p:cNvPr id="10" name="文本框 9">
            <a:extLst>
              <a:ext uri="{FF2B5EF4-FFF2-40B4-BE49-F238E27FC236}">
                <a16:creationId xmlns="" xmlns:a16="http://schemas.microsoft.com/office/drawing/2014/main" id="{958686A1-8BDD-4990-8046-68863EE1F746}"/>
              </a:ext>
            </a:extLst>
          </p:cNvPr>
          <p:cNvSpPr txBox="1"/>
          <p:nvPr/>
        </p:nvSpPr>
        <p:spPr>
          <a:xfrm>
            <a:off x="6540679" y="671533"/>
            <a:ext cx="2451735" cy="523220"/>
          </a:xfrm>
          <a:prstGeom prst="rect">
            <a:avLst/>
          </a:prstGeom>
          <a:noFill/>
        </p:spPr>
        <p:txBody>
          <a:bodyPr wrap="square" rtlCol="0">
            <a:spAutoFit/>
          </a:bodyPr>
          <a:lstStyle/>
          <a:p>
            <a:pPr algn="dist"/>
            <a:r>
              <a:rPr lang="zh-CN" altLang="en-US" sz="2800" dirty="0">
                <a:solidFill>
                  <a:schemeClr val="tx1">
                    <a:lumMod val="75000"/>
                    <a:lumOff val="25000"/>
                  </a:schemeClr>
                </a:solidFill>
                <a:cs typeface="+mn-ea"/>
                <a:sym typeface="+mn-lt"/>
              </a:rPr>
              <a:t>清</a:t>
            </a:r>
            <a:r>
              <a:rPr lang="en-US" altLang="zh-CN" sz="2800" dirty="0">
                <a:solidFill>
                  <a:schemeClr val="tx1">
                    <a:lumMod val="75000"/>
                    <a:lumOff val="25000"/>
                  </a:schemeClr>
                </a:solidFill>
                <a:cs typeface="+mn-ea"/>
                <a:sym typeface="+mn-lt"/>
              </a:rPr>
              <a:t>•</a:t>
            </a:r>
            <a:r>
              <a:rPr lang="zh-CN" altLang="en-US" sz="2800" dirty="0">
                <a:solidFill>
                  <a:schemeClr val="tx1">
                    <a:lumMod val="75000"/>
                    <a:lumOff val="25000"/>
                  </a:schemeClr>
                </a:solidFill>
                <a:cs typeface="+mn-ea"/>
                <a:sym typeface="+mn-lt"/>
              </a:rPr>
              <a:t>新</a:t>
            </a:r>
            <a:r>
              <a:rPr lang="en-US" altLang="zh-CN" sz="2800" dirty="0">
                <a:solidFill>
                  <a:schemeClr val="tx1">
                    <a:lumMod val="75000"/>
                    <a:lumOff val="25000"/>
                  </a:schemeClr>
                </a:solidFill>
                <a:cs typeface="+mn-ea"/>
                <a:sym typeface="+mn-lt"/>
              </a:rPr>
              <a:t>•</a:t>
            </a:r>
            <a:r>
              <a:rPr lang="zh-CN" altLang="en-US" sz="2800" dirty="0">
                <a:solidFill>
                  <a:schemeClr val="tx1">
                    <a:lumMod val="75000"/>
                    <a:lumOff val="25000"/>
                  </a:schemeClr>
                </a:solidFill>
                <a:cs typeface="+mn-ea"/>
                <a:sym typeface="+mn-lt"/>
              </a:rPr>
              <a:t>画</a:t>
            </a:r>
            <a:r>
              <a:rPr lang="en-US" altLang="zh-CN" sz="2800" dirty="0">
                <a:solidFill>
                  <a:schemeClr val="tx1">
                    <a:lumMod val="75000"/>
                    <a:lumOff val="25000"/>
                  </a:schemeClr>
                </a:solidFill>
                <a:cs typeface="+mn-ea"/>
                <a:sym typeface="+mn-lt"/>
              </a:rPr>
              <a:t>•</a:t>
            </a:r>
            <a:r>
              <a:rPr lang="zh-CN" altLang="en-US" sz="2800" dirty="0">
                <a:solidFill>
                  <a:schemeClr val="tx1">
                    <a:lumMod val="75000"/>
                    <a:lumOff val="25000"/>
                  </a:schemeClr>
                </a:solidFill>
                <a:cs typeface="+mn-ea"/>
                <a:sym typeface="+mn-lt"/>
              </a:rPr>
              <a:t>册</a:t>
            </a:r>
          </a:p>
        </p:txBody>
      </p:sp>
      <p:sp>
        <p:nvSpPr>
          <p:cNvPr id="11" name="矩形 10">
            <a:extLst>
              <a:ext uri="{FF2B5EF4-FFF2-40B4-BE49-F238E27FC236}">
                <a16:creationId xmlns="" xmlns:a16="http://schemas.microsoft.com/office/drawing/2014/main" id="{9C56A27A-D7E0-420E-A56A-B8E0071AA916}"/>
              </a:ext>
            </a:extLst>
          </p:cNvPr>
          <p:cNvSpPr/>
          <p:nvPr/>
        </p:nvSpPr>
        <p:spPr>
          <a:xfrm>
            <a:off x="1739475" y="880924"/>
            <a:ext cx="3654160" cy="2548076"/>
          </a:xfrm>
          <a:prstGeom prst="rect">
            <a:avLst/>
          </a:prstGeom>
          <a:blipFill dpi="0" rotWithShape="1">
            <a:blip r:embed="rId3" cstate="email">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矩形 13">
            <a:extLst>
              <a:ext uri="{FF2B5EF4-FFF2-40B4-BE49-F238E27FC236}">
                <a16:creationId xmlns="" xmlns:a16="http://schemas.microsoft.com/office/drawing/2014/main" id="{4256951F-4B7A-49F7-B82B-F93D6A3FDB30}"/>
              </a:ext>
            </a:extLst>
          </p:cNvPr>
          <p:cNvSpPr/>
          <p:nvPr/>
        </p:nvSpPr>
        <p:spPr>
          <a:xfrm>
            <a:off x="6540679" y="3429000"/>
            <a:ext cx="3654160" cy="2548076"/>
          </a:xfrm>
          <a:prstGeom prst="rect">
            <a:avLst/>
          </a:prstGeom>
          <a:blipFill dpi="0" rotWithShape="1">
            <a:blip r:embed="rId3" cstate="email">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000">
        <p15:prstTrans prst="pageCurlDouble"/>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right)">
                                      <p:cBhvr>
                                        <p:cTn id="7" dur="500"/>
                                        <p:tgtEl>
                                          <p:spTgt spid="15"/>
                                        </p:tgtEl>
                                      </p:cBhvr>
                                    </p:animEffect>
                                  </p:childTnLst>
                                </p:cTn>
                              </p:par>
                            </p:childTnLst>
                          </p:cTn>
                        </p:par>
                        <p:par>
                          <p:cTn id="8" fill="hold">
                            <p:stCondLst>
                              <p:cond delay="500"/>
                            </p:stCondLst>
                            <p:childTnLst>
                              <p:par>
                                <p:cTn id="9" presetID="14" presetClass="entr" presetSubtype="5" fill="hold" grpId="1"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randombar(vertical)">
                                      <p:cBhvr>
                                        <p:cTn id="11" dur="1000"/>
                                        <p:tgtEl>
                                          <p:spTgt spid="5"/>
                                        </p:tgtEl>
                                      </p:cBhvr>
                                    </p:animEffect>
                                  </p:childTnLst>
                                </p:cTn>
                              </p:par>
                            </p:childTnLst>
                          </p:cTn>
                        </p:par>
                        <p:par>
                          <p:cTn id="12" fill="hold">
                            <p:stCondLst>
                              <p:cond delay="1500"/>
                            </p:stCondLst>
                            <p:childTnLst>
                              <p:par>
                                <p:cTn id="13" presetID="14" presetClass="entr" presetSubtype="5" fill="hold" grpId="1"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randombar(vertical)">
                                      <p:cBhvr>
                                        <p:cTn id="15" dur="1000"/>
                                        <p:tgtEl>
                                          <p:spTgt spid="13"/>
                                        </p:tgtEl>
                                      </p:cBhvr>
                                    </p:animEffect>
                                  </p:childTnLst>
                                </p:cTn>
                              </p:par>
                            </p:childTnLst>
                          </p:cTn>
                        </p:par>
                        <p:par>
                          <p:cTn id="16" fill="hold">
                            <p:stCondLst>
                              <p:cond delay="2500"/>
                            </p:stCondLst>
                            <p:childTnLst>
                              <p:par>
                                <p:cTn id="17" presetID="29"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ppt_x</p:attrName>
                                        </p:attrNameLst>
                                      </p:cBhvr>
                                      <p:tavLst>
                                        <p:tav tm="0">
                                          <p:val>
                                            <p:strVal val="#ppt_x-.2"/>
                                          </p:val>
                                        </p:tav>
                                        <p:tav tm="100000">
                                          <p:val>
                                            <p:strVal val="#ppt_x"/>
                                          </p:val>
                                        </p:tav>
                                      </p:tavLst>
                                    </p:anim>
                                    <p:anim calcmode="lin" valueType="num">
                                      <p:cBhvr>
                                        <p:cTn id="20" dur="5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21" dur="500"/>
                                        <p:tgtEl>
                                          <p:spTgt spid="9"/>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500" fill="hold"/>
                                        <p:tgtEl>
                                          <p:spTgt spid="10"/>
                                        </p:tgtEl>
                                        <p:attrNameLst>
                                          <p:attrName>ppt_x</p:attrName>
                                        </p:attrNameLst>
                                      </p:cBhvr>
                                      <p:tavLst>
                                        <p:tav tm="0">
                                          <p:val>
                                            <p:strVal val="#ppt_x-.2"/>
                                          </p:val>
                                        </p:tav>
                                        <p:tav tm="100000">
                                          <p:val>
                                            <p:strVal val="#ppt_x"/>
                                          </p:val>
                                        </p:tav>
                                      </p:tavLst>
                                    </p:anim>
                                    <p:anim calcmode="lin" valueType="num">
                                      <p:cBhvr>
                                        <p:cTn id="26" dur="5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27" dur="500"/>
                                        <p:tgtEl>
                                          <p:spTgt spid="10"/>
                                        </p:tgtEl>
                                      </p:cBhvr>
                                    </p:animEffect>
                                  </p:childTnLst>
                                </p:cTn>
                              </p:par>
                            </p:childTnLst>
                          </p:cTn>
                        </p:par>
                        <p:par>
                          <p:cTn id="28" fill="hold">
                            <p:stCondLst>
                              <p:cond delay="3500"/>
                            </p:stCondLst>
                            <p:childTnLst>
                              <p:par>
                                <p:cTn id="29" presetID="18" presetClass="entr" presetSubtype="12" fill="hold" grpId="1"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strips(downLeft)">
                                      <p:cBhvr>
                                        <p:cTn id="31" dur="500"/>
                                        <p:tgtEl>
                                          <p:spTgt spid="11"/>
                                        </p:tgtEl>
                                      </p:cBhvr>
                                    </p:animEffect>
                                  </p:childTnLst>
                                </p:cTn>
                              </p:par>
                            </p:childTnLst>
                          </p:cTn>
                        </p:par>
                        <p:par>
                          <p:cTn id="32" fill="hold">
                            <p:stCondLst>
                              <p:cond delay="4000"/>
                            </p:stCondLst>
                            <p:childTnLst>
                              <p:par>
                                <p:cTn id="33" presetID="18" presetClass="entr" presetSubtype="12" fill="hold" grpId="1"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strips(downLeft)">
                                      <p:cBhvr>
                                        <p:cTn id="3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13" grpId="0"/>
      <p:bldP spid="13" grpId="1"/>
      <p:bldP spid="5" grpId="0"/>
      <p:bldP spid="5" grpId="1"/>
      <p:bldP spid="9" grpId="0"/>
      <p:bldP spid="10" grpId="0"/>
      <p:bldP spid="11" grpId="0" animBg="1"/>
      <p:bldP spid="11" grpId="1" animBg="1"/>
      <p:bldP spid="14" grpId="0" animBg="1"/>
      <p:bldP spid="14"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539" y="0"/>
            <a:ext cx="6095999" cy="6858000"/>
          </a:xfrm>
          <a:prstGeom prst="rect">
            <a:avLst/>
          </a:prstGeom>
          <a:gradFill flip="none" rotWithShape="1">
            <a:gsLst>
              <a:gs pos="84000">
                <a:schemeClr val="bg1">
                  <a:alpha val="0"/>
                </a:schemeClr>
              </a:gs>
              <a:gs pos="100000">
                <a:schemeClr val="tx1">
                  <a:lumMod val="50000"/>
                  <a:lumOff val="50000"/>
                  <a:alpha val="30000"/>
                </a:schemeClr>
              </a:gs>
            </a:gsLst>
            <a:lin ang="0" scaled="1"/>
            <a:tileRect/>
          </a:gradFill>
          <a:ln>
            <a:noFill/>
          </a:ln>
          <a:effectLst>
            <a:outerShdw blurRad="101600" dist="38100" sx="101000" sy="101000" algn="l" rotWithShape="0">
              <a:prstClr val="black">
                <a:alpha val="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矩形 4"/>
          <p:cNvSpPr/>
          <p:nvPr/>
        </p:nvSpPr>
        <p:spPr>
          <a:xfrm>
            <a:off x="-5080" y="0"/>
            <a:ext cx="4935220" cy="5633720"/>
          </a:xfrm>
          <a:prstGeom prst="rect">
            <a:avLst/>
          </a:prstGeom>
          <a:blipFill dpi="0" rotWithShape="1">
            <a:blip r:embed="rId3" cstate="email">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任意多边形 16"/>
          <p:cNvSpPr/>
          <p:nvPr/>
        </p:nvSpPr>
        <p:spPr>
          <a:xfrm rot="5400000" flipH="1">
            <a:off x="2695212" y="3335804"/>
            <a:ext cx="3600000" cy="1800000"/>
          </a:xfrm>
          <a:custGeom>
            <a:avLst/>
            <a:gdLst>
              <a:gd name="connsiteX0" fmla="*/ 108000 w 3600000"/>
              <a:gd name="connsiteY0" fmla="*/ 108000 h 1800000"/>
              <a:gd name="connsiteX1" fmla="*/ 108000 w 3600000"/>
              <a:gd name="connsiteY1" fmla="*/ 1800000 h 1800000"/>
              <a:gd name="connsiteX2" fmla="*/ 0 w 3600000"/>
              <a:gd name="connsiteY2" fmla="*/ 1800000 h 1800000"/>
              <a:gd name="connsiteX3" fmla="*/ 0 w 3600000"/>
              <a:gd name="connsiteY3" fmla="*/ 108000 h 1800000"/>
              <a:gd name="connsiteX4" fmla="*/ 3600000 w 3600000"/>
              <a:gd name="connsiteY4" fmla="*/ 0 h 1800000"/>
              <a:gd name="connsiteX5" fmla="*/ 3600000 w 3600000"/>
              <a:gd name="connsiteY5" fmla="*/ 108000 h 1800000"/>
              <a:gd name="connsiteX6" fmla="*/ 108000 w 3600000"/>
              <a:gd name="connsiteY6" fmla="*/ 108000 h 1800000"/>
              <a:gd name="connsiteX7" fmla="*/ 108000 w 3600000"/>
              <a:gd name="connsiteY7" fmla="*/ 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00000" h="1800000">
                <a:moveTo>
                  <a:pt x="108000" y="108000"/>
                </a:moveTo>
                <a:lnTo>
                  <a:pt x="108000" y="1800000"/>
                </a:lnTo>
                <a:lnTo>
                  <a:pt x="0" y="1800000"/>
                </a:lnTo>
                <a:lnTo>
                  <a:pt x="0" y="108000"/>
                </a:lnTo>
                <a:close/>
                <a:moveTo>
                  <a:pt x="3600000" y="0"/>
                </a:moveTo>
                <a:lnTo>
                  <a:pt x="3600000" y="108000"/>
                </a:lnTo>
                <a:lnTo>
                  <a:pt x="108000" y="108000"/>
                </a:lnTo>
                <a:lnTo>
                  <a:pt x="108000" y="0"/>
                </a:lnTo>
                <a:close/>
              </a:path>
            </a:pathLst>
          </a:custGeom>
          <a:solidFill>
            <a:srgbClr val="558C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任意多边形 13"/>
          <p:cNvSpPr/>
          <p:nvPr/>
        </p:nvSpPr>
        <p:spPr>
          <a:xfrm rot="5400000">
            <a:off x="7585710" y="41275"/>
            <a:ext cx="1791970" cy="3734435"/>
          </a:xfrm>
          <a:custGeom>
            <a:avLst/>
            <a:gdLst>
              <a:gd name="connsiteX0" fmla="*/ 2450573 w 2604055"/>
              <a:gd name="connsiteY0" fmla="*/ 2719719 h 5425529"/>
              <a:gd name="connsiteX1" fmla="*/ 2450573 w 2604055"/>
              <a:gd name="connsiteY1" fmla="*/ 2611719 h 5425529"/>
              <a:gd name="connsiteX2" fmla="*/ 2604055 w 2604055"/>
              <a:gd name="connsiteY2" fmla="*/ 2611719 h 5425529"/>
              <a:gd name="connsiteX3" fmla="*/ 2604055 w 2604055"/>
              <a:gd name="connsiteY3" fmla="*/ 2719719 h 5425529"/>
              <a:gd name="connsiteX4" fmla="*/ 2342573 w 2604055"/>
              <a:gd name="connsiteY4" fmla="*/ 2611719 h 5425529"/>
              <a:gd name="connsiteX5" fmla="*/ 2342573 w 2604055"/>
              <a:gd name="connsiteY5" fmla="*/ 0 h 5425529"/>
              <a:gd name="connsiteX6" fmla="*/ 2450573 w 2604055"/>
              <a:gd name="connsiteY6" fmla="*/ 0 h 5425529"/>
              <a:gd name="connsiteX7" fmla="*/ 2450573 w 2604055"/>
              <a:gd name="connsiteY7" fmla="*/ 2611719 h 5425529"/>
              <a:gd name="connsiteX8" fmla="*/ 2342573 w 2604055"/>
              <a:gd name="connsiteY8" fmla="*/ 5425529 h 5425529"/>
              <a:gd name="connsiteX9" fmla="*/ 2342573 w 2604055"/>
              <a:gd name="connsiteY9" fmla="*/ 2719719 h 5425529"/>
              <a:gd name="connsiteX10" fmla="*/ 2450573 w 2604055"/>
              <a:gd name="connsiteY10" fmla="*/ 2719719 h 5425529"/>
              <a:gd name="connsiteX11" fmla="*/ 2450573 w 2604055"/>
              <a:gd name="connsiteY11" fmla="*/ 5425529 h 5425529"/>
              <a:gd name="connsiteX12" fmla="*/ 0 w 2604055"/>
              <a:gd name="connsiteY12" fmla="*/ 2719719 h 5425529"/>
              <a:gd name="connsiteX13" fmla="*/ 0 w 2604055"/>
              <a:gd name="connsiteY13" fmla="*/ 2611719 h 5425529"/>
              <a:gd name="connsiteX14" fmla="*/ 2342573 w 2604055"/>
              <a:gd name="connsiteY14" fmla="*/ 2611719 h 5425529"/>
              <a:gd name="connsiteX15" fmla="*/ 2342573 w 2604055"/>
              <a:gd name="connsiteY15" fmla="*/ 2719719 h 54255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604055" h="5425529">
                <a:moveTo>
                  <a:pt x="2450573" y="2719719"/>
                </a:moveTo>
                <a:lnTo>
                  <a:pt x="2450573" y="2611719"/>
                </a:lnTo>
                <a:lnTo>
                  <a:pt x="2604055" y="2611719"/>
                </a:lnTo>
                <a:lnTo>
                  <a:pt x="2604055" y="2719719"/>
                </a:lnTo>
                <a:close/>
                <a:moveTo>
                  <a:pt x="2342573" y="2611719"/>
                </a:moveTo>
                <a:lnTo>
                  <a:pt x="2342573" y="0"/>
                </a:lnTo>
                <a:lnTo>
                  <a:pt x="2450573" y="0"/>
                </a:lnTo>
                <a:lnTo>
                  <a:pt x="2450573" y="2611719"/>
                </a:lnTo>
                <a:close/>
                <a:moveTo>
                  <a:pt x="2342573" y="5425529"/>
                </a:moveTo>
                <a:lnTo>
                  <a:pt x="2342573" y="2719719"/>
                </a:lnTo>
                <a:lnTo>
                  <a:pt x="2450573" y="2719719"/>
                </a:lnTo>
                <a:lnTo>
                  <a:pt x="2450573" y="5425529"/>
                </a:lnTo>
                <a:close/>
                <a:moveTo>
                  <a:pt x="0" y="2719719"/>
                </a:moveTo>
                <a:lnTo>
                  <a:pt x="0" y="2611719"/>
                </a:lnTo>
                <a:lnTo>
                  <a:pt x="2342573" y="2611719"/>
                </a:lnTo>
                <a:lnTo>
                  <a:pt x="2342573" y="2719719"/>
                </a:lnTo>
                <a:close/>
              </a:path>
            </a:pathLst>
          </a:custGeom>
          <a:solidFill>
            <a:srgbClr val="558C6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cs typeface="+mn-ea"/>
              <a:sym typeface="+mn-lt"/>
            </a:endParaRPr>
          </a:p>
        </p:txBody>
      </p:sp>
      <p:sp>
        <p:nvSpPr>
          <p:cNvPr id="8" name="TextBox 6"/>
          <p:cNvSpPr txBox="1"/>
          <p:nvPr/>
        </p:nvSpPr>
        <p:spPr>
          <a:xfrm>
            <a:off x="6826885" y="1012825"/>
            <a:ext cx="1443355" cy="1500411"/>
          </a:xfrm>
          <a:prstGeom prst="rect">
            <a:avLst/>
          </a:prstGeom>
          <a:noFill/>
        </p:spPr>
        <p:txBody>
          <a:bodyPr wrap="square">
            <a:spAutoFit/>
          </a:bodyPr>
          <a:lstStyle/>
          <a:p>
            <a:pPr algn="ctr" fontAlgn="auto">
              <a:lnSpc>
                <a:spcPct val="120000"/>
              </a:lnSpc>
              <a:spcBef>
                <a:spcPts val="0"/>
              </a:spcBef>
              <a:spcAft>
                <a:spcPts val="0"/>
              </a:spcAft>
              <a:defRPr/>
            </a:pPr>
            <a:r>
              <a:rPr lang="zh-CN" altLang="en-US" sz="4000" spc="600" dirty="0">
                <a:solidFill>
                  <a:schemeClr val="tx1">
                    <a:lumMod val="75000"/>
                    <a:lumOff val="25000"/>
                  </a:schemeClr>
                </a:solidFill>
                <a:cs typeface="+mn-ea"/>
                <a:sym typeface="+mn-lt"/>
              </a:rPr>
              <a:t>咖啡之恋</a:t>
            </a:r>
          </a:p>
        </p:txBody>
      </p:sp>
      <p:sp>
        <p:nvSpPr>
          <p:cNvPr id="9" name="TextBox 6"/>
          <p:cNvSpPr txBox="1"/>
          <p:nvPr/>
        </p:nvSpPr>
        <p:spPr>
          <a:xfrm>
            <a:off x="8709978" y="1029335"/>
            <a:ext cx="1416029" cy="1176732"/>
          </a:xfrm>
          <a:prstGeom prst="rect">
            <a:avLst/>
          </a:prstGeom>
          <a:noFill/>
        </p:spPr>
        <p:txBody>
          <a:bodyPr wrap="none">
            <a:spAutoFit/>
          </a:bodyPr>
          <a:lstStyle/>
          <a:p>
            <a:pPr algn="l" fontAlgn="auto">
              <a:lnSpc>
                <a:spcPct val="190000"/>
              </a:lnSpc>
            </a:pPr>
            <a:r>
              <a:rPr lang="en-US" altLang="zh-CN" sz="2000" dirty="0">
                <a:solidFill>
                  <a:schemeClr val="tx1">
                    <a:lumMod val="75000"/>
                    <a:lumOff val="25000"/>
                  </a:schemeClr>
                </a:solidFill>
                <a:cs typeface="+mn-ea"/>
                <a:sym typeface="+mn-lt"/>
              </a:rPr>
              <a:t>COFFEE </a:t>
            </a:r>
          </a:p>
          <a:p>
            <a:pPr algn="l" fontAlgn="auto">
              <a:lnSpc>
                <a:spcPct val="190000"/>
              </a:lnSpc>
            </a:pPr>
            <a:r>
              <a:rPr lang="en-US" altLang="zh-CN" sz="2000" spc="600" dirty="0">
                <a:solidFill>
                  <a:schemeClr val="tx1">
                    <a:lumMod val="75000"/>
                    <a:lumOff val="25000"/>
                  </a:schemeClr>
                </a:solidFill>
                <a:cs typeface="+mn-ea"/>
                <a:sym typeface="+mn-lt"/>
              </a:rPr>
              <a:t>&amp; YOU</a:t>
            </a:r>
            <a:endParaRPr lang="zh-CN" altLang="en-US" sz="2000" spc="600" dirty="0">
              <a:solidFill>
                <a:schemeClr val="tx1">
                  <a:lumMod val="75000"/>
                  <a:lumOff val="25000"/>
                </a:schemeClr>
              </a:solidFill>
              <a:cs typeface="+mn-ea"/>
              <a:sym typeface="+mn-lt"/>
            </a:endParaRPr>
          </a:p>
        </p:txBody>
      </p:sp>
      <p:sp>
        <p:nvSpPr>
          <p:cNvPr id="22" name="文本框 21"/>
          <p:cNvSpPr txBox="1"/>
          <p:nvPr/>
        </p:nvSpPr>
        <p:spPr>
          <a:xfrm>
            <a:off x="6614795" y="3174365"/>
            <a:ext cx="4705350" cy="312367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fontAlgn="auto">
              <a:lnSpc>
                <a:spcPct val="20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p>
          <a:p>
            <a:pPr algn="l" fontAlgn="auto">
              <a:lnSpc>
                <a:spcPct val="200000"/>
              </a:lnSpc>
            </a:pPr>
            <a:endParaRPr lang="zh-CN" altLang="en-US" sz="1000">
              <a:solidFill>
                <a:schemeClr val="tx1">
                  <a:lumMod val="75000"/>
                  <a:lumOff val="25000"/>
                </a:schemeClr>
              </a:solidFill>
              <a:cs typeface="+mn-ea"/>
              <a:sym typeface="+mn-lt"/>
            </a:endParaRPr>
          </a:p>
          <a:p>
            <a:pPr algn="l" fontAlgn="auto">
              <a:lnSpc>
                <a:spcPct val="20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woman.I love you more than I've ever loved any woman. And I've waited longer for you than I've waited for any woman.</a:t>
            </a:r>
          </a:p>
          <a:p>
            <a:pPr algn="l" fontAlgn="auto">
              <a:lnSpc>
                <a:spcPct val="200000"/>
              </a:lnSpc>
            </a:pPr>
            <a:endParaRPr lang="zh-CN" altLang="en-US" sz="1000" dirty="0">
              <a:solidFill>
                <a:schemeClr val="tx1">
                  <a:lumMod val="75000"/>
                  <a:lumOff val="25000"/>
                </a:schemeClr>
              </a:solidFill>
              <a:cs typeface="+mn-ea"/>
              <a:sym typeface="+mn-lt"/>
            </a:endParaRPr>
          </a:p>
          <a:p>
            <a:pPr algn="l" fontAlgn="auto">
              <a:lnSpc>
                <a:spcPct val="20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endParaRPr lang="zh-CN" altLang="en-US" sz="1000" dirty="0">
              <a:solidFill>
                <a:schemeClr val="tx1">
                  <a:lumMod val="75000"/>
                  <a:lumOff val="25000"/>
                </a:schemeClr>
              </a:solidFill>
              <a:cs typeface="+mn-ea"/>
              <a:sym typeface="+mn-lt"/>
            </a:endParaRPr>
          </a:p>
        </p:txBody>
      </p:sp>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000">
        <p15:prstTrans prst="pageCurlDouble"/>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right)">
                                      <p:cBhvr>
                                        <p:cTn id="7" dur="500"/>
                                        <p:tgtEl>
                                          <p:spTgt spid="7"/>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ssolve">
                                      <p:cBhvr>
                                        <p:cTn id="11" dur="500"/>
                                        <p:tgtEl>
                                          <p:spTgt spid="5"/>
                                        </p:tgtEl>
                                      </p:cBhvr>
                                    </p:animEffect>
                                  </p:childTnLst>
                                </p:cTn>
                              </p:par>
                            </p:childTnLst>
                          </p:cTn>
                        </p:par>
                        <p:par>
                          <p:cTn id="12" fill="hold">
                            <p:stCondLst>
                              <p:cond delay="1000"/>
                            </p:stCondLst>
                            <p:childTnLst>
                              <p:par>
                                <p:cTn id="13" presetID="17" presetClass="entr" presetSubtype="10"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p:cTn id="15" dur="500" fill="hold"/>
                                        <p:tgtEl>
                                          <p:spTgt spid="17"/>
                                        </p:tgtEl>
                                        <p:attrNameLst>
                                          <p:attrName>ppt_w</p:attrName>
                                        </p:attrNameLst>
                                      </p:cBhvr>
                                      <p:tavLst>
                                        <p:tav tm="0">
                                          <p:val>
                                            <p:fltVal val="0"/>
                                          </p:val>
                                        </p:tav>
                                        <p:tav tm="100000">
                                          <p:val>
                                            <p:strVal val="#ppt_w"/>
                                          </p:val>
                                        </p:tav>
                                      </p:tavLst>
                                    </p:anim>
                                    <p:anim calcmode="lin" valueType="num">
                                      <p:cBhvr>
                                        <p:cTn id="16" dur="500" fill="hold"/>
                                        <p:tgtEl>
                                          <p:spTgt spid="17"/>
                                        </p:tgtEl>
                                        <p:attrNameLst>
                                          <p:attrName>ppt_h</p:attrName>
                                        </p:attrNameLst>
                                      </p:cBhvr>
                                      <p:tavLst>
                                        <p:tav tm="0">
                                          <p:val>
                                            <p:strVal val="#ppt_h"/>
                                          </p:val>
                                        </p:tav>
                                        <p:tav tm="100000">
                                          <p:val>
                                            <p:strVal val="#ppt_h"/>
                                          </p:val>
                                        </p:tav>
                                      </p:tavLst>
                                    </p:anim>
                                  </p:childTnLst>
                                </p:cTn>
                              </p:par>
                            </p:childTnLst>
                          </p:cTn>
                        </p:par>
                        <p:par>
                          <p:cTn id="17" fill="hold">
                            <p:stCondLst>
                              <p:cond delay="1500"/>
                            </p:stCondLst>
                            <p:childTnLst>
                              <p:par>
                                <p:cTn id="18" presetID="17" presetClass="entr" presetSubtype="10" fill="hold" grpId="2" nodeType="afterEffect">
                                  <p:stCondLst>
                                    <p:cond delay="0"/>
                                  </p:stCondLst>
                                  <p:childTnLst>
                                    <p:set>
                                      <p:cBhvr>
                                        <p:cTn id="19" dur="1" fill="hold">
                                          <p:stCondLst>
                                            <p:cond delay="0"/>
                                          </p:stCondLst>
                                        </p:cTn>
                                        <p:tgtEl>
                                          <p:spTgt spid="14"/>
                                        </p:tgtEl>
                                        <p:attrNameLst>
                                          <p:attrName>style.visibility</p:attrName>
                                        </p:attrNameLst>
                                      </p:cBhvr>
                                      <p:to>
                                        <p:strVal val="visible"/>
                                      </p:to>
                                    </p:set>
                                    <p:anim calcmode="lin" valueType="num">
                                      <p:cBhvr>
                                        <p:cTn id="20" dur="500" fill="hold"/>
                                        <p:tgtEl>
                                          <p:spTgt spid="14"/>
                                        </p:tgtEl>
                                        <p:attrNameLst>
                                          <p:attrName>ppt_w</p:attrName>
                                        </p:attrNameLst>
                                      </p:cBhvr>
                                      <p:tavLst>
                                        <p:tav tm="0">
                                          <p:val>
                                            <p:fltVal val="0"/>
                                          </p:val>
                                        </p:tav>
                                        <p:tav tm="100000">
                                          <p:val>
                                            <p:strVal val="#ppt_w"/>
                                          </p:val>
                                        </p:tav>
                                      </p:tavLst>
                                    </p:anim>
                                    <p:anim calcmode="lin" valueType="num">
                                      <p:cBhvr>
                                        <p:cTn id="21" dur="500" fill="hold"/>
                                        <p:tgtEl>
                                          <p:spTgt spid="14"/>
                                        </p:tgtEl>
                                        <p:attrNameLst>
                                          <p:attrName>ppt_h</p:attrName>
                                        </p:attrNameLst>
                                      </p:cBhvr>
                                      <p:tavLst>
                                        <p:tav tm="0">
                                          <p:val>
                                            <p:strVal val="#ppt_h"/>
                                          </p:val>
                                        </p:tav>
                                        <p:tav tm="100000">
                                          <p:val>
                                            <p:strVal val="#ppt_h"/>
                                          </p:val>
                                        </p:tav>
                                      </p:tavLst>
                                    </p:anim>
                                  </p:childTnLst>
                                </p:cTn>
                              </p:par>
                            </p:childTnLst>
                          </p:cTn>
                        </p:par>
                        <p:par>
                          <p:cTn id="22" fill="hold">
                            <p:stCondLst>
                              <p:cond delay="2000"/>
                            </p:stCondLst>
                            <p:childTnLst>
                              <p:par>
                                <p:cTn id="23" presetID="2" presetClass="entr" presetSubtype="1"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0-#ppt_h/2"/>
                                          </p:val>
                                        </p:tav>
                                        <p:tav tm="100000">
                                          <p:val>
                                            <p:strVal val="#ppt_y"/>
                                          </p:val>
                                        </p:tav>
                                      </p:tavLst>
                                    </p:anim>
                                  </p:childTnLst>
                                </p:cTn>
                              </p:par>
                            </p:childTnLst>
                          </p:cTn>
                        </p:par>
                        <p:par>
                          <p:cTn id="27" fill="hold">
                            <p:stCondLst>
                              <p:cond delay="2500"/>
                            </p:stCondLst>
                            <p:childTnLst>
                              <p:par>
                                <p:cTn id="28" presetID="2" presetClass="entr" presetSubtype="1"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0-#ppt_h/2"/>
                                          </p:val>
                                        </p:tav>
                                        <p:tav tm="100000">
                                          <p:val>
                                            <p:strVal val="#ppt_y"/>
                                          </p:val>
                                        </p:tav>
                                      </p:tavLst>
                                    </p:anim>
                                  </p:childTnLst>
                                </p:cTn>
                              </p:par>
                            </p:childTnLst>
                          </p:cTn>
                        </p:par>
                        <p:par>
                          <p:cTn id="32" fill="hold">
                            <p:stCondLst>
                              <p:cond delay="3000"/>
                            </p:stCondLst>
                            <p:childTnLst>
                              <p:par>
                                <p:cTn id="33" presetID="14" presetClass="entr" presetSubtype="5" fill="hold" grpId="1"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randombar(vertical)">
                                      <p:cBhvr>
                                        <p:cTn id="35"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5" grpId="0" animBg="1"/>
      <p:bldP spid="17" grpId="0" animBg="1"/>
      <p:bldP spid="14" grpId="0" animBg="1"/>
      <p:bldP spid="14" grpId="1" animBg="1"/>
      <p:bldP spid="14" grpId="2" bldLvl="0" animBg="1"/>
      <p:bldP spid="8" grpId="0"/>
      <p:bldP spid="9" grpId="0"/>
      <p:bldP spid="22" grpId="0"/>
      <p:bldP spid="22" grpId="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2539" y="0"/>
            <a:ext cx="6095999" cy="6858000"/>
          </a:xfrm>
          <a:prstGeom prst="rect">
            <a:avLst/>
          </a:prstGeom>
          <a:gradFill flip="none" rotWithShape="1">
            <a:gsLst>
              <a:gs pos="84000">
                <a:schemeClr val="bg1">
                  <a:alpha val="0"/>
                </a:schemeClr>
              </a:gs>
              <a:gs pos="100000">
                <a:schemeClr val="tx1">
                  <a:lumMod val="50000"/>
                  <a:lumOff val="50000"/>
                  <a:alpha val="30000"/>
                </a:schemeClr>
              </a:gs>
            </a:gsLst>
            <a:lin ang="0" scaled="1"/>
            <a:tileRect/>
          </a:gradFill>
          <a:ln>
            <a:noFill/>
          </a:ln>
          <a:effectLst>
            <a:outerShdw blurRad="101600" dist="38100" sx="101000" sy="101000" algn="l" rotWithShape="0">
              <a:prstClr val="black">
                <a:alpha val="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1" name="矩形 10">
            <a:extLst>
              <a:ext uri="{FF2B5EF4-FFF2-40B4-BE49-F238E27FC236}">
                <a16:creationId xmlns="" xmlns:a16="http://schemas.microsoft.com/office/drawing/2014/main" id="{8F84D386-394D-41CB-B6EB-6CDB90979642}"/>
              </a:ext>
            </a:extLst>
          </p:cNvPr>
          <p:cNvSpPr/>
          <p:nvPr/>
        </p:nvSpPr>
        <p:spPr>
          <a:xfrm>
            <a:off x="6806564" y="695642"/>
            <a:ext cx="4678680" cy="5667375"/>
          </a:xfrm>
          <a:prstGeom prst="rect">
            <a:avLst/>
          </a:prstGeom>
          <a:blipFill dpi="0" rotWithShape="1">
            <a:blip r:embed="rId3" cstate="email">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矩形 6"/>
          <p:cNvSpPr/>
          <p:nvPr/>
        </p:nvSpPr>
        <p:spPr>
          <a:xfrm>
            <a:off x="3809999" y="1299210"/>
            <a:ext cx="3611217" cy="1280795"/>
          </a:xfrm>
          <a:prstGeom prst="rect">
            <a:avLst/>
          </a:prstGeom>
          <a:noFill/>
          <a:ln w="44450">
            <a:solidFill>
              <a:srgbClr val="558C6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TextBox 6"/>
          <p:cNvSpPr txBox="1"/>
          <p:nvPr/>
        </p:nvSpPr>
        <p:spPr>
          <a:xfrm>
            <a:off x="3810000" y="1377315"/>
            <a:ext cx="2064385" cy="1063048"/>
          </a:xfrm>
          <a:prstGeom prst="rect">
            <a:avLst/>
          </a:prstGeom>
          <a:noFill/>
        </p:spPr>
        <p:txBody>
          <a:bodyPr wrap="square">
            <a:spAutoFit/>
          </a:bodyPr>
          <a:lstStyle/>
          <a:p>
            <a:pPr algn="r" fontAlgn="auto">
              <a:lnSpc>
                <a:spcPct val="140000"/>
              </a:lnSpc>
            </a:pPr>
            <a:r>
              <a:rPr lang="en-US" altLang="zh-CN" sz="2400" dirty="0">
                <a:solidFill>
                  <a:schemeClr val="tx1">
                    <a:lumMod val="75000"/>
                    <a:lumOff val="25000"/>
                  </a:schemeClr>
                </a:solidFill>
                <a:cs typeface="+mn-ea"/>
                <a:sym typeface="+mn-lt"/>
              </a:rPr>
              <a:t>Chick</a:t>
            </a:r>
          </a:p>
          <a:p>
            <a:pPr algn="r" fontAlgn="auto">
              <a:lnSpc>
                <a:spcPct val="140000"/>
              </a:lnSpc>
            </a:pPr>
            <a:r>
              <a:rPr lang="en-US" altLang="zh-CN" sz="2400" spc="600" dirty="0">
                <a:solidFill>
                  <a:schemeClr val="tx1">
                    <a:lumMod val="75000"/>
                    <a:lumOff val="25000"/>
                  </a:schemeClr>
                </a:solidFill>
                <a:cs typeface="+mn-ea"/>
                <a:sym typeface="+mn-lt"/>
              </a:rPr>
              <a:t>Here</a:t>
            </a:r>
            <a:endParaRPr lang="zh-CN" altLang="en-US" sz="2400" spc="600" dirty="0">
              <a:solidFill>
                <a:schemeClr val="tx1">
                  <a:lumMod val="75000"/>
                  <a:lumOff val="25000"/>
                </a:schemeClr>
              </a:solidFill>
              <a:cs typeface="+mn-ea"/>
              <a:sym typeface="+mn-lt"/>
            </a:endParaRPr>
          </a:p>
        </p:txBody>
      </p:sp>
      <p:sp>
        <p:nvSpPr>
          <p:cNvPr id="19" name="文本框 18"/>
          <p:cNvSpPr txBox="1"/>
          <p:nvPr/>
        </p:nvSpPr>
        <p:spPr>
          <a:xfrm>
            <a:off x="1026160" y="3698875"/>
            <a:ext cx="4751705" cy="214263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fontAlgn="auto">
              <a:lnSpc>
                <a:spcPct val="15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p>
          <a:p>
            <a:pPr algn="r" fontAlgn="auto">
              <a:lnSpc>
                <a:spcPct val="150000"/>
              </a:lnSpc>
            </a:pPr>
            <a:endParaRPr lang="zh-CN" altLang="en-US" sz="1000">
              <a:solidFill>
                <a:schemeClr val="tx1">
                  <a:lumMod val="75000"/>
                  <a:lumOff val="25000"/>
                </a:schemeClr>
              </a:solidFill>
              <a:cs typeface="+mn-ea"/>
              <a:sym typeface="+mn-lt"/>
            </a:endParaRPr>
          </a:p>
          <a:p>
            <a:pPr algn="r" fontAlgn="auto">
              <a:lnSpc>
                <a:spcPct val="15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woman.I love you more than I've ever loved any woman. And I've waited longer for you than I've waited for any woman.</a:t>
            </a:r>
          </a:p>
          <a:p>
            <a:pPr algn="r" fontAlgn="auto">
              <a:lnSpc>
                <a:spcPct val="150000"/>
              </a:lnSpc>
            </a:pPr>
            <a:endParaRPr lang="zh-CN" altLang="en-US" sz="1000" dirty="0">
              <a:solidFill>
                <a:schemeClr val="tx1">
                  <a:lumMod val="75000"/>
                  <a:lumOff val="25000"/>
                </a:schemeClr>
              </a:solidFill>
              <a:cs typeface="+mn-ea"/>
              <a:sym typeface="+mn-lt"/>
            </a:endParaRPr>
          </a:p>
          <a:p>
            <a:pPr algn="r" fontAlgn="auto">
              <a:lnSpc>
                <a:spcPct val="15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endParaRPr lang="zh-CN" altLang="en-US" sz="1000" dirty="0">
              <a:solidFill>
                <a:schemeClr val="tx1">
                  <a:lumMod val="75000"/>
                  <a:lumOff val="25000"/>
                </a:schemeClr>
              </a:solidFill>
              <a:cs typeface="+mn-ea"/>
              <a:sym typeface="+mn-lt"/>
            </a:endParaRPr>
          </a:p>
        </p:txBody>
      </p:sp>
      <p:sp>
        <p:nvSpPr>
          <p:cNvPr id="14" name="文本框 13">
            <a:extLst>
              <a:ext uri="{FF2B5EF4-FFF2-40B4-BE49-F238E27FC236}">
                <a16:creationId xmlns="" xmlns:a16="http://schemas.microsoft.com/office/drawing/2014/main" id="{4635AEE5-F501-47FA-98D5-E285F05CFA46}"/>
              </a:ext>
            </a:extLst>
          </p:cNvPr>
          <p:cNvSpPr txBox="1"/>
          <p:nvPr/>
        </p:nvSpPr>
        <p:spPr>
          <a:xfrm>
            <a:off x="3402012" y="3051402"/>
            <a:ext cx="2451735" cy="523220"/>
          </a:xfrm>
          <a:prstGeom prst="rect">
            <a:avLst/>
          </a:prstGeom>
          <a:noFill/>
        </p:spPr>
        <p:txBody>
          <a:bodyPr wrap="square" rtlCol="0">
            <a:spAutoFit/>
          </a:bodyPr>
          <a:lstStyle/>
          <a:p>
            <a:pPr algn="dist"/>
            <a:r>
              <a:rPr lang="zh-CN" altLang="en-US" sz="2800" dirty="0">
                <a:solidFill>
                  <a:schemeClr val="tx1">
                    <a:lumMod val="75000"/>
                    <a:lumOff val="25000"/>
                  </a:schemeClr>
                </a:solidFill>
                <a:cs typeface="+mn-ea"/>
                <a:sym typeface="+mn-lt"/>
              </a:rPr>
              <a:t>清</a:t>
            </a:r>
            <a:r>
              <a:rPr lang="en-US" altLang="zh-CN" sz="2800" dirty="0">
                <a:solidFill>
                  <a:schemeClr val="tx1">
                    <a:lumMod val="75000"/>
                    <a:lumOff val="25000"/>
                  </a:schemeClr>
                </a:solidFill>
                <a:cs typeface="+mn-ea"/>
                <a:sym typeface="+mn-lt"/>
              </a:rPr>
              <a:t>•</a:t>
            </a:r>
            <a:r>
              <a:rPr lang="zh-CN" altLang="en-US" sz="2800" dirty="0">
                <a:solidFill>
                  <a:schemeClr val="tx1">
                    <a:lumMod val="75000"/>
                    <a:lumOff val="25000"/>
                  </a:schemeClr>
                </a:solidFill>
                <a:cs typeface="+mn-ea"/>
                <a:sym typeface="+mn-lt"/>
              </a:rPr>
              <a:t>新</a:t>
            </a:r>
            <a:r>
              <a:rPr lang="en-US" altLang="zh-CN" sz="2800" dirty="0">
                <a:solidFill>
                  <a:schemeClr val="tx1">
                    <a:lumMod val="75000"/>
                    <a:lumOff val="25000"/>
                  </a:schemeClr>
                </a:solidFill>
                <a:cs typeface="+mn-ea"/>
                <a:sym typeface="+mn-lt"/>
              </a:rPr>
              <a:t>•</a:t>
            </a:r>
            <a:r>
              <a:rPr lang="zh-CN" altLang="en-US" sz="2800" dirty="0">
                <a:solidFill>
                  <a:schemeClr val="tx1">
                    <a:lumMod val="75000"/>
                    <a:lumOff val="25000"/>
                  </a:schemeClr>
                </a:solidFill>
                <a:cs typeface="+mn-ea"/>
                <a:sym typeface="+mn-lt"/>
              </a:rPr>
              <a:t>画</a:t>
            </a:r>
            <a:r>
              <a:rPr lang="en-US" altLang="zh-CN" sz="2800" dirty="0">
                <a:solidFill>
                  <a:schemeClr val="tx1">
                    <a:lumMod val="75000"/>
                    <a:lumOff val="25000"/>
                  </a:schemeClr>
                </a:solidFill>
                <a:cs typeface="+mn-ea"/>
                <a:sym typeface="+mn-lt"/>
              </a:rPr>
              <a:t>•</a:t>
            </a:r>
            <a:r>
              <a:rPr lang="zh-CN" altLang="en-US" sz="2800" dirty="0">
                <a:solidFill>
                  <a:schemeClr val="tx1">
                    <a:lumMod val="75000"/>
                    <a:lumOff val="25000"/>
                  </a:schemeClr>
                </a:solidFill>
                <a:cs typeface="+mn-ea"/>
                <a:sym typeface="+mn-lt"/>
              </a:rPr>
              <a:t>册</a:t>
            </a:r>
          </a:p>
        </p:txBody>
      </p:sp>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000">
        <p15:prstTrans prst="pageCurlDouble"/>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right)">
                                      <p:cBhvr>
                                        <p:cTn id="7" dur="500"/>
                                        <p:tgtEl>
                                          <p:spTgt spid="22"/>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heel(1)">
                                      <p:cBhvr>
                                        <p:cTn id="11" dur="500"/>
                                        <p:tgtEl>
                                          <p:spTgt spid="7"/>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p:cTn id="15" dur="500" fill="hold"/>
                                        <p:tgtEl>
                                          <p:spTgt spid="17"/>
                                        </p:tgtEl>
                                        <p:attrNameLst>
                                          <p:attrName>ppt_w</p:attrName>
                                        </p:attrNameLst>
                                      </p:cBhvr>
                                      <p:tavLst>
                                        <p:tav tm="0">
                                          <p:val>
                                            <p:fltVal val="0"/>
                                          </p:val>
                                        </p:tav>
                                        <p:tav tm="100000">
                                          <p:val>
                                            <p:strVal val="#ppt_w"/>
                                          </p:val>
                                        </p:tav>
                                      </p:tavLst>
                                    </p:anim>
                                    <p:anim calcmode="lin" valueType="num">
                                      <p:cBhvr>
                                        <p:cTn id="16" dur="500" fill="hold"/>
                                        <p:tgtEl>
                                          <p:spTgt spid="17"/>
                                        </p:tgtEl>
                                        <p:attrNameLst>
                                          <p:attrName>ppt_h</p:attrName>
                                        </p:attrNameLst>
                                      </p:cBhvr>
                                      <p:tavLst>
                                        <p:tav tm="0">
                                          <p:val>
                                            <p:fltVal val="0"/>
                                          </p:val>
                                        </p:tav>
                                        <p:tav tm="100000">
                                          <p:val>
                                            <p:strVal val="#ppt_h"/>
                                          </p:val>
                                        </p:tav>
                                      </p:tavLst>
                                    </p:anim>
                                    <p:animEffect transition="in" filter="fade">
                                      <p:cBhvr>
                                        <p:cTn id="17" dur="500"/>
                                        <p:tgtEl>
                                          <p:spTgt spid="17"/>
                                        </p:tgtEl>
                                      </p:cBhvr>
                                    </p:animEffect>
                                  </p:childTnLst>
                                </p:cTn>
                              </p:par>
                            </p:childTnLst>
                          </p:cTn>
                        </p:par>
                        <p:par>
                          <p:cTn id="18" fill="hold">
                            <p:stCondLst>
                              <p:cond delay="1500"/>
                            </p:stCondLst>
                            <p:childTnLst>
                              <p:par>
                                <p:cTn id="19" presetID="14" presetClass="entr" presetSubtype="5" fill="hold" grpId="1" nodeType="after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randombar(vertical)">
                                      <p:cBhvr>
                                        <p:cTn id="21" dur="1000"/>
                                        <p:tgtEl>
                                          <p:spTgt spid="19"/>
                                        </p:tgtEl>
                                      </p:cBhvr>
                                    </p:animEffect>
                                  </p:childTnLst>
                                </p:cTn>
                              </p:par>
                            </p:childTnLst>
                          </p:cTn>
                        </p:par>
                        <p:par>
                          <p:cTn id="22" fill="hold">
                            <p:stCondLst>
                              <p:cond delay="2500"/>
                            </p:stCondLst>
                            <p:childTnLst>
                              <p:par>
                                <p:cTn id="23" presetID="18" presetClass="entr" presetSubtype="12" fill="hold" grpId="1"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strips(downLeft)">
                                      <p:cBhvr>
                                        <p:cTn id="25" dur="500"/>
                                        <p:tgtEl>
                                          <p:spTgt spid="11"/>
                                        </p:tgtEl>
                                      </p:cBhvr>
                                    </p:animEffect>
                                  </p:childTnLst>
                                </p:cTn>
                              </p:par>
                            </p:childTnLst>
                          </p:cTn>
                        </p:par>
                        <p:par>
                          <p:cTn id="26" fill="hold">
                            <p:stCondLst>
                              <p:cond delay="3000"/>
                            </p:stCondLst>
                            <p:childTnLst>
                              <p:par>
                                <p:cTn id="27" presetID="29" presetClass="entr" presetSubtype="0"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p:cTn id="29" dur="500" fill="hold"/>
                                        <p:tgtEl>
                                          <p:spTgt spid="14"/>
                                        </p:tgtEl>
                                        <p:attrNameLst>
                                          <p:attrName>ppt_x</p:attrName>
                                        </p:attrNameLst>
                                      </p:cBhvr>
                                      <p:tavLst>
                                        <p:tav tm="0">
                                          <p:val>
                                            <p:strVal val="#ppt_x-.2"/>
                                          </p:val>
                                        </p:tav>
                                        <p:tav tm="100000">
                                          <p:val>
                                            <p:strVal val="#ppt_x"/>
                                          </p:val>
                                        </p:tav>
                                      </p:tavLst>
                                    </p:anim>
                                    <p:anim calcmode="lin" valueType="num">
                                      <p:cBhvr>
                                        <p:cTn id="30" dur="500" fill="hold"/>
                                        <p:tgtEl>
                                          <p:spTgt spid="14"/>
                                        </p:tgtEl>
                                        <p:attrNameLst>
                                          <p:attrName>ppt_y</p:attrName>
                                        </p:attrNameLst>
                                      </p:cBhvr>
                                      <p:tavLst>
                                        <p:tav tm="0">
                                          <p:val>
                                            <p:strVal val="#ppt_y"/>
                                          </p:val>
                                        </p:tav>
                                        <p:tav tm="100000">
                                          <p:val>
                                            <p:strVal val="#ppt_y"/>
                                          </p:val>
                                        </p:tav>
                                      </p:tavLst>
                                    </p:anim>
                                    <p:animEffect transition="in" filter="wipe(right)" prLst="gradientSize: 0.1">
                                      <p:cBhvr>
                                        <p:cTn id="3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ldLvl="0" animBg="1"/>
      <p:bldP spid="11" grpId="0" animBg="1"/>
      <p:bldP spid="11" grpId="1" animBg="1"/>
      <p:bldP spid="7" grpId="0" animBg="1"/>
      <p:bldP spid="17" grpId="0"/>
      <p:bldP spid="19" grpId="0"/>
      <p:bldP spid="19" grpId="1"/>
      <p:bldP spid="1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2539" y="0"/>
            <a:ext cx="6095999" cy="6858000"/>
          </a:xfrm>
          <a:prstGeom prst="rect">
            <a:avLst/>
          </a:prstGeom>
          <a:gradFill flip="none" rotWithShape="1">
            <a:gsLst>
              <a:gs pos="84000">
                <a:schemeClr val="bg1">
                  <a:alpha val="0"/>
                </a:schemeClr>
              </a:gs>
              <a:gs pos="100000">
                <a:schemeClr val="tx1">
                  <a:lumMod val="50000"/>
                  <a:lumOff val="50000"/>
                  <a:alpha val="30000"/>
                </a:schemeClr>
              </a:gs>
            </a:gsLst>
            <a:lin ang="0" scaled="1"/>
            <a:tileRect/>
          </a:gradFill>
          <a:ln>
            <a:noFill/>
          </a:ln>
          <a:effectLst>
            <a:outerShdw blurRad="101600" dist="38100" sx="101000" sy="101000" algn="l" rotWithShape="0">
              <a:prstClr val="black">
                <a:alpha val="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Picture Placeholder 3">
            <a:extLst>
              <a:ext uri="{FF2B5EF4-FFF2-40B4-BE49-F238E27FC236}">
                <a16:creationId xmlns="" xmlns:a16="http://schemas.microsoft.com/office/drawing/2014/main" id="{C352514A-0B38-4951-9110-61E0E77B1193}"/>
              </a:ext>
            </a:extLst>
          </p:cNvPr>
          <p:cNvSpPr>
            <a:spLocks noGrp="1"/>
          </p:cNvSpPr>
          <p:nvPr/>
        </p:nvSpPr>
        <p:spPr>
          <a:xfrm>
            <a:off x="605609" y="754179"/>
            <a:ext cx="2657656" cy="2647950"/>
          </a:xfrm>
          <a:prstGeom prst="rect">
            <a:avLst/>
          </a:prstGeom>
          <a:blipFill rotWithShape="1">
            <a:blip r:embed="rId3" cstate="email">
              <a:extLst>
                <a:ext uri="{28A0092B-C50C-407E-A947-70E740481C1C}">
                  <a14:useLocalDpi xmlns:a14="http://schemas.microsoft.com/office/drawing/2010/main" xmlns=""/>
                </a:ext>
              </a:extLst>
            </a:blip>
            <a:stretch>
              <a:fillRect/>
            </a:stretch>
          </a:blipFill>
        </p:spPr>
        <p:txBody>
          <a:bodyPr/>
          <a:lstStyle/>
          <a:p>
            <a:endParaRPr lang="zh-CN" altLang="en-US">
              <a:cs typeface="+mn-ea"/>
              <a:sym typeface="+mn-lt"/>
            </a:endParaRPr>
          </a:p>
        </p:txBody>
      </p:sp>
      <p:sp>
        <p:nvSpPr>
          <p:cNvPr id="20" name="矩形 19"/>
          <p:cNvSpPr/>
          <p:nvPr/>
        </p:nvSpPr>
        <p:spPr>
          <a:xfrm>
            <a:off x="3334385" y="785495"/>
            <a:ext cx="2647950" cy="2647950"/>
          </a:xfrm>
          <a:prstGeom prst="rect">
            <a:avLst/>
          </a:prstGeom>
          <a:solidFill>
            <a:srgbClr val="558C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矩形 20"/>
          <p:cNvSpPr/>
          <p:nvPr/>
        </p:nvSpPr>
        <p:spPr>
          <a:xfrm>
            <a:off x="605790" y="3515995"/>
            <a:ext cx="2647950" cy="2647950"/>
          </a:xfrm>
          <a:prstGeom prst="rect">
            <a:avLst/>
          </a:prstGeom>
          <a:solidFill>
            <a:srgbClr val="558C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文本框 12"/>
          <p:cNvSpPr txBox="1"/>
          <p:nvPr/>
        </p:nvSpPr>
        <p:spPr>
          <a:xfrm>
            <a:off x="3406140" y="1140460"/>
            <a:ext cx="2505075" cy="220034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auto">
              <a:lnSpc>
                <a:spcPct val="200000"/>
              </a:lnSpc>
            </a:pPr>
            <a:r>
              <a:rPr lang="zh-CN" altLang="en-US" sz="1000">
                <a:solidFill>
                  <a:schemeClr val="bg1"/>
                </a:solidFill>
                <a:cs typeface="+mn-ea"/>
                <a:sym typeface="+mn-lt"/>
              </a:rPr>
              <a:t>I love you more than I've ever loved any woman. And I've waited longer for you than I've waited for any woman.I love you more than I've ever loved any woman. And I've waited longer for you than I've waited for any woman.</a:t>
            </a:r>
            <a:endParaRPr lang="zh-CN" altLang="en-US" sz="1000" dirty="0">
              <a:solidFill>
                <a:schemeClr val="bg1"/>
              </a:solidFill>
              <a:cs typeface="+mn-ea"/>
              <a:sym typeface="+mn-lt"/>
            </a:endParaRPr>
          </a:p>
        </p:txBody>
      </p:sp>
      <p:sp>
        <p:nvSpPr>
          <p:cNvPr id="16" name="文本框 15"/>
          <p:cNvSpPr txBox="1"/>
          <p:nvPr/>
        </p:nvSpPr>
        <p:spPr>
          <a:xfrm>
            <a:off x="677545" y="3865880"/>
            <a:ext cx="2505075" cy="220034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auto">
              <a:lnSpc>
                <a:spcPct val="200000"/>
              </a:lnSpc>
            </a:pPr>
            <a:r>
              <a:rPr lang="zh-CN" altLang="en-US" sz="1000">
                <a:solidFill>
                  <a:schemeClr val="bg1"/>
                </a:solidFill>
                <a:cs typeface="+mn-ea"/>
                <a:sym typeface="+mn-lt"/>
              </a:rPr>
              <a:t>I love you more than I've ever loved any woman. And I've waited longer for you than I've waited for any woman.I love you more than I've ever loved any woman. And I've waited longer for you than I've waited for any woman.</a:t>
            </a:r>
            <a:endParaRPr lang="zh-CN" altLang="en-US" sz="1000" dirty="0">
              <a:solidFill>
                <a:schemeClr val="bg1"/>
              </a:solidFill>
              <a:cs typeface="+mn-ea"/>
              <a:sym typeface="+mn-lt"/>
            </a:endParaRPr>
          </a:p>
        </p:txBody>
      </p:sp>
      <p:cxnSp>
        <p:nvCxnSpPr>
          <p:cNvPr id="19" name="直接连接符 18"/>
          <p:cNvCxnSpPr/>
          <p:nvPr/>
        </p:nvCxnSpPr>
        <p:spPr>
          <a:xfrm>
            <a:off x="7335520" y="1632585"/>
            <a:ext cx="624840"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10369550" y="1631950"/>
            <a:ext cx="624840"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0243" name="矩形 4"/>
          <p:cNvSpPr/>
          <p:nvPr/>
        </p:nvSpPr>
        <p:spPr>
          <a:xfrm>
            <a:off x="6948170" y="2195195"/>
            <a:ext cx="4392295" cy="1143000"/>
          </a:xfrm>
          <a:prstGeom prst="rect">
            <a:avLst/>
          </a:prstGeom>
          <a:noFill/>
          <a:ln w="9525">
            <a:noFill/>
          </a:ln>
        </p:spPr>
        <p:txBody>
          <a:bodyPr wrap="square">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fontAlgn="auto">
              <a:lnSpc>
                <a:spcPct val="150000"/>
              </a:lnSpc>
              <a:buNone/>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p>
          <a:p>
            <a:pPr marL="0" lvl="0" indent="0" algn="ctr" fontAlgn="auto">
              <a:lnSpc>
                <a:spcPct val="150000"/>
              </a:lnSpc>
              <a:buNone/>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endParaRPr lang="zh-CN" altLang="en-US" sz="1000" dirty="0">
              <a:solidFill>
                <a:schemeClr val="tx1">
                  <a:lumMod val="75000"/>
                  <a:lumOff val="25000"/>
                </a:schemeClr>
              </a:solidFill>
              <a:cs typeface="+mn-ea"/>
              <a:sym typeface="+mn-lt"/>
            </a:endParaRPr>
          </a:p>
        </p:txBody>
      </p:sp>
      <p:sp>
        <p:nvSpPr>
          <p:cNvPr id="18" name="矩形 17"/>
          <p:cNvSpPr/>
          <p:nvPr/>
        </p:nvSpPr>
        <p:spPr>
          <a:xfrm>
            <a:off x="8138795" y="5093335"/>
            <a:ext cx="2012950" cy="346710"/>
          </a:xfrm>
          <a:prstGeom prst="rect">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tx1">
                    <a:lumMod val="75000"/>
                    <a:lumOff val="25000"/>
                  </a:schemeClr>
                </a:solidFill>
                <a:cs typeface="+mn-ea"/>
                <a:sym typeface="+mn-lt"/>
              </a:rPr>
              <a:t>Chick Here</a:t>
            </a:r>
            <a:endParaRPr lang="zh-CN" altLang="en-US" sz="1400" dirty="0">
              <a:solidFill>
                <a:schemeClr val="tx1">
                  <a:lumMod val="75000"/>
                  <a:lumOff val="25000"/>
                </a:schemeClr>
              </a:solidFill>
              <a:cs typeface="+mn-ea"/>
              <a:sym typeface="+mn-lt"/>
            </a:endParaRPr>
          </a:p>
        </p:txBody>
      </p:sp>
      <p:sp>
        <p:nvSpPr>
          <p:cNvPr id="23" name="矩形 4"/>
          <p:cNvSpPr/>
          <p:nvPr/>
        </p:nvSpPr>
        <p:spPr>
          <a:xfrm>
            <a:off x="6948805" y="3585845"/>
            <a:ext cx="4392295" cy="1143000"/>
          </a:xfrm>
          <a:prstGeom prst="rect">
            <a:avLst/>
          </a:prstGeom>
          <a:noFill/>
          <a:ln w="9525">
            <a:noFill/>
          </a:ln>
        </p:spPr>
        <p:txBody>
          <a:bodyPr wrap="square">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fontAlgn="auto">
              <a:lnSpc>
                <a:spcPct val="150000"/>
              </a:lnSpc>
              <a:buNone/>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p>
          <a:p>
            <a:pPr marL="0" lvl="0" indent="0" algn="ctr" fontAlgn="auto">
              <a:lnSpc>
                <a:spcPct val="150000"/>
              </a:lnSpc>
              <a:buNone/>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endParaRPr lang="zh-CN" altLang="en-US" sz="1000" dirty="0">
              <a:solidFill>
                <a:schemeClr val="tx1">
                  <a:lumMod val="75000"/>
                  <a:lumOff val="25000"/>
                </a:schemeClr>
              </a:solidFill>
              <a:cs typeface="+mn-ea"/>
              <a:sym typeface="+mn-lt"/>
            </a:endParaRPr>
          </a:p>
        </p:txBody>
      </p:sp>
      <p:sp>
        <p:nvSpPr>
          <p:cNvPr id="24" name="Picture Placeholder 3">
            <a:extLst>
              <a:ext uri="{FF2B5EF4-FFF2-40B4-BE49-F238E27FC236}">
                <a16:creationId xmlns="" xmlns:a16="http://schemas.microsoft.com/office/drawing/2014/main" id="{F07A462E-7B10-4A9A-A3D2-431F8CEE6F63}"/>
              </a:ext>
            </a:extLst>
          </p:cNvPr>
          <p:cNvSpPr>
            <a:spLocks noGrp="1"/>
          </p:cNvSpPr>
          <p:nvPr/>
        </p:nvSpPr>
        <p:spPr>
          <a:xfrm>
            <a:off x="3344772" y="3528025"/>
            <a:ext cx="2637563" cy="2647950"/>
          </a:xfrm>
          <a:prstGeom prst="rect">
            <a:avLst/>
          </a:prstGeom>
          <a:blipFill rotWithShape="1">
            <a:blip r:embed="rId4" cstate="email">
              <a:extLst>
                <a:ext uri="{28A0092B-C50C-407E-A947-70E740481C1C}">
                  <a14:useLocalDpi xmlns:a14="http://schemas.microsoft.com/office/drawing/2010/main" xmlns=""/>
                </a:ext>
              </a:extLst>
            </a:blip>
            <a:stretch>
              <a:fillRect/>
            </a:stretch>
          </a:blipFill>
        </p:spPr>
        <p:txBody>
          <a:bodyPr/>
          <a:lstStyle/>
          <a:p>
            <a:endParaRPr lang="zh-CN" altLang="en-US">
              <a:cs typeface="+mn-ea"/>
              <a:sym typeface="+mn-lt"/>
            </a:endParaRPr>
          </a:p>
        </p:txBody>
      </p:sp>
      <p:sp>
        <p:nvSpPr>
          <p:cNvPr id="25" name="文本框 24">
            <a:extLst>
              <a:ext uri="{FF2B5EF4-FFF2-40B4-BE49-F238E27FC236}">
                <a16:creationId xmlns="" xmlns:a16="http://schemas.microsoft.com/office/drawing/2014/main" id="{C54662D9-FFA8-49B6-A39F-833FCD1C691C}"/>
              </a:ext>
            </a:extLst>
          </p:cNvPr>
          <p:cNvSpPr txBox="1"/>
          <p:nvPr/>
        </p:nvSpPr>
        <p:spPr>
          <a:xfrm>
            <a:off x="7976552" y="1307485"/>
            <a:ext cx="2451735" cy="523220"/>
          </a:xfrm>
          <a:prstGeom prst="rect">
            <a:avLst/>
          </a:prstGeom>
          <a:noFill/>
        </p:spPr>
        <p:txBody>
          <a:bodyPr wrap="square" rtlCol="0">
            <a:spAutoFit/>
          </a:bodyPr>
          <a:lstStyle/>
          <a:p>
            <a:pPr algn="dist"/>
            <a:r>
              <a:rPr lang="zh-CN" altLang="en-US" sz="2800" dirty="0">
                <a:solidFill>
                  <a:schemeClr val="tx1">
                    <a:lumMod val="75000"/>
                    <a:lumOff val="25000"/>
                  </a:schemeClr>
                </a:solidFill>
                <a:cs typeface="+mn-ea"/>
                <a:sym typeface="+mn-lt"/>
              </a:rPr>
              <a:t>清</a:t>
            </a:r>
            <a:r>
              <a:rPr lang="en-US" altLang="zh-CN" sz="2800" dirty="0">
                <a:solidFill>
                  <a:schemeClr val="tx1">
                    <a:lumMod val="75000"/>
                    <a:lumOff val="25000"/>
                  </a:schemeClr>
                </a:solidFill>
                <a:cs typeface="+mn-ea"/>
                <a:sym typeface="+mn-lt"/>
              </a:rPr>
              <a:t>•</a:t>
            </a:r>
            <a:r>
              <a:rPr lang="zh-CN" altLang="en-US" sz="2800" dirty="0">
                <a:solidFill>
                  <a:schemeClr val="tx1">
                    <a:lumMod val="75000"/>
                    <a:lumOff val="25000"/>
                  </a:schemeClr>
                </a:solidFill>
                <a:cs typeface="+mn-ea"/>
                <a:sym typeface="+mn-lt"/>
              </a:rPr>
              <a:t>新</a:t>
            </a:r>
            <a:r>
              <a:rPr lang="en-US" altLang="zh-CN" sz="2800" dirty="0">
                <a:solidFill>
                  <a:schemeClr val="tx1">
                    <a:lumMod val="75000"/>
                    <a:lumOff val="25000"/>
                  </a:schemeClr>
                </a:solidFill>
                <a:cs typeface="+mn-ea"/>
                <a:sym typeface="+mn-lt"/>
              </a:rPr>
              <a:t>•</a:t>
            </a:r>
            <a:r>
              <a:rPr lang="zh-CN" altLang="en-US" sz="2800" dirty="0">
                <a:solidFill>
                  <a:schemeClr val="tx1">
                    <a:lumMod val="75000"/>
                    <a:lumOff val="25000"/>
                  </a:schemeClr>
                </a:solidFill>
                <a:cs typeface="+mn-ea"/>
                <a:sym typeface="+mn-lt"/>
              </a:rPr>
              <a:t>画</a:t>
            </a:r>
            <a:r>
              <a:rPr lang="en-US" altLang="zh-CN" sz="2800" dirty="0">
                <a:solidFill>
                  <a:schemeClr val="tx1">
                    <a:lumMod val="75000"/>
                    <a:lumOff val="25000"/>
                  </a:schemeClr>
                </a:solidFill>
                <a:cs typeface="+mn-ea"/>
                <a:sym typeface="+mn-lt"/>
              </a:rPr>
              <a:t>•</a:t>
            </a:r>
            <a:r>
              <a:rPr lang="zh-CN" altLang="en-US" sz="2800" dirty="0">
                <a:solidFill>
                  <a:schemeClr val="tx1">
                    <a:lumMod val="75000"/>
                    <a:lumOff val="25000"/>
                  </a:schemeClr>
                </a:solidFill>
                <a:cs typeface="+mn-ea"/>
                <a:sym typeface="+mn-lt"/>
              </a:rPr>
              <a:t>册</a:t>
            </a:r>
          </a:p>
        </p:txBody>
      </p:sp>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000">
        <p15:prstTrans prst="pageCurlDouble"/>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right)">
                                      <p:cBhvr>
                                        <p:cTn id="7" dur="500"/>
                                        <p:tgtEl>
                                          <p:spTgt spid="22"/>
                                        </p:tgtEl>
                                      </p:cBhvr>
                                    </p:animEffect>
                                  </p:childTnLst>
                                </p:cTn>
                              </p:par>
                            </p:childTnLst>
                          </p:cTn>
                        </p:par>
                        <p:par>
                          <p:cTn id="8" fill="hold">
                            <p:stCondLst>
                              <p:cond delay="500"/>
                            </p:stCondLst>
                            <p:childTnLst>
                              <p:par>
                                <p:cTn id="9" presetID="10" presetClass="entr" presetSubtype="0" fill="hold" grpId="1"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500"/>
                                        <p:tgtEl>
                                          <p:spTgt spid="20"/>
                                        </p:tgtEl>
                                      </p:cBhvr>
                                    </p:animEffect>
                                  </p:childTnLst>
                                </p:cTn>
                              </p:par>
                            </p:childTnLst>
                          </p:cTn>
                        </p:par>
                        <p:par>
                          <p:cTn id="12" fill="hold">
                            <p:stCondLst>
                              <p:cond delay="1000"/>
                            </p:stCondLst>
                            <p:childTnLst>
                              <p:par>
                                <p:cTn id="13" presetID="14" presetClass="entr" presetSubtype="5" fill="hold" grpId="1"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randombar(vertical)">
                                      <p:cBhvr>
                                        <p:cTn id="15" dur="1000"/>
                                        <p:tgtEl>
                                          <p:spTgt spid="13"/>
                                        </p:tgtEl>
                                      </p:cBhvr>
                                    </p:animEffect>
                                  </p:childTnLst>
                                </p:cTn>
                              </p:par>
                            </p:childTnLst>
                          </p:cTn>
                        </p:par>
                        <p:par>
                          <p:cTn id="16" fill="hold">
                            <p:stCondLst>
                              <p:cond delay="2000"/>
                            </p:stCondLst>
                            <p:childTnLst>
                              <p:par>
                                <p:cTn id="17" presetID="10" presetClass="entr" presetSubtype="0"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500"/>
                                        <p:tgtEl>
                                          <p:spTgt spid="21"/>
                                        </p:tgtEl>
                                      </p:cBhvr>
                                    </p:animEffect>
                                  </p:childTnLst>
                                </p:cTn>
                              </p:par>
                            </p:childTnLst>
                          </p:cTn>
                        </p:par>
                        <p:par>
                          <p:cTn id="20" fill="hold">
                            <p:stCondLst>
                              <p:cond delay="2500"/>
                            </p:stCondLst>
                            <p:childTnLst>
                              <p:par>
                                <p:cTn id="21" presetID="14" presetClass="entr" presetSubtype="5" fill="hold" grpId="1"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randombar(vertical)">
                                      <p:cBhvr>
                                        <p:cTn id="23" dur="1000"/>
                                        <p:tgtEl>
                                          <p:spTgt spid="16"/>
                                        </p:tgtEl>
                                      </p:cBhvr>
                                    </p:animEffect>
                                  </p:childTnLst>
                                </p:cTn>
                              </p:par>
                            </p:childTnLst>
                          </p:cTn>
                        </p:par>
                        <p:par>
                          <p:cTn id="24" fill="hold">
                            <p:stCondLst>
                              <p:cond delay="3500"/>
                            </p:stCondLst>
                            <p:childTnLst>
                              <p:par>
                                <p:cTn id="25" presetID="22" presetClass="entr" presetSubtype="8"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left)">
                                      <p:cBhvr>
                                        <p:cTn id="27" dur="500"/>
                                        <p:tgtEl>
                                          <p:spTgt spid="19"/>
                                        </p:tgtEl>
                                      </p:cBhvr>
                                    </p:animEffect>
                                  </p:childTnLst>
                                </p:cTn>
                              </p:par>
                              <p:par>
                                <p:cTn id="28" presetID="22" presetClass="entr" presetSubtype="2" fill="hold"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right)">
                                      <p:cBhvr>
                                        <p:cTn id="30" dur="500"/>
                                        <p:tgtEl>
                                          <p:spTgt spid="17"/>
                                        </p:tgtEl>
                                      </p:cBhvr>
                                    </p:animEffect>
                                  </p:childTnLst>
                                </p:cTn>
                              </p:par>
                            </p:childTnLst>
                          </p:cTn>
                        </p:par>
                        <p:par>
                          <p:cTn id="31" fill="hold">
                            <p:stCondLst>
                              <p:cond delay="4000"/>
                            </p:stCondLst>
                            <p:childTnLst>
                              <p:par>
                                <p:cTn id="32" presetID="12" presetClass="entr" presetSubtype="4" fill="hold" grpId="0" nodeType="afterEffect">
                                  <p:stCondLst>
                                    <p:cond delay="0"/>
                                  </p:stCondLst>
                                  <p:childTnLst>
                                    <p:set>
                                      <p:cBhvr>
                                        <p:cTn id="33" dur="1" fill="hold">
                                          <p:stCondLst>
                                            <p:cond delay="0"/>
                                          </p:stCondLst>
                                        </p:cTn>
                                        <p:tgtEl>
                                          <p:spTgt spid="10243"/>
                                        </p:tgtEl>
                                        <p:attrNameLst>
                                          <p:attrName>style.visibility</p:attrName>
                                        </p:attrNameLst>
                                      </p:cBhvr>
                                      <p:to>
                                        <p:strVal val="visible"/>
                                      </p:to>
                                    </p:set>
                                    <p:anim calcmode="lin" valueType="num">
                                      <p:cBhvr additive="base">
                                        <p:cTn id="34" dur="500"/>
                                        <p:tgtEl>
                                          <p:spTgt spid="10243"/>
                                        </p:tgtEl>
                                        <p:attrNameLst>
                                          <p:attrName>ppt_y</p:attrName>
                                        </p:attrNameLst>
                                      </p:cBhvr>
                                      <p:tavLst>
                                        <p:tav tm="0">
                                          <p:val>
                                            <p:strVal val="#ppt_y+#ppt_h*1.125000"/>
                                          </p:val>
                                        </p:tav>
                                        <p:tav tm="100000">
                                          <p:val>
                                            <p:strVal val="#ppt_y"/>
                                          </p:val>
                                        </p:tav>
                                      </p:tavLst>
                                    </p:anim>
                                    <p:animEffect transition="in" filter="wipe(up)">
                                      <p:cBhvr>
                                        <p:cTn id="35" dur="500"/>
                                        <p:tgtEl>
                                          <p:spTgt spid="10243"/>
                                        </p:tgtEl>
                                      </p:cBhvr>
                                    </p:animEffect>
                                  </p:childTnLst>
                                </p:cTn>
                              </p:par>
                            </p:childTnLst>
                          </p:cTn>
                        </p:par>
                        <p:par>
                          <p:cTn id="36" fill="hold">
                            <p:stCondLst>
                              <p:cond delay="4500"/>
                            </p:stCondLst>
                            <p:childTnLst>
                              <p:par>
                                <p:cTn id="37" presetID="12" presetClass="entr" presetSubtype="4" fill="hold" grpId="0" nodeType="after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additive="base">
                                        <p:cTn id="39" dur="500"/>
                                        <p:tgtEl>
                                          <p:spTgt spid="23"/>
                                        </p:tgtEl>
                                        <p:attrNameLst>
                                          <p:attrName>ppt_y</p:attrName>
                                        </p:attrNameLst>
                                      </p:cBhvr>
                                      <p:tavLst>
                                        <p:tav tm="0">
                                          <p:val>
                                            <p:strVal val="#ppt_y+#ppt_h*1.125000"/>
                                          </p:val>
                                        </p:tav>
                                        <p:tav tm="100000">
                                          <p:val>
                                            <p:strVal val="#ppt_y"/>
                                          </p:val>
                                        </p:tav>
                                      </p:tavLst>
                                    </p:anim>
                                    <p:animEffect transition="in" filter="wipe(up)">
                                      <p:cBhvr>
                                        <p:cTn id="40" dur="500"/>
                                        <p:tgtEl>
                                          <p:spTgt spid="23"/>
                                        </p:tgtEl>
                                      </p:cBhvr>
                                    </p:animEffect>
                                  </p:childTnLst>
                                </p:cTn>
                              </p:par>
                            </p:childTnLst>
                          </p:cTn>
                        </p:par>
                        <p:par>
                          <p:cTn id="41" fill="hold">
                            <p:stCondLst>
                              <p:cond delay="5000"/>
                            </p:stCondLst>
                            <p:childTnLst>
                              <p:par>
                                <p:cTn id="42" presetID="53" presetClass="entr" presetSubtype="16"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p:cTn id="44" dur="500" fill="hold"/>
                                        <p:tgtEl>
                                          <p:spTgt spid="18"/>
                                        </p:tgtEl>
                                        <p:attrNameLst>
                                          <p:attrName>ppt_w</p:attrName>
                                        </p:attrNameLst>
                                      </p:cBhvr>
                                      <p:tavLst>
                                        <p:tav tm="0">
                                          <p:val>
                                            <p:fltVal val="0"/>
                                          </p:val>
                                        </p:tav>
                                        <p:tav tm="100000">
                                          <p:val>
                                            <p:strVal val="#ppt_w"/>
                                          </p:val>
                                        </p:tav>
                                      </p:tavLst>
                                    </p:anim>
                                    <p:anim calcmode="lin" valueType="num">
                                      <p:cBhvr>
                                        <p:cTn id="45" dur="500" fill="hold"/>
                                        <p:tgtEl>
                                          <p:spTgt spid="18"/>
                                        </p:tgtEl>
                                        <p:attrNameLst>
                                          <p:attrName>ppt_h</p:attrName>
                                        </p:attrNameLst>
                                      </p:cBhvr>
                                      <p:tavLst>
                                        <p:tav tm="0">
                                          <p:val>
                                            <p:fltVal val="0"/>
                                          </p:val>
                                        </p:tav>
                                        <p:tav tm="100000">
                                          <p:val>
                                            <p:strVal val="#ppt_h"/>
                                          </p:val>
                                        </p:tav>
                                      </p:tavLst>
                                    </p:anim>
                                    <p:animEffect transition="in" filter="fade">
                                      <p:cBhvr>
                                        <p:cTn id="46" dur="500"/>
                                        <p:tgtEl>
                                          <p:spTgt spid="18"/>
                                        </p:tgtEl>
                                      </p:cBhvr>
                                    </p:animEffect>
                                  </p:childTnLst>
                                </p:cTn>
                              </p:par>
                            </p:childTnLst>
                          </p:cTn>
                        </p:par>
                        <p:par>
                          <p:cTn id="47" fill="hold">
                            <p:stCondLst>
                              <p:cond delay="5500"/>
                            </p:stCondLst>
                            <p:childTnLst>
                              <p:par>
                                <p:cTn id="48" presetID="42" presetClass="entr" presetSubtype="0" fill="hold" nodeType="after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500"/>
                                        <p:tgtEl>
                                          <p:spTgt spid="15"/>
                                        </p:tgtEl>
                                      </p:cBhvr>
                                    </p:animEffect>
                                    <p:anim calcmode="lin" valueType="num">
                                      <p:cBhvr>
                                        <p:cTn id="51" dur="500" fill="hold"/>
                                        <p:tgtEl>
                                          <p:spTgt spid="15"/>
                                        </p:tgtEl>
                                        <p:attrNameLst>
                                          <p:attrName>ppt_x</p:attrName>
                                        </p:attrNameLst>
                                      </p:cBhvr>
                                      <p:tavLst>
                                        <p:tav tm="0">
                                          <p:val>
                                            <p:strVal val="#ppt_x"/>
                                          </p:val>
                                        </p:tav>
                                        <p:tav tm="100000">
                                          <p:val>
                                            <p:strVal val="#ppt_x"/>
                                          </p:val>
                                        </p:tav>
                                      </p:tavLst>
                                    </p:anim>
                                    <p:anim calcmode="lin" valueType="num">
                                      <p:cBhvr>
                                        <p:cTn id="52" dur="500" fill="hold"/>
                                        <p:tgtEl>
                                          <p:spTgt spid="15"/>
                                        </p:tgtEl>
                                        <p:attrNameLst>
                                          <p:attrName>ppt_y</p:attrName>
                                        </p:attrNameLst>
                                      </p:cBhvr>
                                      <p:tavLst>
                                        <p:tav tm="0">
                                          <p:val>
                                            <p:strVal val="#ppt_y+.1"/>
                                          </p:val>
                                        </p:tav>
                                        <p:tav tm="100000">
                                          <p:val>
                                            <p:strVal val="#ppt_y"/>
                                          </p:val>
                                        </p:tav>
                                      </p:tavLst>
                                    </p:anim>
                                  </p:childTnLst>
                                </p:cTn>
                              </p:par>
                            </p:childTnLst>
                          </p:cTn>
                        </p:par>
                        <p:par>
                          <p:cTn id="53" fill="hold">
                            <p:stCondLst>
                              <p:cond delay="6000"/>
                            </p:stCondLst>
                            <p:childTnLst>
                              <p:par>
                                <p:cTn id="54" presetID="42" presetClass="entr" presetSubtype="0" fill="hold" nodeType="after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fade">
                                      <p:cBhvr>
                                        <p:cTn id="56" dur="500"/>
                                        <p:tgtEl>
                                          <p:spTgt spid="24"/>
                                        </p:tgtEl>
                                      </p:cBhvr>
                                    </p:animEffect>
                                    <p:anim calcmode="lin" valueType="num">
                                      <p:cBhvr>
                                        <p:cTn id="57" dur="500" fill="hold"/>
                                        <p:tgtEl>
                                          <p:spTgt spid="24"/>
                                        </p:tgtEl>
                                        <p:attrNameLst>
                                          <p:attrName>ppt_x</p:attrName>
                                        </p:attrNameLst>
                                      </p:cBhvr>
                                      <p:tavLst>
                                        <p:tav tm="0">
                                          <p:val>
                                            <p:strVal val="#ppt_x"/>
                                          </p:val>
                                        </p:tav>
                                        <p:tav tm="100000">
                                          <p:val>
                                            <p:strVal val="#ppt_x"/>
                                          </p:val>
                                        </p:tav>
                                      </p:tavLst>
                                    </p:anim>
                                    <p:anim calcmode="lin" valueType="num">
                                      <p:cBhvr>
                                        <p:cTn id="58" dur="500" fill="hold"/>
                                        <p:tgtEl>
                                          <p:spTgt spid="24"/>
                                        </p:tgtEl>
                                        <p:attrNameLst>
                                          <p:attrName>ppt_y</p:attrName>
                                        </p:attrNameLst>
                                      </p:cBhvr>
                                      <p:tavLst>
                                        <p:tav tm="0">
                                          <p:val>
                                            <p:strVal val="#ppt_y+.1"/>
                                          </p:val>
                                        </p:tav>
                                        <p:tav tm="100000">
                                          <p:val>
                                            <p:strVal val="#ppt_y"/>
                                          </p:val>
                                        </p:tav>
                                      </p:tavLst>
                                    </p:anim>
                                  </p:childTnLst>
                                </p:cTn>
                              </p:par>
                            </p:childTnLst>
                          </p:cTn>
                        </p:par>
                        <p:par>
                          <p:cTn id="59" fill="hold">
                            <p:stCondLst>
                              <p:cond delay="6500"/>
                            </p:stCondLst>
                            <p:childTnLst>
                              <p:par>
                                <p:cTn id="60" presetID="29" presetClass="entr" presetSubtype="0" fill="hold" grpId="0" nodeType="afterEffect">
                                  <p:stCondLst>
                                    <p:cond delay="0"/>
                                  </p:stCondLst>
                                  <p:childTnLst>
                                    <p:set>
                                      <p:cBhvr>
                                        <p:cTn id="61" dur="1" fill="hold">
                                          <p:stCondLst>
                                            <p:cond delay="0"/>
                                          </p:stCondLst>
                                        </p:cTn>
                                        <p:tgtEl>
                                          <p:spTgt spid="25"/>
                                        </p:tgtEl>
                                        <p:attrNameLst>
                                          <p:attrName>style.visibility</p:attrName>
                                        </p:attrNameLst>
                                      </p:cBhvr>
                                      <p:to>
                                        <p:strVal val="visible"/>
                                      </p:to>
                                    </p:set>
                                    <p:anim calcmode="lin" valueType="num">
                                      <p:cBhvr>
                                        <p:cTn id="62" dur="500" fill="hold"/>
                                        <p:tgtEl>
                                          <p:spTgt spid="25"/>
                                        </p:tgtEl>
                                        <p:attrNameLst>
                                          <p:attrName>ppt_x</p:attrName>
                                        </p:attrNameLst>
                                      </p:cBhvr>
                                      <p:tavLst>
                                        <p:tav tm="0">
                                          <p:val>
                                            <p:strVal val="#ppt_x-.2"/>
                                          </p:val>
                                        </p:tav>
                                        <p:tav tm="100000">
                                          <p:val>
                                            <p:strVal val="#ppt_x"/>
                                          </p:val>
                                        </p:tav>
                                      </p:tavLst>
                                    </p:anim>
                                    <p:anim calcmode="lin" valueType="num">
                                      <p:cBhvr>
                                        <p:cTn id="63" dur="500" fill="hold"/>
                                        <p:tgtEl>
                                          <p:spTgt spid="25"/>
                                        </p:tgtEl>
                                        <p:attrNameLst>
                                          <p:attrName>ppt_y</p:attrName>
                                        </p:attrNameLst>
                                      </p:cBhvr>
                                      <p:tavLst>
                                        <p:tav tm="0">
                                          <p:val>
                                            <p:strVal val="#ppt_y"/>
                                          </p:val>
                                        </p:tav>
                                        <p:tav tm="100000">
                                          <p:val>
                                            <p:strVal val="#ppt_y"/>
                                          </p:val>
                                        </p:tav>
                                      </p:tavLst>
                                    </p:anim>
                                    <p:animEffect transition="in" filter="wipe(right)" prLst="gradientSize: 0.1">
                                      <p:cBhvr>
                                        <p:cTn id="6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ldLvl="0" animBg="1"/>
      <p:bldP spid="20" grpId="0" animBg="1"/>
      <p:bldP spid="20" grpId="1" animBg="1"/>
      <p:bldP spid="21" grpId="0" animBg="1"/>
      <p:bldP spid="13" grpId="0"/>
      <p:bldP spid="13" grpId="1"/>
      <p:bldP spid="16" grpId="0"/>
      <p:bldP spid="16" grpId="1"/>
      <p:bldP spid="10243" grpId="0"/>
      <p:bldP spid="18" grpId="0" bldLvl="0" animBg="1"/>
      <p:bldP spid="23" grpId="0"/>
      <p:bldP spid="2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539" y="0"/>
            <a:ext cx="6095999" cy="6858000"/>
          </a:xfrm>
          <a:prstGeom prst="rect">
            <a:avLst/>
          </a:prstGeom>
          <a:gradFill flip="none" rotWithShape="1">
            <a:gsLst>
              <a:gs pos="84000">
                <a:schemeClr val="bg1">
                  <a:alpha val="0"/>
                </a:schemeClr>
              </a:gs>
              <a:gs pos="100000">
                <a:schemeClr val="tx1">
                  <a:lumMod val="50000"/>
                  <a:lumOff val="50000"/>
                  <a:alpha val="30000"/>
                </a:schemeClr>
              </a:gs>
            </a:gsLst>
            <a:lin ang="0" scaled="1"/>
            <a:tileRect/>
          </a:gradFill>
          <a:ln>
            <a:noFill/>
          </a:ln>
          <a:effectLst>
            <a:outerShdw blurRad="101600" dist="38100" sx="101000" sy="101000" algn="l" rotWithShape="0">
              <a:prstClr val="black">
                <a:alpha val="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矩形 35"/>
          <p:cNvSpPr/>
          <p:nvPr/>
        </p:nvSpPr>
        <p:spPr>
          <a:xfrm>
            <a:off x="6209665" y="161925"/>
            <a:ext cx="5801360" cy="6534785"/>
          </a:xfrm>
          <a:prstGeom prst="rect">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剪去单角的矩形 5"/>
          <p:cNvSpPr/>
          <p:nvPr/>
        </p:nvSpPr>
        <p:spPr>
          <a:xfrm flipV="1">
            <a:off x="7989570" y="1862455"/>
            <a:ext cx="2240915" cy="3045460"/>
          </a:xfrm>
          <a:prstGeom prst="snip1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文本框 10"/>
          <p:cNvSpPr txBox="1"/>
          <p:nvPr/>
        </p:nvSpPr>
        <p:spPr>
          <a:xfrm>
            <a:off x="9181386" y="2024380"/>
            <a:ext cx="861774" cy="2722245"/>
          </a:xfrm>
          <a:prstGeom prst="rect">
            <a:avLst/>
          </a:prstGeom>
          <a:noFill/>
        </p:spPr>
        <p:txBody>
          <a:bodyPr vert="eaVert" wrap="square" rtlCol="0">
            <a:spAutoFit/>
          </a:bodyPr>
          <a:lstStyle/>
          <a:p>
            <a:pPr algn="ctr"/>
            <a:r>
              <a:rPr lang="zh-CN" altLang="en-US" sz="4400">
                <a:solidFill>
                  <a:schemeClr val="tx1"/>
                </a:solidFill>
                <a:cs typeface="+mn-ea"/>
                <a:sym typeface="+mn-lt"/>
              </a:rPr>
              <a:t>谢谢观看</a:t>
            </a:r>
          </a:p>
        </p:txBody>
      </p:sp>
      <p:sp>
        <p:nvSpPr>
          <p:cNvPr id="2" name="文本框 1"/>
          <p:cNvSpPr txBox="1"/>
          <p:nvPr/>
        </p:nvSpPr>
        <p:spPr>
          <a:xfrm>
            <a:off x="8306207" y="2164715"/>
            <a:ext cx="877163" cy="2529205"/>
          </a:xfrm>
          <a:prstGeom prst="rect">
            <a:avLst/>
          </a:prstGeom>
          <a:noFill/>
        </p:spPr>
        <p:txBody>
          <a:bodyPr vert="eaVert" wrap="square" rtlCol="0">
            <a:spAutoFit/>
          </a:bodyPr>
          <a:lstStyle/>
          <a:p>
            <a:pPr algn="ctr" fontAlgn="auto">
              <a:lnSpc>
                <a:spcPct val="150000"/>
              </a:lnSpc>
            </a:pPr>
            <a:r>
              <a:rPr lang="zh-CN" altLang="en-US" sz="1000">
                <a:solidFill>
                  <a:schemeClr val="tx1">
                    <a:lumMod val="75000"/>
                    <a:lumOff val="25000"/>
                  </a:schemeClr>
                </a:solidFill>
                <a:cs typeface="+mn-ea"/>
                <a:sym typeface="+mn-lt"/>
              </a:rPr>
              <a:t>I love you more than I've ever loved any woman. And I've waited longer for you than I've waited for any woman.</a:t>
            </a:r>
          </a:p>
        </p:txBody>
      </p:sp>
      <p:sp>
        <p:nvSpPr>
          <p:cNvPr id="8" name="文本框 7">
            <a:extLst>
              <a:ext uri="{FF2B5EF4-FFF2-40B4-BE49-F238E27FC236}">
                <a16:creationId xmlns="" xmlns:a16="http://schemas.microsoft.com/office/drawing/2014/main" id="{D9A66842-B4FA-4F2F-9C0A-27525A2D49BE}"/>
              </a:ext>
            </a:extLst>
          </p:cNvPr>
          <p:cNvSpPr txBox="1"/>
          <p:nvPr/>
        </p:nvSpPr>
        <p:spPr>
          <a:xfrm>
            <a:off x="1399540" y="3964940"/>
            <a:ext cx="3334385" cy="96032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auto">
              <a:lnSpc>
                <a:spcPct val="200000"/>
              </a:lnSpc>
            </a:pPr>
            <a:r>
              <a:rPr lang="zh-CN" altLang="en-US" sz="1000" dirty="0">
                <a:solidFill>
                  <a:schemeClr val="tx1">
                    <a:lumMod val="75000"/>
                    <a:lumOff val="25000"/>
                  </a:schemeClr>
                </a:solidFill>
                <a:cs typeface="+mn-ea"/>
                <a:sym typeface="+mn-lt"/>
              </a:rPr>
              <a:t>I love you more than I've ever loved any woman. And I've waited longer for you than I've waited for any woman.</a:t>
            </a:r>
          </a:p>
        </p:txBody>
      </p:sp>
      <p:sp>
        <p:nvSpPr>
          <p:cNvPr id="9" name="文本框 8">
            <a:extLst>
              <a:ext uri="{FF2B5EF4-FFF2-40B4-BE49-F238E27FC236}">
                <a16:creationId xmlns="" xmlns:a16="http://schemas.microsoft.com/office/drawing/2014/main" id="{68D45C71-B753-41A6-880D-81E853FE7284}"/>
              </a:ext>
            </a:extLst>
          </p:cNvPr>
          <p:cNvSpPr txBox="1"/>
          <p:nvPr/>
        </p:nvSpPr>
        <p:spPr>
          <a:xfrm>
            <a:off x="535305" y="6057265"/>
            <a:ext cx="5063490" cy="29514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sz="1200" dirty="0">
                <a:cs typeface="+mn-ea"/>
                <a:sym typeface="+mn-lt"/>
              </a:rPr>
              <a:t>D    </a:t>
            </a:r>
            <a:r>
              <a:rPr lang="zh-CN" altLang="en-US" sz="1200" dirty="0">
                <a:cs typeface="+mn-ea"/>
                <a:sym typeface="+mn-lt"/>
              </a:rPr>
              <a:t>E    S    T    I    N    Y    </a:t>
            </a:r>
            <a:r>
              <a:rPr lang="en-US" altLang="zh-CN" sz="1200" dirty="0">
                <a:cs typeface="+mn-ea"/>
                <a:sym typeface="+mn-lt"/>
              </a:rPr>
              <a:t>&amp;    1    P    </a:t>
            </a:r>
            <a:r>
              <a:rPr lang="en-US" altLang="zh-CN" sz="1200" dirty="0" err="1">
                <a:cs typeface="+mn-ea"/>
                <a:sym typeface="+mn-lt"/>
              </a:rPr>
              <a:t>P</a:t>
            </a:r>
            <a:r>
              <a:rPr lang="en-US" altLang="zh-CN" sz="1200" dirty="0">
                <a:cs typeface="+mn-ea"/>
                <a:sym typeface="+mn-lt"/>
              </a:rPr>
              <a:t>    T.    C    O    M</a:t>
            </a:r>
            <a:endParaRPr lang="zh-CN" altLang="en-US" sz="1200" dirty="0">
              <a:cs typeface="+mn-ea"/>
              <a:sym typeface="+mn-lt"/>
            </a:endParaRPr>
          </a:p>
        </p:txBody>
      </p:sp>
      <p:grpSp>
        <p:nvGrpSpPr>
          <p:cNvPr id="10" name="组合 9">
            <a:extLst>
              <a:ext uri="{FF2B5EF4-FFF2-40B4-BE49-F238E27FC236}">
                <a16:creationId xmlns="" xmlns:a16="http://schemas.microsoft.com/office/drawing/2014/main" id="{F904485F-4352-4485-A259-8D893093428C}"/>
              </a:ext>
            </a:extLst>
          </p:cNvPr>
          <p:cNvGrpSpPr/>
          <p:nvPr/>
        </p:nvGrpSpPr>
        <p:grpSpPr>
          <a:xfrm>
            <a:off x="165735" y="161925"/>
            <a:ext cx="1350010" cy="1350010"/>
            <a:chOff x="261" y="255"/>
            <a:chExt cx="2126" cy="2126"/>
          </a:xfrm>
        </p:grpSpPr>
        <p:cxnSp>
          <p:nvCxnSpPr>
            <p:cNvPr id="12" name="直接连接符 11">
              <a:extLst>
                <a:ext uri="{FF2B5EF4-FFF2-40B4-BE49-F238E27FC236}">
                  <a16:creationId xmlns="" xmlns:a16="http://schemas.microsoft.com/office/drawing/2014/main" id="{7917018F-D061-4636-A569-8DB4D2EE0095}"/>
                </a:ext>
              </a:extLst>
            </p:cNvPr>
            <p:cNvCxnSpPr/>
            <p:nvPr/>
          </p:nvCxnSpPr>
          <p:spPr>
            <a:xfrm>
              <a:off x="261" y="535"/>
              <a:ext cx="2127"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a:extLst>
                <a:ext uri="{FF2B5EF4-FFF2-40B4-BE49-F238E27FC236}">
                  <a16:creationId xmlns="" xmlns:a16="http://schemas.microsoft.com/office/drawing/2014/main" id="{9658F415-B171-4858-BA93-46A8E8289EAA}"/>
                </a:ext>
              </a:extLst>
            </p:cNvPr>
            <p:cNvCxnSpPr/>
            <p:nvPr/>
          </p:nvCxnSpPr>
          <p:spPr>
            <a:xfrm rot="16200000">
              <a:off x="-523" y="1318"/>
              <a:ext cx="2127"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grpSp>
        <p:nvGrpSpPr>
          <p:cNvPr id="14" name="组合 13">
            <a:extLst>
              <a:ext uri="{FF2B5EF4-FFF2-40B4-BE49-F238E27FC236}">
                <a16:creationId xmlns="" xmlns:a16="http://schemas.microsoft.com/office/drawing/2014/main" id="{936D4E2A-3EBA-4FD5-A70D-9028FD3151D2}"/>
              </a:ext>
            </a:extLst>
          </p:cNvPr>
          <p:cNvGrpSpPr/>
          <p:nvPr/>
        </p:nvGrpSpPr>
        <p:grpSpPr>
          <a:xfrm flipH="1">
            <a:off x="4617085" y="161925"/>
            <a:ext cx="1350010" cy="1350010"/>
            <a:chOff x="261" y="255"/>
            <a:chExt cx="2126" cy="2126"/>
          </a:xfrm>
        </p:grpSpPr>
        <p:cxnSp>
          <p:nvCxnSpPr>
            <p:cNvPr id="16" name="直接连接符 15">
              <a:extLst>
                <a:ext uri="{FF2B5EF4-FFF2-40B4-BE49-F238E27FC236}">
                  <a16:creationId xmlns="" xmlns:a16="http://schemas.microsoft.com/office/drawing/2014/main" id="{A07A7344-EC66-4FA7-A7FD-9AF6E58AF108}"/>
                </a:ext>
              </a:extLst>
            </p:cNvPr>
            <p:cNvCxnSpPr/>
            <p:nvPr/>
          </p:nvCxnSpPr>
          <p:spPr>
            <a:xfrm>
              <a:off x="261" y="535"/>
              <a:ext cx="2127"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a:extLst>
                <a:ext uri="{FF2B5EF4-FFF2-40B4-BE49-F238E27FC236}">
                  <a16:creationId xmlns="" xmlns:a16="http://schemas.microsoft.com/office/drawing/2014/main" id="{3E811FE6-77DA-46BE-A3C0-F759B510D575}"/>
                </a:ext>
              </a:extLst>
            </p:cNvPr>
            <p:cNvCxnSpPr/>
            <p:nvPr/>
          </p:nvCxnSpPr>
          <p:spPr>
            <a:xfrm rot="16200000">
              <a:off x="-523" y="1318"/>
              <a:ext cx="2127"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a:extLst>
              <a:ext uri="{FF2B5EF4-FFF2-40B4-BE49-F238E27FC236}">
                <a16:creationId xmlns="" xmlns:a16="http://schemas.microsoft.com/office/drawing/2014/main" id="{472A202E-E209-4B04-9CC6-DDC12150B58D}"/>
              </a:ext>
            </a:extLst>
          </p:cNvPr>
          <p:cNvGrpSpPr/>
          <p:nvPr/>
        </p:nvGrpSpPr>
        <p:grpSpPr>
          <a:xfrm flipH="1" flipV="1">
            <a:off x="4617085" y="5346065"/>
            <a:ext cx="1350010" cy="1350010"/>
            <a:chOff x="261" y="255"/>
            <a:chExt cx="2126" cy="2126"/>
          </a:xfrm>
        </p:grpSpPr>
        <p:cxnSp>
          <p:nvCxnSpPr>
            <p:cNvPr id="19" name="直接连接符 18">
              <a:extLst>
                <a:ext uri="{FF2B5EF4-FFF2-40B4-BE49-F238E27FC236}">
                  <a16:creationId xmlns="" xmlns:a16="http://schemas.microsoft.com/office/drawing/2014/main" id="{F75F7358-8902-4D8A-A439-9E69942AD2C0}"/>
                </a:ext>
              </a:extLst>
            </p:cNvPr>
            <p:cNvCxnSpPr/>
            <p:nvPr/>
          </p:nvCxnSpPr>
          <p:spPr>
            <a:xfrm>
              <a:off x="261" y="535"/>
              <a:ext cx="2127"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a:extLst>
                <a:ext uri="{FF2B5EF4-FFF2-40B4-BE49-F238E27FC236}">
                  <a16:creationId xmlns="" xmlns:a16="http://schemas.microsoft.com/office/drawing/2014/main" id="{A7A58B44-61B5-4670-8EB4-3939ACADD41F}"/>
                </a:ext>
              </a:extLst>
            </p:cNvPr>
            <p:cNvCxnSpPr/>
            <p:nvPr/>
          </p:nvCxnSpPr>
          <p:spPr>
            <a:xfrm rot="16200000">
              <a:off x="-523" y="1318"/>
              <a:ext cx="2127"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grpSp>
        <p:nvGrpSpPr>
          <p:cNvPr id="22" name="组合 21">
            <a:extLst>
              <a:ext uri="{FF2B5EF4-FFF2-40B4-BE49-F238E27FC236}">
                <a16:creationId xmlns="" xmlns:a16="http://schemas.microsoft.com/office/drawing/2014/main" id="{DB88FA56-520F-4FA3-9666-0CE35D1646BA}"/>
              </a:ext>
            </a:extLst>
          </p:cNvPr>
          <p:cNvGrpSpPr/>
          <p:nvPr/>
        </p:nvGrpSpPr>
        <p:grpSpPr>
          <a:xfrm flipV="1">
            <a:off x="165735" y="5346065"/>
            <a:ext cx="1350010" cy="1350010"/>
            <a:chOff x="261" y="255"/>
            <a:chExt cx="2126" cy="2126"/>
          </a:xfrm>
        </p:grpSpPr>
        <p:cxnSp>
          <p:nvCxnSpPr>
            <p:cNvPr id="23" name="直接连接符 22">
              <a:extLst>
                <a:ext uri="{FF2B5EF4-FFF2-40B4-BE49-F238E27FC236}">
                  <a16:creationId xmlns="" xmlns:a16="http://schemas.microsoft.com/office/drawing/2014/main" id="{72926402-A8F4-4814-A83F-2A785852F0A2}"/>
                </a:ext>
              </a:extLst>
            </p:cNvPr>
            <p:cNvCxnSpPr/>
            <p:nvPr/>
          </p:nvCxnSpPr>
          <p:spPr>
            <a:xfrm>
              <a:off x="261" y="535"/>
              <a:ext cx="2127"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a:extLst>
                <a:ext uri="{FF2B5EF4-FFF2-40B4-BE49-F238E27FC236}">
                  <a16:creationId xmlns="" xmlns:a16="http://schemas.microsoft.com/office/drawing/2014/main" id="{9EE9019D-8CFF-4627-AE52-63A154197D34}"/>
                </a:ext>
              </a:extLst>
            </p:cNvPr>
            <p:cNvCxnSpPr/>
            <p:nvPr/>
          </p:nvCxnSpPr>
          <p:spPr>
            <a:xfrm rot="16200000">
              <a:off x="-523" y="1318"/>
              <a:ext cx="2127"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000">
        <p15:prstTrans prst="pageCurlDouble"/>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right)">
                                      <p:cBhvr>
                                        <p:cTn id="7" dur="500"/>
                                        <p:tgtEl>
                                          <p:spTgt spid="15"/>
                                        </p:tgtEl>
                                      </p:cBhvr>
                                    </p:animEffect>
                                  </p:childTnLst>
                                </p:cTn>
                              </p:par>
                            </p:childTnLst>
                          </p:cTn>
                        </p:par>
                        <p:par>
                          <p:cTn id="8" fill="hold">
                            <p:stCondLst>
                              <p:cond delay="500"/>
                            </p:stCondLst>
                            <p:childTnLst>
                              <p:par>
                                <p:cTn id="9" presetID="21" presetClass="entr" presetSubtype="1" fill="hold" grpId="1"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wheel(1)">
                                      <p:cBhvr>
                                        <p:cTn id="11" dur="500"/>
                                        <p:tgtEl>
                                          <p:spTgt spid="36"/>
                                        </p:tgtEl>
                                      </p:cBhvr>
                                    </p:animEffect>
                                  </p:childTnLst>
                                </p:cTn>
                              </p:par>
                            </p:childTnLst>
                          </p:cTn>
                        </p:par>
                        <p:par>
                          <p:cTn id="12" fill="hold">
                            <p:stCondLst>
                              <p:cond delay="1000"/>
                            </p:stCondLst>
                            <p:childTnLst>
                              <p:par>
                                <p:cTn id="13" presetID="21" presetClass="entr" presetSubtype="1" fill="hold" grpId="1"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500"/>
                                        <p:tgtEl>
                                          <p:spTgt spid="6"/>
                                        </p:tgtEl>
                                      </p:cBhvr>
                                    </p:animEffect>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anim calcmode="lin" valueType="num">
                                      <p:cBhvr>
                                        <p:cTn id="20" dur="500" fill="hold"/>
                                        <p:tgtEl>
                                          <p:spTgt spid="11"/>
                                        </p:tgtEl>
                                        <p:attrNameLst>
                                          <p:attrName>ppt_x</p:attrName>
                                        </p:attrNameLst>
                                      </p:cBhvr>
                                      <p:tavLst>
                                        <p:tav tm="0">
                                          <p:val>
                                            <p:strVal val="#ppt_x"/>
                                          </p:val>
                                        </p:tav>
                                        <p:tav tm="100000">
                                          <p:val>
                                            <p:strVal val="#ppt_x"/>
                                          </p:val>
                                        </p:tav>
                                      </p:tavLst>
                                    </p:anim>
                                    <p:anim calcmode="lin" valueType="num">
                                      <p:cBhvr>
                                        <p:cTn id="21" dur="500" fill="hold"/>
                                        <p:tgtEl>
                                          <p:spTgt spid="11"/>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22" presetClass="entr" presetSubtype="1" fill="hold" grpId="0" nodeType="after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up)">
                                      <p:cBhvr>
                                        <p:cTn id="25" dur="500"/>
                                        <p:tgtEl>
                                          <p:spTgt spid="2"/>
                                        </p:tgtEl>
                                      </p:cBhvr>
                                    </p:animEffect>
                                  </p:childTnLst>
                                </p:cTn>
                              </p:par>
                            </p:childTnLst>
                          </p:cTn>
                        </p:par>
                        <p:par>
                          <p:cTn id="26" fill="hold">
                            <p:stCondLst>
                              <p:cond delay="2500"/>
                            </p:stCondLst>
                            <p:childTnLst>
                              <p:par>
                                <p:cTn id="27" presetID="53" presetClass="entr" presetSubtype="16" fill="hold" nodeType="after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p:cTn id="29" dur="500" fill="hold"/>
                                        <p:tgtEl>
                                          <p:spTgt spid="14"/>
                                        </p:tgtEl>
                                        <p:attrNameLst>
                                          <p:attrName>ppt_w</p:attrName>
                                        </p:attrNameLst>
                                      </p:cBhvr>
                                      <p:tavLst>
                                        <p:tav tm="0">
                                          <p:val>
                                            <p:fltVal val="0"/>
                                          </p:val>
                                        </p:tav>
                                        <p:tav tm="100000">
                                          <p:val>
                                            <p:strVal val="#ppt_w"/>
                                          </p:val>
                                        </p:tav>
                                      </p:tavLst>
                                    </p:anim>
                                    <p:anim calcmode="lin" valueType="num">
                                      <p:cBhvr>
                                        <p:cTn id="30" dur="500" fill="hold"/>
                                        <p:tgtEl>
                                          <p:spTgt spid="14"/>
                                        </p:tgtEl>
                                        <p:attrNameLst>
                                          <p:attrName>ppt_h</p:attrName>
                                        </p:attrNameLst>
                                      </p:cBhvr>
                                      <p:tavLst>
                                        <p:tav tm="0">
                                          <p:val>
                                            <p:fltVal val="0"/>
                                          </p:val>
                                        </p:tav>
                                        <p:tav tm="100000">
                                          <p:val>
                                            <p:strVal val="#ppt_h"/>
                                          </p:val>
                                        </p:tav>
                                      </p:tavLst>
                                    </p:anim>
                                    <p:animEffect transition="in" filter="fade">
                                      <p:cBhvr>
                                        <p:cTn id="31" dur="500"/>
                                        <p:tgtEl>
                                          <p:spTgt spid="14"/>
                                        </p:tgtEl>
                                      </p:cBhvr>
                                    </p:animEffect>
                                  </p:childTnLst>
                                </p:cTn>
                              </p:par>
                              <p:par>
                                <p:cTn id="32" presetID="53" presetClass="entr" presetSubtype="16"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fltVal val="0"/>
                                          </p:val>
                                        </p:tav>
                                        <p:tav tm="100000">
                                          <p:val>
                                            <p:strVal val="#ppt_w"/>
                                          </p:val>
                                        </p:tav>
                                      </p:tavLst>
                                    </p:anim>
                                    <p:anim calcmode="lin" valueType="num">
                                      <p:cBhvr>
                                        <p:cTn id="35" dur="500" fill="hold"/>
                                        <p:tgtEl>
                                          <p:spTgt spid="10"/>
                                        </p:tgtEl>
                                        <p:attrNameLst>
                                          <p:attrName>ppt_h</p:attrName>
                                        </p:attrNameLst>
                                      </p:cBhvr>
                                      <p:tavLst>
                                        <p:tav tm="0">
                                          <p:val>
                                            <p:fltVal val="0"/>
                                          </p:val>
                                        </p:tav>
                                        <p:tav tm="100000">
                                          <p:val>
                                            <p:strVal val="#ppt_h"/>
                                          </p:val>
                                        </p:tav>
                                      </p:tavLst>
                                    </p:anim>
                                    <p:animEffect transition="in" filter="fade">
                                      <p:cBhvr>
                                        <p:cTn id="36" dur="500"/>
                                        <p:tgtEl>
                                          <p:spTgt spid="10"/>
                                        </p:tgtEl>
                                      </p:cBhvr>
                                    </p:animEffect>
                                  </p:childTnLst>
                                </p:cTn>
                              </p:par>
                              <p:par>
                                <p:cTn id="37" presetID="53" presetClass="entr" presetSubtype="16" fill="hold" nodeType="with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p:cTn id="39" dur="500" fill="hold"/>
                                        <p:tgtEl>
                                          <p:spTgt spid="22"/>
                                        </p:tgtEl>
                                        <p:attrNameLst>
                                          <p:attrName>ppt_w</p:attrName>
                                        </p:attrNameLst>
                                      </p:cBhvr>
                                      <p:tavLst>
                                        <p:tav tm="0">
                                          <p:val>
                                            <p:fltVal val="0"/>
                                          </p:val>
                                        </p:tav>
                                        <p:tav tm="100000">
                                          <p:val>
                                            <p:strVal val="#ppt_w"/>
                                          </p:val>
                                        </p:tav>
                                      </p:tavLst>
                                    </p:anim>
                                    <p:anim calcmode="lin" valueType="num">
                                      <p:cBhvr>
                                        <p:cTn id="40" dur="500" fill="hold"/>
                                        <p:tgtEl>
                                          <p:spTgt spid="22"/>
                                        </p:tgtEl>
                                        <p:attrNameLst>
                                          <p:attrName>ppt_h</p:attrName>
                                        </p:attrNameLst>
                                      </p:cBhvr>
                                      <p:tavLst>
                                        <p:tav tm="0">
                                          <p:val>
                                            <p:fltVal val="0"/>
                                          </p:val>
                                        </p:tav>
                                        <p:tav tm="100000">
                                          <p:val>
                                            <p:strVal val="#ppt_h"/>
                                          </p:val>
                                        </p:tav>
                                      </p:tavLst>
                                    </p:anim>
                                    <p:animEffect transition="in" filter="fade">
                                      <p:cBhvr>
                                        <p:cTn id="41" dur="500"/>
                                        <p:tgtEl>
                                          <p:spTgt spid="22"/>
                                        </p:tgtEl>
                                      </p:cBhvr>
                                    </p:animEffect>
                                  </p:childTnLst>
                                </p:cTn>
                              </p:par>
                              <p:par>
                                <p:cTn id="42" presetID="53" presetClass="entr" presetSubtype="16" fill="hold" nodeType="with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p:cTn id="44" dur="500" fill="hold"/>
                                        <p:tgtEl>
                                          <p:spTgt spid="18"/>
                                        </p:tgtEl>
                                        <p:attrNameLst>
                                          <p:attrName>ppt_w</p:attrName>
                                        </p:attrNameLst>
                                      </p:cBhvr>
                                      <p:tavLst>
                                        <p:tav tm="0">
                                          <p:val>
                                            <p:fltVal val="0"/>
                                          </p:val>
                                        </p:tav>
                                        <p:tav tm="100000">
                                          <p:val>
                                            <p:strVal val="#ppt_w"/>
                                          </p:val>
                                        </p:tav>
                                      </p:tavLst>
                                    </p:anim>
                                    <p:anim calcmode="lin" valueType="num">
                                      <p:cBhvr>
                                        <p:cTn id="45" dur="500" fill="hold"/>
                                        <p:tgtEl>
                                          <p:spTgt spid="18"/>
                                        </p:tgtEl>
                                        <p:attrNameLst>
                                          <p:attrName>ppt_h</p:attrName>
                                        </p:attrNameLst>
                                      </p:cBhvr>
                                      <p:tavLst>
                                        <p:tav tm="0">
                                          <p:val>
                                            <p:fltVal val="0"/>
                                          </p:val>
                                        </p:tav>
                                        <p:tav tm="100000">
                                          <p:val>
                                            <p:strVal val="#ppt_h"/>
                                          </p:val>
                                        </p:tav>
                                      </p:tavLst>
                                    </p:anim>
                                    <p:animEffect transition="in" filter="fade">
                                      <p:cBhvr>
                                        <p:cTn id="46" dur="500"/>
                                        <p:tgtEl>
                                          <p:spTgt spid="18"/>
                                        </p:tgtEl>
                                      </p:cBhvr>
                                    </p:animEffect>
                                  </p:childTnLst>
                                </p:cTn>
                              </p:par>
                            </p:childTnLst>
                          </p:cTn>
                        </p:par>
                        <p:par>
                          <p:cTn id="47" fill="hold">
                            <p:stCondLst>
                              <p:cond delay="3000"/>
                            </p:stCondLst>
                            <p:childTnLst>
                              <p:par>
                                <p:cTn id="48" presetID="14" presetClass="entr" presetSubtype="5" fill="hold" grpId="1" nodeType="after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randombar(vertical)">
                                      <p:cBhvr>
                                        <p:cTn id="50" dur="1000"/>
                                        <p:tgtEl>
                                          <p:spTgt spid="8"/>
                                        </p:tgtEl>
                                      </p:cBhvr>
                                    </p:animEffect>
                                  </p:childTnLst>
                                </p:cTn>
                              </p:par>
                            </p:childTnLst>
                          </p:cTn>
                        </p:par>
                        <p:par>
                          <p:cTn id="51" fill="hold">
                            <p:stCondLst>
                              <p:cond delay="4000"/>
                            </p:stCondLst>
                            <p:childTnLst>
                              <p:par>
                                <p:cTn id="52" presetID="29" presetClass="entr" presetSubtype="0" fill="hold" grpId="0" nodeType="after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p:cTn id="54" dur="500" fill="hold"/>
                                        <p:tgtEl>
                                          <p:spTgt spid="9"/>
                                        </p:tgtEl>
                                        <p:attrNameLst>
                                          <p:attrName>ppt_x</p:attrName>
                                        </p:attrNameLst>
                                      </p:cBhvr>
                                      <p:tavLst>
                                        <p:tav tm="0">
                                          <p:val>
                                            <p:strVal val="#ppt_x-.2"/>
                                          </p:val>
                                        </p:tav>
                                        <p:tav tm="100000">
                                          <p:val>
                                            <p:strVal val="#ppt_x"/>
                                          </p:val>
                                        </p:tav>
                                      </p:tavLst>
                                    </p:anim>
                                    <p:anim calcmode="lin" valueType="num">
                                      <p:cBhvr>
                                        <p:cTn id="55" dur="5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5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36" grpId="0" animBg="1"/>
      <p:bldP spid="36" grpId="1" bldLvl="0" animBg="1"/>
      <p:bldP spid="6" grpId="0" animBg="1"/>
      <p:bldP spid="6" grpId="1" bldLvl="0" animBg="1"/>
      <p:bldP spid="11" grpId="0"/>
      <p:bldP spid="2" grpId="0"/>
      <p:bldP spid="8" grpId="0"/>
      <p:bldP spid="8" grpId="1"/>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画册"/>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PP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in3j2um2">
      <a:majorFont>
        <a:latin typeface="微软雅黑"/>
        <a:ea typeface="仿宋"/>
        <a:cs typeface=""/>
      </a:majorFont>
      <a:minorFont>
        <a:latin typeface="微软雅黑"/>
        <a:ea typeface="仿宋"/>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768395"/>
    </a:dk2>
    <a:lt2>
      <a:srgbClr val="F0F0F0"/>
    </a:lt2>
    <a:accent1>
      <a:srgbClr val="A38330"/>
    </a:accent1>
    <a:accent2>
      <a:srgbClr val="845F03"/>
    </a:accent2>
    <a:accent3>
      <a:srgbClr val="674101"/>
    </a:accent3>
    <a:accent4>
      <a:srgbClr val="896614"/>
    </a:accent4>
    <a:accent5>
      <a:srgbClr val="523708"/>
    </a:accent5>
    <a:accent6>
      <a:srgbClr val="6A4A01"/>
    </a:accent6>
    <a:hlink>
      <a:srgbClr val="A38330"/>
    </a:hlink>
    <a:folHlink>
      <a:srgbClr val="BFBFBF"/>
    </a:folHlink>
  </a:clrScheme>
</a:themeOverride>
</file>

<file path=ppt/theme/themeOverride2.xml><?xml version="1.0" encoding="utf-8"?>
<a:themeOverride xmlns:a="http://schemas.openxmlformats.org/drawingml/2006/main">
  <a:clrScheme name="Office">
    <a:dk1>
      <a:srgbClr val="000000"/>
    </a:dk1>
    <a:lt1>
      <a:srgbClr val="FFFFFF"/>
    </a:lt1>
    <a:dk2>
      <a:srgbClr val="768395"/>
    </a:dk2>
    <a:lt2>
      <a:srgbClr val="F0F0F0"/>
    </a:lt2>
    <a:accent1>
      <a:srgbClr val="A38330"/>
    </a:accent1>
    <a:accent2>
      <a:srgbClr val="845F03"/>
    </a:accent2>
    <a:accent3>
      <a:srgbClr val="674101"/>
    </a:accent3>
    <a:accent4>
      <a:srgbClr val="896614"/>
    </a:accent4>
    <a:accent5>
      <a:srgbClr val="523708"/>
    </a:accent5>
    <a:accent6>
      <a:srgbClr val="6A4A01"/>
    </a:accent6>
    <a:hlink>
      <a:srgbClr val="A38330"/>
    </a:hlink>
    <a:folHlink>
      <a:srgbClr val="BFBFBF"/>
    </a:folHlink>
  </a:clrScheme>
</a:themeOverride>
</file>

<file path=ppt/theme/themeOverride3.xml><?xml version="1.0" encoding="utf-8"?>
<a:themeOverride xmlns:a="http://schemas.openxmlformats.org/drawingml/2006/main">
  <a:clrScheme name="Office">
    <a:dk1>
      <a:srgbClr val="000000"/>
    </a:dk1>
    <a:lt1>
      <a:srgbClr val="FFFFFF"/>
    </a:lt1>
    <a:dk2>
      <a:srgbClr val="768395"/>
    </a:dk2>
    <a:lt2>
      <a:srgbClr val="F0F0F0"/>
    </a:lt2>
    <a:accent1>
      <a:srgbClr val="A38330"/>
    </a:accent1>
    <a:accent2>
      <a:srgbClr val="845F03"/>
    </a:accent2>
    <a:accent3>
      <a:srgbClr val="674101"/>
    </a:accent3>
    <a:accent4>
      <a:srgbClr val="896614"/>
    </a:accent4>
    <a:accent5>
      <a:srgbClr val="523708"/>
    </a:accent5>
    <a:accent6>
      <a:srgbClr val="6A4A01"/>
    </a:accent6>
    <a:hlink>
      <a:srgbClr val="A38330"/>
    </a:hlink>
    <a:folHlink>
      <a:srgbClr val="BFBFBF"/>
    </a:folHlink>
  </a:clrScheme>
</a:themeOverride>
</file>

<file path=ppt/theme/themeOverride4.xml><?xml version="1.0" encoding="utf-8"?>
<a:themeOverride xmlns:a="http://schemas.openxmlformats.org/drawingml/2006/main">
  <a:clrScheme name="Office">
    <a:dk1>
      <a:srgbClr val="000000"/>
    </a:dk1>
    <a:lt1>
      <a:srgbClr val="FFFFFF"/>
    </a:lt1>
    <a:dk2>
      <a:srgbClr val="768395"/>
    </a:dk2>
    <a:lt2>
      <a:srgbClr val="F0F0F0"/>
    </a:lt2>
    <a:accent1>
      <a:srgbClr val="A38330"/>
    </a:accent1>
    <a:accent2>
      <a:srgbClr val="845F03"/>
    </a:accent2>
    <a:accent3>
      <a:srgbClr val="674101"/>
    </a:accent3>
    <a:accent4>
      <a:srgbClr val="896614"/>
    </a:accent4>
    <a:accent5>
      <a:srgbClr val="523708"/>
    </a:accent5>
    <a:accent6>
      <a:srgbClr val="6A4A01"/>
    </a:accent6>
    <a:hlink>
      <a:srgbClr val="A38330"/>
    </a:hlink>
    <a:folHlink>
      <a:srgbClr val="BFBFBF"/>
    </a:folHlink>
  </a:clrScheme>
</a:themeOverride>
</file>

<file path=ppt/theme/themeOverride5.xml><?xml version="1.0" encoding="utf-8"?>
<a:themeOverride xmlns:a="http://schemas.openxmlformats.org/drawingml/2006/main">
  <a:clrScheme name="Office">
    <a:dk1>
      <a:srgbClr val="000000"/>
    </a:dk1>
    <a:lt1>
      <a:srgbClr val="FFFFFF"/>
    </a:lt1>
    <a:dk2>
      <a:srgbClr val="768395"/>
    </a:dk2>
    <a:lt2>
      <a:srgbClr val="F0F0F0"/>
    </a:lt2>
    <a:accent1>
      <a:srgbClr val="A38330"/>
    </a:accent1>
    <a:accent2>
      <a:srgbClr val="845F03"/>
    </a:accent2>
    <a:accent3>
      <a:srgbClr val="674101"/>
    </a:accent3>
    <a:accent4>
      <a:srgbClr val="896614"/>
    </a:accent4>
    <a:accent5>
      <a:srgbClr val="523708"/>
    </a:accent5>
    <a:accent6>
      <a:srgbClr val="6A4A01"/>
    </a:accent6>
    <a:hlink>
      <a:srgbClr val="A38330"/>
    </a:hlink>
    <a:folHlink>
      <a:srgbClr val="BFBFBF"/>
    </a:folHlink>
  </a:clrScheme>
</a:themeOverride>
</file>

<file path=ppt/theme/themeOverride6.xml><?xml version="1.0" encoding="utf-8"?>
<a:themeOverride xmlns:a="http://schemas.openxmlformats.org/drawingml/2006/main">
  <a:clrScheme name="Office">
    <a:dk1>
      <a:srgbClr val="000000"/>
    </a:dk1>
    <a:lt1>
      <a:srgbClr val="FFFFFF"/>
    </a:lt1>
    <a:dk2>
      <a:srgbClr val="768395"/>
    </a:dk2>
    <a:lt2>
      <a:srgbClr val="F0F0F0"/>
    </a:lt2>
    <a:accent1>
      <a:srgbClr val="A38330"/>
    </a:accent1>
    <a:accent2>
      <a:srgbClr val="845F03"/>
    </a:accent2>
    <a:accent3>
      <a:srgbClr val="674101"/>
    </a:accent3>
    <a:accent4>
      <a:srgbClr val="896614"/>
    </a:accent4>
    <a:accent5>
      <a:srgbClr val="523708"/>
    </a:accent5>
    <a:accent6>
      <a:srgbClr val="6A4A01"/>
    </a:accent6>
    <a:hlink>
      <a:srgbClr val="A38330"/>
    </a:hlink>
    <a:folHlink>
      <a:srgbClr val="BFBFBF"/>
    </a:folHlink>
  </a:clrScheme>
</a:themeOverride>
</file>

<file path=ppt/theme/themeOverride7.xml><?xml version="1.0" encoding="utf-8"?>
<a:themeOverride xmlns:a="http://schemas.openxmlformats.org/drawingml/2006/main">
  <a:clrScheme name="Office">
    <a:dk1>
      <a:srgbClr val="000000"/>
    </a:dk1>
    <a:lt1>
      <a:srgbClr val="FFFFFF"/>
    </a:lt1>
    <a:dk2>
      <a:srgbClr val="768395"/>
    </a:dk2>
    <a:lt2>
      <a:srgbClr val="F0F0F0"/>
    </a:lt2>
    <a:accent1>
      <a:srgbClr val="A38330"/>
    </a:accent1>
    <a:accent2>
      <a:srgbClr val="845F03"/>
    </a:accent2>
    <a:accent3>
      <a:srgbClr val="674101"/>
    </a:accent3>
    <a:accent4>
      <a:srgbClr val="896614"/>
    </a:accent4>
    <a:accent5>
      <a:srgbClr val="523708"/>
    </a:accent5>
    <a:accent6>
      <a:srgbClr val="6A4A01"/>
    </a:accent6>
    <a:hlink>
      <a:srgbClr val="A38330"/>
    </a:hlink>
    <a:folHlink>
      <a:srgbClr val="BFBFBF"/>
    </a:folHlink>
  </a:clrScheme>
</a:themeOverride>
</file>

<file path=ppt/theme/themeOverride8.xml><?xml version="1.0" encoding="utf-8"?>
<a:themeOverride xmlns:a="http://schemas.openxmlformats.org/drawingml/2006/main">
  <a:clrScheme name="Office">
    <a:dk1>
      <a:srgbClr val="000000"/>
    </a:dk1>
    <a:lt1>
      <a:srgbClr val="FFFFFF"/>
    </a:lt1>
    <a:dk2>
      <a:srgbClr val="768395"/>
    </a:dk2>
    <a:lt2>
      <a:srgbClr val="F0F0F0"/>
    </a:lt2>
    <a:accent1>
      <a:srgbClr val="A38330"/>
    </a:accent1>
    <a:accent2>
      <a:srgbClr val="845F03"/>
    </a:accent2>
    <a:accent3>
      <a:srgbClr val="674101"/>
    </a:accent3>
    <a:accent4>
      <a:srgbClr val="896614"/>
    </a:accent4>
    <a:accent5>
      <a:srgbClr val="523708"/>
    </a:accent5>
    <a:accent6>
      <a:srgbClr val="6A4A01"/>
    </a:accent6>
    <a:hlink>
      <a:srgbClr val="A38330"/>
    </a:hlink>
    <a:folHlink>
      <a:srgbClr val="BFBFBF"/>
    </a:folHlink>
  </a:clrScheme>
</a:themeOverride>
</file>

<file path=ppt/theme/themeOverride9.xml><?xml version="1.0" encoding="utf-8"?>
<a:themeOverride xmlns:a="http://schemas.openxmlformats.org/drawingml/2006/main">
  <a:clrScheme name="Office">
    <a:dk1>
      <a:srgbClr val="000000"/>
    </a:dk1>
    <a:lt1>
      <a:srgbClr val="FFFFFF"/>
    </a:lt1>
    <a:dk2>
      <a:srgbClr val="768395"/>
    </a:dk2>
    <a:lt2>
      <a:srgbClr val="F0F0F0"/>
    </a:lt2>
    <a:accent1>
      <a:srgbClr val="A38330"/>
    </a:accent1>
    <a:accent2>
      <a:srgbClr val="845F03"/>
    </a:accent2>
    <a:accent3>
      <a:srgbClr val="674101"/>
    </a:accent3>
    <a:accent4>
      <a:srgbClr val="896614"/>
    </a:accent4>
    <a:accent5>
      <a:srgbClr val="523708"/>
    </a:accent5>
    <a:accent6>
      <a:srgbClr val="6A4A01"/>
    </a:accent6>
    <a:hlink>
      <a:srgbClr val="A38330"/>
    </a:hlink>
    <a:folHlink>
      <a:srgbClr val="BFBFBF"/>
    </a:folHlink>
  </a:clrScheme>
</a:themeOverride>
</file>

<file path=ppt/theme/themeOverride10.xml><?xml version="1.0" encoding="utf-8"?>
<a:themeOverride xmlns:a="http://schemas.openxmlformats.org/drawingml/2006/main">
  <a:clrScheme name="Office">
    <a:dk1>
      <a:srgbClr val="000000"/>
    </a:dk1>
    <a:lt1>
      <a:srgbClr val="FFFFFF"/>
    </a:lt1>
    <a:dk2>
      <a:srgbClr val="768395"/>
    </a:dk2>
    <a:lt2>
      <a:srgbClr val="F0F0F0"/>
    </a:lt2>
    <a:accent1>
      <a:srgbClr val="A38330"/>
    </a:accent1>
    <a:accent2>
      <a:srgbClr val="845F03"/>
    </a:accent2>
    <a:accent3>
      <a:srgbClr val="674101"/>
    </a:accent3>
    <a:accent4>
      <a:srgbClr val="896614"/>
    </a:accent4>
    <a:accent5>
      <a:srgbClr val="523708"/>
    </a:accent5>
    <a:accent6>
      <a:srgbClr val="6A4A01"/>
    </a:accent6>
    <a:hlink>
      <a:srgbClr val="A38330"/>
    </a:hlink>
    <a:folHlink>
      <a:srgbClr val="BFBFBF"/>
    </a:folHlink>
  </a:clrScheme>
</a:themeOverride>
</file>

<file path=docProps/app.xml><?xml version="1.0" encoding="utf-8"?>
<Properties xmlns="http://schemas.openxmlformats.org/officeDocument/2006/extended-properties" xmlns:vt="http://schemas.openxmlformats.org/officeDocument/2006/docPropsVTypes">
  <Template/>
  <TotalTime>198</TotalTime>
  <Words>2746</Words>
  <Application>Microsoft Office PowerPoint</Application>
  <PresentationFormat>自定义</PresentationFormat>
  <Paragraphs>188</Paragraphs>
  <Slides>24</Slides>
  <Notes>24</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vector>
  </TitlesOfParts>
  <Manager>第一PPT，www.1ppt.com</Manager>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画册</dc:title>
  <dc:creator>PPT</dc:creator>
  <cp:keywords>PPT</cp:keywords>
  <dc:description>www.1ppt.com</dc:description>
  <cp:lastModifiedBy>User</cp:lastModifiedBy>
  <cp:revision>6</cp:revision>
  <dcterms:created xsi:type="dcterms:W3CDTF">2017-08-30T08:16:00Z</dcterms:created>
  <dcterms:modified xsi:type="dcterms:W3CDTF">2020-09-19T02:34:41Z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2052-10.1.0.6749</vt:lpwstr>
  </property>
</Properties>
</file>