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Default Extension="wdp" ContentType="image/vnd.ms-photo"/>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77" r:id="rId4"/>
    <p:sldId id="258" r:id="rId5"/>
    <p:sldId id="259" r:id="rId6"/>
    <p:sldId id="260" r:id="rId7"/>
    <p:sldId id="261" r:id="rId8"/>
    <p:sldId id="266" r:id="rId9"/>
    <p:sldId id="280" r:id="rId10"/>
    <p:sldId id="267" r:id="rId11"/>
    <p:sldId id="268" r:id="rId12"/>
    <p:sldId id="262" r:id="rId13"/>
    <p:sldId id="270" r:id="rId14"/>
    <p:sldId id="272" r:id="rId15"/>
    <p:sldId id="278" r:id="rId16"/>
    <p:sldId id="263" r:id="rId17"/>
    <p:sldId id="264" r:id="rId18"/>
    <p:sldId id="265" r:id="rId19"/>
    <p:sldId id="269" r:id="rId20"/>
    <p:sldId id="271" r:id="rId21"/>
    <p:sldId id="279" r:id="rId22"/>
    <p:sldId id="273" r:id="rId23"/>
    <p:sldId id="274" r:id="rId24"/>
    <p:sldId id="275" r:id="rId25"/>
    <p:sldId id="276"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46014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p:scale>
          <a:sx n="75" d="100"/>
          <a:sy n="75" d="100"/>
        </p:scale>
        <p:origin x="-2664" y="-120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7D915B-BBBA-48AA-A367-D3DD4810407F}" type="datetimeFigureOut">
              <a:rPr lang="zh-CN" altLang="en-US" smtClean="0"/>
              <a:pPr/>
              <a:t>2020/9/18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DF41C1-3D22-4A0D-855A-0F66AC91194D}" type="slidenum">
              <a:rPr lang="zh-CN" altLang="en-US" smtClean="0"/>
              <a:pPr/>
              <a:t>‹#›</a:t>
            </a:fld>
            <a:endParaRPr lang="zh-CN" altLang="en-US"/>
          </a:p>
        </p:txBody>
      </p:sp>
    </p:spTree>
    <p:extLst>
      <p:ext uri="{BB962C8B-B14F-4D97-AF65-F5344CB8AC3E}">
        <p14:creationId xmlns:p14="http://schemas.microsoft.com/office/powerpoint/2010/main" xmlns="" val="2891635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4</a:t>
            </a:fld>
            <a:endParaRPr lang="zh-CN" altLang="en-US"/>
          </a:p>
        </p:txBody>
      </p:sp>
    </p:spTree>
    <p:extLst>
      <p:ext uri="{BB962C8B-B14F-4D97-AF65-F5344CB8AC3E}">
        <p14:creationId xmlns:p14="http://schemas.microsoft.com/office/powerpoint/2010/main" xmlns="" val="2521781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5</a:t>
            </a:fld>
            <a:endParaRPr lang="zh-CN" altLang="en-US"/>
          </a:p>
        </p:txBody>
      </p:sp>
    </p:spTree>
    <p:extLst>
      <p:ext uri="{BB962C8B-B14F-4D97-AF65-F5344CB8AC3E}">
        <p14:creationId xmlns:p14="http://schemas.microsoft.com/office/powerpoint/2010/main" xmlns="" val="2510392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6</a:t>
            </a:fld>
            <a:endParaRPr lang="zh-CN" altLang="en-US"/>
          </a:p>
        </p:txBody>
      </p:sp>
    </p:spTree>
    <p:extLst>
      <p:ext uri="{BB962C8B-B14F-4D97-AF65-F5344CB8AC3E}">
        <p14:creationId xmlns:p14="http://schemas.microsoft.com/office/powerpoint/2010/main" xmlns="" val="19042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xmlns="" val="2559599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8</a:t>
            </a:fld>
            <a:endParaRPr lang="zh-CN" altLang="en-US"/>
          </a:p>
        </p:txBody>
      </p:sp>
    </p:spTree>
    <p:extLst>
      <p:ext uri="{BB962C8B-B14F-4D97-AF65-F5344CB8AC3E}">
        <p14:creationId xmlns:p14="http://schemas.microsoft.com/office/powerpoint/2010/main" xmlns="" val="1752797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10</a:t>
            </a:fld>
            <a:endParaRPr lang="zh-CN" altLang="en-US"/>
          </a:p>
        </p:txBody>
      </p:sp>
    </p:spTree>
    <p:extLst>
      <p:ext uri="{BB962C8B-B14F-4D97-AF65-F5344CB8AC3E}">
        <p14:creationId xmlns:p14="http://schemas.microsoft.com/office/powerpoint/2010/main" xmlns="" val="34104183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11</a:t>
            </a:fld>
            <a:endParaRPr lang="zh-CN" altLang="en-US"/>
          </a:p>
        </p:txBody>
      </p:sp>
    </p:spTree>
    <p:extLst>
      <p:ext uri="{BB962C8B-B14F-4D97-AF65-F5344CB8AC3E}">
        <p14:creationId xmlns:p14="http://schemas.microsoft.com/office/powerpoint/2010/main" xmlns="" val="3596297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12</a:t>
            </a:fld>
            <a:endParaRPr lang="zh-CN" altLang="en-US"/>
          </a:p>
        </p:txBody>
      </p:sp>
    </p:spTree>
    <p:extLst>
      <p:ext uri="{BB962C8B-B14F-4D97-AF65-F5344CB8AC3E}">
        <p14:creationId xmlns:p14="http://schemas.microsoft.com/office/powerpoint/2010/main" xmlns="" val="2955830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13</a:t>
            </a:fld>
            <a:endParaRPr lang="zh-CN" altLang="en-US"/>
          </a:p>
        </p:txBody>
      </p:sp>
    </p:spTree>
    <p:extLst>
      <p:ext uri="{BB962C8B-B14F-4D97-AF65-F5344CB8AC3E}">
        <p14:creationId xmlns:p14="http://schemas.microsoft.com/office/powerpoint/2010/main" xmlns="" val="370864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14</a:t>
            </a:fld>
            <a:endParaRPr lang="zh-CN" altLang="en-US"/>
          </a:p>
        </p:txBody>
      </p:sp>
    </p:spTree>
    <p:extLst>
      <p:ext uri="{BB962C8B-B14F-4D97-AF65-F5344CB8AC3E}">
        <p14:creationId xmlns:p14="http://schemas.microsoft.com/office/powerpoint/2010/main" xmlns="" val="1094475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16</a:t>
            </a:fld>
            <a:endParaRPr lang="zh-CN" altLang="en-US"/>
          </a:p>
        </p:txBody>
      </p:sp>
    </p:spTree>
    <p:extLst>
      <p:ext uri="{BB962C8B-B14F-4D97-AF65-F5344CB8AC3E}">
        <p14:creationId xmlns:p14="http://schemas.microsoft.com/office/powerpoint/2010/main" xmlns="" val="4238564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17</a:t>
            </a:fld>
            <a:endParaRPr lang="zh-CN" altLang="en-US"/>
          </a:p>
        </p:txBody>
      </p:sp>
    </p:spTree>
    <p:extLst>
      <p:ext uri="{BB962C8B-B14F-4D97-AF65-F5344CB8AC3E}">
        <p14:creationId xmlns:p14="http://schemas.microsoft.com/office/powerpoint/2010/main" xmlns="" val="2489096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18</a:t>
            </a:fld>
            <a:endParaRPr lang="zh-CN" altLang="en-US"/>
          </a:p>
        </p:txBody>
      </p:sp>
    </p:spTree>
    <p:extLst>
      <p:ext uri="{BB962C8B-B14F-4D97-AF65-F5344CB8AC3E}">
        <p14:creationId xmlns:p14="http://schemas.microsoft.com/office/powerpoint/2010/main" xmlns="" val="41932816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19</a:t>
            </a:fld>
            <a:endParaRPr lang="zh-CN" altLang="en-US"/>
          </a:p>
        </p:txBody>
      </p:sp>
    </p:spTree>
    <p:extLst>
      <p:ext uri="{BB962C8B-B14F-4D97-AF65-F5344CB8AC3E}">
        <p14:creationId xmlns:p14="http://schemas.microsoft.com/office/powerpoint/2010/main" xmlns="" val="3655336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20</a:t>
            </a:fld>
            <a:endParaRPr lang="zh-CN" altLang="en-US"/>
          </a:p>
        </p:txBody>
      </p:sp>
    </p:spTree>
    <p:extLst>
      <p:ext uri="{BB962C8B-B14F-4D97-AF65-F5344CB8AC3E}">
        <p14:creationId xmlns:p14="http://schemas.microsoft.com/office/powerpoint/2010/main" xmlns="" val="21114109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22</a:t>
            </a:fld>
            <a:endParaRPr lang="zh-CN" altLang="en-US"/>
          </a:p>
        </p:txBody>
      </p:sp>
    </p:spTree>
    <p:extLst>
      <p:ext uri="{BB962C8B-B14F-4D97-AF65-F5344CB8AC3E}">
        <p14:creationId xmlns:p14="http://schemas.microsoft.com/office/powerpoint/2010/main" xmlns="" val="4167675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23</a:t>
            </a:fld>
            <a:endParaRPr lang="zh-CN" altLang="en-US"/>
          </a:p>
        </p:txBody>
      </p:sp>
    </p:spTree>
    <p:extLst>
      <p:ext uri="{BB962C8B-B14F-4D97-AF65-F5344CB8AC3E}">
        <p14:creationId xmlns:p14="http://schemas.microsoft.com/office/powerpoint/2010/main" xmlns="" val="1814577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24</a:t>
            </a:fld>
            <a:endParaRPr lang="zh-CN" altLang="en-US"/>
          </a:p>
        </p:txBody>
      </p:sp>
    </p:spTree>
    <p:extLst>
      <p:ext uri="{BB962C8B-B14F-4D97-AF65-F5344CB8AC3E}">
        <p14:creationId xmlns:p14="http://schemas.microsoft.com/office/powerpoint/2010/main" xmlns="" val="38308139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25</a:t>
            </a:fld>
            <a:endParaRPr lang="zh-CN" altLang="en-US"/>
          </a:p>
        </p:txBody>
      </p:sp>
    </p:spTree>
    <p:extLst>
      <p:ext uri="{BB962C8B-B14F-4D97-AF65-F5344CB8AC3E}">
        <p14:creationId xmlns:p14="http://schemas.microsoft.com/office/powerpoint/2010/main" xmlns="" val="38182446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4EDF41C1-3D22-4A0D-855A-0F66AC91194D}"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418514425"/>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2" name="矩形 11"/>
          <p:cNvSpPr/>
          <p:nvPr userDrawn="1"/>
        </p:nvSpPr>
        <p:spPr>
          <a:xfrm>
            <a:off x="4731128" y="38911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word/              Excel</a:t>
            </a:r>
            <a:r>
              <a:rPr lang="zh-CN" altLang="en-US" sz="100" dirty="0">
                <a:solidFill>
                  <a:prstClr val="white"/>
                </a:solidFill>
                <a:latin typeface="Calibri"/>
                <a:ea typeface="宋体"/>
              </a:rPr>
              <a:t>教程</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excel/  </a:t>
            </a:r>
          </a:p>
          <a:p>
            <a:pPr defTabSz="914400"/>
            <a:r>
              <a:rPr lang="zh-CN" altLang="en-US" sz="100" dirty="0">
                <a:solidFill>
                  <a:prstClr val="white"/>
                </a:solidFill>
                <a:latin typeface="Calibri"/>
                <a:ea typeface="宋体"/>
              </a:rPr>
              <a:t>资料下载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ziliao/                PPT</a:t>
            </a:r>
            <a:r>
              <a:rPr lang="zh-CN" altLang="en-US" sz="100" dirty="0">
                <a:solidFill>
                  <a:prstClr val="white"/>
                </a:solidFill>
                <a:latin typeface="Calibri"/>
                <a:ea typeface="宋体"/>
              </a:rPr>
              <a:t>课件下载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p>
          <a:p>
            <a:pPr defTabSz="914400"/>
            <a:r>
              <a:rPr lang="zh-CN" altLang="en-US" sz="100" dirty="0">
                <a:solidFill>
                  <a:prstClr val="white"/>
                </a:solidFill>
                <a:latin typeface="Calibri"/>
                <a:ea typeface="宋体"/>
              </a:rPr>
              <a:t>范文下载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fanwen/             </a:t>
            </a:r>
            <a:r>
              <a:rPr lang="zh-CN" altLang="en-US" sz="100" dirty="0">
                <a:solidFill>
                  <a:prstClr val="white"/>
                </a:solidFill>
                <a:latin typeface="Calibri"/>
                <a:ea typeface="宋体"/>
              </a:rPr>
              <a:t>试卷下载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shiti/  </a:t>
            </a:r>
          </a:p>
          <a:p>
            <a:pPr defTabSz="914400"/>
            <a:r>
              <a:rPr lang="zh-CN" altLang="en-US" sz="100" dirty="0">
                <a:solidFill>
                  <a:prstClr val="white"/>
                </a:solidFill>
                <a:latin typeface="Calibri"/>
                <a:ea typeface="宋体"/>
              </a:rPr>
              <a:t>教案下载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smtClean="0">
                <a:solidFill>
                  <a:prstClr val="white"/>
                </a:solidFill>
                <a:latin typeface="Calibri"/>
                <a:ea typeface="宋体"/>
              </a:rPr>
              <a:t>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sp>
        <p:nvSpPr>
          <p:cNvPr id="8" name="矩形 7"/>
          <p:cNvSpPr/>
          <p:nvPr userDrawn="1"/>
        </p:nvSpPr>
        <p:spPr>
          <a:xfrm>
            <a:off x="0" y="622300"/>
            <a:ext cx="91440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userDrawn="1"/>
        </p:nvPicPr>
        <p:blipFill>
          <a:blip r:embed="rId3" cstate="screen">
            <a:extLst>
              <a:ext uri="{28A0092B-C50C-407E-A947-70E740481C1C}">
                <a14:useLocalDpi xmlns:a14="http://schemas.microsoft.com/office/drawing/2010/main" xmlns=""/>
              </a:ext>
            </a:extLst>
          </a:blip>
          <a:stretch>
            <a:fillRect/>
          </a:stretch>
        </p:blipFill>
        <p:spPr>
          <a:xfrm>
            <a:off x="7186613" y="215999"/>
            <a:ext cx="1957387" cy="812602"/>
          </a:xfrm>
          <a:prstGeom prst="rect">
            <a:avLst/>
          </a:prstGeom>
        </p:spPr>
      </p:pic>
      <p:sp>
        <p:nvSpPr>
          <p:cNvPr id="2" name="标题 1"/>
          <p:cNvSpPr>
            <a:spLocks noGrp="1"/>
          </p:cNvSpPr>
          <p:nvPr>
            <p:ph type="title"/>
          </p:nvPr>
        </p:nvSpPr>
        <p:spPr>
          <a:xfrm>
            <a:off x="278606" y="0"/>
            <a:ext cx="7886700" cy="622300"/>
          </a:xfrm>
        </p:spPr>
        <p:txBody>
          <a:bodyPr>
            <a:normAutofit/>
          </a:bodyPr>
          <a:lstStyle>
            <a:lvl1pPr>
              <a:defRPr sz="2800" b="1">
                <a:solidFill>
                  <a:schemeClr val="bg1"/>
                </a:solidFill>
              </a:defRPr>
            </a:lvl1p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279149237"/>
      </p:ext>
    </p:extLst>
  </p:cSld>
  <p:clrMapOvr>
    <a:masterClrMapping/>
  </p:clrMapOvr>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pPr/>
              <a:t>2020/9/18</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mc:Choice xmlns:p14="http://schemas.microsoft.com/office/powerpoint/2010/main" xmlns="" Requires="p14">
      <p:transition spd="slow" p14:dur="2000" advClick="0" advTm="0"/>
    </mc:Choice>
    <mc:Fallback>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128713" y="680422"/>
            <a:ext cx="6643687" cy="2758103"/>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756" y="3778109"/>
            <a:ext cx="9143244" cy="1365391"/>
          </a:xfrm>
          <a:prstGeom prst="rect">
            <a:avLst/>
          </a:prstGeom>
        </p:spPr>
      </p:pic>
      <p:sp>
        <p:nvSpPr>
          <p:cNvPr id="7" name="文本框 6"/>
          <p:cNvSpPr txBox="1"/>
          <p:nvPr/>
        </p:nvSpPr>
        <p:spPr>
          <a:xfrm>
            <a:off x="2724148" y="3015102"/>
            <a:ext cx="5772152" cy="58477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zh-CN" altLang="en-U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正大黑简体" panose="02000000000000000000" pitchFamily="2" charset="-122"/>
                <a:ea typeface="方正正大黑简体" panose="02000000000000000000" pitchFamily="2" charset="-122"/>
              </a:rPr>
              <a:t>员工表彰大会暨颁奖典礼</a:t>
            </a:r>
            <a:endParaRPr lang="zh-CN"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xmlns="" val="2968376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1000"/>
                                        <p:tgtEl>
                                          <p:spTgt spid="5"/>
                                        </p:tgtEl>
                                      </p:cBhvr>
                                    </p:animEffect>
                                  </p:childTnLst>
                                </p:cTn>
                              </p:par>
                            </p:childTnLst>
                          </p:cTn>
                        </p:par>
                        <p:par>
                          <p:cTn id="14" fill="hold">
                            <p:stCondLst>
                              <p:cond delay="20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fltVal val="0"/>
                                          </p:val>
                                        </p:tav>
                                        <p:tav tm="100000">
                                          <p:val>
                                            <p:strVal val="#ppt_w"/>
                                          </p:val>
                                        </p:tav>
                                      </p:tavLst>
                                    </p:anim>
                                    <p:anim calcmode="lin" valueType="num">
                                      <p:cBhvr>
                                        <p:cTn id="18" dur="1000" fill="hold"/>
                                        <p:tgtEl>
                                          <p:spTgt spid="3"/>
                                        </p:tgtEl>
                                        <p:attrNameLst>
                                          <p:attrName>ppt_h</p:attrName>
                                        </p:attrNameLst>
                                      </p:cBhvr>
                                      <p:tavLst>
                                        <p:tav tm="0">
                                          <p:val>
                                            <p:fltVal val="0"/>
                                          </p:val>
                                        </p:tav>
                                        <p:tav tm="100000">
                                          <p:val>
                                            <p:strVal val="#ppt_h"/>
                                          </p:val>
                                        </p:tav>
                                      </p:tavLst>
                                    </p:anim>
                                    <p:animEffect transition="in" filter="fade">
                                      <p:cBhvr>
                                        <p:cTn id="19" dur="1000"/>
                                        <p:tgtEl>
                                          <p:spTgt spid="3"/>
                                        </p:tgtEl>
                                      </p:cBhvr>
                                    </p:animEffect>
                                  </p:childTnLst>
                                </p:cTn>
                              </p:par>
                            </p:childTnLst>
                          </p:cTn>
                        </p:par>
                        <p:par>
                          <p:cTn id="20" fill="hold">
                            <p:stCondLst>
                              <p:cond delay="30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 by="(-#ppt_w*2)" calcmode="lin" valueType="num">
                                      <p:cBhvr rctx="PPT">
                                        <p:cTn id="23" dur="500" autoRev="1" fill="hold">
                                          <p:stCondLst>
                                            <p:cond delay="0"/>
                                          </p:stCondLst>
                                        </p:cTn>
                                        <p:tgtEl>
                                          <p:spTgt spid="7"/>
                                        </p:tgtEl>
                                        <p:attrNameLst>
                                          <p:attrName>ppt_w</p:attrName>
                                        </p:attrNameLst>
                                      </p:cBhvr>
                                    </p:anim>
                                    <p:anim by="(#ppt_w*0.50)" calcmode="lin" valueType="num">
                                      <p:cBhvr>
                                        <p:cTn id="24" dur="500" decel="50000" autoRev="1" fill="hold">
                                          <p:stCondLst>
                                            <p:cond delay="0"/>
                                          </p:stCondLst>
                                        </p:cTn>
                                        <p:tgtEl>
                                          <p:spTgt spid="7"/>
                                        </p:tgtEl>
                                        <p:attrNameLst>
                                          <p:attrName>ppt_x</p:attrName>
                                        </p:attrNameLst>
                                      </p:cBhvr>
                                    </p:anim>
                                    <p:anim from="(-#ppt_h/2)" to="(#ppt_y)" calcmode="lin" valueType="num">
                                      <p:cBhvr>
                                        <p:cTn id="25" dur="1000" fill="hold">
                                          <p:stCondLst>
                                            <p:cond delay="0"/>
                                          </p:stCondLst>
                                        </p:cTn>
                                        <p:tgtEl>
                                          <p:spTgt spid="7"/>
                                        </p:tgtEl>
                                        <p:attrNameLst>
                                          <p:attrName>ppt_y</p:attrName>
                                        </p:attrNameLst>
                                      </p:cBhvr>
                                    </p:anim>
                                    <p:animRot by="21600000">
                                      <p:cBhvr>
                                        <p:cTn id="26"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756" y="3778109"/>
            <a:ext cx="9143244" cy="1365391"/>
          </a:xfrm>
          <a:prstGeom prst="rect">
            <a:avLst/>
          </a:prstGeom>
        </p:spPr>
      </p:pic>
      <p:sp>
        <p:nvSpPr>
          <p:cNvPr id="6" name="Rectangle 5"/>
          <p:cNvSpPr>
            <a:spLocks noChangeArrowheads="1"/>
          </p:cNvSpPr>
          <p:nvPr/>
        </p:nvSpPr>
        <p:spPr bwMode="auto">
          <a:xfrm>
            <a:off x="862800" y="1968785"/>
            <a:ext cx="747810" cy="897523"/>
          </a:xfrm>
          <a:prstGeom prst="roundRect">
            <a:avLst/>
          </a:pr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sp>
        <p:nvSpPr>
          <p:cNvPr id="8" name="Freeform 6"/>
          <p:cNvSpPr>
            <a:spLocks/>
          </p:cNvSpPr>
          <p:nvPr/>
        </p:nvSpPr>
        <p:spPr bwMode="auto">
          <a:xfrm>
            <a:off x="967589" y="2049232"/>
            <a:ext cx="571574" cy="718971"/>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9" name="Freeform 7"/>
          <p:cNvSpPr>
            <a:spLocks noEditPoints="1"/>
          </p:cNvSpPr>
          <p:nvPr/>
        </p:nvSpPr>
        <p:spPr bwMode="auto">
          <a:xfrm>
            <a:off x="1679675" y="2584195"/>
            <a:ext cx="1068129" cy="21783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10" name="Freeform 8"/>
          <p:cNvSpPr>
            <a:spLocks noEditPoints="1"/>
          </p:cNvSpPr>
          <p:nvPr/>
        </p:nvSpPr>
        <p:spPr bwMode="auto">
          <a:xfrm>
            <a:off x="1743977" y="2034254"/>
            <a:ext cx="1026452" cy="482091"/>
          </a:xfrm>
          <a:custGeom>
            <a:avLst/>
            <a:gdLst>
              <a:gd name="T0" fmla="*/ 495722 w 2109"/>
              <a:gd name="T1" fmla="*/ 0 h 986"/>
              <a:gd name="T2" fmla="*/ 438623 w 2109"/>
              <a:gd name="T3" fmla="*/ 642937 h 986"/>
              <a:gd name="T4" fmla="*/ 54503 w 2109"/>
              <a:gd name="T5" fmla="*/ 588163 h 986"/>
              <a:gd name="T6" fmla="*/ 0 w 2109"/>
              <a:gd name="T7" fmla="*/ 642937 h 986"/>
              <a:gd name="T8" fmla="*/ 54503 w 2109"/>
              <a:gd name="T9" fmla="*/ 52165 h 986"/>
              <a:gd name="T10" fmla="*/ 438623 w 2109"/>
              <a:gd name="T11" fmla="*/ 181926 h 986"/>
              <a:gd name="T12" fmla="*/ 54503 w 2109"/>
              <a:gd name="T13" fmla="*/ 52165 h 986"/>
              <a:gd name="T14" fmla="*/ 54503 w 2109"/>
              <a:gd name="T15" fmla="*/ 541867 h 986"/>
              <a:gd name="T16" fmla="*/ 438623 w 2109"/>
              <a:gd name="T17" fmla="*/ 409497 h 986"/>
              <a:gd name="T18" fmla="*/ 54503 w 2109"/>
              <a:gd name="T19" fmla="*/ 230831 h 986"/>
              <a:gd name="T20" fmla="*/ 438623 w 2109"/>
              <a:gd name="T21" fmla="*/ 363201 h 986"/>
              <a:gd name="T22" fmla="*/ 54503 w 2109"/>
              <a:gd name="T23" fmla="*/ 230831 h 986"/>
              <a:gd name="T24" fmla="*/ 1311326 w 2109"/>
              <a:gd name="T25" fmla="*/ 360592 h 986"/>
              <a:gd name="T26" fmla="*/ 1162091 w 2109"/>
              <a:gd name="T27" fmla="*/ 452534 h 986"/>
              <a:gd name="T28" fmla="*/ 1331441 w 2109"/>
              <a:gd name="T29" fmla="*/ 596640 h 986"/>
              <a:gd name="T30" fmla="*/ 1050488 w 2109"/>
              <a:gd name="T31" fmla="*/ 533390 h 986"/>
              <a:gd name="T32" fmla="*/ 869459 w 2109"/>
              <a:gd name="T33" fmla="*/ 634460 h 986"/>
              <a:gd name="T34" fmla="*/ 946672 w 2109"/>
              <a:gd name="T35" fmla="*/ 579687 h 986"/>
              <a:gd name="T36" fmla="*/ 998580 w 2109"/>
              <a:gd name="T37" fmla="*/ 291473 h 986"/>
              <a:gd name="T38" fmla="*/ 685835 w 2109"/>
              <a:gd name="T39" fmla="*/ 245177 h 986"/>
              <a:gd name="T40" fmla="*/ 1199724 w 2109"/>
              <a:gd name="T41" fmla="*/ 170189 h 986"/>
              <a:gd name="T42" fmla="*/ 772132 w 2109"/>
              <a:gd name="T43" fmla="*/ 123893 h 986"/>
              <a:gd name="T44" fmla="*/ 1199724 w 2109"/>
              <a:gd name="T45" fmla="*/ 48905 h 986"/>
              <a:gd name="T46" fmla="*/ 760452 w 2109"/>
              <a:gd name="T47" fmla="*/ 3260 h 986"/>
              <a:gd name="T48" fmla="*/ 1253579 w 2109"/>
              <a:gd name="T49" fmla="*/ 245177 h 986"/>
              <a:gd name="T50" fmla="*/ 1363234 w 2109"/>
              <a:gd name="T51" fmla="*/ 291473 h 986"/>
              <a:gd name="T52" fmla="*/ 1050488 w 2109"/>
              <a:gd name="T53" fmla="*/ 314296 h 986"/>
              <a:gd name="T54" fmla="*/ 1273693 w 2109"/>
              <a:gd name="T55" fmla="*/ 314296 h 986"/>
              <a:gd name="T56" fmla="*/ 970031 w 2109"/>
              <a:gd name="T57" fmla="*/ 421235 h 986"/>
              <a:gd name="T58" fmla="*/ 697514 w 2109"/>
              <a:gd name="T59" fmla="*/ 579687 h 986"/>
              <a:gd name="T60" fmla="*/ 772132 w 2109"/>
              <a:gd name="T61" fmla="*/ 308427 h 986"/>
              <a:gd name="T62" fmla="*/ 907093 w 2109"/>
              <a:gd name="T63" fmla="*/ 397760 h 986"/>
              <a:gd name="T64" fmla="*/ 789002 w 2109"/>
              <a:gd name="T65" fmla="*/ 383415 h 986"/>
              <a:gd name="T66" fmla="*/ 772132 w 2109"/>
              <a:gd name="T67" fmla="*/ 308427 h 9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11" name="Freeform 9"/>
          <p:cNvSpPr>
            <a:spLocks noEditPoints="1"/>
          </p:cNvSpPr>
          <p:nvPr/>
        </p:nvSpPr>
        <p:spPr bwMode="auto">
          <a:xfrm>
            <a:off x="3121387" y="877235"/>
            <a:ext cx="92011" cy="2759726"/>
          </a:xfrm>
          <a:custGeom>
            <a:avLst/>
            <a:gdLst>
              <a:gd name="T0" fmla="*/ 0 w 153"/>
              <a:gd name="T1" fmla="*/ 0 h 6522"/>
              <a:gd name="T2" fmla="*/ 46203 w 153"/>
              <a:gd name="T3" fmla="*/ 0 h 6522"/>
              <a:gd name="T4" fmla="*/ 46203 w 153"/>
              <a:gd name="T5" fmla="*/ 5040312 h 6522"/>
              <a:gd name="T6" fmla="*/ 0 w 153"/>
              <a:gd name="T7" fmla="*/ 5040312 h 6522"/>
              <a:gd name="T8" fmla="*/ 0 w 153"/>
              <a:gd name="T9" fmla="*/ 0 h 6522"/>
              <a:gd name="T10" fmla="*/ 99224 w 153"/>
              <a:gd name="T11" fmla="*/ 0 h 6522"/>
              <a:gd name="T12" fmla="*/ 115887 w 153"/>
              <a:gd name="T13" fmla="*/ 0 h 6522"/>
              <a:gd name="T14" fmla="*/ 115887 w 153"/>
              <a:gd name="T15" fmla="*/ 5040312 h 6522"/>
              <a:gd name="T16" fmla="*/ 99224 w 153"/>
              <a:gd name="T17" fmla="*/ 5040312 h 6522"/>
              <a:gd name="T18" fmla="*/ 99224 w 153"/>
              <a:gd name="T19" fmla="*/ 0 h 65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 h="6522">
                <a:moveTo>
                  <a:pt x="0" y="0"/>
                </a:moveTo>
                <a:lnTo>
                  <a:pt x="61" y="0"/>
                </a:lnTo>
                <a:lnTo>
                  <a:pt x="61" y="6522"/>
                </a:lnTo>
                <a:lnTo>
                  <a:pt x="0" y="6522"/>
                </a:lnTo>
                <a:lnTo>
                  <a:pt x="0" y="0"/>
                </a:lnTo>
                <a:close/>
                <a:moveTo>
                  <a:pt x="131" y="0"/>
                </a:moveTo>
                <a:lnTo>
                  <a:pt x="153" y="0"/>
                </a:lnTo>
                <a:lnTo>
                  <a:pt x="153" y="6522"/>
                </a:lnTo>
                <a:lnTo>
                  <a:pt x="131" y="6522"/>
                </a:lnTo>
                <a:lnTo>
                  <a:pt x="131" y="0"/>
                </a:lnTo>
                <a:close/>
              </a:path>
            </a:pathLst>
          </a:custGeom>
          <a:solidFill>
            <a:schemeClr val="bg1">
              <a:lumMod val="50000"/>
            </a:schemeClr>
          </a:solidFill>
          <a:ln>
            <a:noFill/>
          </a:ln>
        </p:spPr>
        <p:txBody>
          <a:bodyPr lIns="68571" tIns="34285" rIns="68571" bIns="34285"/>
          <a:lstStyle/>
          <a:p>
            <a:endParaRPr lang="zh-CN" altLang="en-US" kern="0">
              <a:solidFill>
                <a:srgbClr val="C00000"/>
              </a:solidFill>
              <a:cs typeface="+mn-ea"/>
              <a:sym typeface="+mn-lt"/>
            </a:endParaRPr>
          </a:p>
        </p:txBody>
      </p:sp>
      <p:sp>
        <p:nvSpPr>
          <p:cNvPr id="12" name="Freeform 10"/>
          <p:cNvSpPr>
            <a:spLocks/>
          </p:cNvSpPr>
          <p:nvPr/>
        </p:nvSpPr>
        <p:spPr bwMode="auto">
          <a:xfrm>
            <a:off x="3452425" y="997460"/>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13" name="组合 58"/>
          <p:cNvGrpSpPr>
            <a:grpSpLocks/>
          </p:cNvGrpSpPr>
          <p:nvPr/>
        </p:nvGrpSpPr>
        <p:grpSpPr bwMode="auto">
          <a:xfrm>
            <a:off x="3529824" y="1039122"/>
            <a:ext cx="377478" cy="415498"/>
            <a:chOff x="0" y="0"/>
            <a:chExt cx="588963" cy="648258"/>
          </a:xfrm>
        </p:grpSpPr>
        <p:sp>
          <p:nvSpPr>
            <p:cNvPr id="14"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15" name="TextBox 60"/>
            <p:cNvSpPr txBox="1">
              <a:spLocks noChangeArrowheads="1"/>
            </p:cNvSpPr>
            <p:nvPr/>
          </p:nvSpPr>
          <p:spPr bwMode="auto">
            <a:xfrm>
              <a:off x="59482" y="0"/>
              <a:ext cx="500721" cy="648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a:solidFill>
                    <a:srgbClr val="C00000"/>
                  </a:solidFill>
                  <a:latin typeface="+mn-lt"/>
                  <a:ea typeface="+mn-ea"/>
                  <a:cs typeface="+mn-ea"/>
                  <a:sym typeface="+mn-lt"/>
                </a:rPr>
                <a:t>1</a:t>
              </a:r>
              <a:endParaRPr lang="zh-CN" altLang="en-US" sz="2100" b="1" kern="0">
                <a:solidFill>
                  <a:srgbClr val="C00000"/>
                </a:solidFill>
                <a:latin typeface="+mn-lt"/>
                <a:ea typeface="+mn-ea"/>
                <a:cs typeface="+mn-ea"/>
                <a:sym typeface="+mn-lt"/>
              </a:endParaRPr>
            </a:p>
          </p:txBody>
        </p:sp>
      </p:grpSp>
      <p:sp>
        <p:nvSpPr>
          <p:cNvPr id="16" name="Freeform 10"/>
          <p:cNvSpPr>
            <a:spLocks/>
          </p:cNvSpPr>
          <p:nvPr/>
        </p:nvSpPr>
        <p:spPr bwMode="auto">
          <a:xfrm>
            <a:off x="3452425" y="1722383"/>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17" name="组合 62"/>
          <p:cNvGrpSpPr>
            <a:grpSpLocks/>
          </p:cNvGrpSpPr>
          <p:nvPr/>
        </p:nvGrpSpPr>
        <p:grpSpPr bwMode="auto">
          <a:xfrm>
            <a:off x="3529824" y="1764044"/>
            <a:ext cx="377478" cy="415498"/>
            <a:chOff x="0" y="0"/>
            <a:chExt cx="588963" cy="648257"/>
          </a:xfrm>
        </p:grpSpPr>
        <p:sp>
          <p:nvSpPr>
            <p:cNvPr id="18"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19" name="TextBox 64"/>
            <p:cNvSpPr txBox="1">
              <a:spLocks noChangeArrowheads="1"/>
            </p:cNvSpPr>
            <p:nvPr/>
          </p:nvSpPr>
          <p:spPr bwMode="auto">
            <a:xfrm>
              <a:off x="59482" y="0"/>
              <a:ext cx="500721" cy="6482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a:solidFill>
                    <a:srgbClr val="C00000"/>
                  </a:solidFill>
                  <a:latin typeface="+mn-lt"/>
                  <a:ea typeface="+mn-ea"/>
                  <a:cs typeface="+mn-ea"/>
                  <a:sym typeface="+mn-lt"/>
                </a:rPr>
                <a:t>2</a:t>
              </a:r>
              <a:endParaRPr lang="zh-CN" altLang="en-US" sz="2100" b="1" kern="0">
                <a:solidFill>
                  <a:srgbClr val="C00000"/>
                </a:solidFill>
                <a:latin typeface="+mn-lt"/>
                <a:ea typeface="+mn-ea"/>
                <a:cs typeface="+mn-ea"/>
                <a:sym typeface="+mn-lt"/>
              </a:endParaRPr>
            </a:p>
          </p:txBody>
        </p:sp>
      </p:grpSp>
      <p:sp>
        <p:nvSpPr>
          <p:cNvPr id="20" name="Freeform 10"/>
          <p:cNvSpPr>
            <a:spLocks/>
          </p:cNvSpPr>
          <p:nvPr/>
        </p:nvSpPr>
        <p:spPr bwMode="auto">
          <a:xfrm>
            <a:off x="3452425" y="2429450"/>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21" name="组合 71"/>
          <p:cNvGrpSpPr>
            <a:grpSpLocks/>
          </p:cNvGrpSpPr>
          <p:nvPr/>
        </p:nvGrpSpPr>
        <p:grpSpPr bwMode="auto">
          <a:xfrm>
            <a:off x="3529824" y="2471112"/>
            <a:ext cx="377478" cy="415498"/>
            <a:chOff x="0" y="0"/>
            <a:chExt cx="588963" cy="650210"/>
          </a:xfrm>
        </p:grpSpPr>
        <p:sp>
          <p:nvSpPr>
            <p:cNvPr id="22"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23" name="TextBox 78"/>
            <p:cNvSpPr txBox="1">
              <a:spLocks noChangeArrowheads="1"/>
            </p:cNvSpPr>
            <p:nvPr/>
          </p:nvSpPr>
          <p:spPr bwMode="auto">
            <a:xfrm>
              <a:off x="59482" y="0"/>
              <a:ext cx="500721" cy="6502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a:solidFill>
                    <a:srgbClr val="C00000"/>
                  </a:solidFill>
                  <a:latin typeface="+mn-lt"/>
                  <a:ea typeface="+mn-ea"/>
                  <a:cs typeface="+mn-ea"/>
                  <a:sym typeface="+mn-lt"/>
                </a:rPr>
                <a:t>3</a:t>
              </a:r>
              <a:endParaRPr lang="zh-CN" altLang="en-US" sz="2100" b="1" kern="0">
                <a:solidFill>
                  <a:srgbClr val="C00000"/>
                </a:solidFill>
                <a:latin typeface="+mn-lt"/>
                <a:ea typeface="+mn-ea"/>
                <a:cs typeface="+mn-ea"/>
                <a:sym typeface="+mn-lt"/>
              </a:endParaRPr>
            </a:p>
          </p:txBody>
        </p:sp>
      </p:grpSp>
      <p:sp>
        <p:nvSpPr>
          <p:cNvPr id="24" name="Freeform 10"/>
          <p:cNvSpPr>
            <a:spLocks/>
          </p:cNvSpPr>
          <p:nvPr/>
        </p:nvSpPr>
        <p:spPr bwMode="auto">
          <a:xfrm>
            <a:off x="3452425" y="3125804"/>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25" name="组合 80"/>
          <p:cNvGrpSpPr>
            <a:grpSpLocks/>
          </p:cNvGrpSpPr>
          <p:nvPr/>
        </p:nvGrpSpPr>
        <p:grpSpPr bwMode="auto">
          <a:xfrm>
            <a:off x="3529824" y="3167467"/>
            <a:ext cx="377478" cy="415498"/>
            <a:chOff x="0" y="0"/>
            <a:chExt cx="588963" cy="648258"/>
          </a:xfrm>
        </p:grpSpPr>
        <p:sp>
          <p:nvSpPr>
            <p:cNvPr id="26"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27" name="TextBox 82"/>
            <p:cNvSpPr txBox="1">
              <a:spLocks noChangeArrowheads="1"/>
            </p:cNvSpPr>
            <p:nvPr/>
          </p:nvSpPr>
          <p:spPr bwMode="auto">
            <a:xfrm>
              <a:off x="59482" y="0"/>
              <a:ext cx="500721" cy="648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a:solidFill>
                    <a:srgbClr val="C00000"/>
                  </a:solidFill>
                  <a:latin typeface="+mn-lt"/>
                  <a:ea typeface="+mn-ea"/>
                  <a:cs typeface="+mn-ea"/>
                  <a:sym typeface="+mn-lt"/>
                </a:rPr>
                <a:t>4</a:t>
              </a:r>
              <a:endParaRPr lang="zh-CN" altLang="en-US" sz="2100" b="1" kern="0">
                <a:solidFill>
                  <a:srgbClr val="C00000"/>
                </a:solidFill>
                <a:latin typeface="+mn-lt"/>
                <a:ea typeface="+mn-ea"/>
                <a:cs typeface="+mn-ea"/>
                <a:sym typeface="+mn-lt"/>
              </a:endParaRPr>
            </a:p>
          </p:txBody>
        </p:sp>
      </p:grpSp>
      <p:sp>
        <p:nvSpPr>
          <p:cNvPr id="28" name="TextBox 91"/>
          <p:cNvSpPr txBox="1">
            <a:spLocks noChangeArrowheads="1"/>
          </p:cNvSpPr>
          <p:nvPr/>
        </p:nvSpPr>
        <p:spPr bwMode="auto">
          <a:xfrm>
            <a:off x="3895394" y="1054596"/>
            <a:ext cx="3484917" cy="4231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300" kern="0" dirty="0">
                <a:solidFill>
                  <a:srgbClr val="FFFFFF"/>
                </a:solidFill>
                <a:latin typeface="+mn-lt"/>
                <a:ea typeface="+mn-ea"/>
                <a:cs typeface="+mn-ea"/>
                <a:sym typeface="+mn-lt"/>
              </a:rPr>
              <a:t>单击此处添加标题</a:t>
            </a:r>
          </a:p>
        </p:txBody>
      </p:sp>
      <p:sp>
        <p:nvSpPr>
          <p:cNvPr id="29" name="TextBox 92"/>
          <p:cNvSpPr txBox="1">
            <a:spLocks noChangeArrowheads="1"/>
          </p:cNvSpPr>
          <p:nvPr/>
        </p:nvSpPr>
        <p:spPr bwMode="auto">
          <a:xfrm>
            <a:off x="3895395" y="1777139"/>
            <a:ext cx="2598282" cy="4231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300" kern="0" dirty="0">
                <a:solidFill>
                  <a:srgbClr val="FFFFFF"/>
                </a:solidFill>
                <a:latin typeface="+mn-lt"/>
                <a:ea typeface="+mn-ea"/>
                <a:cs typeface="+mn-ea"/>
                <a:sym typeface="+mn-lt"/>
              </a:rPr>
              <a:t>单击此处添加标题</a:t>
            </a:r>
          </a:p>
        </p:txBody>
      </p:sp>
      <p:sp>
        <p:nvSpPr>
          <p:cNvPr id="30" name="TextBox 93"/>
          <p:cNvSpPr txBox="1">
            <a:spLocks noChangeArrowheads="1"/>
          </p:cNvSpPr>
          <p:nvPr/>
        </p:nvSpPr>
        <p:spPr bwMode="auto">
          <a:xfrm>
            <a:off x="3895394" y="2460399"/>
            <a:ext cx="2929319" cy="4231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300" kern="0" dirty="0">
                <a:solidFill>
                  <a:srgbClr val="FFFFFF"/>
                </a:solidFill>
                <a:latin typeface="+mn-lt"/>
                <a:ea typeface="+mn-ea"/>
                <a:cs typeface="+mn-ea"/>
                <a:sym typeface="+mn-lt"/>
              </a:rPr>
              <a:t>单击此处添加标题</a:t>
            </a:r>
          </a:p>
        </p:txBody>
      </p:sp>
      <p:sp>
        <p:nvSpPr>
          <p:cNvPr id="31" name="TextBox 94"/>
          <p:cNvSpPr txBox="1">
            <a:spLocks noChangeArrowheads="1"/>
          </p:cNvSpPr>
          <p:nvPr/>
        </p:nvSpPr>
        <p:spPr bwMode="auto">
          <a:xfrm>
            <a:off x="3895394" y="3168657"/>
            <a:ext cx="2929319" cy="42318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300" kern="0" dirty="0">
                <a:solidFill>
                  <a:srgbClr val="FFFFFF"/>
                </a:solidFill>
                <a:latin typeface="+mn-lt"/>
                <a:ea typeface="+mn-ea"/>
                <a:cs typeface="+mn-ea"/>
                <a:sym typeface="+mn-lt"/>
              </a:rPr>
              <a:t>单击此处添加标题</a:t>
            </a:r>
          </a:p>
        </p:txBody>
      </p:sp>
    </p:spTree>
    <p:extLst>
      <p:ext uri="{BB962C8B-B14F-4D97-AF65-F5344CB8AC3E}">
        <p14:creationId xmlns:p14="http://schemas.microsoft.com/office/powerpoint/2010/main" xmlns="" val="270177682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 fill="hold"/>
                                        <p:tgtEl>
                                          <p:spTgt spid="6"/>
                                        </p:tgtEl>
                                        <p:attrNameLst>
                                          <p:attrName>ppt_w</p:attrName>
                                        </p:attrNameLst>
                                      </p:cBhvr>
                                      <p:tavLst>
                                        <p:tav tm="0">
                                          <p:val>
                                            <p:fltVal val="0"/>
                                          </p:val>
                                        </p:tav>
                                        <p:tav tm="100000">
                                          <p:val>
                                            <p:strVal val="#ppt_w"/>
                                          </p:val>
                                        </p:tav>
                                      </p:tavLst>
                                    </p:anim>
                                    <p:anim calcmode="lin" valueType="num">
                                      <p:cBhvr>
                                        <p:cTn id="8" dur="300" fill="hold"/>
                                        <p:tgtEl>
                                          <p:spTgt spid="6"/>
                                        </p:tgtEl>
                                        <p:attrNameLst>
                                          <p:attrName>ppt_h</p:attrName>
                                        </p:attrNameLst>
                                      </p:cBhvr>
                                      <p:tavLst>
                                        <p:tav tm="0">
                                          <p:val>
                                            <p:fltVal val="0"/>
                                          </p:val>
                                        </p:tav>
                                        <p:tav tm="100000">
                                          <p:val>
                                            <p:strVal val="#ppt_h"/>
                                          </p:val>
                                        </p:tav>
                                      </p:tavLst>
                                    </p:anim>
                                    <p:anim calcmode="lin" valueType="num">
                                      <p:cBhvr>
                                        <p:cTn id="9" dur="300" fill="hold"/>
                                        <p:tgtEl>
                                          <p:spTgt spid="6"/>
                                        </p:tgtEl>
                                        <p:attrNameLst>
                                          <p:attrName>style.rotation</p:attrName>
                                        </p:attrNameLst>
                                      </p:cBhvr>
                                      <p:tavLst>
                                        <p:tav tm="0">
                                          <p:val>
                                            <p:fltVal val="90"/>
                                          </p:val>
                                        </p:tav>
                                        <p:tav tm="100000">
                                          <p:val>
                                            <p:fltVal val="0"/>
                                          </p:val>
                                        </p:tav>
                                      </p:tavLst>
                                    </p:anim>
                                    <p:animEffect transition="in" filter="fade">
                                      <p:cBhvr>
                                        <p:cTn id="10" dur="300"/>
                                        <p:tgtEl>
                                          <p:spTgt spid="6"/>
                                        </p:tgtEl>
                                      </p:cBhvr>
                                    </p:animEffect>
                                  </p:childTnLst>
                                </p:cTn>
                              </p:par>
                            </p:childTnLst>
                          </p:cTn>
                        </p:par>
                        <p:par>
                          <p:cTn id="11" fill="hold">
                            <p:stCondLst>
                              <p:cond delay="3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400"/>
                                        <p:tgtEl>
                                          <p:spTgt spid="8"/>
                                        </p:tgtEl>
                                      </p:cBhvr>
                                    </p:animEffect>
                                    <p:anim calcmode="lin" valueType="num">
                                      <p:cBhvr>
                                        <p:cTn id="15" dur="400" fill="hold"/>
                                        <p:tgtEl>
                                          <p:spTgt spid="8"/>
                                        </p:tgtEl>
                                        <p:attrNameLst>
                                          <p:attrName>ppt_x</p:attrName>
                                        </p:attrNameLst>
                                      </p:cBhvr>
                                      <p:tavLst>
                                        <p:tav tm="0">
                                          <p:val>
                                            <p:strVal val="#ppt_x"/>
                                          </p:val>
                                        </p:tav>
                                        <p:tav tm="100000">
                                          <p:val>
                                            <p:strVal val="#ppt_x"/>
                                          </p:val>
                                        </p:tav>
                                      </p:tavLst>
                                    </p:anim>
                                    <p:anim calcmode="lin" valueType="num">
                                      <p:cBhvr>
                                        <p:cTn id="16" dur="4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700"/>
                            </p:stCondLst>
                            <p:childTnLst>
                              <p:par>
                                <p:cTn id="18" presetID="2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500"/>
                                        <p:tgtEl>
                                          <p:spTgt spid="11"/>
                                        </p:tgtEl>
                                      </p:cBhvr>
                                    </p:animEffect>
                                  </p:childTnLst>
                                </p:cTn>
                              </p:par>
                            </p:childTnLst>
                          </p:cTn>
                        </p:par>
                        <p:par>
                          <p:cTn id="28" fill="hold">
                            <p:stCondLst>
                              <p:cond delay="1700"/>
                            </p:stCondLst>
                            <p:childTnLst>
                              <p:par>
                                <p:cTn id="29" presetID="22" presetClass="entr" presetSubtype="8"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par>
                                <p:cTn id="32" presetID="22" presetClass="entr" presetSubtype="8" fill="hold" grpId="0" nodeType="withEffect">
                                  <p:stCondLst>
                                    <p:cond delay="1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2" presetClass="entr" presetSubtype="8" fill="hold" grpId="0" nodeType="withEffect">
                                  <p:stCondLst>
                                    <p:cond delay="200"/>
                                  </p:stCondLst>
                                  <p:childTnLst>
                                    <p:set>
                                      <p:cBhvr>
                                        <p:cTn id="36" dur="1" fill="hold">
                                          <p:stCondLst>
                                            <p:cond delay="0"/>
                                          </p:stCondLst>
                                        </p:cTn>
                                        <p:tgtEl>
                                          <p:spTgt spid="20"/>
                                        </p:tgtEl>
                                        <p:attrNameLst>
                                          <p:attrName>style.visibility</p:attrName>
                                        </p:attrNameLst>
                                      </p:cBhvr>
                                      <p:to>
                                        <p:strVal val="visible"/>
                                      </p:to>
                                    </p:set>
                                    <p:animEffect transition="in" filter="wipe(left)">
                                      <p:cBhvr>
                                        <p:cTn id="37" dur="500"/>
                                        <p:tgtEl>
                                          <p:spTgt spid="20"/>
                                        </p:tgtEl>
                                      </p:cBhvr>
                                    </p:animEffect>
                                  </p:childTnLst>
                                </p:cTn>
                              </p:par>
                              <p:par>
                                <p:cTn id="38" presetID="22" presetClass="entr" presetSubtype="8" fill="hold" grpId="0" nodeType="withEffect">
                                  <p:stCondLst>
                                    <p:cond delay="300"/>
                                  </p:stCondLst>
                                  <p:childTnLst>
                                    <p:set>
                                      <p:cBhvr>
                                        <p:cTn id="39" dur="1" fill="hold">
                                          <p:stCondLst>
                                            <p:cond delay="0"/>
                                          </p:stCondLst>
                                        </p:cTn>
                                        <p:tgtEl>
                                          <p:spTgt spid="24"/>
                                        </p:tgtEl>
                                        <p:attrNameLst>
                                          <p:attrName>style.visibility</p:attrName>
                                        </p:attrNameLst>
                                      </p:cBhvr>
                                      <p:to>
                                        <p:strVal val="visible"/>
                                      </p:to>
                                    </p:set>
                                    <p:animEffect transition="in" filter="wipe(left)">
                                      <p:cBhvr>
                                        <p:cTn id="40" dur="500"/>
                                        <p:tgtEl>
                                          <p:spTgt spid="24"/>
                                        </p:tgtEl>
                                      </p:cBhvr>
                                    </p:animEffect>
                                  </p:childTnLst>
                                </p:cTn>
                              </p:par>
                            </p:childTnLst>
                          </p:cTn>
                        </p:par>
                        <p:par>
                          <p:cTn id="41" fill="hold">
                            <p:stCondLst>
                              <p:cond delay="2500"/>
                            </p:stCondLst>
                            <p:childTnLst>
                              <p:par>
                                <p:cTn id="42" presetID="5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Scale>
                                      <p:cBhvr>
                                        <p:cTn id="44"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13"/>
                                        </p:tgtEl>
                                        <p:attrNameLst>
                                          <p:attrName>ppt_x,ppt_y</p:attrName>
                                        </p:attrNameLst>
                                      </p:cBhvr>
                                      <p:rCtr x="0" y="0"/>
                                    </p:animMotion>
                                    <p:animEffect transition="in" filter="fade">
                                      <p:cBhvr>
                                        <p:cTn id="46" dur="1000"/>
                                        <p:tgtEl>
                                          <p:spTgt spid="13"/>
                                        </p:tgtEl>
                                      </p:cBhvr>
                                    </p:animEffect>
                                  </p:childTnLst>
                                </p:cTn>
                              </p:par>
                              <p:par>
                                <p:cTn id="47" presetID="52" presetClass="entr" presetSubtype="0" fill="hold" nodeType="withEffect">
                                  <p:stCondLst>
                                    <p:cond delay="100"/>
                                  </p:stCondLst>
                                  <p:childTnLst>
                                    <p:set>
                                      <p:cBhvr>
                                        <p:cTn id="48" dur="1" fill="hold">
                                          <p:stCondLst>
                                            <p:cond delay="0"/>
                                          </p:stCondLst>
                                        </p:cTn>
                                        <p:tgtEl>
                                          <p:spTgt spid="17"/>
                                        </p:tgtEl>
                                        <p:attrNameLst>
                                          <p:attrName>style.visibility</p:attrName>
                                        </p:attrNameLst>
                                      </p:cBhvr>
                                      <p:to>
                                        <p:strVal val="visible"/>
                                      </p:to>
                                    </p:set>
                                    <p:animScale>
                                      <p:cBhvr>
                                        <p:cTn id="49"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0" dur="1000" decel="50000" fill="hold">
                                          <p:stCondLst>
                                            <p:cond delay="0"/>
                                          </p:stCondLst>
                                        </p:cTn>
                                        <p:tgtEl>
                                          <p:spTgt spid="17"/>
                                        </p:tgtEl>
                                        <p:attrNameLst>
                                          <p:attrName>ppt_x,ppt_y</p:attrName>
                                        </p:attrNameLst>
                                      </p:cBhvr>
                                      <p:rCtr x="0" y="0"/>
                                    </p:animMotion>
                                    <p:animEffect transition="in" filter="fade">
                                      <p:cBhvr>
                                        <p:cTn id="51" dur="1000"/>
                                        <p:tgtEl>
                                          <p:spTgt spid="17"/>
                                        </p:tgtEl>
                                      </p:cBhvr>
                                    </p:animEffect>
                                  </p:childTnLst>
                                </p:cTn>
                              </p:par>
                              <p:par>
                                <p:cTn id="52" presetID="52" presetClass="entr" presetSubtype="0" fill="hold" nodeType="withEffect">
                                  <p:stCondLst>
                                    <p:cond delay="200"/>
                                  </p:stCondLst>
                                  <p:childTnLst>
                                    <p:set>
                                      <p:cBhvr>
                                        <p:cTn id="53" dur="1" fill="hold">
                                          <p:stCondLst>
                                            <p:cond delay="0"/>
                                          </p:stCondLst>
                                        </p:cTn>
                                        <p:tgtEl>
                                          <p:spTgt spid="21"/>
                                        </p:tgtEl>
                                        <p:attrNameLst>
                                          <p:attrName>style.visibility</p:attrName>
                                        </p:attrNameLst>
                                      </p:cBhvr>
                                      <p:to>
                                        <p:strVal val="visible"/>
                                      </p:to>
                                    </p:set>
                                    <p:animScale>
                                      <p:cBhvr>
                                        <p:cTn id="54"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5" dur="1000" decel="50000" fill="hold">
                                          <p:stCondLst>
                                            <p:cond delay="0"/>
                                          </p:stCondLst>
                                        </p:cTn>
                                        <p:tgtEl>
                                          <p:spTgt spid="21"/>
                                        </p:tgtEl>
                                        <p:attrNameLst>
                                          <p:attrName>ppt_x,ppt_y</p:attrName>
                                        </p:attrNameLst>
                                      </p:cBhvr>
                                      <p:rCtr x="0" y="0"/>
                                    </p:animMotion>
                                    <p:animEffect transition="in" filter="fade">
                                      <p:cBhvr>
                                        <p:cTn id="56" dur="1000"/>
                                        <p:tgtEl>
                                          <p:spTgt spid="21"/>
                                        </p:tgtEl>
                                      </p:cBhvr>
                                    </p:animEffect>
                                  </p:childTnLst>
                                </p:cTn>
                              </p:par>
                              <p:par>
                                <p:cTn id="57" presetID="52" presetClass="entr" presetSubtype="0" fill="hold" nodeType="withEffect">
                                  <p:stCondLst>
                                    <p:cond delay="300"/>
                                  </p:stCondLst>
                                  <p:childTnLst>
                                    <p:set>
                                      <p:cBhvr>
                                        <p:cTn id="58" dur="1" fill="hold">
                                          <p:stCondLst>
                                            <p:cond delay="0"/>
                                          </p:stCondLst>
                                        </p:cTn>
                                        <p:tgtEl>
                                          <p:spTgt spid="25"/>
                                        </p:tgtEl>
                                        <p:attrNameLst>
                                          <p:attrName>style.visibility</p:attrName>
                                        </p:attrNameLst>
                                      </p:cBhvr>
                                      <p:to>
                                        <p:strVal val="visible"/>
                                      </p:to>
                                    </p:set>
                                    <p:animScale>
                                      <p:cBhvr>
                                        <p:cTn id="59"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0" dur="1000" decel="50000" fill="hold">
                                          <p:stCondLst>
                                            <p:cond delay="0"/>
                                          </p:stCondLst>
                                        </p:cTn>
                                        <p:tgtEl>
                                          <p:spTgt spid="25"/>
                                        </p:tgtEl>
                                        <p:attrNameLst>
                                          <p:attrName>ppt_x,ppt_y</p:attrName>
                                        </p:attrNameLst>
                                      </p:cBhvr>
                                      <p:rCtr x="0" y="0"/>
                                    </p:animMotion>
                                    <p:animEffect transition="in" filter="fade">
                                      <p:cBhvr>
                                        <p:cTn id="61" dur="1000"/>
                                        <p:tgtEl>
                                          <p:spTgt spid="25"/>
                                        </p:tgtEl>
                                      </p:cBhvr>
                                    </p:animEffect>
                                  </p:childTnLst>
                                </p:cTn>
                              </p:par>
                            </p:childTnLst>
                          </p:cTn>
                        </p:par>
                        <p:par>
                          <p:cTn id="62" fill="hold">
                            <p:stCondLst>
                              <p:cond delay="3800"/>
                            </p:stCondLst>
                            <p:childTnLst>
                              <p:par>
                                <p:cTn id="63" presetID="22" presetClass="entr" presetSubtype="8" fill="hold" grpId="0" nodeType="afterEffect">
                                  <p:stCondLst>
                                    <p:cond delay="0"/>
                                  </p:stCondLst>
                                  <p:childTnLst>
                                    <p:set>
                                      <p:cBhvr>
                                        <p:cTn id="64" dur="1" fill="hold">
                                          <p:stCondLst>
                                            <p:cond delay="0"/>
                                          </p:stCondLst>
                                        </p:cTn>
                                        <p:tgtEl>
                                          <p:spTgt spid="28"/>
                                        </p:tgtEl>
                                        <p:attrNameLst>
                                          <p:attrName>style.visibility</p:attrName>
                                        </p:attrNameLst>
                                      </p:cBhvr>
                                      <p:to>
                                        <p:strVal val="visible"/>
                                      </p:to>
                                    </p:set>
                                    <p:animEffect transition="in" filter="wipe(left)">
                                      <p:cBhvr>
                                        <p:cTn id="65" dur="500"/>
                                        <p:tgtEl>
                                          <p:spTgt spid="28"/>
                                        </p:tgtEl>
                                      </p:cBhvr>
                                    </p:animEffect>
                                  </p:childTnLst>
                                </p:cTn>
                              </p:par>
                              <p:par>
                                <p:cTn id="66" presetID="22" presetClass="entr" presetSubtype="8" fill="hold" grpId="0" nodeType="withEffect">
                                  <p:stCondLst>
                                    <p:cond delay="100"/>
                                  </p:stCondLst>
                                  <p:childTnLst>
                                    <p:set>
                                      <p:cBhvr>
                                        <p:cTn id="67" dur="1" fill="hold">
                                          <p:stCondLst>
                                            <p:cond delay="0"/>
                                          </p:stCondLst>
                                        </p:cTn>
                                        <p:tgtEl>
                                          <p:spTgt spid="29"/>
                                        </p:tgtEl>
                                        <p:attrNameLst>
                                          <p:attrName>style.visibility</p:attrName>
                                        </p:attrNameLst>
                                      </p:cBhvr>
                                      <p:to>
                                        <p:strVal val="visible"/>
                                      </p:to>
                                    </p:set>
                                    <p:animEffect transition="in" filter="wipe(left)">
                                      <p:cBhvr>
                                        <p:cTn id="68" dur="500"/>
                                        <p:tgtEl>
                                          <p:spTgt spid="29"/>
                                        </p:tgtEl>
                                      </p:cBhvr>
                                    </p:animEffect>
                                  </p:childTnLst>
                                </p:cTn>
                              </p:par>
                              <p:par>
                                <p:cTn id="69" presetID="22" presetClass="entr" presetSubtype="8" fill="hold" grpId="0" nodeType="withEffect">
                                  <p:stCondLst>
                                    <p:cond delay="200"/>
                                  </p:stCondLst>
                                  <p:childTnLst>
                                    <p:set>
                                      <p:cBhvr>
                                        <p:cTn id="70" dur="1" fill="hold">
                                          <p:stCondLst>
                                            <p:cond delay="0"/>
                                          </p:stCondLst>
                                        </p:cTn>
                                        <p:tgtEl>
                                          <p:spTgt spid="30"/>
                                        </p:tgtEl>
                                        <p:attrNameLst>
                                          <p:attrName>style.visibility</p:attrName>
                                        </p:attrNameLst>
                                      </p:cBhvr>
                                      <p:to>
                                        <p:strVal val="visible"/>
                                      </p:to>
                                    </p:set>
                                    <p:animEffect transition="in" filter="wipe(left)">
                                      <p:cBhvr>
                                        <p:cTn id="71" dur="500"/>
                                        <p:tgtEl>
                                          <p:spTgt spid="30"/>
                                        </p:tgtEl>
                                      </p:cBhvr>
                                    </p:animEffect>
                                  </p:childTnLst>
                                </p:cTn>
                              </p:par>
                              <p:par>
                                <p:cTn id="72" presetID="22" presetClass="entr" presetSubtype="8" fill="hold" grpId="0" nodeType="withEffect">
                                  <p:stCondLst>
                                    <p:cond delay="300"/>
                                  </p:stCondLst>
                                  <p:childTnLst>
                                    <p:set>
                                      <p:cBhvr>
                                        <p:cTn id="73" dur="1" fill="hold">
                                          <p:stCondLst>
                                            <p:cond delay="0"/>
                                          </p:stCondLst>
                                        </p:cTn>
                                        <p:tgtEl>
                                          <p:spTgt spid="31"/>
                                        </p:tgtEl>
                                        <p:attrNameLst>
                                          <p:attrName>style.visibility</p:attrName>
                                        </p:attrNameLst>
                                      </p:cBhvr>
                                      <p:to>
                                        <p:strVal val="visible"/>
                                      </p:to>
                                    </p:set>
                                    <p:animEffect transition="in" filter="wipe(left)">
                                      <p:cBhvr>
                                        <p:cTn id="74" dur="500"/>
                                        <p:tgtEl>
                                          <p:spTgt spid="31"/>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grpId="1" nodeType="click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500"/>
                                        <p:tgtEl>
                                          <p:spTgt spid="6"/>
                                        </p:tgtEl>
                                      </p:cBhvr>
                                    </p:animEffect>
                                  </p:childTnLst>
                                </p:cTn>
                              </p:par>
                              <p:par>
                                <p:cTn id="80" presetID="10" presetClass="entr" presetSubtype="0"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fade">
                                      <p:cBhvr>
                                        <p:cTn id="82" dur="500"/>
                                        <p:tgtEl>
                                          <p:spTgt spid="8"/>
                                        </p:tgtEl>
                                      </p:cBhvr>
                                    </p:animEffect>
                                  </p:childTnLst>
                                </p:cTn>
                              </p:par>
                              <p:par>
                                <p:cTn id="83" presetID="10" presetClass="entr" presetSubtype="0"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Effect transition="in" filter="fade">
                                      <p:cBhvr>
                                        <p:cTn id="85" dur="500"/>
                                        <p:tgtEl>
                                          <p:spTgt spid="9"/>
                                        </p:tgtEl>
                                      </p:cBhvr>
                                    </p:animEffect>
                                  </p:childTnLst>
                                </p:cTn>
                              </p:par>
                              <p:par>
                                <p:cTn id="86" presetID="10" presetClass="entr" presetSubtype="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fade">
                                      <p:cBhvr>
                                        <p:cTn id="8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6" grpId="1" animBg="1"/>
      <p:bldP spid="8" grpId="0" animBg="1"/>
      <p:bldP spid="8" grpId="1" animBg="1"/>
      <p:bldP spid="9" grpId="0" animBg="1"/>
      <p:bldP spid="9" grpId="1" animBg="1"/>
      <p:bldP spid="10" grpId="0" animBg="1"/>
      <p:bldP spid="10" grpId="1" animBg="1"/>
      <p:bldP spid="11" grpId="0" animBg="1"/>
      <p:bldP spid="12" grpId="0" animBg="1"/>
      <p:bldP spid="16" grpId="0" animBg="1"/>
      <p:bldP spid="20" grpId="0" animBg="1"/>
      <p:bldP spid="24" grpId="0" animBg="1"/>
      <p:bldP spid="28" grpId="0" autoUpdateAnimBg="0"/>
      <p:bldP spid="29" grpId="0" autoUpdateAnimBg="0"/>
      <p:bldP spid="30" grpId="0" autoUpdateAnimBg="0"/>
      <p:bldP spid="3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756" y="3778109"/>
            <a:ext cx="9143244" cy="1365391"/>
          </a:xfrm>
          <a:prstGeom prst="rect">
            <a:avLst/>
          </a:prstGeom>
        </p:spPr>
      </p:pic>
      <p:sp>
        <p:nvSpPr>
          <p:cNvPr id="38" name="Rectangle 5"/>
          <p:cNvSpPr>
            <a:spLocks noChangeArrowheads="1"/>
          </p:cNvSpPr>
          <p:nvPr/>
        </p:nvSpPr>
        <p:spPr bwMode="auto">
          <a:xfrm>
            <a:off x="2647455" y="1178841"/>
            <a:ext cx="747810" cy="897523"/>
          </a:xfrm>
          <a:prstGeom prst="roundRect">
            <a:avLst/>
          </a:pr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sp>
        <p:nvSpPr>
          <p:cNvPr id="39" name="Freeform 6"/>
          <p:cNvSpPr>
            <a:spLocks/>
          </p:cNvSpPr>
          <p:nvPr/>
        </p:nvSpPr>
        <p:spPr bwMode="auto">
          <a:xfrm>
            <a:off x="2752244" y="1259288"/>
            <a:ext cx="571574" cy="718971"/>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40" name="Freeform 7"/>
          <p:cNvSpPr>
            <a:spLocks noEditPoints="1"/>
          </p:cNvSpPr>
          <p:nvPr/>
        </p:nvSpPr>
        <p:spPr bwMode="auto">
          <a:xfrm>
            <a:off x="3464330" y="1794251"/>
            <a:ext cx="1068129" cy="21783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1" name="Freeform 8"/>
          <p:cNvSpPr>
            <a:spLocks noEditPoints="1"/>
          </p:cNvSpPr>
          <p:nvPr/>
        </p:nvSpPr>
        <p:spPr bwMode="auto">
          <a:xfrm>
            <a:off x="3528632" y="1244310"/>
            <a:ext cx="1026452" cy="482091"/>
          </a:xfrm>
          <a:custGeom>
            <a:avLst/>
            <a:gdLst>
              <a:gd name="T0" fmla="*/ 495722 w 2109"/>
              <a:gd name="T1" fmla="*/ 0 h 986"/>
              <a:gd name="T2" fmla="*/ 438623 w 2109"/>
              <a:gd name="T3" fmla="*/ 642937 h 986"/>
              <a:gd name="T4" fmla="*/ 54503 w 2109"/>
              <a:gd name="T5" fmla="*/ 588163 h 986"/>
              <a:gd name="T6" fmla="*/ 0 w 2109"/>
              <a:gd name="T7" fmla="*/ 642937 h 986"/>
              <a:gd name="T8" fmla="*/ 54503 w 2109"/>
              <a:gd name="T9" fmla="*/ 52165 h 986"/>
              <a:gd name="T10" fmla="*/ 438623 w 2109"/>
              <a:gd name="T11" fmla="*/ 181926 h 986"/>
              <a:gd name="T12" fmla="*/ 54503 w 2109"/>
              <a:gd name="T13" fmla="*/ 52165 h 986"/>
              <a:gd name="T14" fmla="*/ 54503 w 2109"/>
              <a:gd name="T15" fmla="*/ 541867 h 986"/>
              <a:gd name="T16" fmla="*/ 438623 w 2109"/>
              <a:gd name="T17" fmla="*/ 409497 h 986"/>
              <a:gd name="T18" fmla="*/ 54503 w 2109"/>
              <a:gd name="T19" fmla="*/ 230831 h 986"/>
              <a:gd name="T20" fmla="*/ 438623 w 2109"/>
              <a:gd name="T21" fmla="*/ 363201 h 986"/>
              <a:gd name="T22" fmla="*/ 54503 w 2109"/>
              <a:gd name="T23" fmla="*/ 230831 h 986"/>
              <a:gd name="T24" fmla="*/ 1311326 w 2109"/>
              <a:gd name="T25" fmla="*/ 360592 h 986"/>
              <a:gd name="T26" fmla="*/ 1162091 w 2109"/>
              <a:gd name="T27" fmla="*/ 452534 h 986"/>
              <a:gd name="T28" fmla="*/ 1331441 w 2109"/>
              <a:gd name="T29" fmla="*/ 596640 h 986"/>
              <a:gd name="T30" fmla="*/ 1050488 w 2109"/>
              <a:gd name="T31" fmla="*/ 533390 h 986"/>
              <a:gd name="T32" fmla="*/ 869459 w 2109"/>
              <a:gd name="T33" fmla="*/ 634460 h 986"/>
              <a:gd name="T34" fmla="*/ 946672 w 2109"/>
              <a:gd name="T35" fmla="*/ 579687 h 986"/>
              <a:gd name="T36" fmla="*/ 998580 w 2109"/>
              <a:gd name="T37" fmla="*/ 291473 h 986"/>
              <a:gd name="T38" fmla="*/ 685835 w 2109"/>
              <a:gd name="T39" fmla="*/ 245177 h 986"/>
              <a:gd name="T40" fmla="*/ 1199724 w 2109"/>
              <a:gd name="T41" fmla="*/ 170189 h 986"/>
              <a:gd name="T42" fmla="*/ 772132 w 2109"/>
              <a:gd name="T43" fmla="*/ 123893 h 986"/>
              <a:gd name="T44" fmla="*/ 1199724 w 2109"/>
              <a:gd name="T45" fmla="*/ 48905 h 986"/>
              <a:gd name="T46" fmla="*/ 760452 w 2109"/>
              <a:gd name="T47" fmla="*/ 3260 h 986"/>
              <a:gd name="T48" fmla="*/ 1253579 w 2109"/>
              <a:gd name="T49" fmla="*/ 245177 h 986"/>
              <a:gd name="T50" fmla="*/ 1363234 w 2109"/>
              <a:gd name="T51" fmla="*/ 291473 h 986"/>
              <a:gd name="T52" fmla="*/ 1050488 w 2109"/>
              <a:gd name="T53" fmla="*/ 314296 h 986"/>
              <a:gd name="T54" fmla="*/ 1273693 w 2109"/>
              <a:gd name="T55" fmla="*/ 314296 h 986"/>
              <a:gd name="T56" fmla="*/ 970031 w 2109"/>
              <a:gd name="T57" fmla="*/ 421235 h 986"/>
              <a:gd name="T58" fmla="*/ 697514 w 2109"/>
              <a:gd name="T59" fmla="*/ 579687 h 986"/>
              <a:gd name="T60" fmla="*/ 772132 w 2109"/>
              <a:gd name="T61" fmla="*/ 308427 h 986"/>
              <a:gd name="T62" fmla="*/ 907093 w 2109"/>
              <a:gd name="T63" fmla="*/ 397760 h 986"/>
              <a:gd name="T64" fmla="*/ 789002 w 2109"/>
              <a:gd name="T65" fmla="*/ 383415 h 986"/>
              <a:gd name="T66" fmla="*/ 772132 w 2109"/>
              <a:gd name="T67" fmla="*/ 308427 h 9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2" name="Freeform 10"/>
          <p:cNvSpPr>
            <a:spLocks/>
          </p:cNvSpPr>
          <p:nvPr/>
        </p:nvSpPr>
        <p:spPr bwMode="auto">
          <a:xfrm>
            <a:off x="2647455" y="2424463"/>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43" name="组合 58"/>
          <p:cNvGrpSpPr>
            <a:grpSpLocks/>
          </p:cNvGrpSpPr>
          <p:nvPr/>
        </p:nvGrpSpPr>
        <p:grpSpPr bwMode="auto">
          <a:xfrm>
            <a:off x="2724854" y="2466125"/>
            <a:ext cx="377478" cy="415498"/>
            <a:chOff x="0" y="0"/>
            <a:chExt cx="588963" cy="648258"/>
          </a:xfrm>
        </p:grpSpPr>
        <p:sp>
          <p:nvSpPr>
            <p:cNvPr id="44"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45" name="TextBox 60"/>
            <p:cNvSpPr txBox="1">
              <a:spLocks noChangeArrowheads="1"/>
            </p:cNvSpPr>
            <p:nvPr/>
          </p:nvSpPr>
          <p:spPr bwMode="auto">
            <a:xfrm>
              <a:off x="59482" y="0"/>
              <a:ext cx="500721" cy="648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a:solidFill>
                    <a:srgbClr val="C00000"/>
                  </a:solidFill>
                  <a:latin typeface="+mn-lt"/>
                  <a:ea typeface="+mn-ea"/>
                  <a:cs typeface="+mn-ea"/>
                  <a:sym typeface="+mn-lt"/>
                </a:rPr>
                <a:t>1</a:t>
              </a:r>
              <a:endParaRPr lang="zh-CN" altLang="en-US" sz="2100" b="1" kern="0">
                <a:solidFill>
                  <a:srgbClr val="C00000"/>
                </a:solidFill>
                <a:latin typeface="+mn-lt"/>
                <a:ea typeface="+mn-ea"/>
                <a:cs typeface="+mn-ea"/>
                <a:sym typeface="+mn-lt"/>
              </a:endParaRPr>
            </a:p>
          </p:txBody>
        </p:sp>
      </p:grpSp>
      <p:sp>
        <p:nvSpPr>
          <p:cNvPr id="46" name="TextBox 91"/>
          <p:cNvSpPr txBox="1">
            <a:spLocks noChangeArrowheads="1"/>
          </p:cNvSpPr>
          <p:nvPr/>
        </p:nvSpPr>
        <p:spPr bwMode="auto">
          <a:xfrm>
            <a:off x="3133966" y="2409029"/>
            <a:ext cx="4069901" cy="5616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kern="0" dirty="0">
                <a:solidFill>
                  <a:srgbClr val="FFFFFF"/>
                </a:solidFill>
                <a:latin typeface="+mn-lt"/>
                <a:ea typeface="+mn-ea"/>
                <a:cs typeface="+mn-ea"/>
                <a:sym typeface="+mn-lt"/>
              </a:rPr>
              <a:t>单击此处添加标题</a:t>
            </a:r>
          </a:p>
        </p:txBody>
      </p:sp>
    </p:spTree>
    <p:extLst>
      <p:ext uri="{BB962C8B-B14F-4D97-AF65-F5344CB8AC3E}">
        <p14:creationId xmlns:p14="http://schemas.microsoft.com/office/powerpoint/2010/main" xmlns="" val="393281286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 calcmode="lin" valueType="num">
                                      <p:cBhvr>
                                        <p:cTn id="9" dur="300" fill="hold"/>
                                        <p:tgtEl>
                                          <p:spTgt spid="38"/>
                                        </p:tgtEl>
                                        <p:attrNameLst>
                                          <p:attrName>style.rotation</p:attrName>
                                        </p:attrNameLst>
                                      </p:cBhvr>
                                      <p:tavLst>
                                        <p:tav tm="0">
                                          <p:val>
                                            <p:fltVal val="90"/>
                                          </p:val>
                                        </p:tav>
                                        <p:tav tm="100000">
                                          <p:val>
                                            <p:fltVal val="0"/>
                                          </p:val>
                                        </p:tav>
                                      </p:tavLst>
                                    </p:anim>
                                    <p:animEffect transition="in" filter="fade">
                                      <p:cBhvr>
                                        <p:cTn id="10" dur="300"/>
                                        <p:tgtEl>
                                          <p:spTgt spid="38"/>
                                        </p:tgtEl>
                                      </p:cBhvr>
                                    </p:animEffect>
                                  </p:childTnLst>
                                </p:cTn>
                              </p:par>
                            </p:childTnLst>
                          </p:cTn>
                        </p:par>
                        <p:par>
                          <p:cTn id="11" fill="hold">
                            <p:stCondLst>
                              <p:cond delay="300"/>
                            </p:stCondLst>
                            <p:childTnLst>
                              <p:par>
                                <p:cTn id="12" presetID="42" presetClass="entr" presetSubtype="0" fill="hold" grpId="0"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400"/>
                                        <p:tgtEl>
                                          <p:spTgt spid="39"/>
                                        </p:tgtEl>
                                      </p:cBhvr>
                                    </p:animEffect>
                                    <p:anim calcmode="lin" valueType="num">
                                      <p:cBhvr>
                                        <p:cTn id="15" dur="400" fill="hold"/>
                                        <p:tgtEl>
                                          <p:spTgt spid="39"/>
                                        </p:tgtEl>
                                        <p:attrNameLst>
                                          <p:attrName>ppt_x</p:attrName>
                                        </p:attrNameLst>
                                      </p:cBhvr>
                                      <p:tavLst>
                                        <p:tav tm="0">
                                          <p:val>
                                            <p:strVal val="#ppt_x"/>
                                          </p:val>
                                        </p:tav>
                                        <p:tav tm="100000">
                                          <p:val>
                                            <p:strVal val="#ppt_x"/>
                                          </p:val>
                                        </p:tav>
                                      </p:tavLst>
                                    </p:anim>
                                    <p:anim calcmode="lin" valueType="num">
                                      <p:cBhvr>
                                        <p:cTn id="16" dur="400" fill="hold"/>
                                        <p:tgtEl>
                                          <p:spTgt spid="39"/>
                                        </p:tgtEl>
                                        <p:attrNameLst>
                                          <p:attrName>ppt_y</p:attrName>
                                        </p:attrNameLst>
                                      </p:cBhvr>
                                      <p:tavLst>
                                        <p:tav tm="0">
                                          <p:val>
                                            <p:strVal val="#ppt_y+.1"/>
                                          </p:val>
                                        </p:tav>
                                        <p:tav tm="100000">
                                          <p:val>
                                            <p:strVal val="#ppt_y"/>
                                          </p:val>
                                        </p:tav>
                                      </p:tavLst>
                                    </p:anim>
                                  </p:childTnLst>
                                </p:cTn>
                              </p:par>
                            </p:childTnLst>
                          </p:cTn>
                        </p:par>
                        <p:par>
                          <p:cTn id="17" fill="hold">
                            <p:stCondLst>
                              <p:cond delay="7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1200"/>
                            </p:stCondLst>
                            <p:childTnLst>
                              <p:par>
                                <p:cTn id="25" presetID="22" presetClass="entr" presetSubtype="8"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childTnLst>
                          </p:cTn>
                        </p:par>
                        <p:par>
                          <p:cTn id="28" fill="hold">
                            <p:stCondLst>
                              <p:cond delay="1700"/>
                            </p:stCondLst>
                            <p:childTnLst>
                              <p:par>
                                <p:cTn id="29" presetID="52"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Scale>
                                      <p:cBhvr>
                                        <p:cTn id="31"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43"/>
                                        </p:tgtEl>
                                        <p:attrNameLst>
                                          <p:attrName>ppt_x,ppt_y</p:attrName>
                                        </p:attrNameLst>
                                      </p:cBhvr>
                                      <p:rCtr x="0" y="0"/>
                                    </p:animMotion>
                                    <p:animEffect transition="in" filter="fade">
                                      <p:cBhvr>
                                        <p:cTn id="33" dur="1000"/>
                                        <p:tgtEl>
                                          <p:spTgt spid="43"/>
                                        </p:tgtEl>
                                      </p:cBhvr>
                                    </p:animEffect>
                                  </p:childTnLst>
                                </p:cTn>
                              </p:par>
                            </p:childTnLst>
                          </p:cTn>
                        </p:par>
                        <p:par>
                          <p:cTn id="34" fill="hold">
                            <p:stCondLst>
                              <p:cond delay="2700"/>
                            </p:stCondLst>
                            <p:childTnLst>
                              <p:par>
                                <p:cTn id="35" presetID="22" presetClass="entr" presetSubtype="8"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3200"/>
                            </p:stCondLst>
                            <p:childTnLst>
                              <p:par>
                                <p:cTn id="39" presetID="10" presetClass="entr" presetSubtype="0" fill="hold" grpId="1"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par>
                                <p:cTn id="42" presetID="10" presetClass="entr" presetSubtype="0" fill="hold" grpId="1"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par>
                                <p:cTn id="45" presetID="10" presetClass="entr" presetSubtype="0" fill="hold" grpId="1"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par>
                                <p:cTn id="48" presetID="10" presetClass="entr" presetSubtype="0" fill="hold" grpId="1"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autoUpdateAnimBg="0"/>
      <p:bldP spid="38" grpId="1" animBg="1"/>
      <p:bldP spid="39" grpId="0" animBg="1"/>
      <p:bldP spid="39" grpId="1" animBg="1"/>
      <p:bldP spid="40" grpId="0" animBg="1"/>
      <p:bldP spid="40" grpId="1" animBg="1"/>
      <p:bldP spid="41" grpId="0" animBg="1"/>
      <p:bldP spid="41" grpId="1" animBg="1"/>
      <p:bldP spid="42" grpId="0" animBg="1"/>
      <p:bldP spid="46"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Box 68"/>
          <p:cNvSpPr txBox="1"/>
          <p:nvPr/>
        </p:nvSpPr>
        <p:spPr>
          <a:xfrm>
            <a:off x="1509234" y="3868862"/>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49" y="3542734"/>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
        <p:nvSpPr>
          <p:cNvPr id="85" name="Oval 12"/>
          <p:cNvSpPr/>
          <p:nvPr/>
        </p:nvSpPr>
        <p:spPr>
          <a:xfrm>
            <a:off x="1487725" y="990324"/>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sz="1012">
              <a:solidFill>
                <a:srgbClr val="FFFFFF"/>
              </a:solidFill>
            </a:endParaRPr>
          </a:p>
        </p:txBody>
      </p:sp>
      <p:sp>
        <p:nvSpPr>
          <p:cNvPr id="86" name="Oval 13"/>
          <p:cNvSpPr/>
          <p:nvPr/>
        </p:nvSpPr>
        <p:spPr>
          <a:xfrm>
            <a:off x="1636514" y="1139113"/>
            <a:ext cx="882024" cy="88202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87" name="Arc 14"/>
          <p:cNvSpPr/>
          <p:nvPr/>
        </p:nvSpPr>
        <p:spPr>
          <a:xfrm>
            <a:off x="1487725" y="990324"/>
            <a:ext cx="1179602" cy="1179602"/>
          </a:xfrm>
          <a:prstGeom prst="arc">
            <a:avLst>
              <a:gd name="adj1" fmla="val 16018236"/>
              <a:gd name="adj2" fmla="val 9832525"/>
            </a:avLst>
          </a:prstGeom>
          <a:noFill/>
          <a:ln w="101600" cap="rnd" cmpd="sng">
            <a:solidFill>
              <a:srgbClr val="C0000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2"/>
          </a:p>
        </p:txBody>
      </p:sp>
      <p:sp>
        <p:nvSpPr>
          <p:cNvPr id="88" name="Oval 18"/>
          <p:cNvSpPr/>
          <p:nvPr/>
        </p:nvSpPr>
        <p:spPr>
          <a:xfrm>
            <a:off x="3193205" y="990324"/>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sz="1012">
              <a:solidFill>
                <a:srgbClr val="FFFFFF"/>
              </a:solidFill>
            </a:endParaRPr>
          </a:p>
        </p:txBody>
      </p:sp>
      <p:sp>
        <p:nvSpPr>
          <p:cNvPr id="89" name="Oval 19"/>
          <p:cNvSpPr/>
          <p:nvPr/>
        </p:nvSpPr>
        <p:spPr>
          <a:xfrm>
            <a:off x="3341994" y="1139113"/>
            <a:ext cx="882024" cy="882024"/>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990324"/>
            <a:ext cx="1179602" cy="1179602"/>
          </a:xfrm>
          <a:prstGeom prst="arc">
            <a:avLst>
              <a:gd name="adj1" fmla="val 16018236"/>
              <a:gd name="adj2" fmla="val 5788795"/>
            </a:avLst>
          </a:prstGeom>
          <a:noFill/>
          <a:ln w="101600" cap="rnd" cmpd="sng">
            <a:solidFill>
              <a:srgbClr val="E62A2A"/>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2"/>
          </a:p>
        </p:txBody>
      </p:sp>
      <p:sp>
        <p:nvSpPr>
          <p:cNvPr id="91" name="Oval 22"/>
          <p:cNvSpPr/>
          <p:nvPr/>
        </p:nvSpPr>
        <p:spPr>
          <a:xfrm>
            <a:off x="4874616" y="990324"/>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sz="1012">
              <a:solidFill>
                <a:srgbClr val="FFFFFF"/>
              </a:solidFill>
            </a:endParaRPr>
          </a:p>
        </p:txBody>
      </p:sp>
      <p:sp>
        <p:nvSpPr>
          <p:cNvPr id="92" name="Oval 23"/>
          <p:cNvSpPr/>
          <p:nvPr/>
        </p:nvSpPr>
        <p:spPr>
          <a:xfrm>
            <a:off x="5023406" y="1139113"/>
            <a:ext cx="882023" cy="88202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6" y="990324"/>
            <a:ext cx="1179603" cy="1179602"/>
          </a:xfrm>
          <a:prstGeom prst="arc">
            <a:avLst>
              <a:gd name="adj1" fmla="val 16018236"/>
              <a:gd name="adj2" fmla="val 3132458"/>
            </a:avLst>
          </a:prstGeom>
          <a:noFill/>
          <a:ln w="101600" cap="rnd" cmpd="sng">
            <a:solidFill>
              <a:srgbClr val="C0000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2"/>
          </a:p>
        </p:txBody>
      </p:sp>
      <p:sp>
        <p:nvSpPr>
          <p:cNvPr id="94" name="Oval 26"/>
          <p:cNvSpPr/>
          <p:nvPr/>
        </p:nvSpPr>
        <p:spPr>
          <a:xfrm>
            <a:off x="6533134" y="990324"/>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sz="1012">
              <a:solidFill>
                <a:srgbClr val="FFFFFF"/>
              </a:solidFill>
            </a:endParaRPr>
          </a:p>
        </p:txBody>
      </p:sp>
      <p:sp>
        <p:nvSpPr>
          <p:cNvPr id="95" name="Oval 27"/>
          <p:cNvSpPr/>
          <p:nvPr/>
        </p:nvSpPr>
        <p:spPr>
          <a:xfrm>
            <a:off x="6681924" y="1139113"/>
            <a:ext cx="882023" cy="882024"/>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8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990324"/>
            <a:ext cx="1179603" cy="1179602"/>
          </a:xfrm>
          <a:prstGeom prst="arc">
            <a:avLst>
              <a:gd name="adj1" fmla="val 16018236"/>
              <a:gd name="adj2" fmla="val 13285852"/>
            </a:avLst>
          </a:prstGeom>
          <a:noFill/>
          <a:ln w="101600" cap="rnd" cmpd="sng">
            <a:solidFill>
              <a:srgbClr val="E62A2A"/>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012"/>
          </a:p>
        </p:txBody>
      </p:sp>
      <p:sp>
        <p:nvSpPr>
          <p:cNvPr id="97" name="TextBox 96"/>
          <p:cNvSpPr txBox="1"/>
          <p:nvPr/>
        </p:nvSpPr>
        <p:spPr>
          <a:xfrm>
            <a:off x="1278492" y="2394115"/>
            <a:ext cx="1646205" cy="802079"/>
          </a:xfrm>
          <a:prstGeom prst="rect">
            <a:avLst/>
          </a:prstGeom>
          <a:noFill/>
        </p:spPr>
        <p:txBody>
          <a:bodyPr>
            <a:spAutoFit/>
          </a:bodyPr>
          <a:lstStyle/>
          <a:p>
            <a:pPr algn="ctr">
              <a:defRPr/>
            </a:pPr>
            <a:r>
              <a:rPr lang="zh-CN" altLang="en-US" sz="1012" b="1" dirty="0">
                <a:solidFill>
                  <a:schemeClr val="tx1">
                    <a:lumMod val="75000"/>
                    <a:lumOff val="25000"/>
                  </a:schemeClr>
                </a:solidFill>
                <a:latin typeface="Impact MT Std" pitchFamily="34" charset="0"/>
                <a:ea typeface="微软雅黑" pitchFamily="34" charset="-122"/>
              </a:rPr>
              <a:t>项目一</a:t>
            </a:r>
            <a:endParaRPr lang="en-US" altLang="zh-CN" sz="1012" b="1" dirty="0">
              <a:solidFill>
                <a:schemeClr val="tx1">
                  <a:lumMod val="75000"/>
                  <a:lumOff val="25000"/>
                </a:schemeClr>
              </a:solidFill>
              <a:latin typeface="Impact MT Std" pitchFamily="34" charset="0"/>
              <a:ea typeface="微软雅黑" pitchFamily="34" charset="-122"/>
            </a:endParaRPr>
          </a:p>
          <a:p>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3" y="2394115"/>
            <a:ext cx="1646205" cy="802079"/>
          </a:xfrm>
          <a:prstGeom prst="rect">
            <a:avLst/>
          </a:prstGeom>
          <a:noFill/>
        </p:spPr>
        <p:txBody>
          <a:bodyPr>
            <a:spAutoFit/>
          </a:bodyPr>
          <a:lstStyle/>
          <a:p>
            <a:pPr algn="ctr">
              <a:defRPr/>
            </a:pPr>
            <a:r>
              <a:rPr lang="zh-CN" altLang="en-US" sz="1012" b="1" dirty="0">
                <a:solidFill>
                  <a:schemeClr val="tx1">
                    <a:lumMod val="75000"/>
                    <a:lumOff val="25000"/>
                  </a:schemeClr>
                </a:solidFill>
                <a:latin typeface="Impact MT Std" pitchFamily="34" charset="0"/>
                <a:ea typeface="微软雅黑" pitchFamily="34" charset="-122"/>
              </a:rPr>
              <a:t>项目二</a:t>
            </a:r>
            <a:endParaRPr lang="en-US" altLang="zh-CN" sz="1012" b="1" dirty="0">
              <a:solidFill>
                <a:schemeClr val="tx1">
                  <a:lumMod val="75000"/>
                  <a:lumOff val="25000"/>
                </a:schemeClr>
              </a:solidFill>
              <a:latin typeface="Impact MT Std" pitchFamily="34" charset="0"/>
              <a:ea typeface="微软雅黑" pitchFamily="34" charset="-122"/>
            </a:endParaRPr>
          </a:p>
          <a:p>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394115"/>
            <a:ext cx="1646206" cy="802079"/>
          </a:xfrm>
          <a:prstGeom prst="rect">
            <a:avLst/>
          </a:prstGeom>
          <a:noFill/>
        </p:spPr>
        <p:txBody>
          <a:bodyPr>
            <a:spAutoFit/>
          </a:bodyPr>
          <a:lstStyle/>
          <a:p>
            <a:pPr algn="ctr">
              <a:defRPr/>
            </a:pPr>
            <a:r>
              <a:rPr lang="zh-CN" altLang="en-US" sz="1012" b="1" dirty="0">
                <a:solidFill>
                  <a:schemeClr val="tx1">
                    <a:lumMod val="75000"/>
                    <a:lumOff val="25000"/>
                  </a:schemeClr>
                </a:solidFill>
                <a:latin typeface="Impact MT Std" pitchFamily="34" charset="0"/>
                <a:ea typeface="微软雅黑" pitchFamily="34" charset="-122"/>
              </a:rPr>
              <a:t>项目三</a:t>
            </a:r>
            <a:endParaRPr lang="en-US" altLang="zh-CN" sz="1012" b="1" dirty="0">
              <a:solidFill>
                <a:schemeClr val="tx1">
                  <a:lumMod val="75000"/>
                  <a:lumOff val="25000"/>
                </a:schemeClr>
              </a:solidFill>
              <a:latin typeface="Impact MT Std" pitchFamily="34" charset="0"/>
              <a:ea typeface="微软雅黑" pitchFamily="34" charset="-122"/>
            </a:endParaRPr>
          </a:p>
          <a:p>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394115"/>
            <a:ext cx="1646206" cy="802079"/>
          </a:xfrm>
          <a:prstGeom prst="rect">
            <a:avLst/>
          </a:prstGeom>
          <a:noFill/>
        </p:spPr>
        <p:txBody>
          <a:bodyPr>
            <a:spAutoFit/>
          </a:bodyPr>
          <a:lstStyle/>
          <a:p>
            <a:pPr algn="ctr">
              <a:defRPr/>
            </a:pPr>
            <a:r>
              <a:rPr lang="zh-CN" altLang="en-US" sz="1012" b="1" dirty="0">
                <a:solidFill>
                  <a:schemeClr val="tx1">
                    <a:lumMod val="75000"/>
                    <a:lumOff val="25000"/>
                  </a:schemeClr>
                </a:solidFill>
                <a:latin typeface="Impact MT Std" pitchFamily="34" charset="0"/>
                <a:ea typeface="微软雅黑" pitchFamily="34" charset="-122"/>
              </a:rPr>
              <a:t>项目四</a:t>
            </a:r>
            <a:endParaRPr lang="en-US" altLang="zh-CN" sz="1012" b="1" dirty="0">
              <a:solidFill>
                <a:schemeClr val="tx1">
                  <a:lumMod val="75000"/>
                  <a:lumOff val="25000"/>
                </a:schemeClr>
              </a:solidFill>
              <a:latin typeface="Impact MT Std" pitchFamily="34" charset="0"/>
              <a:ea typeface="微软雅黑" pitchFamily="34" charset="-122"/>
            </a:endParaRPr>
          </a:p>
          <a:p>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32745979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33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18"/>
          <p:cNvSpPr txBox="1"/>
          <p:nvPr/>
        </p:nvSpPr>
        <p:spPr>
          <a:xfrm>
            <a:off x="1543024" y="1658332"/>
            <a:ext cx="1470856" cy="819455"/>
          </a:xfrm>
          <a:prstGeom prst="rect">
            <a:avLst/>
          </a:prstGeom>
          <a:noFill/>
          <a:ln>
            <a:noFill/>
          </a:ln>
        </p:spPr>
        <p:txBody>
          <a:bodyPr wrap="square" rtlCol="0">
            <a:spAutoFit/>
          </a:bodyPr>
          <a:lstStyle/>
          <a:p>
            <a:pPr algn="r">
              <a:lnSpc>
                <a:spcPct val="150000"/>
              </a:lnSpc>
            </a:pPr>
            <a:r>
              <a:rPr lang="zh-CN" altLang="en-US" sz="1050" dirty="0">
                <a:solidFill>
                  <a:srgbClr val="2C3637"/>
                </a:solidFill>
                <a:latin typeface="微软雅黑" pitchFamily="34" charset="-122"/>
                <a:ea typeface="微软雅黑" pitchFamily="34" charset="-122"/>
              </a:rPr>
              <a:t>点击输入简要文字内容，文字内容需概括精炼文字内容</a:t>
            </a:r>
            <a:r>
              <a:rPr lang="en-US" altLang="zh-CN" sz="1050" dirty="0">
                <a:solidFill>
                  <a:srgbClr val="2C3637"/>
                </a:solidFill>
                <a:latin typeface="微软雅黑" pitchFamily="34" charset="-122"/>
                <a:ea typeface="微软雅黑" pitchFamily="34" charset="-122"/>
              </a:rPr>
              <a:t>……</a:t>
            </a:r>
            <a:endParaRPr lang="zh-CN" altLang="en-US" sz="1050" b="1" dirty="0">
              <a:solidFill>
                <a:srgbClr val="2C3637"/>
              </a:solidFill>
              <a:latin typeface="微软雅黑" panose="020B0503020204020204" pitchFamily="34" charset="-122"/>
              <a:ea typeface="微软雅黑" panose="020B0503020204020204" pitchFamily="34" charset="-122"/>
            </a:endParaRPr>
          </a:p>
        </p:txBody>
      </p:sp>
      <p:sp>
        <p:nvSpPr>
          <p:cNvPr id="32" name="文本框 19"/>
          <p:cNvSpPr txBox="1"/>
          <p:nvPr/>
        </p:nvSpPr>
        <p:spPr>
          <a:xfrm>
            <a:off x="1764419" y="2855425"/>
            <a:ext cx="1519421" cy="819455"/>
          </a:xfrm>
          <a:prstGeom prst="rect">
            <a:avLst/>
          </a:prstGeom>
          <a:noFill/>
          <a:ln>
            <a:noFill/>
          </a:ln>
        </p:spPr>
        <p:txBody>
          <a:bodyPr wrap="square" rtlCol="0">
            <a:spAutoFit/>
          </a:bodyPr>
          <a:lstStyle/>
          <a:p>
            <a:pPr algn="r">
              <a:lnSpc>
                <a:spcPct val="150000"/>
              </a:lnSpc>
            </a:pPr>
            <a:r>
              <a:rPr lang="zh-CN" altLang="en-US" sz="1050" dirty="0">
                <a:solidFill>
                  <a:srgbClr val="2C3637"/>
                </a:solidFill>
                <a:latin typeface="微软雅黑" pitchFamily="34" charset="-122"/>
                <a:ea typeface="微软雅黑" pitchFamily="34" charset="-122"/>
              </a:rPr>
              <a:t>点击输入简要文字内容，文字内容需概括精炼文字内容</a:t>
            </a:r>
            <a:r>
              <a:rPr lang="en-US" altLang="zh-CN" sz="1050" dirty="0">
                <a:solidFill>
                  <a:srgbClr val="2C3637"/>
                </a:solidFill>
                <a:latin typeface="微软雅黑" pitchFamily="34" charset="-122"/>
                <a:ea typeface="微软雅黑" pitchFamily="34" charset="-122"/>
              </a:rPr>
              <a:t>……</a:t>
            </a:r>
            <a:endParaRPr lang="zh-CN" altLang="en-US" sz="1050" b="1" dirty="0">
              <a:solidFill>
                <a:srgbClr val="2C3637"/>
              </a:solidFill>
              <a:latin typeface="微软雅黑" panose="020B0503020204020204" pitchFamily="34" charset="-122"/>
              <a:ea typeface="微软雅黑" panose="020B0503020204020204" pitchFamily="34" charset="-122"/>
            </a:endParaRPr>
          </a:p>
        </p:txBody>
      </p:sp>
      <p:sp>
        <p:nvSpPr>
          <p:cNvPr id="33" name="文本框 20"/>
          <p:cNvSpPr txBox="1"/>
          <p:nvPr/>
        </p:nvSpPr>
        <p:spPr>
          <a:xfrm>
            <a:off x="5860160" y="1235667"/>
            <a:ext cx="1681397" cy="819455"/>
          </a:xfrm>
          <a:prstGeom prst="rect">
            <a:avLst/>
          </a:prstGeom>
          <a:noFill/>
          <a:ln>
            <a:noFill/>
          </a:ln>
        </p:spPr>
        <p:txBody>
          <a:bodyPr wrap="square" rtlCol="0">
            <a:spAutoFit/>
          </a:bodyPr>
          <a:lstStyle/>
          <a:p>
            <a:pPr>
              <a:lnSpc>
                <a:spcPct val="150000"/>
              </a:lnSpc>
            </a:pPr>
            <a:r>
              <a:rPr lang="zh-CN" altLang="en-US" sz="1050" dirty="0">
                <a:solidFill>
                  <a:srgbClr val="2C3637"/>
                </a:solidFill>
                <a:latin typeface="微软雅黑" pitchFamily="34" charset="-122"/>
                <a:ea typeface="微软雅黑" pitchFamily="34" charset="-122"/>
              </a:rPr>
              <a:t>点击输入简要文字内容，文字内容需概括精炼文字内容</a:t>
            </a:r>
            <a:r>
              <a:rPr lang="en-US" altLang="zh-CN" sz="1050" dirty="0">
                <a:solidFill>
                  <a:srgbClr val="2C3637"/>
                </a:solidFill>
                <a:latin typeface="微软雅黑" pitchFamily="34" charset="-122"/>
                <a:ea typeface="微软雅黑" pitchFamily="34" charset="-122"/>
              </a:rPr>
              <a:t>……</a:t>
            </a:r>
            <a:endParaRPr lang="zh-CN" altLang="en-US" sz="1050" b="1" dirty="0">
              <a:solidFill>
                <a:srgbClr val="2C3637"/>
              </a:solidFill>
              <a:latin typeface="微软雅黑" panose="020B0503020204020204" pitchFamily="34" charset="-122"/>
              <a:ea typeface="微软雅黑" panose="020B0503020204020204" pitchFamily="34" charset="-122"/>
            </a:endParaRPr>
          </a:p>
        </p:txBody>
      </p:sp>
      <p:sp>
        <p:nvSpPr>
          <p:cNvPr id="34" name="文本框 21"/>
          <p:cNvSpPr txBox="1"/>
          <p:nvPr/>
        </p:nvSpPr>
        <p:spPr>
          <a:xfrm>
            <a:off x="6022136" y="2639457"/>
            <a:ext cx="1519421" cy="819455"/>
          </a:xfrm>
          <a:prstGeom prst="rect">
            <a:avLst/>
          </a:prstGeom>
          <a:noFill/>
          <a:ln>
            <a:noFill/>
          </a:ln>
        </p:spPr>
        <p:txBody>
          <a:bodyPr wrap="square" rtlCol="0">
            <a:spAutoFit/>
          </a:bodyPr>
          <a:lstStyle/>
          <a:p>
            <a:pPr>
              <a:lnSpc>
                <a:spcPct val="150000"/>
              </a:lnSpc>
            </a:pPr>
            <a:r>
              <a:rPr lang="zh-CN" altLang="en-US" sz="1050" dirty="0">
                <a:solidFill>
                  <a:srgbClr val="2C3637"/>
                </a:solidFill>
                <a:latin typeface="微软雅黑" pitchFamily="34" charset="-122"/>
                <a:ea typeface="微软雅黑" pitchFamily="34" charset="-122"/>
              </a:rPr>
              <a:t>点击输入简要文字内容，文字内容需概括精炼文字内容</a:t>
            </a:r>
            <a:r>
              <a:rPr lang="en-US" altLang="zh-CN" sz="1050" dirty="0">
                <a:solidFill>
                  <a:srgbClr val="2C3637"/>
                </a:solidFill>
                <a:latin typeface="微软雅黑" pitchFamily="34" charset="-122"/>
                <a:ea typeface="微软雅黑" pitchFamily="34" charset="-122"/>
              </a:rPr>
              <a:t>……</a:t>
            </a:r>
            <a:endParaRPr lang="zh-CN" altLang="en-US" sz="1050" b="1" dirty="0">
              <a:solidFill>
                <a:srgbClr val="2C3637"/>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3494686" y="1315243"/>
            <a:ext cx="2084110" cy="2084110"/>
            <a:chOff x="3325860" y="1074902"/>
            <a:chExt cx="2531533" cy="2531533"/>
          </a:xfrm>
        </p:grpSpPr>
        <p:sp>
          <p:nvSpPr>
            <p:cNvPr id="36" name="椭圆 35"/>
            <p:cNvSpPr/>
            <p:nvPr/>
          </p:nvSpPr>
          <p:spPr>
            <a:xfrm>
              <a:off x="3325860" y="1074902"/>
              <a:ext cx="2531533" cy="2531533"/>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a:endParaRPr lang="zh-CN" altLang="en-US" sz="1012">
                <a:latin typeface="微软雅黑" panose="020B0503020204020204" pitchFamily="34" charset="-122"/>
                <a:ea typeface="微软雅黑" panose="020B0503020204020204" pitchFamily="34" charset="-122"/>
              </a:endParaRPr>
            </a:p>
          </p:txBody>
        </p:sp>
        <p:sp>
          <p:nvSpPr>
            <p:cNvPr id="37"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bg1"/>
            </a:solidFill>
            <a:ln>
              <a:noFill/>
            </a:ln>
            <a:extLst/>
          </p:spPr>
          <p:txBody>
            <a:bodyPr vert="horz" wrap="square" lIns="51422" tIns="25711" rIns="51422" bIns="2571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38" name="文本框 23"/>
            <p:cNvSpPr txBox="1"/>
            <p:nvPr/>
          </p:nvSpPr>
          <p:spPr>
            <a:xfrm>
              <a:off x="3505189" y="2198316"/>
              <a:ext cx="2172875" cy="1233709"/>
            </a:xfrm>
            <a:prstGeom prst="rect">
              <a:avLst/>
            </a:prstGeom>
            <a:noFill/>
          </p:spPr>
          <p:txBody>
            <a:bodyPr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行业前景</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endParaRPr lang="en-US" altLang="zh-CN" sz="900" dirty="0">
                <a:solidFill>
                  <a:schemeClr val="bg1"/>
                </a:solidFill>
                <a:latin typeface="微软雅黑" panose="020B0503020204020204" pitchFamily="34" charset="-122"/>
                <a:ea typeface="微软雅黑" panose="020B0503020204020204" pitchFamily="34" charset="-122"/>
              </a:endParaRPr>
            </a:p>
            <a:p>
              <a:pPr algn="ctr"/>
              <a:r>
                <a:rPr lang="zh-CN" altLang="en-US" sz="900" dirty="0">
                  <a:solidFill>
                    <a:schemeClr val="bg1"/>
                  </a:solidFill>
                  <a:latin typeface="微软雅黑" panose="020B0503020204020204" pitchFamily="34" charset="-122"/>
                  <a:ea typeface="微软雅黑" panose="020B0503020204020204" pitchFamily="34" charset="-122"/>
                </a:rPr>
                <a:t>在此输入详细文字介绍，在此输入详细文字介绍</a:t>
              </a:r>
            </a:p>
            <a:p>
              <a:pPr algn="ctr"/>
              <a:r>
                <a:rPr lang="zh-CN" altLang="en-US" sz="900" dirty="0">
                  <a:solidFill>
                    <a:schemeClr val="bg1"/>
                  </a:solidFill>
                  <a:latin typeface="微软雅黑" panose="020B0503020204020204" pitchFamily="34" charset="-122"/>
                  <a:ea typeface="微软雅黑" panose="020B0503020204020204" pitchFamily="34" charset="-122"/>
                </a:rPr>
                <a:t>在此输入详细文字介绍</a:t>
              </a:r>
            </a:p>
            <a:p>
              <a:pPr algn="ctr"/>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057962" y="1514861"/>
            <a:ext cx="704666" cy="704666"/>
            <a:chOff x="2386060" y="1495059"/>
            <a:chExt cx="939800" cy="939800"/>
          </a:xfrm>
        </p:grpSpPr>
        <p:sp>
          <p:nvSpPr>
            <p:cNvPr id="40" name="椭圆 39"/>
            <p:cNvSpPr/>
            <p:nvPr/>
          </p:nvSpPr>
          <p:spPr>
            <a:xfrm>
              <a:off x="2386060" y="1495059"/>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a:endParaRPr lang="zh-CN" altLang="en-US" sz="1012">
                <a:latin typeface="微软雅黑" panose="020B0503020204020204" pitchFamily="34" charset="-122"/>
                <a:ea typeface="微软雅黑" panose="020B0503020204020204" pitchFamily="34" charset="-122"/>
              </a:endParaRPr>
            </a:p>
          </p:txBody>
        </p:sp>
        <p:sp>
          <p:nvSpPr>
            <p:cNvPr id="41"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5078829" y="1305998"/>
            <a:ext cx="704666" cy="704666"/>
            <a:chOff x="5454052" y="1074902"/>
            <a:chExt cx="939800" cy="939800"/>
          </a:xfrm>
        </p:grpSpPr>
        <p:sp>
          <p:nvSpPr>
            <p:cNvPr id="45" name="椭圆 44"/>
            <p:cNvSpPr/>
            <p:nvPr/>
          </p:nvSpPr>
          <p:spPr>
            <a:xfrm>
              <a:off x="5454052" y="1074902"/>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a:endParaRPr lang="zh-CN" altLang="en-US" sz="1012">
                <a:latin typeface="微软雅黑" panose="020B0503020204020204" pitchFamily="34" charset="-122"/>
                <a:ea typeface="微软雅黑" panose="020B0503020204020204" pitchFamily="34" charset="-122"/>
              </a:endParaRPr>
            </a:p>
          </p:txBody>
        </p:sp>
        <p:grpSp>
          <p:nvGrpSpPr>
            <p:cNvPr id="46" name="组合 45"/>
            <p:cNvGrpSpPr/>
            <p:nvPr/>
          </p:nvGrpSpPr>
          <p:grpSpPr>
            <a:xfrm>
              <a:off x="5729640" y="1309909"/>
              <a:ext cx="411300" cy="441104"/>
              <a:chOff x="5995987" y="547688"/>
              <a:chExt cx="219075" cy="234950"/>
            </a:xfrm>
            <a:solidFill>
              <a:schemeClr val="bg1"/>
            </a:solidFill>
          </p:grpSpPr>
          <p:sp>
            <p:nvSpPr>
              <p:cNvPr id="47"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48"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grpSp>
      <p:grpSp>
        <p:nvGrpSpPr>
          <p:cNvPr id="49" name="组合 48"/>
          <p:cNvGrpSpPr/>
          <p:nvPr/>
        </p:nvGrpSpPr>
        <p:grpSpPr>
          <a:xfrm>
            <a:off x="3276194" y="2812419"/>
            <a:ext cx="704666" cy="704666"/>
            <a:chOff x="3080330" y="2789142"/>
            <a:chExt cx="939800" cy="939800"/>
          </a:xfrm>
        </p:grpSpPr>
        <p:sp>
          <p:nvSpPr>
            <p:cNvPr id="50" name="椭圆 49"/>
            <p:cNvSpPr/>
            <p:nvPr/>
          </p:nvSpPr>
          <p:spPr>
            <a:xfrm>
              <a:off x="3080330" y="2789142"/>
              <a:ext cx="939800" cy="939800"/>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a:endParaRPr lang="zh-CN" altLang="en-US" sz="1012">
                <a:latin typeface="微软雅黑" panose="020B0503020204020204" pitchFamily="34" charset="-122"/>
                <a:ea typeface="微软雅黑" panose="020B0503020204020204" pitchFamily="34" charset="-122"/>
              </a:endParaRPr>
            </a:p>
          </p:txBody>
        </p:sp>
        <p:grpSp>
          <p:nvGrpSpPr>
            <p:cNvPr id="51" name="组合 50"/>
            <p:cNvGrpSpPr/>
            <p:nvPr/>
          </p:nvGrpSpPr>
          <p:grpSpPr>
            <a:xfrm>
              <a:off x="3294687" y="3010257"/>
              <a:ext cx="497794" cy="491067"/>
              <a:chOff x="8123237" y="3667126"/>
              <a:chExt cx="234950" cy="231775"/>
            </a:xfrm>
            <a:solidFill>
              <a:schemeClr val="bg1"/>
            </a:solidFill>
          </p:grpSpPr>
          <p:sp>
            <p:nvSpPr>
              <p:cNvPr id="52"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53"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grpSp>
      <p:grpSp>
        <p:nvGrpSpPr>
          <p:cNvPr id="54" name="组合 53"/>
          <p:cNvGrpSpPr/>
          <p:nvPr/>
        </p:nvGrpSpPr>
        <p:grpSpPr>
          <a:xfrm>
            <a:off x="5306358" y="2542341"/>
            <a:ext cx="675698" cy="675698"/>
            <a:chOff x="5719249" y="3077288"/>
            <a:chExt cx="767347" cy="767347"/>
          </a:xfrm>
        </p:grpSpPr>
        <p:sp>
          <p:nvSpPr>
            <p:cNvPr id="55" name="椭圆 54"/>
            <p:cNvSpPr/>
            <p:nvPr/>
          </p:nvSpPr>
          <p:spPr>
            <a:xfrm>
              <a:off x="5719249" y="3077288"/>
              <a:ext cx="767347" cy="767347"/>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a:endParaRPr lang="zh-CN" altLang="en-US" sz="1012">
                <a:latin typeface="微软雅黑" panose="020B0503020204020204" pitchFamily="34" charset="-122"/>
                <a:ea typeface="微软雅黑" panose="020B0503020204020204" pitchFamily="34" charset="-122"/>
              </a:endParaRPr>
            </a:p>
          </p:txBody>
        </p:sp>
        <p:sp>
          <p:nvSpPr>
            <p:cNvPr id="56"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xtLst/>
          </p:spPr>
          <p:txBody>
            <a:bodyPr vert="horz" wrap="square" lIns="51422" tIns="25711" rIns="51422" bIns="2571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sp>
        <p:nvSpPr>
          <p:cNvPr id="61" name="矩形 47"/>
          <p:cNvSpPr>
            <a:spLocks noChangeArrowheads="1"/>
          </p:cNvSpPr>
          <p:nvPr/>
        </p:nvSpPr>
        <p:spPr bwMode="auto">
          <a:xfrm>
            <a:off x="1764419" y="4005515"/>
            <a:ext cx="5993105" cy="11022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16" tIns="25709" rIns="51416" bIns="25709">
            <a:spAutoFit/>
          </a:bodyPr>
          <a:lstStyle/>
          <a:p>
            <a:pPr>
              <a:lnSpc>
                <a:spcPct val="130000"/>
              </a:lnSpc>
              <a:spcBef>
                <a:spcPct val="0"/>
              </a:spcBef>
            </a:pPr>
            <a:r>
              <a:rPr lang="zh-CN" altLang="en-US" sz="1050" dirty="0">
                <a:solidFill>
                  <a:srgbClr val="2C3637"/>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a:p>
            <a:pPr>
              <a:lnSpc>
                <a:spcPct val="130000"/>
              </a:lnSpc>
              <a:spcBef>
                <a:spcPct val="0"/>
              </a:spcBef>
            </a:pPr>
            <a:endParaRPr lang="zh-CN" altLang="en-US" sz="1050" dirty="0">
              <a:solidFill>
                <a:srgbClr val="2C3637"/>
              </a:solidFill>
              <a:latin typeface="微软雅黑" panose="020B0503020204020204" pitchFamily="34" charset="-122"/>
              <a:ea typeface="微软雅黑" panose="020B0503020204020204" pitchFamily="34" charset="-122"/>
              <a:sym typeface="微软雅黑" pitchFamily="34" charset="-122"/>
            </a:endParaRPr>
          </a:p>
          <a:p>
            <a:pPr>
              <a:lnSpc>
                <a:spcPct val="130000"/>
              </a:lnSpc>
              <a:spcBef>
                <a:spcPct val="0"/>
              </a:spcBef>
              <a:buNone/>
            </a:pPr>
            <a:endParaRPr lang="zh-CN" altLang="en-US" sz="1050" dirty="0">
              <a:solidFill>
                <a:srgbClr val="2C3637"/>
              </a:solidFill>
              <a:latin typeface="微软雅黑" panose="020B0503020204020204" pitchFamily="34" charset="-122"/>
              <a:ea typeface="微软雅黑" panose="020B0503020204020204" pitchFamily="34" charset="-122"/>
              <a:sym typeface="微软雅黑" pitchFamily="34" charset="-122"/>
            </a:endParaRPr>
          </a:p>
        </p:txBody>
      </p:sp>
    </p:spTree>
    <p:extLst>
      <p:ext uri="{BB962C8B-B14F-4D97-AF65-F5344CB8AC3E}">
        <p14:creationId xmlns:p14="http://schemas.microsoft.com/office/powerpoint/2010/main" xmlns="" val="351399977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strVal val="4*#ppt_w"/>
                                          </p:val>
                                        </p:tav>
                                        <p:tav tm="100000">
                                          <p:val>
                                            <p:strVal val="#ppt_w"/>
                                          </p:val>
                                        </p:tav>
                                      </p:tavLst>
                                    </p:anim>
                                    <p:anim calcmode="lin" valueType="num">
                                      <p:cBhvr>
                                        <p:cTn id="8" dur="500" fill="hold"/>
                                        <p:tgtEl>
                                          <p:spTgt spid="35"/>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400" fill="hold"/>
                                        <p:tgtEl>
                                          <p:spTgt spid="39"/>
                                        </p:tgtEl>
                                        <p:attrNameLst>
                                          <p:attrName>ppt_w</p:attrName>
                                        </p:attrNameLst>
                                      </p:cBhvr>
                                      <p:tavLst>
                                        <p:tav tm="0">
                                          <p:val>
                                            <p:fltVal val="0"/>
                                          </p:val>
                                        </p:tav>
                                        <p:tav tm="100000">
                                          <p:val>
                                            <p:strVal val="#ppt_w"/>
                                          </p:val>
                                        </p:tav>
                                      </p:tavLst>
                                    </p:anim>
                                    <p:anim calcmode="lin" valueType="num">
                                      <p:cBhvr>
                                        <p:cTn id="13" dur="400" fill="hold"/>
                                        <p:tgtEl>
                                          <p:spTgt spid="39"/>
                                        </p:tgtEl>
                                        <p:attrNameLst>
                                          <p:attrName>ppt_h</p:attrName>
                                        </p:attrNameLst>
                                      </p:cBhvr>
                                      <p:tavLst>
                                        <p:tav tm="0">
                                          <p:val>
                                            <p:fltVal val="0"/>
                                          </p:val>
                                        </p:tav>
                                        <p:tav tm="100000">
                                          <p:val>
                                            <p:strVal val="#ppt_h"/>
                                          </p:val>
                                        </p:tav>
                                      </p:tavLst>
                                    </p:anim>
                                    <p:animEffect transition="in" filter="fade">
                                      <p:cBhvr>
                                        <p:cTn id="14" dur="400"/>
                                        <p:tgtEl>
                                          <p:spTgt spid="3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p:cTn id="21" dur="400" fill="hold"/>
                                        <p:tgtEl>
                                          <p:spTgt spid="49"/>
                                        </p:tgtEl>
                                        <p:attrNameLst>
                                          <p:attrName>ppt_w</p:attrName>
                                        </p:attrNameLst>
                                      </p:cBhvr>
                                      <p:tavLst>
                                        <p:tav tm="0">
                                          <p:val>
                                            <p:fltVal val="0"/>
                                          </p:val>
                                        </p:tav>
                                        <p:tav tm="100000">
                                          <p:val>
                                            <p:strVal val="#ppt_w"/>
                                          </p:val>
                                        </p:tav>
                                      </p:tavLst>
                                    </p:anim>
                                    <p:anim calcmode="lin" valueType="num">
                                      <p:cBhvr>
                                        <p:cTn id="22" dur="400" fill="hold"/>
                                        <p:tgtEl>
                                          <p:spTgt spid="49"/>
                                        </p:tgtEl>
                                        <p:attrNameLst>
                                          <p:attrName>ppt_h</p:attrName>
                                        </p:attrNameLst>
                                      </p:cBhvr>
                                      <p:tavLst>
                                        <p:tav tm="0">
                                          <p:val>
                                            <p:fltVal val="0"/>
                                          </p:val>
                                        </p:tav>
                                        <p:tav tm="100000">
                                          <p:val>
                                            <p:strVal val="#ppt_h"/>
                                          </p:val>
                                        </p:tav>
                                      </p:tavLst>
                                    </p:anim>
                                    <p:animEffect transition="in" filter="fade">
                                      <p:cBhvr>
                                        <p:cTn id="23" dur="400"/>
                                        <p:tgtEl>
                                          <p:spTgt spid="4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p:cTn id="30" dur="400" fill="hold"/>
                                        <p:tgtEl>
                                          <p:spTgt spid="54"/>
                                        </p:tgtEl>
                                        <p:attrNameLst>
                                          <p:attrName>ppt_w</p:attrName>
                                        </p:attrNameLst>
                                      </p:cBhvr>
                                      <p:tavLst>
                                        <p:tav tm="0">
                                          <p:val>
                                            <p:fltVal val="0"/>
                                          </p:val>
                                        </p:tav>
                                        <p:tav tm="100000">
                                          <p:val>
                                            <p:strVal val="#ppt_w"/>
                                          </p:val>
                                        </p:tav>
                                      </p:tavLst>
                                    </p:anim>
                                    <p:anim calcmode="lin" valueType="num">
                                      <p:cBhvr>
                                        <p:cTn id="31" dur="400" fill="hold"/>
                                        <p:tgtEl>
                                          <p:spTgt spid="54"/>
                                        </p:tgtEl>
                                        <p:attrNameLst>
                                          <p:attrName>ppt_h</p:attrName>
                                        </p:attrNameLst>
                                      </p:cBhvr>
                                      <p:tavLst>
                                        <p:tav tm="0">
                                          <p:val>
                                            <p:fltVal val="0"/>
                                          </p:val>
                                        </p:tav>
                                        <p:tav tm="100000">
                                          <p:val>
                                            <p:strVal val="#ppt_h"/>
                                          </p:val>
                                        </p:tav>
                                      </p:tavLst>
                                    </p:anim>
                                    <p:animEffect transition="in" filter="fade">
                                      <p:cBhvr>
                                        <p:cTn id="32" dur="400"/>
                                        <p:tgtEl>
                                          <p:spTgt spid="54"/>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childTnLst>
                          </p:cTn>
                        </p:par>
                        <p:par>
                          <p:cTn id="36" fill="hold">
                            <p:stCondLst>
                              <p:cond delay="2000"/>
                            </p:stCondLst>
                            <p:childTnLst>
                              <p:par>
                                <p:cTn id="37" presetID="53" presetClass="entr" presetSubtype="16" fill="hold"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400" fill="hold"/>
                                        <p:tgtEl>
                                          <p:spTgt spid="44"/>
                                        </p:tgtEl>
                                        <p:attrNameLst>
                                          <p:attrName>ppt_w</p:attrName>
                                        </p:attrNameLst>
                                      </p:cBhvr>
                                      <p:tavLst>
                                        <p:tav tm="0">
                                          <p:val>
                                            <p:fltVal val="0"/>
                                          </p:val>
                                        </p:tav>
                                        <p:tav tm="100000">
                                          <p:val>
                                            <p:strVal val="#ppt_w"/>
                                          </p:val>
                                        </p:tav>
                                      </p:tavLst>
                                    </p:anim>
                                    <p:anim calcmode="lin" valueType="num">
                                      <p:cBhvr>
                                        <p:cTn id="40" dur="400" fill="hold"/>
                                        <p:tgtEl>
                                          <p:spTgt spid="44"/>
                                        </p:tgtEl>
                                        <p:attrNameLst>
                                          <p:attrName>ppt_h</p:attrName>
                                        </p:attrNameLst>
                                      </p:cBhvr>
                                      <p:tavLst>
                                        <p:tav tm="0">
                                          <p:val>
                                            <p:fltVal val="0"/>
                                          </p:val>
                                        </p:tav>
                                        <p:tav tm="100000">
                                          <p:val>
                                            <p:strVal val="#ppt_h"/>
                                          </p:val>
                                        </p:tav>
                                      </p:tavLst>
                                    </p:anim>
                                    <p:animEffect transition="in" filter="fade">
                                      <p:cBhvr>
                                        <p:cTn id="41" dur="400"/>
                                        <p:tgtEl>
                                          <p:spTgt spid="4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fade">
                                      <p:cBhvr>
                                        <p:cTn id="44" dur="500"/>
                                        <p:tgtEl>
                                          <p:spTgt spid="33"/>
                                        </p:tgtEl>
                                      </p:cBhvr>
                                    </p:animEffect>
                                  </p:childTnLst>
                                </p:cTn>
                              </p:par>
                            </p:childTnLst>
                          </p:cTn>
                        </p:par>
                        <p:par>
                          <p:cTn id="45" fill="hold">
                            <p:stCondLst>
                              <p:cond delay="2500"/>
                            </p:stCondLst>
                            <p:childTnLst>
                              <p:par>
                                <p:cTn id="46" presetID="14" presetClass="entr" presetSubtype="10"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randombar(horizontal)">
                                      <p:cBhvr>
                                        <p:cTn id="48" dur="75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6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2740154" y="1328760"/>
            <a:ext cx="2157841" cy="295466"/>
            <a:chOff x="3249264" y="1751685"/>
            <a:chExt cx="2994025" cy="394057"/>
          </a:xfrm>
        </p:grpSpPr>
        <p:grpSp>
          <p:nvGrpSpPr>
            <p:cNvPr id="21" name="组合 20"/>
            <p:cNvGrpSpPr/>
            <p:nvPr/>
          </p:nvGrpSpPr>
          <p:grpSpPr>
            <a:xfrm>
              <a:off x="3249264" y="1776444"/>
              <a:ext cx="2994025" cy="314202"/>
              <a:chOff x="2940050" y="2132898"/>
              <a:chExt cx="2994025" cy="314202"/>
            </a:xfrm>
          </p:grpSpPr>
          <p:sp>
            <p:nvSpPr>
              <p:cNvPr id="23" name="圆角矩形 22"/>
              <p:cNvSpPr/>
              <p:nvPr/>
            </p:nvSpPr>
            <p:spPr>
              <a:xfrm>
                <a:off x="2940050" y="2132898"/>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圆角矩形 23"/>
              <p:cNvSpPr/>
              <p:nvPr/>
            </p:nvSpPr>
            <p:spPr>
              <a:xfrm>
                <a:off x="2940050" y="2132898"/>
                <a:ext cx="2108200" cy="314202"/>
              </a:xfrm>
              <a:prstGeom prst="roundRect">
                <a:avLst>
                  <a:gd name="adj" fmla="val 50000"/>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2" name="文本框 4"/>
            <p:cNvSpPr txBox="1"/>
            <p:nvPr/>
          </p:nvSpPr>
          <p:spPr>
            <a:xfrm>
              <a:off x="5335260" y="1751685"/>
              <a:ext cx="673754" cy="394057"/>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5" name="组合 24"/>
          <p:cNvGrpSpPr/>
          <p:nvPr/>
        </p:nvGrpSpPr>
        <p:grpSpPr>
          <a:xfrm>
            <a:off x="2736409" y="1636980"/>
            <a:ext cx="2157841" cy="295466"/>
            <a:chOff x="3249264" y="2162753"/>
            <a:chExt cx="2994025" cy="394058"/>
          </a:xfrm>
        </p:grpSpPr>
        <p:grpSp>
          <p:nvGrpSpPr>
            <p:cNvPr id="26" name="组合 25"/>
            <p:cNvGrpSpPr/>
            <p:nvPr/>
          </p:nvGrpSpPr>
          <p:grpSpPr>
            <a:xfrm>
              <a:off x="3249264" y="2178703"/>
              <a:ext cx="2994025" cy="314618"/>
              <a:chOff x="2940050" y="2519659"/>
              <a:chExt cx="2994025" cy="314618"/>
            </a:xfrm>
          </p:grpSpPr>
          <p:sp>
            <p:nvSpPr>
              <p:cNvPr id="28" name="圆角矩形 27"/>
              <p:cNvSpPr/>
              <p:nvPr/>
            </p:nvSpPr>
            <p:spPr>
              <a:xfrm>
                <a:off x="2940050" y="252007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9" name="圆角矩形 28"/>
              <p:cNvSpPr/>
              <p:nvPr/>
            </p:nvSpPr>
            <p:spPr>
              <a:xfrm>
                <a:off x="2940051" y="2519659"/>
                <a:ext cx="889000" cy="314202"/>
              </a:xfrm>
              <a:prstGeom prst="roundRect">
                <a:avLst>
                  <a:gd name="adj" fmla="val 50000"/>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7" name="文本框 9"/>
            <p:cNvSpPr txBox="1"/>
            <p:nvPr/>
          </p:nvSpPr>
          <p:spPr>
            <a:xfrm>
              <a:off x="4118870" y="2162753"/>
              <a:ext cx="673754" cy="394058"/>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30%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0" name="组合 39"/>
          <p:cNvGrpSpPr/>
          <p:nvPr/>
        </p:nvGrpSpPr>
        <p:grpSpPr>
          <a:xfrm>
            <a:off x="2736408" y="2964272"/>
            <a:ext cx="2170479" cy="295466"/>
            <a:chOff x="3244272" y="3932941"/>
            <a:chExt cx="3011560" cy="394056"/>
          </a:xfrm>
        </p:grpSpPr>
        <p:sp>
          <p:nvSpPr>
            <p:cNvPr id="41" name="圆角矩形 40"/>
            <p:cNvSpPr/>
            <p:nvPr/>
          </p:nvSpPr>
          <p:spPr>
            <a:xfrm>
              <a:off x="3261807" y="3971332"/>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圆角矩形 43"/>
            <p:cNvSpPr/>
            <p:nvPr/>
          </p:nvSpPr>
          <p:spPr>
            <a:xfrm>
              <a:off x="3244272" y="3971332"/>
              <a:ext cx="1201953" cy="314202"/>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文本框 15"/>
            <p:cNvSpPr txBox="1"/>
            <p:nvPr/>
          </p:nvSpPr>
          <p:spPr>
            <a:xfrm>
              <a:off x="4418924" y="3932941"/>
              <a:ext cx="907693" cy="394056"/>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40%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6" name="组合 45"/>
          <p:cNvGrpSpPr/>
          <p:nvPr/>
        </p:nvGrpSpPr>
        <p:grpSpPr>
          <a:xfrm>
            <a:off x="2736412" y="3258226"/>
            <a:ext cx="2168304" cy="295466"/>
            <a:chOff x="3244272" y="4324968"/>
            <a:chExt cx="3008542" cy="394054"/>
          </a:xfrm>
        </p:grpSpPr>
        <p:sp>
          <p:nvSpPr>
            <p:cNvPr id="47" name="圆角矩形 46"/>
            <p:cNvSpPr/>
            <p:nvPr/>
          </p:nvSpPr>
          <p:spPr>
            <a:xfrm>
              <a:off x="3258789" y="436261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8" name="圆角矩形 47"/>
            <p:cNvSpPr/>
            <p:nvPr/>
          </p:nvSpPr>
          <p:spPr>
            <a:xfrm>
              <a:off x="3244272" y="4362651"/>
              <a:ext cx="2108200" cy="314202"/>
            </a:xfrm>
            <a:prstGeom prst="roundRect">
              <a:avLst>
                <a:gd name="adj" fmla="val 5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9" name="文本框 19"/>
            <p:cNvSpPr txBox="1"/>
            <p:nvPr/>
          </p:nvSpPr>
          <p:spPr>
            <a:xfrm>
              <a:off x="5326614" y="4324968"/>
              <a:ext cx="673754" cy="394054"/>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50" name="组合 49"/>
          <p:cNvGrpSpPr/>
          <p:nvPr/>
        </p:nvGrpSpPr>
        <p:grpSpPr>
          <a:xfrm>
            <a:off x="1266538" y="1100813"/>
            <a:ext cx="1618420" cy="1646571"/>
            <a:chOff x="471707" y="1675770"/>
            <a:chExt cx="2158455" cy="2196000"/>
          </a:xfrm>
          <a:solidFill>
            <a:srgbClr val="E62A2A"/>
          </a:solidFill>
        </p:grpSpPr>
        <p:grpSp>
          <p:nvGrpSpPr>
            <p:cNvPr id="51" name="组合 50"/>
            <p:cNvGrpSpPr>
              <a:grpSpLocks noChangeAspect="1"/>
            </p:cNvGrpSpPr>
            <p:nvPr/>
          </p:nvGrpSpPr>
          <p:grpSpPr>
            <a:xfrm>
              <a:off x="471707" y="1675770"/>
              <a:ext cx="2158455" cy="2196000"/>
              <a:chOff x="5397500" y="5734050"/>
              <a:chExt cx="365125" cy="371476"/>
            </a:xfrm>
            <a:grpFill/>
          </p:grpSpPr>
          <p:sp>
            <p:nvSpPr>
              <p:cNvPr id="55"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grpSp>
        <p:grpSp>
          <p:nvGrpSpPr>
            <p:cNvPr id="52" name="组合 51"/>
            <p:cNvGrpSpPr>
              <a:grpSpLocks noChangeAspect="1"/>
            </p:cNvGrpSpPr>
            <p:nvPr/>
          </p:nvGrpSpPr>
          <p:grpSpPr>
            <a:xfrm>
              <a:off x="1735995" y="2108076"/>
              <a:ext cx="462003" cy="468000"/>
              <a:chOff x="2665061" y="4979202"/>
              <a:chExt cx="284308" cy="288000"/>
            </a:xfrm>
            <a:grpFill/>
          </p:grpSpPr>
          <p:sp>
            <p:nvSpPr>
              <p:cNvPr id="53"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sp>
            <p:nvSpPr>
              <p:cNvPr id="54" name="Freeform 933"/>
              <p:cNvSpPr>
                <a:spLocks/>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58" name="组合 57"/>
          <p:cNvGrpSpPr/>
          <p:nvPr/>
        </p:nvGrpSpPr>
        <p:grpSpPr>
          <a:xfrm>
            <a:off x="1274092" y="2760905"/>
            <a:ext cx="1618420" cy="1646571"/>
            <a:chOff x="478903" y="4355475"/>
            <a:chExt cx="2158455" cy="2196000"/>
          </a:xfrm>
          <a:solidFill>
            <a:srgbClr val="C00000"/>
          </a:solidFill>
        </p:grpSpPr>
        <p:grpSp>
          <p:nvGrpSpPr>
            <p:cNvPr id="59" name="组合 58"/>
            <p:cNvGrpSpPr>
              <a:grpSpLocks noChangeAspect="1"/>
            </p:cNvGrpSpPr>
            <p:nvPr/>
          </p:nvGrpSpPr>
          <p:grpSpPr>
            <a:xfrm>
              <a:off x="1795203" y="4733013"/>
              <a:ext cx="366333" cy="576000"/>
              <a:chOff x="2257888" y="5547128"/>
              <a:chExt cx="137373" cy="216000"/>
            </a:xfrm>
            <a:grpFill/>
          </p:grpSpPr>
          <p:sp>
            <p:nvSpPr>
              <p:cNvPr id="64" name="Freeform 69"/>
              <p:cNvSpPr>
                <a:spLocks/>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sp>
            <p:nvSpPr>
              <p:cNvPr id="65" name="Freeform 70"/>
              <p:cNvSpPr>
                <a:spLocks/>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a:grpSpLocks noChangeAspect="1"/>
            </p:cNvGrpSpPr>
            <p:nvPr/>
          </p:nvGrpSpPr>
          <p:grpSpPr>
            <a:xfrm>
              <a:off x="478903" y="4355475"/>
              <a:ext cx="2158455" cy="2196000"/>
              <a:chOff x="5397500" y="5734050"/>
              <a:chExt cx="365125" cy="371476"/>
            </a:xfrm>
            <a:grpFill/>
          </p:grpSpPr>
          <p:sp>
            <p:nvSpPr>
              <p:cNvPr id="61" name="Freeform 288"/>
              <p:cNvSpPr>
                <a:spLocks/>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sp>
            <p:nvSpPr>
              <p:cNvPr id="62"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sp>
            <p:nvSpPr>
              <p:cNvPr id="63" name="Freeform 291"/>
              <p:cNvSpPr>
                <a:spLocks/>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latin typeface="Arial" panose="020B0604020202020204" pitchFamily="34" charset="0"/>
                  <a:ea typeface="微软雅黑" panose="020B0503020204020204" pitchFamily="34" charset="-122"/>
                  <a:cs typeface="Arial" panose="020B0604020202020204" pitchFamily="34" charset="0"/>
                </a:endParaRPr>
              </a:p>
            </p:txBody>
          </p:sp>
        </p:grpSp>
      </p:grpSp>
      <p:sp>
        <p:nvSpPr>
          <p:cNvPr id="66" name="矩形 65"/>
          <p:cNvSpPr/>
          <p:nvPr/>
        </p:nvSpPr>
        <p:spPr>
          <a:xfrm>
            <a:off x="2809761" y="1027584"/>
            <a:ext cx="907890" cy="300058"/>
          </a:xfrm>
          <a:prstGeom prst="rect">
            <a:avLst/>
          </a:prstGeom>
        </p:spPr>
        <p:txBody>
          <a:bodyPr wrap="none" lIns="68555" tIns="34278" rIns="68555" bIns="34278">
            <a:spAutoFit/>
          </a:body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2797941" y="1913908"/>
            <a:ext cx="2108948" cy="401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65000"/>
                    <a:lumOff val="35000"/>
                  </a:schemeClr>
                </a:solidFill>
                <a:sym typeface="微软雅黑" pitchFamily="34" charset="-122"/>
              </a:rPr>
              <a:t>在此录入上述图表的描述说明，在此录入上述图表的描述说明。</a:t>
            </a:r>
          </a:p>
        </p:txBody>
      </p:sp>
      <p:sp>
        <p:nvSpPr>
          <p:cNvPr id="68" name="矩形 67"/>
          <p:cNvSpPr/>
          <p:nvPr/>
        </p:nvSpPr>
        <p:spPr>
          <a:xfrm>
            <a:off x="2809761" y="2681190"/>
            <a:ext cx="907890" cy="300058"/>
          </a:xfrm>
          <a:prstGeom prst="rect">
            <a:avLst/>
          </a:prstGeom>
        </p:spPr>
        <p:txBody>
          <a:bodyPr wrap="none" lIns="68555" tIns="34278" rIns="68555" bIns="34278">
            <a:spAutoFit/>
          </a:bodyPr>
          <a:lstStyle/>
          <a:p>
            <a:r>
              <a:rPr lang="zh-CN" altLang="en-US" sz="1500" b="1" dirty="0">
                <a:solidFill>
                  <a:schemeClr val="tx1">
                    <a:lumMod val="65000"/>
                    <a:lumOff val="35000"/>
                  </a:schemeClr>
                </a:solidFill>
                <a:latin typeface="微软雅黑" panose="020B0503020204020204" pitchFamily="34" charset="-122"/>
                <a:ea typeface="微软雅黑" panose="020B0503020204020204" pitchFamily="34" charset="-122"/>
              </a:rPr>
              <a:t>添加标题</a:t>
            </a:r>
            <a:endParaRPr lang="en-US" altLang="zh-CN" sz="15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9" name="矩形 47"/>
          <p:cNvSpPr>
            <a:spLocks noChangeArrowheads="1"/>
          </p:cNvSpPr>
          <p:nvPr/>
        </p:nvSpPr>
        <p:spPr bwMode="auto">
          <a:xfrm>
            <a:off x="2797941" y="3555694"/>
            <a:ext cx="2108948" cy="401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65000"/>
                    <a:lumOff val="35000"/>
                  </a:schemeClr>
                </a:solidFill>
                <a:sym typeface="微软雅黑" pitchFamily="34" charset="-122"/>
              </a:rPr>
              <a:t>在此录入上述图表的描述说明，在此录入上述图表的描述说明。</a:t>
            </a:r>
          </a:p>
        </p:txBody>
      </p:sp>
      <p:sp>
        <p:nvSpPr>
          <p:cNvPr id="70" name="矩形 69"/>
          <p:cNvSpPr/>
          <p:nvPr/>
        </p:nvSpPr>
        <p:spPr>
          <a:xfrm>
            <a:off x="5315933" y="1042603"/>
            <a:ext cx="161976" cy="161976"/>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2C3637"/>
              </a:solidFill>
              <a:latin typeface="微软雅黑" panose="020B0503020204020204" pitchFamily="34" charset="-122"/>
              <a:ea typeface="微软雅黑" panose="020B0503020204020204" pitchFamily="34" charset="-122"/>
            </a:endParaRPr>
          </a:p>
        </p:txBody>
      </p:sp>
      <p:sp>
        <p:nvSpPr>
          <p:cNvPr id="71" name="矩形 70"/>
          <p:cNvSpPr/>
          <p:nvPr/>
        </p:nvSpPr>
        <p:spPr>
          <a:xfrm>
            <a:off x="5597848" y="973592"/>
            <a:ext cx="907890" cy="300058"/>
          </a:xfrm>
          <a:prstGeom prst="rect">
            <a:avLst/>
          </a:prstGeom>
        </p:spPr>
        <p:txBody>
          <a:bodyPr wrap="none" lIns="68555" tIns="34278" rIns="68555" bIns="34278">
            <a:spAutoFit/>
          </a:bodyPr>
          <a:lstStyle/>
          <a:p>
            <a:r>
              <a:rPr lang="zh-CN" altLang="en-US" sz="1500" b="1" dirty="0">
                <a:solidFill>
                  <a:srgbClr val="2C3637"/>
                </a:solidFill>
                <a:latin typeface="微软雅黑" pitchFamily="34" charset="-122"/>
                <a:ea typeface="微软雅黑" pitchFamily="34" charset="-122"/>
              </a:rPr>
              <a:t>输入标题</a:t>
            </a:r>
            <a:endParaRPr lang="en-US" altLang="zh-CN" sz="1500" b="1" dirty="0">
              <a:solidFill>
                <a:srgbClr val="2C3637"/>
              </a:solidFill>
              <a:latin typeface="微软雅黑" pitchFamily="34" charset="-122"/>
              <a:ea typeface="微软雅黑" pitchFamily="34" charset="-122"/>
            </a:endParaRPr>
          </a:p>
        </p:txBody>
      </p:sp>
      <p:sp>
        <p:nvSpPr>
          <p:cNvPr id="72" name="矩形 47"/>
          <p:cNvSpPr>
            <a:spLocks noChangeArrowheads="1"/>
          </p:cNvSpPr>
          <p:nvPr/>
        </p:nvSpPr>
        <p:spPr bwMode="auto">
          <a:xfrm>
            <a:off x="5597847" y="1247231"/>
            <a:ext cx="2591613"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2C3637"/>
                </a:solidFill>
                <a:sym typeface="微软雅黑" pitchFamily="34" charset="-122"/>
              </a:rPr>
              <a:t>在此录入上述图表的综合描述说明，在此录入上述图表的综合描述说明。</a:t>
            </a:r>
          </a:p>
        </p:txBody>
      </p:sp>
      <p:cxnSp>
        <p:nvCxnSpPr>
          <p:cNvPr id="73" name="直接连接符 72"/>
          <p:cNvCxnSpPr/>
          <p:nvPr/>
        </p:nvCxnSpPr>
        <p:spPr>
          <a:xfrm>
            <a:off x="5396921" y="1204578"/>
            <a:ext cx="0" cy="74086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315933" y="1945447"/>
            <a:ext cx="161976" cy="161976"/>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2C3637"/>
              </a:solidFill>
              <a:latin typeface="微软雅黑" panose="020B0503020204020204" pitchFamily="34" charset="-122"/>
              <a:ea typeface="微软雅黑" panose="020B0503020204020204" pitchFamily="34" charset="-122"/>
            </a:endParaRPr>
          </a:p>
        </p:txBody>
      </p:sp>
      <p:sp>
        <p:nvSpPr>
          <p:cNvPr id="75" name="矩形 74"/>
          <p:cNvSpPr/>
          <p:nvPr/>
        </p:nvSpPr>
        <p:spPr>
          <a:xfrm>
            <a:off x="5597848" y="1862789"/>
            <a:ext cx="907890" cy="300058"/>
          </a:xfrm>
          <a:prstGeom prst="rect">
            <a:avLst/>
          </a:prstGeom>
        </p:spPr>
        <p:txBody>
          <a:bodyPr wrap="none" lIns="68555" tIns="34278" rIns="68555" bIns="34278">
            <a:spAutoFit/>
          </a:bodyPr>
          <a:lstStyle/>
          <a:p>
            <a:r>
              <a:rPr lang="zh-CN" altLang="en-US" sz="1500" b="1" dirty="0">
                <a:solidFill>
                  <a:srgbClr val="2C3637"/>
                </a:solidFill>
                <a:latin typeface="微软雅黑" pitchFamily="34" charset="-122"/>
                <a:ea typeface="微软雅黑" pitchFamily="34" charset="-122"/>
              </a:rPr>
              <a:t>输入标题</a:t>
            </a:r>
            <a:endParaRPr lang="en-US" altLang="zh-CN" sz="1500" b="1" dirty="0">
              <a:solidFill>
                <a:srgbClr val="2C3637"/>
              </a:solidFill>
              <a:latin typeface="微软雅黑" pitchFamily="34" charset="-122"/>
              <a:ea typeface="微软雅黑" pitchFamily="34" charset="-122"/>
            </a:endParaRPr>
          </a:p>
        </p:txBody>
      </p:sp>
      <p:sp>
        <p:nvSpPr>
          <p:cNvPr id="76" name="矩形 47"/>
          <p:cNvSpPr>
            <a:spLocks noChangeArrowheads="1"/>
          </p:cNvSpPr>
          <p:nvPr/>
        </p:nvSpPr>
        <p:spPr bwMode="auto">
          <a:xfrm>
            <a:off x="5597847" y="2136427"/>
            <a:ext cx="2591613"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2C3637"/>
                </a:solidFill>
                <a:sym typeface="微软雅黑" pitchFamily="34" charset="-122"/>
              </a:rPr>
              <a:t>在此录入上述图表的综合描述说明，在此录入上述图表的综合描述说明。</a:t>
            </a:r>
          </a:p>
        </p:txBody>
      </p:sp>
      <p:cxnSp>
        <p:nvCxnSpPr>
          <p:cNvPr id="77" name="直接连接符 76"/>
          <p:cNvCxnSpPr/>
          <p:nvPr/>
        </p:nvCxnSpPr>
        <p:spPr>
          <a:xfrm>
            <a:off x="5396921" y="2107423"/>
            <a:ext cx="0" cy="74086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5315933" y="2848291"/>
            <a:ext cx="161976" cy="161976"/>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2C3637"/>
              </a:solidFill>
              <a:latin typeface="微软雅黑" panose="020B0503020204020204" pitchFamily="34" charset="-122"/>
              <a:ea typeface="微软雅黑" panose="020B0503020204020204" pitchFamily="34" charset="-122"/>
            </a:endParaRPr>
          </a:p>
        </p:txBody>
      </p:sp>
      <p:sp>
        <p:nvSpPr>
          <p:cNvPr id="79" name="矩形 78"/>
          <p:cNvSpPr/>
          <p:nvPr/>
        </p:nvSpPr>
        <p:spPr>
          <a:xfrm>
            <a:off x="5597848" y="2780652"/>
            <a:ext cx="907890" cy="300058"/>
          </a:xfrm>
          <a:prstGeom prst="rect">
            <a:avLst/>
          </a:prstGeom>
        </p:spPr>
        <p:txBody>
          <a:bodyPr wrap="none" lIns="68555" tIns="34278" rIns="68555" bIns="34278">
            <a:spAutoFit/>
          </a:bodyPr>
          <a:lstStyle/>
          <a:p>
            <a:r>
              <a:rPr lang="zh-CN" altLang="en-US" sz="1500" b="1" dirty="0">
                <a:solidFill>
                  <a:srgbClr val="2C3637"/>
                </a:solidFill>
                <a:latin typeface="微软雅黑" pitchFamily="34" charset="-122"/>
                <a:ea typeface="微软雅黑" pitchFamily="34" charset="-122"/>
              </a:rPr>
              <a:t>输入标题</a:t>
            </a:r>
            <a:endParaRPr lang="en-US" altLang="zh-CN" sz="1500" b="1" dirty="0">
              <a:solidFill>
                <a:srgbClr val="2C3637"/>
              </a:solidFill>
              <a:latin typeface="微软雅黑" pitchFamily="34" charset="-122"/>
              <a:ea typeface="微软雅黑" pitchFamily="34" charset="-122"/>
            </a:endParaRPr>
          </a:p>
        </p:txBody>
      </p:sp>
      <p:sp>
        <p:nvSpPr>
          <p:cNvPr id="84" name="矩形 83"/>
          <p:cNvSpPr>
            <a:spLocks noChangeArrowheads="1"/>
          </p:cNvSpPr>
          <p:nvPr/>
        </p:nvSpPr>
        <p:spPr bwMode="auto">
          <a:xfrm>
            <a:off x="5597847" y="3054290"/>
            <a:ext cx="2591613"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2C3637"/>
                </a:solidFill>
                <a:sym typeface="微软雅黑" pitchFamily="34" charset="-122"/>
              </a:rPr>
              <a:t>在此录入上述图表的综合描述说明，在此录入上述图表的综合描述说明。</a:t>
            </a:r>
          </a:p>
        </p:txBody>
      </p:sp>
      <p:cxnSp>
        <p:nvCxnSpPr>
          <p:cNvPr id="85" name="直接连接符 84"/>
          <p:cNvCxnSpPr/>
          <p:nvPr/>
        </p:nvCxnSpPr>
        <p:spPr>
          <a:xfrm>
            <a:off x="5396921" y="2986312"/>
            <a:ext cx="0" cy="74086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5315933" y="3681112"/>
            <a:ext cx="161976" cy="161976"/>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2C3637"/>
              </a:solidFill>
              <a:latin typeface="微软雅黑" panose="020B0503020204020204" pitchFamily="34" charset="-122"/>
              <a:ea typeface="微软雅黑" panose="020B0503020204020204" pitchFamily="34" charset="-122"/>
            </a:endParaRPr>
          </a:p>
        </p:txBody>
      </p:sp>
      <p:sp>
        <p:nvSpPr>
          <p:cNvPr id="87" name="矩形 86"/>
          <p:cNvSpPr/>
          <p:nvPr/>
        </p:nvSpPr>
        <p:spPr>
          <a:xfrm>
            <a:off x="5597848" y="3590531"/>
            <a:ext cx="907890" cy="300058"/>
          </a:xfrm>
          <a:prstGeom prst="rect">
            <a:avLst/>
          </a:prstGeom>
        </p:spPr>
        <p:txBody>
          <a:bodyPr wrap="none" lIns="68555" tIns="34278" rIns="68555" bIns="34278">
            <a:spAutoFit/>
          </a:bodyPr>
          <a:lstStyle/>
          <a:p>
            <a:r>
              <a:rPr lang="zh-CN" altLang="en-US" sz="1500" b="1" dirty="0">
                <a:solidFill>
                  <a:srgbClr val="2C3637"/>
                </a:solidFill>
                <a:latin typeface="微软雅黑" pitchFamily="34" charset="-122"/>
                <a:ea typeface="微软雅黑" pitchFamily="34" charset="-122"/>
              </a:rPr>
              <a:t>输入标题</a:t>
            </a:r>
            <a:endParaRPr lang="en-US" altLang="zh-CN" sz="1500" b="1" dirty="0">
              <a:solidFill>
                <a:srgbClr val="2C3637"/>
              </a:solidFill>
              <a:latin typeface="微软雅黑" pitchFamily="34" charset="-122"/>
              <a:ea typeface="微软雅黑" pitchFamily="34" charset="-122"/>
            </a:endParaRPr>
          </a:p>
        </p:txBody>
      </p:sp>
      <p:sp>
        <p:nvSpPr>
          <p:cNvPr id="88" name="矩形 87"/>
          <p:cNvSpPr>
            <a:spLocks noChangeArrowheads="1"/>
          </p:cNvSpPr>
          <p:nvPr/>
        </p:nvSpPr>
        <p:spPr bwMode="auto">
          <a:xfrm>
            <a:off x="5597847" y="3864169"/>
            <a:ext cx="2591613"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2C3637"/>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xmlns="" val="72091836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50"/>
                                        </p:tgtEl>
                                        <p:attrNameLst>
                                          <p:attrName>style.visibility</p:attrName>
                                        </p:attrNameLst>
                                      </p:cBhvr>
                                      <p:to>
                                        <p:strVal val="visible"/>
                                      </p:to>
                                    </p:set>
                                    <p:anim calcmode="lin" valueType="num">
                                      <p:cBhvr>
                                        <p:cTn id="7" dur="350" fill="hold"/>
                                        <p:tgtEl>
                                          <p:spTgt spid="50"/>
                                        </p:tgtEl>
                                        <p:attrNameLst>
                                          <p:attrName>ppt_w</p:attrName>
                                        </p:attrNameLst>
                                      </p:cBhvr>
                                      <p:tavLst>
                                        <p:tav tm="0">
                                          <p:val>
                                            <p:fltVal val="0"/>
                                          </p:val>
                                        </p:tav>
                                        <p:tav tm="100000">
                                          <p:val>
                                            <p:strVal val="#ppt_w"/>
                                          </p:val>
                                        </p:tav>
                                      </p:tavLst>
                                    </p:anim>
                                    <p:anim calcmode="lin" valueType="num">
                                      <p:cBhvr>
                                        <p:cTn id="8" dur="350" fill="hold"/>
                                        <p:tgtEl>
                                          <p:spTgt spid="50"/>
                                        </p:tgtEl>
                                        <p:attrNameLst>
                                          <p:attrName>ppt_h</p:attrName>
                                        </p:attrNameLst>
                                      </p:cBhvr>
                                      <p:tavLst>
                                        <p:tav tm="0">
                                          <p:val>
                                            <p:fltVal val="0"/>
                                          </p:val>
                                        </p:tav>
                                        <p:tav tm="100000">
                                          <p:val>
                                            <p:strVal val="#ppt_h"/>
                                          </p:val>
                                        </p:tav>
                                      </p:tavLst>
                                    </p:anim>
                                    <p:animEffect transition="in" filter="fade">
                                      <p:cBhvr>
                                        <p:cTn id="9" dur="350"/>
                                        <p:tgtEl>
                                          <p:spTgt spid="50"/>
                                        </p:tgtEl>
                                      </p:cBhvr>
                                    </p:animEffect>
                                  </p:childTnLst>
                                </p:cTn>
                              </p:par>
                              <p:par>
                                <p:cTn id="10" presetID="22" presetClass="entr" presetSubtype="8" fill="hold" nodeType="withEffect">
                                  <p:stCondLst>
                                    <p:cond delay="100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par>
                                <p:cTn id="13" presetID="22" presetClass="entr" presetSubtype="8" fill="hold" nodeType="withEffect">
                                  <p:stCondLst>
                                    <p:cond delay="190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66"/>
                                        </p:tgtEl>
                                        <p:attrNameLst>
                                          <p:attrName>style.visibility</p:attrName>
                                        </p:attrNameLst>
                                      </p:cBhvr>
                                      <p:to>
                                        <p:strVal val="visible"/>
                                      </p:to>
                                    </p:set>
                                    <p:animEffect transition="in" filter="wipe(down)">
                                      <p:cBhvr>
                                        <p:cTn id="18" dur="500"/>
                                        <p:tgtEl>
                                          <p:spTgt spid="66"/>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67"/>
                                        </p:tgtEl>
                                        <p:attrNameLst>
                                          <p:attrName>style.visibility</p:attrName>
                                        </p:attrNameLst>
                                      </p:cBhvr>
                                      <p:to>
                                        <p:strVal val="visible"/>
                                      </p:to>
                                    </p:set>
                                    <p:animEffect transition="in" filter="wipe(up)">
                                      <p:cBhvr>
                                        <p:cTn id="21" dur="500"/>
                                        <p:tgtEl>
                                          <p:spTgt spid="67"/>
                                        </p:tgtEl>
                                      </p:cBhvr>
                                    </p:animEffect>
                                  </p:childTnLst>
                                </p:cTn>
                              </p:par>
                              <p:par>
                                <p:cTn id="22" presetID="53" presetClass="entr" presetSubtype="16" fill="hold" nodeType="withEffect">
                                  <p:stCondLst>
                                    <p:cond delay="3500"/>
                                  </p:stCondLst>
                                  <p:childTnLst>
                                    <p:set>
                                      <p:cBhvr>
                                        <p:cTn id="23" dur="1" fill="hold">
                                          <p:stCondLst>
                                            <p:cond delay="0"/>
                                          </p:stCondLst>
                                        </p:cTn>
                                        <p:tgtEl>
                                          <p:spTgt spid="58"/>
                                        </p:tgtEl>
                                        <p:attrNameLst>
                                          <p:attrName>style.visibility</p:attrName>
                                        </p:attrNameLst>
                                      </p:cBhvr>
                                      <p:to>
                                        <p:strVal val="visible"/>
                                      </p:to>
                                    </p:set>
                                    <p:anim calcmode="lin" valueType="num">
                                      <p:cBhvr>
                                        <p:cTn id="24" dur="350" fill="hold"/>
                                        <p:tgtEl>
                                          <p:spTgt spid="58"/>
                                        </p:tgtEl>
                                        <p:attrNameLst>
                                          <p:attrName>ppt_w</p:attrName>
                                        </p:attrNameLst>
                                      </p:cBhvr>
                                      <p:tavLst>
                                        <p:tav tm="0">
                                          <p:val>
                                            <p:fltVal val="0"/>
                                          </p:val>
                                        </p:tav>
                                        <p:tav tm="100000">
                                          <p:val>
                                            <p:strVal val="#ppt_w"/>
                                          </p:val>
                                        </p:tav>
                                      </p:tavLst>
                                    </p:anim>
                                    <p:anim calcmode="lin" valueType="num">
                                      <p:cBhvr>
                                        <p:cTn id="25" dur="350" fill="hold"/>
                                        <p:tgtEl>
                                          <p:spTgt spid="58"/>
                                        </p:tgtEl>
                                        <p:attrNameLst>
                                          <p:attrName>ppt_h</p:attrName>
                                        </p:attrNameLst>
                                      </p:cBhvr>
                                      <p:tavLst>
                                        <p:tav tm="0">
                                          <p:val>
                                            <p:fltVal val="0"/>
                                          </p:val>
                                        </p:tav>
                                        <p:tav tm="100000">
                                          <p:val>
                                            <p:strVal val="#ppt_h"/>
                                          </p:val>
                                        </p:tav>
                                      </p:tavLst>
                                    </p:anim>
                                    <p:animEffect transition="in" filter="fade">
                                      <p:cBhvr>
                                        <p:cTn id="26" dur="350"/>
                                        <p:tgtEl>
                                          <p:spTgt spid="58"/>
                                        </p:tgtEl>
                                      </p:cBhvr>
                                    </p:animEffect>
                                  </p:childTnLst>
                                </p:cTn>
                              </p:par>
                              <p:par>
                                <p:cTn id="27" presetID="22" presetClass="entr" presetSubtype="8" fill="hold" nodeType="withEffect">
                                  <p:stCondLst>
                                    <p:cond delay="4200"/>
                                  </p:stCondLst>
                                  <p:childTnLst>
                                    <p:set>
                                      <p:cBhvr>
                                        <p:cTn id="28" dur="1" fill="hold">
                                          <p:stCondLst>
                                            <p:cond delay="0"/>
                                          </p:stCondLst>
                                        </p:cTn>
                                        <p:tgtEl>
                                          <p:spTgt spid="40"/>
                                        </p:tgtEl>
                                        <p:attrNameLst>
                                          <p:attrName>style.visibility</p:attrName>
                                        </p:attrNameLst>
                                      </p:cBhvr>
                                      <p:to>
                                        <p:strVal val="visible"/>
                                      </p:to>
                                    </p:set>
                                    <p:animEffect transition="in" filter="wipe(left)">
                                      <p:cBhvr>
                                        <p:cTn id="29" dur="500"/>
                                        <p:tgtEl>
                                          <p:spTgt spid="40"/>
                                        </p:tgtEl>
                                      </p:cBhvr>
                                    </p:animEffect>
                                  </p:childTnLst>
                                </p:cTn>
                              </p:par>
                              <p:par>
                                <p:cTn id="30" presetID="22" presetClass="entr" presetSubtype="8" fill="hold" nodeType="withEffect">
                                  <p:stCondLst>
                                    <p:cond delay="5100"/>
                                  </p:stCondLst>
                                  <p:childTnLst>
                                    <p:set>
                                      <p:cBhvr>
                                        <p:cTn id="31" dur="1" fill="hold">
                                          <p:stCondLst>
                                            <p:cond delay="0"/>
                                          </p:stCondLst>
                                        </p:cTn>
                                        <p:tgtEl>
                                          <p:spTgt spid="46"/>
                                        </p:tgtEl>
                                        <p:attrNameLst>
                                          <p:attrName>style.visibility</p:attrName>
                                        </p:attrNameLst>
                                      </p:cBhvr>
                                      <p:to>
                                        <p:strVal val="visible"/>
                                      </p:to>
                                    </p:set>
                                    <p:animEffect transition="in" filter="wipe(left)">
                                      <p:cBhvr>
                                        <p:cTn id="32" dur="500"/>
                                        <p:tgtEl>
                                          <p:spTgt spid="46"/>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68"/>
                                        </p:tgtEl>
                                        <p:attrNameLst>
                                          <p:attrName>style.visibility</p:attrName>
                                        </p:attrNameLst>
                                      </p:cBhvr>
                                      <p:to>
                                        <p:strVal val="visible"/>
                                      </p:to>
                                    </p:set>
                                    <p:animEffect transition="in" filter="wipe(down)">
                                      <p:cBhvr>
                                        <p:cTn id="35" dur="500"/>
                                        <p:tgtEl>
                                          <p:spTgt spid="68"/>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69"/>
                                        </p:tgtEl>
                                        <p:attrNameLst>
                                          <p:attrName>style.visibility</p:attrName>
                                        </p:attrNameLst>
                                      </p:cBhvr>
                                      <p:to>
                                        <p:strVal val="visible"/>
                                      </p:to>
                                    </p:set>
                                    <p:animEffect transition="in" filter="wipe(up)">
                                      <p:cBhvr>
                                        <p:cTn id="38" dur="500"/>
                                        <p:tgtEl>
                                          <p:spTgt spid="69"/>
                                        </p:tgtEl>
                                      </p:cBhvr>
                                    </p:animEffect>
                                  </p:childTnLst>
                                </p:cTn>
                              </p:par>
                            </p:childTnLst>
                          </p:cTn>
                        </p:par>
                        <p:par>
                          <p:cTn id="39" fill="hold">
                            <p:stCondLst>
                              <p:cond delay="6500"/>
                            </p:stCondLst>
                            <p:childTnLst>
                              <p:par>
                                <p:cTn id="40" presetID="2" presetClass="entr" presetSubtype="1" fill="hold" grpId="0" nodeType="after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fill="hold"/>
                                        <p:tgtEl>
                                          <p:spTgt spid="70"/>
                                        </p:tgtEl>
                                        <p:attrNameLst>
                                          <p:attrName>ppt_x</p:attrName>
                                        </p:attrNameLst>
                                      </p:cBhvr>
                                      <p:tavLst>
                                        <p:tav tm="0">
                                          <p:val>
                                            <p:strVal val="#ppt_x"/>
                                          </p:val>
                                        </p:tav>
                                        <p:tav tm="100000">
                                          <p:val>
                                            <p:strVal val="#ppt_x"/>
                                          </p:val>
                                        </p:tav>
                                      </p:tavLst>
                                    </p:anim>
                                    <p:anim calcmode="lin" valueType="num">
                                      <p:cBhvr additive="base">
                                        <p:cTn id="43" dur="500" fill="hold"/>
                                        <p:tgtEl>
                                          <p:spTgt spid="70"/>
                                        </p:tgtEl>
                                        <p:attrNameLst>
                                          <p:attrName>ppt_y</p:attrName>
                                        </p:attrNameLst>
                                      </p:cBhvr>
                                      <p:tavLst>
                                        <p:tav tm="0">
                                          <p:val>
                                            <p:strVal val="0-#ppt_h/2"/>
                                          </p:val>
                                        </p:tav>
                                        <p:tav tm="100000">
                                          <p:val>
                                            <p:strVal val="#ppt_y"/>
                                          </p:val>
                                        </p:tav>
                                      </p:tavLst>
                                    </p:anim>
                                  </p:childTnLst>
                                </p:cTn>
                              </p:par>
                            </p:childTnLst>
                          </p:cTn>
                        </p:par>
                        <p:par>
                          <p:cTn id="44" fill="hold">
                            <p:stCondLst>
                              <p:cond delay="7000"/>
                            </p:stCondLst>
                            <p:childTnLst>
                              <p:par>
                                <p:cTn id="45" presetID="22" presetClass="entr" presetSubtype="8"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left)">
                                      <p:cBhvr>
                                        <p:cTn id="47" dur="400"/>
                                        <p:tgtEl>
                                          <p:spTgt spid="71"/>
                                        </p:tgtEl>
                                      </p:cBhvr>
                                    </p:animEffect>
                                  </p:childTnLst>
                                </p:cTn>
                              </p:par>
                            </p:childTnLst>
                          </p:cTn>
                        </p:par>
                        <p:par>
                          <p:cTn id="48" fill="hold">
                            <p:stCondLst>
                              <p:cond delay="7400"/>
                            </p:stCondLst>
                            <p:childTnLst>
                              <p:par>
                                <p:cTn id="49" presetID="22" presetClass="entr" presetSubtype="8"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400"/>
                                        <p:tgtEl>
                                          <p:spTgt spid="72"/>
                                        </p:tgtEl>
                                      </p:cBhvr>
                                    </p:animEffect>
                                  </p:childTnLst>
                                </p:cTn>
                              </p:par>
                            </p:childTnLst>
                          </p:cTn>
                        </p:par>
                        <p:par>
                          <p:cTn id="52" fill="hold">
                            <p:stCondLst>
                              <p:cond delay="7800"/>
                            </p:stCondLst>
                            <p:childTnLst>
                              <p:par>
                                <p:cTn id="53" presetID="22" presetClass="entr" presetSubtype="1" fill="hold"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wipe(up)">
                                      <p:cBhvr>
                                        <p:cTn id="55" dur="500"/>
                                        <p:tgtEl>
                                          <p:spTgt spid="73"/>
                                        </p:tgtEl>
                                      </p:cBhvr>
                                    </p:animEffect>
                                  </p:childTnLst>
                                </p:cTn>
                              </p:par>
                            </p:childTnLst>
                          </p:cTn>
                        </p:par>
                        <p:par>
                          <p:cTn id="56" fill="hold">
                            <p:stCondLst>
                              <p:cond delay="8300"/>
                            </p:stCondLst>
                            <p:childTnLst>
                              <p:par>
                                <p:cTn id="57" presetID="2" presetClass="entr" presetSubtype="1" fill="hold" grpId="0" nodeType="afterEffect">
                                  <p:stCondLst>
                                    <p:cond delay="0"/>
                                  </p:stCondLst>
                                  <p:childTnLst>
                                    <p:set>
                                      <p:cBhvr>
                                        <p:cTn id="58" dur="1" fill="hold">
                                          <p:stCondLst>
                                            <p:cond delay="0"/>
                                          </p:stCondLst>
                                        </p:cTn>
                                        <p:tgtEl>
                                          <p:spTgt spid="74"/>
                                        </p:tgtEl>
                                        <p:attrNameLst>
                                          <p:attrName>style.visibility</p:attrName>
                                        </p:attrNameLst>
                                      </p:cBhvr>
                                      <p:to>
                                        <p:strVal val="visible"/>
                                      </p:to>
                                    </p:set>
                                    <p:anim calcmode="lin" valueType="num">
                                      <p:cBhvr additive="base">
                                        <p:cTn id="59" dur="500" fill="hold"/>
                                        <p:tgtEl>
                                          <p:spTgt spid="74"/>
                                        </p:tgtEl>
                                        <p:attrNameLst>
                                          <p:attrName>ppt_x</p:attrName>
                                        </p:attrNameLst>
                                      </p:cBhvr>
                                      <p:tavLst>
                                        <p:tav tm="0">
                                          <p:val>
                                            <p:strVal val="#ppt_x"/>
                                          </p:val>
                                        </p:tav>
                                        <p:tav tm="100000">
                                          <p:val>
                                            <p:strVal val="#ppt_x"/>
                                          </p:val>
                                        </p:tav>
                                      </p:tavLst>
                                    </p:anim>
                                    <p:anim calcmode="lin" valueType="num">
                                      <p:cBhvr additive="base">
                                        <p:cTn id="60" dur="500" fill="hold"/>
                                        <p:tgtEl>
                                          <p:spTgt spid="74"/>
                                        </p:tgtEl>
                                        <p:attrNameLst>
                                          <p:attrName>ppt_y</p:attrName>
                                        </p:attrNameLst>
                                      </p:cBhvr>
                                      <p:tavLst>
                                        <p:tav tm="0">
                                          <p:val>
                                            <p:strVal val="0-#ppt_h/2"/>
                                          </p:val>
                                        </p:tav>
                                        <p:tav tm="100000">
                                          <p:val>
                                            <p:strVal val="#ppt_y"/>
                                          </p:val>
                                        </p:tav>
                                      </p:tavLst>
                                    </p:anim>
                                  </p:childTnLst>
                                </p:cTn>
                              </p:par>
                            </p:childTnLst>
                          </p:cTn>
                        </p:par>
                        <p:par>
                          <p:cTn id="61" fill="hold">
                            <p:stCondLst>
                              <p:cond delay="8800"/>
                            </p:stCondLst>
                            <p:childTnLst>
                              <p:par>
                                <p:cTn id="62" presetID="22" presetClass="entr" presetSubtype="8"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wipe(left)">
                                      <p:cBhvr>
                                        <p:cTn id="64" dur="400"/>
                                        <p:tgtEl>
                                          <p:spTgt spid="75"/>
                                        </p:tgtEl>
                                      </p:cBhvr>
                                    </p:animEffect>
                                  </p:childTnLst>
                                </p:cTn>
                              </p:par>
                            </p:childTnLst>
                          </p:cTn>
                        </p:par>
                        <p:par>
                          <p:cTn id="65" fill="hold">
                            <p:stCondLst>
                              <p:cond delay="9200"/>
                            </p:stCondLst>
                            <p:childTnLst>
                              <p:par>
                                <p:cTn id="66" presetID="22" presetClass="entr" presetSubtype="8" fill="hold" grpId="0" nodeType="afterEffect">
                                  <p:stCondLst>
                                    <p:cond delay="0"/>
                                  </p:stCondLst>
                                  <p:childTnLst>
                                    <p:set>
                                      <p:cBhvr>
                                        <p:cTn id="67" dur="1" fill="hold">
                                          <p:stCondLst>
                                            <p:cond delay="0"/>
                                          </p:stCondLst>
                                        </p:cTn>
                                        <p:tgtEl>
                                          <p:spTgt spid="76"/>
                                        </p:tgtEl>
                                        <p:attrNameLst>
                                          <p:attrName>style.visibility</p:attrName>
                                        </p:attrNameLst>
                                      </p:cBhvr>
                                      <p:to>
                                        <p:strVal val="visible"/>
                                      </p:to>
                                    </p:set>
                                    <p:animEffect transition="in" filter="wipe(left)">
                                      <p:cBhvr>
                                        <p:cTn id="68" dur="400"/>
                                        <p:tgtEl>
                                          <p:spTgt spid="76"/>
                                        </p:tgtEl>
                                      </p:cBhvr>
                                    </p:animEffect>
                                  </p:childTnLst>
                                </p:cTn>
                              </p:par>
                            </p:childTnLst>
                          </p:cTn>
                        </p:par>
                        <p:par>
                          <p:cTn id="69" fill="hold">
                            <p:stCondLst>
                              <p:cond delay="9600"/>
                            </p:stCondLst>
                            <p:childTnLst>
                              <p:par>
                                <p:cTn id="70" presetID="22" presetClass="entr" presetSubtype="1" fill="hold"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up)">
                                      <p:cBhvr>
                                        <p:cTn id="72" dur="500"/>
                                        <p:tgtEl>
                                          <p:spTgt spid="77"/>
                                        </p:tgtEl>
                                      </p:cBhvr>
                                    </p:animEffect>
                                  </p:childTnLst>
                                </p:cTn>
                              </p:par>
                            </p:childTnLst>
                          </p:cTn>
                        </p:par>
                        <p:par>
                          <p:cTn id="73" fill="hold">
                            <p:stCondLst>
                              <p:cond delay="10100"/>
                            </p:stCondLst>
                            <p:childTnLst>
                              <p:par>
                                <p:cTn id="74" presetID="2" presetClass="entr" presetSubtype="1" fill="hold" grpId="0" nodeType="afterEffect">
                                  <p:stCondLst>
                                    <p:cond delay="0"/>
                                  </p:stCondLst>
                                  <p:childTnLst>
                                    <p:set>
                                      <p:cBhvr>
                                        <p:cTn id="75" dur="1" fill="hold">
                                          <p:stCondLst>
                                            <p:cond delay="0"/>
                                          </p:stCondLst>
                                        </p:cTn>
                                        <p:tgtEl>
                                          <p:spTgt spid="78"/>
                                        </p:tgtEl>
                                        <p:attrNameLst>
                                          <p:attrName>style.visibility</p:attrName>
                                        </p:attrNameLst>
                                      </p:cBhvr>
                                      <p:to>
                                        <p:strVal val="visible"/>
                                      </p:to>
                                    </p:set>
                                    <p:anim calcmode="lin" valueType="num">
                                      <p:cBhvr additive="base">
                                        <p:cTn id="76" dur="500" fill="hold"/>
                                        <p:tgtEl>
                                          <p:spTgt spid="78"/>
                                        </p:tgtEl>
                                        <p:attrNameLst>
                                          <p:attrName>ppt_x</p:attrName>
                                        </p:attrNameLst>
                                      </p:cBhvr>
                                      <p:tavLst>
                                        <p:tav tm="0">
                                          <p:val>
                                            <p:strVal val="#ppt_x"/>
                                          </p:val>
                                        </p:tav>
                                        <p:tav tm="100000">
                                          <p:val>
                                            <p:strVal val="#ppt_x"/>
                                          </p:val>
                                        </p:tav>
                                      </p:tavLst>
                                    </p:anim>
                                    <p:anim calcmode="lin" valueType="num">
                                      <p:cBhvr additive="base">
                                        <p:cTn id="77" dur="500" fill="hold"/>
                                        <p:tgtEl>
                                          <p:spTgt spid="78"/>
                                        </p:tgtEl>
                                        <p:attrNameLst>
                                          <p:attrName>ppt_y</p:attrName>
                                        </p:attrNameLst>
                                      </p:cBhvr>
                                      <p:tavLst>
                                        <p:tav tm="0">
                                          <p:val>
                                            <p:strVal val="0-#ppt_h/2"/>
                                          </p:val>
                                        </p:tav>
                                        <p:tav tm="100000">
                                          <p:val>
                                            <p:strVal val="#ppt_y"/>
                                          </p:val>
                                        </p:tav>
                                      </p:tavLst>
                                    </p:anim>
                                  </p:childTnLst>
                                </p:cTn>
                              </p:par>
                            </p:childTnLst>
                          </p:cTn>
                        </p:par>
                        <p:par>
                          <p:cTn id="78" fill="hold">
                            <p:stCondLst>
                              <p:cond delay="10600"/>
                            </p:stCondLst>
                            <p:childTnLst>
                              <p:par>
                                <p:cTn id="79" presetID="22" presetClass="entr" presetSubtype="8" fill="hold" grpId="0" nodeType="afterEffect">
                                  <p:stCondLst>
                                    <p:cond delay="0"/>
                                  </p:stCondLst>
                                  <p:childTnLst>
                                    <p:set>
                                      <p:cBhvr>
                                        <p:cTn id="80" dur="1" fill="hold">
                                          <p:stCondLst>
                                            <p:cond delay="0"/>
                                          </p:stCondLst>
                                        </p:cTn>
                                        <p:tgtEl>
                                          <p:spTgt spid="79"/>
                                        </p:tgtEl>
                                        <p:attrNameLst>
                                          <p:attrName>style.visibility</p:attrName>
                                        </p:attrNameLst>
                                      </p:cBhvr>
                                      <p:to>
                                        <p:strVal val="visible"/>
                                      </p:to>
                                    </p:set>
                                    <p:animEffect transition="in" filter="wipe(left)">
                                      <p:cBhvr>
                                        <p:cTn id="81" dur="400"/>
                                        <p:tgtEl>
                                          <p:spTgt spid="79"/>
                                        </p:tgtEl>
                                      </p:cBhvr>
                                    </p:animEffect>
                                  </p:childTnLst>
                                </p:cTn>
                              </p:par>
                            </p:childTnLst>
                          </p:cTn>
                        </p:par>
                        <p:par>
                          <p:cTn id="82" fill="hold">
                            <p:stCondLst>
                              <p:cond delay="11000"/>
                            </p:stCondLst>
                            <p:childTnLst>
                              <p:par>
                                <p:cTn id="83" presetID="22" presetClass="entr" presetSubtype="8" fill="hold" grpId="0" nodeType="afterEffect">
                                  <p:stCondLst>
                                    <p:cond delay="0"/>
                                  </p:stCondLst>
                                  <p:childTnLst>
                                    <p:set>
                                      <p:cBhvr>
                                        <p:cTn id="84" dur="1" fill="hold">
                                          <p:stCondLst>
                                            <p:cond delay="0"/>
                                          </p:stCondLst>
                                        </p:cTn>
                                        <p:tgtEl>
                                          <p:spTgt spid="84"/>
                                        </p:tgtEl>
                                        <p:attrNameLst>
                                          <p:attrName>style.visibility</p:attrName>
                                        </p:attrNameLst>
                                      </p:cBhvr>
                                      <p:to>
                                        <p:strVal val="visible"/>
                                      </p:to>
                                    </p:set>
                                    <p:animEffect transition="in" filter="wipe(left)">
                                      <p:cBhvr>
                                        <p:cTn id="85" dur="400"/>
                                        <p:tgtEl>
                                          <p:spTgt spid="84"/>
                                        </p:tgtEl>
                                      </p:cBhvr>
                                    </p:animEffect>
                                  </p:childTnLst>
                                </p:cTn>
                              </p:par>
                            </p:childTnLst>
                          </p:cTn>
                        </p:par>
                        <p:par>
                          <p:cTn id="86" fill="hold">
                            <p:stCondLst>
                              <p:cond delay="11400"/>
                            </p:stCondLst>
                            <p:childTnLst>
                              <p:par>
                                <p:cTn id="87" presetID="22" presetClass="entr" presetSubtype="1" fill="hold" nodeType="afterEffect">
                                  <p:stCondLst>
                                    <p:cond delay="0"/>
                                  </p:stCondLst>
                                  <p:childTnLst>
                                    <p:set>
                                      <p:cBhvr>
                                        <p:cTn id="88" dur="1" fill="hold">
                                          <p:stCondLst>
                                            <p:cond delay="0"/>
                                          </p:stCondLst>
                                        </p:cTn>
                                        <p:tgtEl>
                                          <p:spTgt spid="85"/>
                                        </p:tgtEl>
                                        <p:attrNameLst>
                                          <p:attrName>style.visibility</p:attrName>
                                        </p:attrNameLst>
                                      </p:cBhvr>
                                      <p:to>
                                        <p:strVal val="visible"/>
                                      </p:to>
                                    </p:set>
                                    <p:animEffect transition="in" filter="wipe(up)">
                                      <p:cBhvr>
                                        <p:cTn id="89" dur="500"/>
                                        <p:tgtEl>
                                          <p:spTgt spid="85"/>
                                        </p:tgtEl>
                                      </p:cBhvr>
                                    </p:animEffect>
                                  </p:childTnLst>
                                </p:cTn>
                              </p:par>
                            </p:childTnLst>
                          </p:cTn>
                        </p:par>
                        <p:par>
                          <p:cTn id="90" fill="hold">
                            <p:stCondLst>
                              <p:cond delay="11900"/>
                            </p:stCondLst>
                            <p:childTnLst>
                              <p:par>
                                <p:cTn id="91" presetID="2" presetClass="entr" presetSubtype="1" fill="hold" grpId="0" nodeType="afterEffect">
                                  <p:stCondLst>
                                    <p:cond delay="0"/>
                                  </p:stCondLst>
                                  <p:childTnLst>
                                    <p:set>
                                      <p:cBhvr>
                                        <p:cTn id="92" dur="1" fill="hold">
                                          <p:stCondLst>
                                            <p:cond delay="0"/>
                                          </p:stCondLst>
                                        </p:cTn>
                                        <p:tgtEl>
                                          <p:spTgt spid="86"/>
                                        </p:tgtEl>
                                        <p:attrNameLst>
                                          <p:attrName>style.visibility</p:attrName>
                                        </p:attrNameLst>
                                      </p:cBhvr>
                                      <p:to>
                                        <p:strVal val="visible"/>
                                      </p:to>
                                    </p:set>
                                    <p:anim calcmode="lin" valueType="num">
                                      <p:cBhvr additive="base">
                                        <p:cTn id="93" dur="500" fill="hold"/>
                                        <p:tgtEl>
                                          <p:spTgt spid="86"/>
                                        </p:tgtEl>
                                        <p:attrNameLst>
                                          <p:attrName>ppt_x</p:attrName>
                                        </p:attrNameLst>
                                      </p:cBhvr>
                                      <p:tavLst>
                                        <p:tav tm="0">
                                          <p:val>
                                            <p:strVal val="#ppt_x"/>
                                          </p:val>
                                        </p:tav>
                                        <p:tav tm="100000">
                                          <p:val>
                                            <p:strVal val="#ppt_x"/>
                                          </p:val>
                                        </p:tav>
                                      </p:tavLst>
                                    </p:anim>
                                    <p:anim calcmode="lin" valueType="num">
                                      <p:cBhvr additive="base">
                                        <p:cTn id="94" dur="500" fill="hold"/>
                                        <p:tgtEl>
                                          <p:spTgt spid="86"/>
                                        </p:tgtEl>
                                        <p:attrNameLst>
                                          <p:attrName>ppt_y</p:attrName>
                                        </p:attrNameLst>
                                      </p:cBhvr>
                                      <p:tavLst>
                                        <p:tav tm="0">
                                          <p:val>
                                            <p:strVal val="0-#ppt_h/2"/>
                                          </p:val>
                                        </p:tav>
                                        <p:tav tm="100000">
                                          <p:val>
                                            <p:strVal val="#ppt_y"/>
                                          </p:val>
                                        </p:tav>
                                      </p:tavLst>
                                    </p:anim>
                                  </p:childTnLst>
                                </p:cTn>
                              </p:par>
                            </p:childTnLst>
                          </p:cTn>
                        </p:par>
                        <p:par>
                          <p:cTn id="95" fill="hold">
                            <p:stCondLst>
                              <p:cond delay="12400"/>
                            </p:stCondLst>
                            <p:childTnLst>
                              <p:par>
                                <p:cTn id="96" presetID="22" presetClass="entr" presetSubtype="8" fill="hold" grpId="0" nodeType="afterEffect">
                                  <p:stCondLst>
                                    <p:cond delay="0"/>
                                  </p:stCondLst>
                                  <p:childTnLst>
                                    <p:set>
                                      <p:cBhvr>
                                        <p:cTn id="97" dur="1" fill="hold">
                                          <p:stCondLst>
                                            <p:cond delay="0"/>
                                          </p:stCondLst>
                                        </p:cTn>
                                        <p:tgtEl>
                                          <p:spTgt spid="87"/>
                                        </p:tgtEl>
                                        <p:attrNameLst>
                                          <p:attrName>style.visibility</p:attrName>
                                        </p:attrNameLst>
                                      </p:cBhvr>
                                      <p:to>
                                        <p:strVal val="visible"/>
                                      </p:to>
                                    </p:set>
                                    <p:animEffect transition="in" filter="wipe(left)">
                                      <p:cBhvr>
                                        <p:cTn id="98" dur="400"/>
                                        <p:tgtEl>
                                          <p:spTgt spid="87"/>
                                        </p:tgtEl>
                                      </p:cBhvr>
                                    </p:animEffect>
                                  </p:childTnLst>
                                </p:cTn>
                              </p:par>
                            </p:childTnLst>
                          </p:cTn>
                        </p:par>
                        <p:par>
                          <p:cTn id="99" fill="hold">
                            <p:stCondLst>
                              <p:cond delay="12800"/>
                            </p:stCondLst>
                            <p:childTnLst>
                              <p:par>
                                <p:cTn id="100" presetID="22" presetClass="entr" presetSubtype="8" fill="hold" grpId="0" nodeType="afterEffect">
                                  <p:stCondLst>
                                    <p:cond delay="0"/>
                                  </p:stCondLst>
                                  <p:childTnLst>
                                    <p:set>
                                      <p:cBhvr>
                                        <p:cTn id="101" dur="1" fill="hold">
                                          <p:stCondLst>
                                            <p:cond delay="0"/>
                                          </p:stCondLst>
                                        </p:cTn>
                                        <p:tgtEl>
                                          <p:spTgt spid="88"/>
                                        </p:tgtEl>
                                        <p:attrNameLst>
                                          <p:attrName>style.visibility</p:attrName>
                                        </p:attrNameLst>
                                      </p:cBhvr>
                                      <p:to>
                                        <p:strVal val="visible"/>
                                      </p:to>
                                    </p:set>
                                    <p:animEffect transition="in" filter="wipe(left)">
                                      <p:cBhvr>
                                        <p:cTn id="102" dur="4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70" grpId="0" animBg="1"/>
      <p:bldP spid="71" grpId="0"/>
      <p:bldP spid="72" grpId="0"/>
      <p:bldP spid="74" grpId="0" animBg="1"/>
      <p:bldP spid="75" grpId="0"/>
      <p:bldP spid="76" grpId="0"/>
      <p:bldP spid="78" grpId="0" animBg="1"/>
      <p:bldP spid="79" grpId="0"/>
      <p:bldP spid="84" grpId="0"/>
      <p:bldP spid="86" grpId="0" animBg="1"/>
      <p:bldP spid="87" grpId="0"/>
      <p:bldP spid="8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9"/>
          <p:cNvSpPr>
            <a:spLocks/>
          </p:cNvSpPr>
          <p:nvPr/>
        </p:nvSpPr>
        <p:spPr bwMode="auto">
          <a:xfrm rot="13500000">
            <a:off x="1320734" y="1826751"/>
            <a:ext cx="1604538" cy="1604537"/>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31" name="Freeform 9"/>
          <p:cNvSpPr>
            <a:spLocks/>
          </p:cNvSpPr>
          <p:nvPr/>
        </p:nvSpPr>
        <p:spPr bwMode="auto">
          <a:xfrm rot="13500000">
            <a:off x="3072679" y="1822724"/>
            <a:ext cx="1604538" cy="1604537"/>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32" name="Freeform 9"/>
          <p:cNvSpPr>
            <a:spLocks/>
          </p:cNvSpPr>
          <p:nvPr/>
        </p:nvSpPr>
        <p:spPr bwMode="auto">
          <a:xfrm rot="2700000">
            <a:off x="2194253" y="960352"/>
            <a:ext cx="1604538" cy="1604538"/>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grpSp>
        <p:nvGrpSpPr>
          <p:cNvPr id="33" name="Group 10"/>
          <p:cNvGrpSpPr/>
          <p:nvPr/>
        </p:nvGrpSpPr>
        <p:grpSpPr>
          <a:xfrm>
            <a:off x="1486853" y="1963003"/>
            <a:ext cx="449289" cy="369195"/>
            <a:chOff x="7836195" y="3464708"/>
            <a:chExt cx="599208" cy="492388"/>
          </a:xfrm>
        </p:grpSpPr>
        <p:sp>
          <p:nvSpPr>
            <p:cNvPr id="34" name="Oval 11"/>
            <p:cNvSpPr/>
            <p:nvPr/>
          </p:nvSpPr>
          <p:spPr>
            <a:xfrm rot="2700000">
              <a:off x="7882236" y="3464708"/>
              <a:ext cx="492388" cy="492388"/>
            </a:xfrm>
            <a:prstGeom prst="ellipse">
              <a:avLst/>
            </a:prstGeom>
            <a:solidFill>
              <a:srgbClr val="F9F9F9"/>
            </a:solidFill>
            <a:ln w="133350">
              <a:solidFill>
                <a:srgbClr val="E62A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solidFill>
                  <a:srgbClr val="C00000"/>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7836195" y="3536805"/>
              <a:ext cx="599208" cy="330861"/>
            </a:xfrm>
            <a:prstGeom prst="rect">
              <a:avLst/>
            </a:prstGeom>
            <a:noFill/>
          </p:spPr>
          <p:txBody>
            <a:bodyPr wrap="square" rtlCol="0">
              <a:spAutoFit/>
            </a:bodyPr>
            <a:lstStyle/>
            <a:p>
              <a:pPr algn="ctr"/>
              <a:r>
                <a:rPr lang="id-ID" sz="1012" b="1" dirty="0">
                  <a:solidFill>
                    <a:srgbClr val="C00000"/>
                  </a:solidFill>
                  <a:latin typeface="微软雅黑" panose="020B0503020204020204" pitchFamily="34" charset="-122"/>
                  <a:ea typeface="微软雅黑" panose="020B0503020204020204" pitchFamily="34" charset="-122"/>
                </a:rPr>
                <a:t>01</a:t>
              </a:r>
            </a:p>
          </p:txBody>
        </p:sp>
      </p:grpSp>
      <p:grpSp>
        <p:nvGrpSpPr>
          <p:cNvPr id="36" name="Group 13"/>
          <p:cNvGrpSpPr/>
          <p:nvPr/>
        </p:nvGrpSpPr>
        <p:grpSpPr>
          <a:xfrm>
            <a:off x="2768580" y="831466"/>
            <a:ext cx="449289" cy="369195"/>
            <a:chOff x="9545610" y="1955599"/>
            <a:chExt cx="599208" cy="492388"/>
          </a:xfrm>
        </p:grpSpPr>
        <p:sp>
          <p:nvSpPr>
            <p:cNvPr id="37" name="Oval 14"/>
            <p:cNvSpPr/>
            <p:nvPr/>
          </p:nvSpPr>
          <p:spPr>
            <a:xfrm rot="2700000">
              <a:off x="9603416" y="1955599"/>
              <a:ext cx="492388" cy="492388"/>
            </a:xfrm>
            <a:prstGeom prst="ellipse">
              <a:avLst/>
            </a:prstGeom>
            <a:solidFill>
              <a:schemeClr val="bg1"/>
            </a:solidFill>
            <a:ln w="1333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solidFill>
                  <a:schemeClr val="accent5">
                    <a:lumMod val="75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9545610" y="2019602"/>
              <a:ext cx="599208" cy="330861"/>
            </a:xfrm>
            <a:prstGeom prst="rect">
              <a:avLst/>
            </a:prstGeom>
            <a:noFill/>
          </p:spPr>
          <p:txBody>
            <a:bodyPr wrap="square" rtlCol="0">
              <a:spAutoFit/>
            </a:bodyPr>
            <a:lstStyle/>
            <a:p>
              <a:pPr algn="ctr"/>
              <a:r>
                <a:rPr lang="id-ID" sz="1012" b="1" dirty="0">
                  <a:solidFill>
                    <a:srgbClr val="C00000"/>
                  </a:solidFill>
                  <a:latin typeface="微软雅黑" panose="020B0503020204020204" pitchFamily="34" charset="-122"/>
                  <a:ea typeface="微软雅黑" panose="020B0503020204020204" pitchFamily="34" charset="-122"/>
                </a:rPr>
                <a:t>02</a:t>
              </a:r>
            </a:p>
          </p:txBody>
        </p:sp>
      </p:grpSp>
      <p:grpSp>
        <p:nvGrpSpPr>
          <p:cNvPr id="39" name="Group 16"/>
          <p:cNvGrpSpPr/>
          <p:nvPr/>
        </p:nvGrpSpPr>
        <p:grpSpPr>
          <a:xfrm>
            <a:off x="4082838" y="1970928"/>
            <a:ext cx="449289" cy="369195"/>
            <a:chOff x="10716797" y="5108091"/>
            <a:chExt cx="599208" cy="492388"/>
          </a:xfrm>
        </p:grpSpPr>
        <p:sp>
          <p:nvSpPr>
            <p:cNvPr id="40" name="Oval 17"/>
            <p:cNvSpPr/>
            <p:nvPr/>
          </p:nvSpPr>
          <p:spPr>
            <a:xfrm rot="2700000">
              <a:off x="10774955" y="5108091"/>
              <a:ext cx="492388" cy="492388"/>
            </a:xfrm>
            <a:prstGeom prst="ellipse">
              <a:avLst/>
            </a:prstGeom>
            <a:solidFill>
              <a:srgbClr val="F9F9F9"/>
            </a:solidFill>
            <a:ln w="133350">
              <a:solidFill>
                <a:srgbClr val="E62A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solidFill>
                  <a:srgbClr val="C00000"/>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10716797" y="5178591"/>
              <a:ext cx="599208" cy="330861"/>
            </a:xfrm>
            <a:prstGeom prst="rect">
              <a:avLst/>
            </a:prstGeom>
            <a:noFill/>
          </p:spPr>
          <p:txBody>
            <a:bodyPr wrap="square" rtlCol="0">
              <a:spAutoFit/>
            </a:bodyPr>
            <a:lstStyle/>
            <a:p>
              <a:pPr algn="ctr"/>
              <a:r>
                <a:rPr lang="id-ID" sz="1012" b="1" dirty="0">
                  <a:solidFill>
                    <a:srgbClr val="C00000"/>
                  </a:solidFill>
                  <a:latin typeface="微软雅黑" panose="020B0503020204020204" pitchFamily="34" charset="-122"/>
                  <a:ea typeface="微软雅黑" panose="020B0503020204020204" pitchFamily="34" charset="-122"/>
                </a:rPr>
                <a:t>03</a:t>
              </a:r>
            </a:p>
          </p:txBody>
        </p:sp>
      </p:grpSp>
      <p:sp>
        <p:nvSpPr>
          <p:cNvPr id="44" name="Freeform 19"/>
          <p:cNvSpPr>
            <a:spLocks noEditPoints="1"/>
          </p:cNvSpPr>
          <p:nvPr/>
        </p:nvSpPr>
        <p:spPr bwMode="auto">
          <a:xfrm>
            <a:off x="2821280" y="1571688"/>
            <a:ext cx="343890" cy="332069"/>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solidFill>
                <a:srgbClr val="55735B"/>
              </a:solidFill>
              <a:latin typeface="微软雅黑" panose="020B0503020204020204" pitchFamily="34" charset="-122"/>
              <a:ea typeface="微软雅黑" panose="020B0503020204020204" pitchFamily="34" charset="-122"/>
            </a:endParaRPr>
          </a:p>
        </p:txBody>
      </p:sp>
      <p:sp>
        <p:nvSpPr>
          <p:cNvPr id="45" name="Freeform 23"/>
          <p:cNvSpPr>
            <a:spLocks noEditPoints="1"/>
          </p:cNvSpPr>
          <p:nvPr/>
        </p:nvSpPr>
        <p:spPr bwMode="auto">
          <a:xfrm>
            <a:off x="1952578" y="2553319"/>
            <a:ext cx="332070" cy="25147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grpSp>
        <p:nvGrpSpPr>
          <p:cNvPr id="46" name="Group 24"/>
          <p:cNvGrpSpPr/>
          <p:nvPr/>
        </p:nvGrpSpPr>
        <p:grpSpPr>
          <a:xfrm>
            <a:off x="3702128" y="2511882"/>
            <a:ext cx="338517" cy="332070"/>
            <a:chOff x="6786562" y="796925"/>
            <a:chExt cx="500063" cy="490538"/>
          </a:xfrm>
          <a:solidFill>
            <a:srgbClr val="E62A2A"/>
          </a:solidFill>
        </p:grpSpPr>
        <p:sp>
          <p:nvSpPr>
            <p:cNvPr id="47"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8"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9"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0"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51" name="椭圆 50"/>
          <p:cNvSpPr/>
          <p:nvPr/>
        </p:nvSpPr>
        <p:spPr>
          <a:xfrm>
            <a:off x="5074379" y="1433049"/>
            <a:ext cx="432354" cy="432476"/>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1</a:t>
            </a:r>
            <a:endParaRPr lang="zh-CN" altLang="en-US" sz="1012" dirty="0">
              <a:latin typeface="Impact MT Std" pitchFamily="34" charset="0"/>
              <a:ea typeface="微软雅黑" pitchFamily="34" charset="-122"/>
            </a:endParaRPr>
          </a:p>
        </p:txBody>
      </p:sp>
      <p:sp>
        <p:nvSpPr>
          <p:cNvPr id="52" name="椭圆 51"/>
          <p:cNvSpPr/>
          <p:nvPr/>
        </p:nvSpPr>
        <p:spPr>
          <a:xfrm>
            <a:off x="5074380" y="1972968"/>
            <a:ext cx="432354" cy="43247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2</a:t>
            </a:r>
            <a:endParaRPr lang="zh-CN" altLang="en-US" sz="1012" dirty="0">
              <a:latin typeface="Impact MT Std" pitchFamily="34" charset="0"/>
              <a:ea typeface="微软雅黑" pitchFamily="34" charset="-122"/>
            </a:endParaRPr>
          </a:p>
        </p:txBody>
      </p:sp>
      <p:sp>
        <p:nvSpPr>
          <p:cNvPr id="53" name="椭圆 52"/>
          <p:cNvSpPr/>
          <p:nvPr/>
        </p:nvSpPr>
        <p:spPr>
          <a:xfrm>
            <a:off x="5074380" y="2525484"/>
            <a:ext cx="432354" cy="432476"/>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3</a:t>
            </a:r>
            <a:endParaRPr lang="zh-CN" altLang="en-US" sz="1012" dirty="0">
              <a:latin typeface="Impact MT Std" pitchFamily="34" charset="0"/>
              <a:ea typeface="微软雅黑" pitchFamily="34" charset="-122"/>
            </a:endParaRPr>
          </a:p>
        </p:txBody>
      </p:sp>
      <p:sp>
        <p:nvSpPr>
          <p:cNvPr id="54" name="标题 11"/>
          <p:cNvSpPr txBox="1">
            <a:spLocks/>
          </p:cNvSpPr>
          <p:nvPr/>
        </p:nvSpPr>
        <p:spPr>
          <a:xfrm>
            <a:off x="5506734" y="1484159"/>
            <a:ext cx="2358774"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标题 11"/>
          <p:cNvSpPr txBox="1">
            <a:spLocks/>
          </p:cNvSpPr>
          <p:nvPr/>
        </p:nvSpPr>
        <p:spPr>
          <a:xfrm>
            <a:off x="5506735" y="2024079"/>
            <a:ext cx="2358774"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标题 11"/>
          <p:cNvSpPr txBox="1">
            <a:spLocks/>
          </p:cNvSpPr>
          <p:nvPr/>
        </p:nvSpPr>
        <p:spPr>
          <a:xfrm>
            <a:off x="5506735" y="2576595"/>
            <a:ext cx="2358774"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9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4" name="TextBox 73"/>
          <p:cNvSpPr txBox="1"/>
          <p:nvPr/>
        </p:nvSpPr>
        <p:spPr>
          <a:xfrm>
            <a:off x="1575447" y="4030838"/>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5" name="TextBox 74"/>
          <p:cNvSpPr txBox="1"/>
          <p:nvPr/>
        </p:nvSpPr>
        <p:spPr>
          <a:xfrm>
            <a:off x="3891766" y="3704710"/>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xmlns="" val="149286422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1000"/>
                                  </p:stCondLst>
                                  <p:childTnLst>
                                    <p:set>
                                      <p:cBhvr>
                                        <p:cTn id="6" dur="1" fill="hold">
                                          <p:stCondLst>
                                            <p:cond delay="0"/>
                                          </p:stCondLst>
                                        </p:cTn>
                                        <p:tgtEl>
                                          <p:spTgt spid="31"/>
                                        </p:tgtEl>
                                        <p:attrNameLst>
                                          <p:attrName>style.visibility</p:attrName>
                                        </p:attrNameLst>
                                      </p:cBhvr>
                                      <p:to>
                                        <p:strVal val="visible"/>
                                      </p:to>
                                    </p:set>
                                    <p:animEffect transition="in" filter="wipe(right)">
                                      <p:cBhvr>
                                        <p:cTn id="7" dur="500"/>
                                        <p:tgtEl>
                                          <p:spTgt spid="31"/>
                                        </p:tgtEl>
                                      </p:cBhvr>
                                    </p:animEffect>
                                  </p:childTnLst>
                                </p:cTn>
                              </p:par>
                              <p:par>
                                <p:cTn id="8" presetID="22" presetClass="entr" presetSubtype="2" fill="hold" grpId="0" nodeType="withEffect">
                                  <p:stCondLst>
                                    <p:cond delay="1500"/>
                                  </p:stCondLst>
                                  <p:childTnLst>
                                    <p:set>
                                      <p:cBhvr>
                                        <p:cTn id="9" dur="1" fill="hold">
                                          <p:stCondLst>
                                            <p:cond delay="0"/>
                                          </p:stCondLst>
                                        </p:cTn>
                                        <p:tgtEl>
                                          <p:spTgt spid="32"/>
                                        </p:tgtEl>
                                        <p:attrNameLst>
                                          <p:attrName>style.visibility</p:attrName>
                                        </p:attrNameLst>
                                      </p:cBhvr>
                                      <p:to>
                                        <p:strVal val="visible"/>
                                      </p:to>
                                    </p:set>
                                    <p:animEffect transition="in" filter="wipe(right)">
                                      <p:cBhvr>
                                        <p:cTn id="10" dur="500"/>
                                        <p:tgtEl>
                                          <p:spTgt spid="32"/>
                                        </p:tgtEl>
                                      </p:cBhvr>
                                    </p:animEffect>
                                  </p:childTnLst>
                                </p:cTn>
                              </p:par>
                              <p:par>
                                <p:cTn id="11" presetID="22" presetClass="entr" presetSubtype="2" fill="hold" grpId="0" nodeType="withEffect">
                                  <p:stCondLst>
                                    <p:cond delay="2000"/>
                                  </p:stCondLst>
                                  <p:childTnLst>
                                    <p:set>
                                      <p:cBhvr>
                                        <p:cTn id="12" dur="1" fill="hold">
                                          <p:stCondLst>
                                            <p:cond delay="0"/>
                                          </p:stCondLst>
                                        </p:cTn>
                                        <p:tgtEl>
                                          <p:spTgt spid="30"/>
                                        </p:tgtEl>
                                        <p:attrNameLst>
                                          <p:attrName>style.visibility</p:attrName>
                                        </p:attrNameLst>
                                      </p:cBhvr>
                                      <p:to>
                                        <p:strVal val="visible"/>
                                      </p:to>
                                    </p:set>
                                    <p:animEffect transition="in" filter="wipe(right)">
                                      <p:cBhvr>
                                        <p:cTn id="13" dur="500"/>
                                        <p:tgtEl>
                                          <p:spTgt spid="30"/>
                                        </p:tgtEl>
                                      </p:cBhvr>
                                    </p:animEffect>
                                  </p:childTnLst>
                                </p:cTn>
                              </p:par>
                              <p:par>
                                <p:cTn id="14" presetID="42" presetClass="entr" presetSubtype="0" fill="hold" nodeType="withEffect">
                                  <p:stCondLst>
                                    <p:cond delay="250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1000"/>
                                        <p:tgtEl>
                                          <p:spTgt spid="33"/>
                                        </p:tgtEl>
                                      </p:cBhvr>
                                    </p:animEffect>
                                    <p:anim calcmode="lin" valueType="num">
                                      <p:cBhvr>
                                        <p:cTn id="17" dur="1000" fill="hold"/>
                                        <p:tgtEl>
                                          <p:spTgt spid="33"/>
                                        </p:tgtEl>
                                        <p:attrNameLst>
                                          <p:attrName>ppt_x</p:attrName>
                                        </p:attrNameLst>
                                      </p:cBhvr>
                                      <p:tavLst>
                                        <p:tav tm="0">
                                          <p:val>
                                            <p:strVal val="#ppt_x"/>
                                          </p:val>
                                        </p:tav>
                                        <p:tav tm="100000">
                                          <p:val>
                                            <p:strVal val="#ppt_x"/>
                                          </p:val>
                                        </p:tav>
                                      </p:tavLst>
                                    </p:anim>
                                    <p:anim calcmode="lin" valueType="num">
                                      <p:cBhvr>
                                        <p:cTn id="18" dur="10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250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1000"/>
                                        <p:tgtEl>
                                          <p:spTgt spid="36"/>
                                        </p:tgtEl>
                                      </p:cBhvr>
                                    </p:animEffect>
                                    <p:anim calcmode="lin" valueType="num">
                                      <p:cBhvr>
                                        <p:cTn id="22" dur="1000" fill="hold"/>
                                        <p:tgtEl>
                                          <p:spTgt spid="36"/>
                                        </p:tgtEl>
                                        <p:attrNameLst>
                                          <p:attrName>ppt_x</p:attrName>
                                        </p:attrNameLst>
                                      </p:cBhvr>
                                      <p:tavLst>
                                        <p:tav tm="0">
                                          <p:val>
                                            <p:strVal val="#ppt_x"/>
                                          </p:val>
                                        </p:tav>
                                        <p:tav tm="100000">
                                          <p:val>
                                            <p:strVal val="#ppt_x"/>
                                          </p:val>
                                        </p:tav>
                                      </p:tavLst>
                                    </p:anim>
                                    <p:anim calcmode="lin" valueType="num">
                                      <p:cBhvr>
                                        <p:cTn id="23" dur="1000" fill="hold"/>
                                        <p:tgtEl>
                                          <p:spTgt spid="3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250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anim calcmode="lin" valueType="num">
                                      <p:cBhvr>
                                        <p:cTn id="27" dur="1000" fill="hold"/>
                                        <p:tgtEl>
                                          <p:spTgt spid="39"/>
                                        </p:tgtEl>
                                        <p:attrNameLst>
                                          <p:attrName>ppt_x</p:attrName>
                                        </p:attrNameLst>
                                      </p:cBhvr>
                                      <p:tavLst>
                                        <p:tav tm="0">
                                          <p:val>
                                            <p:strVal val="#ppt_x"/>
                                          </p:val>
                                        </p:tav>
                                        <p:tav tm="100000">
                                          <p:val>
                                            <p:strVal val="#ppt_x"/>
                                          </p:val>
                                        </p:tav>
                                      </p:tavLst>
                                    </p:anim>
                                    <p:anim calcmode="lin" valueType="num">
                                      <p:cBhvr>
                                        <p:cTn id="28" dur="1000" fill="hold"/>
                                        <p:tgtEl>
                                          <p:spTgt spid="39"/>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par>
                                <p:cTn id="33" presetID="10" presetClass="entr" presetSubtype="0" fill="hold" nodeType="with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500"/>
                                        <p:tgtEl>
                                          <p:spTgt spid="4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fade">
                                      <p:cBhvr>
                                        <p:cTn id="47" dur="500"/>
                                        <p:tgtEl>
                                          <p:spTgt spid="52"/>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53"/>
                                        </p:tgtEl>
                                        <p:attrNameLst>
                                          <p:attrName>style.visibility</p:attrName>
                                        </p:attrNameLst>
                                      </p:cBhvr>
                                      <p:to>
                                        <p:strVal val="visible"/>
                                      </p:to>
                                    </p:set>
                                    <p:animEffect transition="in" filter="fade">
                                      <p:cBhvr>
                                        <p:cTn id="51" dur="500"/>
                                        <p:tgtEl>
                                          <p:spTgt spid="53"/>
                                        </p:tgtEl>
                                      </p:cBhvr>
                                    </p:animEffect>
                                  </p:childTnLst>
                                </p:cTn>
                              </p:par>
                            </p:childTnLst>
                          </p:cTn>
                        </p:par>
                        <p:par>
                          <p:cTn id="52" fill="hold">
                            <p:stCondLst>
                              <p:cond delay="6000"/>
                            </p:stCondLst>
                            <p:childTnLst>
                              <p:par>
                                <p:cTn id="53" presetID="53" presetClass="entr" presetSubtype="16" fill="hold" grpId="0" nodeType="afterEffect">
                                  <p:stCondLst>
                                    <p:cond delay="0"/>
                                  </p:stCondLst>
                                  <p:childTnLst>
                                    <p:set>
                                      <p:cBhvr>
                                        <p:cTn id="54" dur="1" fill="hold">
                                          <p:stCondLst>
                                            <p:cond delay="0"/>
                                          </p:stCondLst>
                                        </p:cTn>
                                        <p:tgtEl>
                                          <p:spTgt spid="54"/>
                                        </p:tgtEl>
                                        <p:attrNameLst>
                                          <p:attrName>style.visibility</p:attrName>
                                        </p:attrNameLst>
                                      </p:cBhvr>
                                      <p:to>
                                        <p:strVal val="visible"/>
                                      </p:to>
                                    </p:set>
                                    <p:anim calcmode="lin" valueType="num">
                                      <p:cBhvr>
                                        <p:cTn id="55" dur="500" fill="hold"/>
                                        <p:tgtEl>
                                          <p:spTgt spid="54"/>
                                        </p:tgtEl>
                                        <p:attrNameLst>
                                          <p:attrName>ppt_w</p:attrName>
                                        </p:attrNameLst>
                                      </p:cBhvr>
                                      <p:tavLst>
                                        <p:tav tm="0">
                                          <p:val>
                                            <p:fltVal val="0"/>
                                          </p:val>
                                        </p:tav>
                                        <p:tav tm="100000">
                                          <p:val>
                                            <p:strVal val="#ppt_w"/>
                                          </p:val>
                                        </p:tav>
                                      </p:tavLst>
                                    </p:anim>
                                    <p:anim calcmode="lin" valueType="num">
                                      <p:cBhvr>
                                        <p:cTn id="56" dur="500" fill="hold"/>
                                        <p:tgtEl>
                                          <p:spTgt spid="54"/>
                                        </p:tgtEl>
                                        <p:attrNameLst>
                                          <p:attrName>ppt_h</p:attrName>
                                        </p:attrNameLst>
                                      </p:cBhvr>
                                      <p:tavLst>
                                        <p:tav tm="0">
                                          <p:val>
                                            <p:fltVal val="0"/>
                                          </p:val>
                                        </p:tav>
                                        <p:tav tm="100000">
                                          <p:val>
                                            <p:strVal val="#ppt_h"/>
                                          </p:val>
                                        </p:tav>
                                      </p:tavLst>
                                    </p:anim>
                                    <p:animEffect transition="in" filter="fade">
                                      <p:cBhvr>
                                        <p:cTn id="57" dur="500"/>
                                        <p:tgtEl>
                                          <p:spTgt spid="54"/>
                                        </p:tgtEl>
                                      </p:cBhvr>
                                    </p:animEffect>
                                  </p:childTnLst>
                                </p:cTn>
                              </p:par>
                            </p:childTnLst>
                          </p:cTn>
                        </p:par>
                        <p:par>
                          <p:cTn id="58" fill="hold">
                            <p:stCondLst>
                              <p:cond delay="6500"/>
                            </p:stCondLst>
                            <p:childTnLst>
                              <p:par>
                                <p:cTn id="59" presetID="53" presetClass="entr" presetSubtype="16" fill="hold" grpId="0" nodeType="afterEffect">
                                  <p:stCondLst>
                                    <p:cond delay="0"/>
                                  </p:stCondLst>
                                  <p:childTnLst>
                                    <p:set>
                                      <p:cBhvr>
                                        <p:cTn id="60" dur="1" fill="hold">
                                          <p:stCondLst>
                                            <p:cond delay="0"/>
                                          </p:stCondLst>
                                        </p:cTn>
                                        <p:tgtEl>
                                          <p:spTgt spid="55"/>
                                        </p:tgtEl>
                                        <p:attrNameLst>
                                          <p:attrName>style.visibility</p:attrName>
                                        </p:attrNameLst>
                                      </p:cBhvr>
                                      <p:to>
                                        <p:strVal val="visible"/>
                                      </p:to>
                                    </p:set>
                                    <p:anim calcmode="lin" valueType="num">
                                      <p:cBhvr>
                                        <p:cTn id="61" dur="500" fill="hold"/>
                                        <p:tgtEl>
                                          <p:spTgt spid="55"/>
                                        </p:tgtEl>
                                        <p:attrNameLst>
                                          <p:attrName>ppt_w</p:attrName>
                                        </p:attrNameLst>
                                      </p:cBhvr>
                                      <p:tavLst>
                                        <p:tav tm="0">
                                          <p:val>
                                            <p:fltVal val="0"/>
                                          </p:val>
                                        </p:tav>
                                        <p:tav tm="100000">
                                          <p:val>
                                            <p:strVal val="#ppt_w"/>
                                          </p:val>
                                        </p:tav>
                                      </p:tavLst>
                                    </p:anim>
                                    <p:anim calcmode="lin" valueType="num">
                                      <p:cBhvr>
                                        <p:cTn id="62" dur="500" fill="hold"/>
                                        <p:tgtEl>
                                          <p:spTgt spid="55"/>
                                        </p:tgtEl>
                                        <p:attrNameLst>
                                          <p:attrName>ppt_h</p:attrName>
                                        </p:attrNameLst>
                                      </p:cBhvr>
                                      <p:tavLst>
                                        <p:tav tm="0">
                                          <p:val>
                                            <p:fltVal val="0"/>
                                          </p:val>
                                        </p:tav>
                                        <p:tav tm="100000">
                                          <p:val>
                                            <p:strVal val="#ppt_h"/>
                                          </p:val>
                                        </p:tav>
                                      </p:tavLst>
                                    </p:anim>
                                    <p:animEffect transition="in" filter="fade">
                                      <p:cBhvr>
                                        <p:cTn id="63" dur="500"/>
                                        <p:tgtEl>
                                          <p:spTgt spid="55"/>
                                        </p:tgtEl>
                                      </p:cBhvr>
                                    </p:animEffect>
                                  </p:childTnLst>
                                </p:cTn>
                              </p:par>
                            </p:childTnLst>
                          </p:cTn>
                        </p:par>
                        <p:par>
                          <p:cTn id="64" fill="hold">
                            <p:stCondLst>
                              <p:cond delay="7000"/>
                            </p:stCondLst>
                            <p:childTnLst>
                              <p:par>
                                <p:cTn id="65" presetID="53" presetClass="entr" presetSubtype="16" fill="hold" grpId="0"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par>
                          <p:cTn id="70" fill="hold">
                            <p:stCondLst>
                              <p:cond delay="7500"/>
                            </p:stCondLst>
                            <p:childTnLst>
                              <p:par>
                                <p:cTn id="71" presetID="2" presetClass="entr" presetSubtype="2"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 calcmode="lin" valueType="num">
                                      <p:cBhvr additive="base">
                                        <p:cTn id="73" dur="300" fill="hold"/>
                                        <p:tgtEl>
                                          <p:spTgt spid="75"/>
                                        </p:tgtEl>
                                        <p:attrNameLst>
                                          <p:attrName>ppt_x</p:attrName>
                                        </p:attrNameLst>
                                      </p:cBhvr>
                                      <p:tavLst>
                                        <p:tav tm="0">
                                          <p:val>
                                            <p:strVal val="1+#ppt_w/2"/>
                                          </p:val>
                                        </p:tav>
                                        <p:tav tm="100000">
                                          <p:val>
                                            <p:strVal val="#ppt_x"/>
                                          </p:val>
                                        </p:tav>
                                      </p:tavLst>
                                    </p:anim>
                                    <p:anim calcmode="lin" valueType="num">
                                      <p:cBhvr additive="base">
                                        <p:cTn id="74" dur="300" fill="hold"/>
                                        <p:tgtEl>
                                          <p:spTgt spid="75"/>
                                        </p:tgtEl>
                                        <p:attrNameLst>
                                          <p:attrName>ppt_y</p:attrName>
                                        </p:attrNameLst>
                                      </p:cBhvr>
                                      <p:tavLst>
                                        <p:tav tm="0">
                                          <p:val>
                                            <p:strVal val="#ppt_y"/>
                                          </p:val>
                                        </p:tav>
                                        <p:tav tm="100000">
                                          <p:val>
                                            <p:strVal val="#ppt_y"/>
                                          </p:val>
                                        </p:tav>
                                      </p:tavLst>
                                    </p:anim>
                                  </p:childTnLst>
                                </p:cTn>
                              </p:par>
                            </p:childTnLst>
                          </p:cTn>
                        </p:par>
                        <p:par>
                          <p:cTn id="75" fill="hold">
                            <p:stCondLst>
                              <p:cond delay="7800"/>
                            </p:stCondLst>
                            <p:childTnLst>
                              <p:par>
                                <p:cTn id="76" presetID="2" presetClass="entr" presetSubtype="2" fill="hold" grpId="0" nodeType="afterEffect">
                                  <p:stCondLst>
                                    <p:cond delay="0"/>
                                  </p:stCondLst>
                                  <p:childTnLst>
                                    <p:set>
                                      <p:cBhvr>
                                        <p:cTn id="77" dur="1" fill="hold">
                                          <p:stCondLst>
                                            <p:cond delay="0"/>
                                          </p:stCondLst>
                                        </p:cTn>
                                        <p:tgtEl>
                                          <p:spTgt spid="74"/>
                                        </p:tgtEl>
                                        <p:attrNameLst>
                                          <p:attrName>style.visibility</p:attrName>
                                        </p:attrNameLst>
                                      </p:cBhvr>
                                      <p:to>
                                        <p:strVal val="visible"/>
                                      </p:to>
                                    </p:set>
                                    <p:anim calcmode="lin" valueType="num">
                                      <p:cBhvr additive="base">
                                        <p:cTn id="78" dur="300" fill="hold"/>
                                        <p:tgtEl>
                                          <p:spTgt spid="74"/>
                                        </p:tgtEl>
                                        <p:attrNameLst>
                                          <p:attrName>ppt_x</p:attrName>
                                        </p:attrNameLst>
                                      </p:cBhvr>
                                      <p:tavLst>
                                        <p:tav tm="0">
                                          <p:val>
                                            <p:strVal val="1+#ppt_w/2"/>
                                          </p:val>
                                        </p:tav>
                                        <p:tav tm="100000">
                                          <p:val>
                                            <p:strVal val="#ppt_x"/>
                                          </p:val>
                                        </p:tav>
                                      </p:tavLst>
                                    </p:anim>
                                    <p:anim calcmode="lin" valueType="num">
                                      <p:cBhvr additive="base">
                                        <p:cTn id="79" dur="30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44" grpId="0" animBg="1"/>
      <p:bldP spid="45" grpId="0" animBg="1"/>
      <p:bldP spid="51" grpId="0" animBg="1"/>
      <p:bldP spid="52" grpId="0" animBg="1"/>
      <p:bldP spid="53" grpId="0" animBg="1"/>
      <p:bldP spid="54" grpId="0"/>
      <p:bldP spid="55" grpId="0"/>
      <p:bldP spid="56" grpId="0"/>
      <p:bldP spid="74" grpId="0"/>
      <p:bldP spid="7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19"/>
          <p:cNvSpPr/>
          <p:nvPr/>
        </p:nvSpPr>
        <p:spPr>
          <a:xfrm>
            <a:off x="1548452" y="2463767"/>
            <a:ext cx="1863481" cy="1863481"/>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21" name="椭圆 20"/>
          <p:cNvSpPr/>
          <p:nvPr/>
        </p:nvSpPr>
        <p:spPr>
          <a:xfrm>
            <a:off x="3762121" y="1059976"/>
            <a:ext cx="432354" cy="43247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1</a:t>
            </a:r>
            <a:endParaRPr lang="zh-CN" altLang="en-US" sz="1012" dirty="0">
              <a:latin typeface="Impact MT Std" pitchFamily="34" charset="0"/>
              <a:ea typeface="微软雅黑" pitchFamily="34" charset="-122"/>
            </a:endParaRPr>
          </a:p>
        </p:txBody>
      </p:sp>
      <p:cxnSp>
        <p:nvCxnSpPr>
          <p:cNvPr id="22" name="直接连接符 21"/>
          <p:cNvCxnSpPr/>
          <p:nvPr/>
        </p:nvCxnSpPr>
        <p:spPr>
          <a:xfrm>
            <a:off x="4194862" y="1288540"/>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727741" y="3240442"/>
            <a:ext cx="1501081"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a:solidFill>
                  <a:schemeClr val="bg1"/>
                </a:solidFill>
              </a:rPr>
              <a:t>市场推广方案</a:t>
            </a:r>
            <a:endParaRPr lang="en-US" altLang="zh-CN" sz="1800" b="1" dirty="0">
              <a:solidFill>
                <a:schemeClr val="bg1"/>
              </a:solidFill>
            </a:endParaRPr>
          </a:p>
        </p:txBody>
      </p:sp>
      <p:sp>
        <p:nvSpPr>
          <p:cNvPr id="24" name="椭圆 23"/>
          <p:cNvSpPr/>
          <p:nvPr/>
        </p:nvSpPr>
        <p:spPr>
          <a:xfrm>
            <a:off x="1548452" y="951992"/>
            <a:ext cx="1863481" cy="1863481"/>
          </a:xfrm>
          <a:prstGeom prst="ellipse">
            <a:avLst/>
          </a:prstGeom>
          <a:solidFill>
            <a:srgbClr val="C0000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5" name="KSO_Shape"/>
          <p:cNvSpPr>
            <a:spLocks/>
          </p:cNvSpPr>
          <p:nvPr/>
        </p:nvSpPr>
        <p:spPr bwMode="auto">
          <a:xfrm>
            <a:off x="1851912" y="1483073"/>
            <a:ext cx="1235770" cy="862980"/>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2">
              <a:solidFill>
                <a:srgbClr val="FFFFFF"/>
              </a:solidFill>
              <a:ea typeface="宋体" panose="02010600030101010101" pitchFamily="2" charset="-122"/>
            </a:endParaRPr>
          </a:p>
        </p:txBody>
      </p:sp>
      <p:sp>
        <p:nvSpPr>
          <p:cNvPr id="26" name="标题 11"/>
          <p:cNvSpPr txBox="1">
            <a:spLocks/>
          </p:cNvSpPr>
          <p:nvPr/>
        </p:nvSpPr>
        <p:spPr>
          <a:xfrm>
            <a:off x="4966816" y="1123142"/>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椭圆 26"/>
          <p:cNvSpPr/>
          <p:nvPr/>
        </p:nvSpPr>
        <p:spPr>
          <a:xfrm>
            <a:off x="3762122" y="1599896"/>
            <a:ext cx="432354" cy="432476"/>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2</a:t>
            </a:r>
            <a:endParaRPr lang="zh-CN" altLang="en-US" sz="1012" dirty="0">
              <a:latin typeface="Impact MT Std" pitchFamily="34" charset="0"/>
              <a:ea typeface="微软雅黑" pitchFamily="34" charset="-122"/>
            </a:endParaRPr>
          </a:p>
        </p:txBody>
      </p:sp>
      <p:cxnSp>
        <p:nvCxnSpPr>
          <p:cNvPr id="28" name="直接连接符 27"/>
          <p:cNvCxnSpPr/>
          <p:nvPr/>
        </p:nvCxnSpPr>
        <p:spPr>
          <a:xfrm>
            <a:off x="4194863" y="1828460"/>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9" name="标题 11"/>
          <p:cNvSpPr txBox="1">
            <a:spLocks/>
          </p:cNvSpPr>
          <p:nvPr/>
        </p:nvSpPr>
        <p:spPr>
          <a:xfrm>
            <a:off x="4966817" y="1663062"/>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椭圆 39"/>
          <p:cNvSpPr/>
          <p:nvPr/>
        </p:nvSpPr>
        <p:spPr>
          <a:xfrm>
            <a:off x="3762122" y="2152412"/>
            <a:ext cx="432354" cy="43247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3</a:t>
            </a:r>
            <a:endParaRPr lang="zh-CN" altLang="en-US" sz="1012" dirty="0">
              <a:latin typeface="Impact MT Std" pitchFamily="34" charset="0"/>
              <a:ea typeface="微软雅黑" pitchFamily="34" charset="-122"/>
            </a:endParaRPr>
          </a:p>
        </p:txBody>
      </p:sp>
      <p:cxnSp>
        <p:nvCxnSpPr>
          <p:cNvPr id="41" name="直接连接符 40"/>
          <p:cNvCxnSpPr/>
          <p:nvPr/>
        </p:nvCxnSpPr>
        <p:spPr>
          <a:xfrm>
            <a:off x="4194863" y="2380976"/>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4" name="标题 11"/>
          <p:cNvSpPr txBox="1">
            <a:spLocks/>
          </p:cNvSpPr>
          <p:nvPr/>
        </p:nvSpPr>
        <p:spPr>
          <a:xfrm>
            <a:off x="4966817" y="2215578"/>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椭圆 44"/>
          <p:cNvSpPr/>
          <p:nvPr/>
        </p:nvSpPr>
        <p:spPr>
          <a:xfrm>
            <a:off x="3762122" y="2692331"/>
            <a:ext cx="432354" cy="432476"/>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4</a:t>
            </a:r>
            <a:endParaRPr lang="zh-CN" altLang="en-US" sz="1012" dirty="0">
              <a:latin typeface="Impact MT Std" pitchFamily="34" charset="0"/>
              <a:ea typeface="微软雅黑" pitchFamily="34" charset="-122"/>
            </a:endParaRPr>
          </a:p>
        </p:txBody>
      </p:sp>
      <p:cxnSp>
        <p:nvCxnSpPr>
          <p:cNvPr id="46" name="直接连接符 45"/>
          <p:cNvCxnSpPr/>
          <p:nvPr/>
        </p:nvCxnSpPr>
        <p:spPr>
          <a:xfrm>
            <a:off x="4194863" y="2920895"/>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7" name="标题 11"/>
          <p:cNvSpPr txBox="1">
            <a:spLocks/>
          </p:cNvSpPr>
          <p:nvPr/>
        </p:nvSpPr>
        <p:spPr>
          <a:xfrm>
            <a:off x="4966818" y="2755497"/>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椭圆 47"/>
          <p:cNvSpPr/>
          <p:nvPr/>
        </p:nvSpPr>
        <p:spPr>
          <a:xfrm>
            <a:off x="3762122" y="3232250"/>
            <a:ext cx="432354" cy="43247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5</a:t>
            </a:r>
            <a:endParaRPr lang="zh-CN" altLang="en-US" sz="1012" dirty="0">
              <a:latin typeface="Impact MT Std" pitchFamily="34" charset="0"/>
              <a:ea typeface="微软雅黑" pitchFamily="34" charset="-122"/>
            </a:endParaRPr>
          </a:p>
        </p:txBody>
      </p:sp>
      <p:cxnSp>
        <p:nvCxnSpPr>
          <p:cNvPr id="49" name="直接连接符 48"/>
          <p:cNvCxnSpPr/>
          <p:nvPr/>
        </p:nvCxnSpPr>
        <p:spPr>
          <a:xfrm>
            <a:off x="4194863" y="3460814"/>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50" name="标题 11"/>
          <p:cNvSpPr txBox="1">
            <a:spLocks/>
          </p:cNvSpPr>
          <p:nvPr/>
        </p:nvSpPr>
        <p:spPr>
          <a:xfrm>
            <a:off x="4966817" y="3295417"/>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椭圆 50"/>
          <p:cNvSpPr/>
          <p:nvPr/>
        </p:nvSpPr>
        <p:spPr>
          <a:xfrm>
            <a:off x="3762122" y="3772170"/>
            <a:ext cx="432354" cy="432476"/>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6</a:t>
            </a:r>
            <a:endParaRPr lang="zh-CN" altLang="en-US" sz="1012" dirty="0">
              <a:latin typeface="Impact MT Std" pitchFamily="34" charset="0"/>
              <a:ea typeface="微软雅黑" pitchFamily="34" charset="-122"/>
            </a:endParaRPr>
          </a:p>
        </p:txBody>
      </p:sp>
      <p:cxnSp>
        <p:nvCxnSpPr>
          <p:cNvPr id="52" name="直接连接符 51"/>
          <p:cNvCxnSpPr/>
          <p:nvPr/>
        </p:nvCxnSpPr>
        <p:spPr>
          <a:xfrm>
            <a:off x="4194863" y="4000734"/>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53" name="标题 11"/>
          <p:cNvSpPr txBox="1">
            <a:spLocks/>
          </p:cNvSpPr>
          <p:nvPr/>
        </p:nvSpPr>
        <p:spPr>
          <a:xfrm>
            <a:off x="4966818" y="3835336"/>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01099472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ppt_w</p:attrName>
                                        </p:attrNameLst>
                                      </p:cBhvr>
                                      <p:tavLst>
                                        <p:tav tm="0">
                                          <p:val>
                                            <p:fltVal val="0"/>
                                          </p:val>
                                        </p:tav>
                                        <p:tav tm="100000">
                                          <p:val>
                                            <p:strVal val="#ppt_w"/>
                                          </p:val>
                                        </p:tav>
                                      </p:tavLst>
                                    </p:anim>
                                    <p:anim calcmode="lin" valueType="num">
                                      <p:cBhvr>
                                        <p:cTn id="15" dur="500" fill="hold"/>
                                        <p:tgtEl>
                                          <p:spTgt spid="24"/>
                                        </p:tgtEl>
                                        <p:attrNameLst>
                                          <p:attrName>ppt_h</p:attrName>
                                        </p:attrNameLst>
                                      </p:cBhvr>
                                      <p:tavLst>
                                        <p:tav tm="0">
                                          <p:val>
                                            <p:fltVal val="0"/>
                                          </p:val>
                                        </p:tav>
                                        <p:tav tm="100000">
                                          <p:val>
                                            <p:strVal val="#ppt_h"/>
                                          </p:val>
                                        </p:tav>
                                      </p:tavLst>
                                    </p:anim>
                                    <p:animEffect transition="in" filter="fade">
                                      <p:cBhvr>
                                        <p:cTn id="16" dur="500"/>
                                        <p:tgtEl>
                                          <p:spTgt spid="24"/>
                                        </p:tgtEl>
                                      </p:cBhvr>
                                    </p:animEffect>
                                    <p:anim calcmode="lin" valueType="num">
                                      <p:cBhvr>
                                        <p:cTn id="17" dur="500" fill="hold"/>
                                        <p:tgtEl>
                                          <p:spTgt spid="24"/>
                                        </p:tgtEl>
                                        <p:attrNameLst>
                                          <p:attrName>ppt_x</p:attrName>
                                        </p:attrNameLst>
                                      </p:cBhvr>
                                      <p:tavLst>
                                        <p:tav tm="0">
                                          <p:val>
                                            <p:fltVal val="0.5"/>
                                          </p:val>
                                        </p:tav>
                                        <p:tav tm="100000">
                                          <p:val>
                                            <p:strVal val="#ppt_x"/>
                                          </p:val>
                                        </p:tav>
                                      </p:tavLst>
                                    </p:anim>
                                    <p:anim calcmode="lin" valueType="num">
                                      <p:cBhvr>
                                        <p:cTn id="18" dur="500" fill="hold"/>
                                        <p:tgtEl>
                                          <p:spTgt spid="24"/>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25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anim calcmode="lin" valueType="num">
                                      <p:cBhvr>
                                        <p:cTn id="24" dur="500" fill="hold"/>
                                        <p:tgtEl>
                                          <p:spTgt spid="23"/>
                                        </p:tgtEl>
                                        <p:attrNameLst>
                                          <p:attrName>ppt_x</p:attrName>
                                        </p:attrNameLst>
                                      </p:cBhvr>
                                      <p:tavLst>
                                        <p:tav tm="0">
                                          <p:val>
                                            <p:fltVal val="0.5"/>
                                          </p:val>
                                        </p:tav>
                                        <p:tav tm="100000">
                                          <p:val>
                                            <p:strVal val="#ppt_x"/>
                                          </p:val>
                                        </p:tav>
                                      </p:tavLst>
                                    </p:anim>
                                    <p:anim calcmode="lin" valueType="num">
                                      <p:cBhvr>
                                        <p:cTn id="25" dur="500" fill="hold"/>
                                        <p:tgtEl>
                                          <p:spTgt spid="23"/>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25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anim calcmode="lin" valueType="num">
                                      <p:cBhvr>
                                        <p:cTn id="31" dur="500" fill="hold"/>
                                        <p:tgtEl>
                                          <p:spTgt spid="20"/>
                                        </p:tgtEl>
                                        <p:attrNameLst>
                                          <p:attrName>ppt_x</p:attrName>
                                        </p:attrNameLst>
                                      </p:cBhvr>
                                      <p:tavLst>
                                        <p:tav tm="0">
                                          <p:val>
                                            <p:fltVal val="0.5"/>
                                          </p:val>
                                        </p:tav>
                                        <p:tav tm="100000">
                                          <p:val>
                                            <p:strVal val="#ppt_x"/>
                                          </p:val>
                                        </p:tav>
                                      </p:tavLst>
                                    </p:anim>
                                    <p:anim calcmode="lin" valueType="num">
                                      <p:cBhvr>
                                        <p:cTn id="32" dur="500" fill="hold"/>
                                        <p:tgtEl>
                                          <p:spTgt spid="20"/>
                                        </p:tgtEl>
                                        <p:attrNameLst>
                                          <p:attrName>ppt_y</p:attrName>
                                        </p:attrNameLst>
                                      </p:cBhvr>
                                      <p:tavLst>
                                        <p:tav tm="0">
                                          <p:val>
                                            <p:fltVal val="0.5"/>
                                          </p:val>
                                        </p:tav>
                                        <p:tav tm="100000">
                                          <p:val>
                                            <p:strVal val="#ppt_y"/>
                                          </p:val>
                                        </p:tav>
                                      </p:tavLst>
                                    </p:anim>
                                  </p:childTnLst>
                                </p:cTn>
                              </p:par>
                            </p:childTnLst>
                          </p:cTn>
                        </p:par>
                        <p:par>
                          <p:cTn id="33" fill="hold">
                            <p:stCondLst>
                              <p:cond delay="75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1250"/>
                            </p:stCondLst>
                            <p:childTnLst>
                              <p:par>
                                <p:cTn id="38" presetID="22" presetClass="entr" presetSubtype="8"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left)">
                                      <p:cBhvr>
                                        <p:cTn id="40" dur="500"/>
                                        <p:tgtEl>
                                          <p:spTgt spid="22"/>
                                        </p:tgtEl>
                                      </p:cBhvr>
                                    </p:animEffect>
                                  </p:childTnLst>
                                </p:cTn>
                              </p:par>
                            </p:childTnLst>
                          </p:cTn>
                        </p:par>
                        <p:par>
                          <p:cTn id="41" fill="hold">
                            <p:stCondLst>
                              <p:cond delay="1750"/>
                            </p:stCondLst>
                            <p:childTnLst>
                              <p:par>
                                <p:cTn id="42" presetID="53" presetClass="entr" presetSubtype="16"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par>
                          <p:cTn id="47" fill="hold">
                            <p:stCondLst>
                              <p:cond delay="2250"/>
                            </p:stCondLst>
                            <p:childTnLst>
                              <p:par>
                                <p:cTn id="48" presetID="10"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childTnLst>
                          </p:cTn>
                        </p:par>
                        <p:par>
                          <p:cTn id="51" fill="hold">
                            <p:stCondLst>
                              <p:cond delay="2750"/>
                            </p:stCondLst>
                            <p:childTnLst>
                              <p:par>
                                <p:cTn id="52" presetID="22" presetClass="entr" presetSubtype="8" fill="hold"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500"/>
                                        <p:tgtEl>
                                          <p:spTgt spid="28"/>
                                        </p:tgtEl>
                                      </p:cBhvr>
                                    </p:animEffect>
                                  </p:childTnLst>
                                </p:cTn>
                              </p:par>
                            </p:childTnLst>
                          </p:cTn>
                        </p:par>
                        <p:par>
                          <p:cTn id="55" fill="hold">
                            <p:stCondLst>
                              <p:cond delay="3250"/>
                            </p:stCondLst>
                            <p:childTnLst>
                              <p:par>
                                <p:cTn id="56" presetID="53" presetClass="entr" presetSubtype="16"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fltVal val="0"/>
                                          </p:val>
                                        </p:tav>
                                        <p:tav tm="100000">
                                          <p:val>
                                            <p:strVal val="#ppt_h"/>
                                          </p:val>
                                        </p:tav>
                                      </p:tavLst>
                                    </p:anim>
                                    <p:animEffect transition="in" filter="fade">
                                      <p:cBhvr>
                                        <p:cTn id="60" dur="500"/>
                                        <p:tgtEl>
                                          <p:spTgt spid="29"/>
                                        </p:tgtEl>
                                      </p:cBhvr>
                                    </p:animEffect>
                                  </p:childTnLst>
                                </p:cTn>
                              </p:par>
                            </p:childTnLst>
                          </p:cTn>
                        </p:par>
                        <p:par>
                          <p:cTn id="61" fill="hold">
                            <p:stCondLst>
                              <p:cond delay="3750"/>
                            </p:stCondLst>
                            <p:childTnLst>
                              <p:par>
                                <p:cTn id="62" presetID="10" presetClass="entr" presetSubtype="0" fill="hold" grpId="0" nodeType="after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500"/>
                                        <p:tgtEl>
                                          <p:spTgt spid="40"/>
                                        </p:tgtEl>
                                      </p:cBhvr>
                                    </p:animEffect>
                                  </p:childTnLst>
                                </p:cTn>
                              </p:par>
                            </p:childTnLst>
                          </p:cTn>
                        </p:par>
                        <p:par>
                          <p:cTn id="65" fill="hold">
                            <p:stCondLst>
                              <p:cond delay="4250"/>
                            </p:stCondLst>
                            <p:childTnLst>
                              <p:par>
                                <p:cTn id="66" presetID="22" presetClass="entr" presetSubtype="8" fill="hold" nodeType="after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left)">
                                      <p:cBhvr>
                                        <p:cTn id="68" dur="500"/>
                                        <p:tgtEl>
                                          <p:spTgt spid="41"/>
                                        </p:tgtEl>
                                      </p:cBhvr>
                                    </p:animEffect>
                                  </p:childTnLst>
                                </p:cTn>
                              </p:par>
                            </p:childTnLst>
                          </p:cTn>
                        </p:par>
                        <p:par>
                          <p:cTn id="69" fill="hold">
                            <p:stCondLst>
                              <p:cond delay="4750"/>
                            </p:stCondLst>
                            <p:childTnLst>
                              <p:par>
                                <p:cTn id="70" presetID="53" presetClass="entr" presetSubtype="16" fill="hold" grpId="0" nodeType="afterEffect">
                                  <p:stCondLst>
                                    <p:cond delay="0"/>
                                  </p:stCondLst>
                                  <p:childTnLst>
                                    <p:set>
                                      <p:cBhvr>
                                        <p:cTn id="71" dur="1" fill="hold">
                                          <p:stCondLst>
                                            <p:cond delay="0"/>
                                          </p:stCondLst>
                                        </p:cTn>
                                        <p:tgtEl>
                                          <p:spTgt spid="44"/>
                                        </p:tgtEl>
                                        <p:attrNameLst>
                                          <p:attrName>style.visibility</p:attrName>
                                        </p:attrNameLst>
                                      </p:cBhvr>
                                      <p:to>
                                        <p:strVal val="visible"/>
                                      </p:to>
                                    </p:set>
                                    <p:anim calcmode="lin" valueType="num">
                                      <p:cBhvr>
                                        <p:cTn id="72" dur="500" fill="hold"/>
                                        <p:tgtEl>
                                          <p:spTgt spid="44"/>
                                        </p:tgtEl>
                                        <p:attrNameLst>
                                          <p:attrName>ppt_w</p:attrName>
                                        </p:attrNameLst>
                                      </p:cBhvr>
                                      <p:tavLst>
                                        <p:tav tm="0">
                                          <p:val>
                                            <p:fltVal val="0"/>
                                          </p:val>
                                        </p:tav>
                                        <p:tav tm="100000">
                                          <p:val>
                                            <p:strVal val="#ppt_w"/>
                                          </p:val>
                                        </p:tav>
                                      </p:tavLst>
                                    </p:anim>
                                    <p:anim calcmode="lin" valueType="num">
                                      <p:cBhvr>
                                        <p:cTn id="73" dur="500" fill="hold"/>
                                        <p:tgtEl>
                                          <p:spTgt spid="44"/>
                                        </p:tgtEl>
                                        <p:attrNameLst>
                                          <p:attrName>ppt_h</p:attrName>
                                        </p:attrNameLst>
                                      </p:cBhvr>
                                      <p:tavLst>
                                        <p:tav tm="0">
                                          <p:val>
                                            <p:fltVal val="0"/>
                                          </p:val>
                                        </p:tav>
                                        <p:tav tm="100000">
                                          <p:val>
                                            <p:strVal val="#ppt_h"/>
                                          </p:val>
                                        </p:tav>
                                      </p:tavLst>
                                    </p:anim>
                                    <p:animEffect transition="in" filter="fade">
                                      <p:cBhvr>
                                        <p:cTn id="74" dur="500"/>
                                        <p:tgtEl>
                                          <p:spTgt spid="44"/>
                                        </p:tgtEl>
                                      </p:cBhvr>
                                    </p:animEffect>
                                  </p:childTnLst>
                                </p:cTn>
                              </p:par>
                            </p:childTnLst>
                          </p:cTn>
                        </p:par>
                        <p:par>
                          <p:cTn id="75" fill="hold">
                            <p:stCondLst>
                              <p:cond delay="5250"/>
                            </p:stCondLst>
                            <p:childTnLst>
                              <p:par>
                                <p:cTn id="76" presetID="10" presetClass="entr" presetSubtype="0" fill="hold" grpId="0" nodeType="afterEffect">
                                  <p:stCondLst>
                                    <p:cond delay="0"/>
                                  </p:stCondLst>
                                  <p:childTnLst>
                                    <p:set>
                                      <p:cBhvr>
                                        <p:cTn id="77" dur="1" fill="hold">
                                          <p:stCondLst>
                                            <p:cond delay="0"/>
                                          </p:stCondLst>
                                        </p:cTn>
                                        <p:tgtEl>
                                          <p:spTgt spid="45"/>
                                        </p:tgtEl>
                                        <p:attrNameLst>
                                          <p:attrName>style.visibility</p:attrName>
                                        </p:attrNameLst>
                                      </p:cBhvr>
                                      <p:to>
                                        <p:strVal val="visible"/>
                                      </p:to>
                                    </p:set>
                                    <p:animEffect transition="in" filter="fade">
                                      <p:cBhvr>
                                        <p:cTn id="78" dur="500"/>
                                        <p:tgtEl>
                                          <p:spTgt spid="45"/>
                                        </p:tgtEl>
                                      </p:cBhvr>
                                    </p:animEffect>
                                  </p:childTnLst>
                                </p:cTn>
                              </p:par>
                            </p:childTnLst>
                          </p:cTn>
                        </p:par>
                        <p:par>
                          <p:cTn id="79" fill="hold">
                            <p:stCondLst>
                              <p:cond delay="5750"/>
                            </p:stCondLst>
                            <p:childTnLst>
                              <p:par>
                                <p:cTn id="80" presetID="22" presetClass="entr" presetSubtype="8" fill="hold" nodeType="after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wipe(left)">
                                      <p:cBhvr>
                                        <p:cTn id="82" dur="500"/>
                                        <p:tgtEl>
                                          <p:spTgt spid="46"/>
                                        </p:tgtEl>
                                      </p:cBhvr>
                                    </p:animEffect>
                                  </p:childTnLst>
                                </p:cTn>
                              </p:par>
                            </p:childTnLst>
                          </p:cTn>
                        </p:par>
                        <p:par>
                          <p:cTn id="83" fill="hold">
                            <p:stCondLst>
                              <p:cond delay="6250"/>
                            </p:stCondLst>
                            <p:childTnLst>
                              <p:par>
                                <p:cTn id="84" presetID="53" presetClass="entr" presetSubtype="16" fill="hold" grpId="0" nodeType="afterEffect">
                                  <p:stCondLst>
                                    <p:cond delay="0"/>
                                  </p:stCondLst>
                                  <p:childTnLst>
                                    <p:set>
                                      <p:cBhvr>
                                        <p:cTn id="85" dur="1" fill="hold">
                                          <p:stCondLst>
                                            <p:cond delay="0"/>
                                          </p:stCondLst>
                                        </p:cTn>
                                        <p:tgtEl>
                                          <p:spTgt spid="47"/>
                                        </p:tgtEl>
                                        <p:attrNameLst>
                                          <p:attrName>style.visibility</p:attrName>
                                        </p:attrNameLst>
                                      </p:cBhvr>
                                      <p:to>
                                        <p:strVal val="visible"/>
                                      </p:to>
                                    </p:set>
                                    <p:anim calcmode="lin" valueType="num">
                                      <p:cBhvr>
                                        <p:cTn id="86" dur="500" fill="hold"/>
                                        <p:tgtEl>
                                          <p:spTgt spid="47"/>
                                        </p:tgtEl>
                                        <p:attrNameLst>
                                          <p:attrName>ppt_w</p:attrName>
                                        </p:attrNameLst>
                                      </p:cBhvr>
                                      <p:tavLst>
                                        <p:tav tm="0">
                                          <p:val>
                                            <p:fltVal val="0"/>
                                          </p:val>
                                        </p:tav>
                                        <p:tav tm="100000">
                                          <p:val>
                                            <p:strVal val="#ppt_w"/>
                                          </p:val>
                                        </p:tav>
                                      </p:tavLst>
                                    </p:anim>
                                    <p:anim calcmode="lin" valueType="num">
                                      <p:cBhvr>
                                        <p:cTn id="87" dur="500" fill="hold"/>
                                        <p:tgtEl>
                                          <p:spTgt spid="47"/>
                                        </p:tgtEl>
                                        <p:attrNameLst>
                                          <p:attrName>ppt_h</p:attrName>
                                        </p:attrNameLst>
                                      </p:cBhvr>
                                      <p:tavLst>
                                        <p:tav tm="0">
                                          <p:val>
                                            <p:fltVal val="0"/>
                                          </p:val>
                                        </p:tav>
                                        <p:tav tm="100000">
                                          <p:val>
                                            <p:strVal val="#ppt_h"/>
                                          </p:val>
                                        </p:tav>
                                      </p:tavLst>
                                    </p:anim>
                                    <p:animEffect transition="in" filter="fade">
                                      <p:cBhvr>
                                        <p:cTn id="88" dur="500"/>
                                        <p:tgtEl>
                                          <p:spTgt spid="47"/>
                                        </p:tgtEl>
                                      </p:cBhvr>
                                    </p:animEffect>
                                  </p:childTnLst>
                                </p:cTn>
                              </p:par>
                            </p:childTnLst>
                          </p:cTn>
                        </p:par>
                        <p:par>
                          <p:cTn id="89" fill="hold">
                            <p:stCondLst>
                              <p:cond delay="6750"/>
                            </p:stCondLst>
                            <p:childTnLst>
                              <p:par>
                                <p:cTn id="90" presetID="10" presetClass="entr" presetSubtype="0" fill="hold" grpId="0" nodeType="afterEffect">
                                  <p:stCondLst>
                                    <p:cond delay="0"/>
                                  </p:stCondLst>
                                  <p:childTnLst>
                                    <p:set>
                                      <p:cBhvr>
                                        <p:cTn id="91" dur="1" fill="hold">
                                          <p:stCondLst>
                                            <p:cond delay="0"/>
                                          </p:stCondLst>
                                        </p:cTn>
                                        <p:tgtEl>
                                          <p:spTgt spid="48"/>
                                        </p:tgtEl>
                                        <p:attrNameLst>
                                          <p:attrName>style.visibility</p:attrName>
                                        </p:attrNameLst>
                                      </p:cBhvr>
                                      <p:to>
                                        <p:strVal val="visible"/>
                                      </p:to>
                                    </p:set>
                                    <p:animEffect transition="in" filter="fade">
                                      <p:cBhvr>
                                        <p:cTn id="92" dur="500"/>
                                        <p:tgtEl>
                                          <p:spTgt spid="48"/>
                                        </p:tgtEl>
                                      </p:cBhvr>
                                    </p:animEffect>
                                  </p:childTnLst>
                                </p:cTn>
                              </p:par>
                            </p:childTnLst>
                          </p:cTn>
                        </p:par>
                        <p:par>
                          <p:cTn id="93" fill="hold">
                            <p:stCondLst>
                              <p:cond delay="7250"/>
                            </p:stCondLst>
                            <p:childTnLst>
                              <p:par>
                                <p:cTn id="94" presetID="22" presetClass="entr" presetSubtype="8" fill="hold" nodeType="afterEffect">
                                  <p:stCondLst>
                                    <p:cond delay="0"/>
                                  </p:stCondLst>
                                  <p:childTnLst>
                                    <p:set>
                                      <p:cBhvr>
                                        <p:cTn id="95" dur="1" fill="hold">
                                          <p:stCondLst>
                                            <p:cond delay="0"/>
                                          </p:stCondLst>
                                        </p:cTn>
                                        <p:tgtEl>
                                          <p:spTgt spid="49"/>
                                        </p:tgtEl>
                                        <p:attrNameLst>
                                          <p:attrName>style.visibility</p:attrName>
                                        </p:attrNameLst>
                                      </p:cBhvr>
                                      <p:to>
                                        <p:strVal val="visible"/>
                                      </p:to>
                                    </p:set>
                                    <p:animEffect transition="in" filter="wipe(left)">
                                      <p:cBhvr>
                                        <p:cTn id="96" dur="500"/>
                                        <p:tgtEl>
                                          <p:spTgt spid="49"/>
                                        </p:tgtEl>
                                      </p:cBhvr>
                                    </p:animEffect>
                                  </p:childTnLst>
                                </p:cTn>
                              </p:par>
                            </p:childTnLst>
                          </p:cTn>
                        </p:par>
                        <p:par>
                          <p:cTn id="97" fill="hold">
                            <p:stCondLst>
                              <p:cond delay="7750"/>
                            </p:stCondLst>
                            <p:childTnLst>
                              <p:par>
                                <p:cTn id="98" presetID="53" presetClass="entr" presetSubtype="16" fill="hold" grpId="0" nodeType="afterEffect">
                                  <p:stCondLst>
                                    <p:cond delay="0"/>
                                  </p:stCondLst>
                                  <p:childTnLst>
                                    <p:set>
                                      <p:cBhvr>
                                        <p:cTn id="99" dur="1" fill="hold">
                                          <p:stCondLst>
                                            <p:cond delay="0"/>
                                          </p:stCondLst>
                                        </p:cTn>
                                        <p:tgtEl>
                                          <p:spTgt spid="50"/>
                                        </p:tgtEl>
                                        <p:attrNameLst>
                                          <p:attrName>style.visibility</p:attrName>
                                        </p:attrNameLst>
                                      </p:cBhvr>
                                      <p:to>
                                        <p:strVal val="visible"/>
                                      </p:to>
                                    </p:set>
                                    <p:anim calcmode="lin" valueType="num">
                                      <p:cBhvr>
                                        <p:cTn id="100" dur="500" fill="hold"/>
                                        <p:tgtEl>
                                          <p:spTgt spid="50"/>
                                        </p:tgtEl>
                                        <p:attrNameLst>
                                          <p:attrName>ppt_w</p:attrName>
                                        </p:attrNameLst>
                                      </p:cBhvr>
                                      <p:tavLst>
                                        <p:tav tm="0">
                                          <p:val>
                                            <p:fltVal val="0"/>
                                          </p:val>
                                        </p:tav>
                                        <p:tav tm="100000">
                                          <p:val>
                                            <p:strVal val="#ppt_w"/>
                                          </p:val>
                                        </p:tav>
                                      </p:tavLst>
                                    </p:anim>
                                    <p:anim calcmode="lin" valueType="num">
                                      <p:cBhvr>
                                        <p:cTn id="101" dur="500" fill="hold"/>
                                        <p:tgtEl>
                                          <p:spTgt spid="50"/>
                                        </p:tgtEl>
                                        <p:attrNameLst>
                                          <p:attrName>ppt_h</p:attrName>
                                        </p:attrNameLst>
                                      </p:cBhvr>
                                      <p:tavLst>
                                        <p:tav tm="0">
                                          <p:val>
                                            <p:fltVal val="0"/>
                                          </p:val>
                                        </p:tav>
                                        <p:tav tm="100000">
                                          <p:val>
                                            <p:strVal val="#ppt_h"/>
                                          </p:val>
                                        </p:tav>
                                      </p:tavLst>
                                    </p:anim>
                                    <p:animEffect transition="in" filter="fade">
                                      <p:cBhvr>
                                        <p:cTn id="102" dur="500"/>
                                        <p:tgtEl>
                                          <p:spTgt spid="50"/>
                                        </p:tgtEl>
                                      </p:cBhvr>
                                    </p:animEffect>
                                  </p:childTnLst>
                                </p:cTn>
                              </p:par>
                            </p:childTnLst>
                          </p:cTn>
                        </p:par>
                        <p:par>
                          <p:cTn id="103" fill="hold">
                            <p:stCondLst>
                              <p:cond delay="8250"/>
                            </p:stCondLst>
                            <p:childTnLst>
                              <p:par>
                                <p:cTn id="104" presetID="10" presetClass="entr" presetSubtype="0" fill="hold" grpId="0" nodeType="afterEffect">
                                  <p:stCondLst>
                                    <p:cond delay="0"/>
                                  </p:stCondLst>
                                  <p:childTnLst>
                                    <p:set>
                                      <p:cBhvr>
                                        <p:cTn id="105" dur="1" fill="hold">
                                          <p:stCondLst>
                                            <p:cond delay="0"/>
                                          </p:stCondLst>
                                        </p:cTn>
                                        <p:tgtEl>
                                          <p:spTgt spid="51"/>
                                        </p:tgtEl>
                                        <p:attrNameLst>
                                          <p:attrName>style.visibility</p:attrName>
                                        </p:attrNameLst>
                                      </p:cBhvr>
                                      <p:to>
                                        <p:strVal val="visible"/>
                                      </p:to>
                                    </p:set>
                                    <p:animEffect transition="in" filter="fade">
                                      <p:cBhvr>
                                        <p:cTn id="106" dur="500"/>
                                        <p:tgtEl>
                                          <p:spTgt spid="51"/>
                                        </p:tgtEl>
                                      </p:cBhvr>
                                    </p:animEffect>
                                  </p:childTnLst>
                                </p:cTn>
                              </p:par>
                            </p:childTnLst>
                          </p:cTn>
                        </p:par>
                        <p:par>
                          <p:cTn id="107" fill="hold">
                            <p:stCondLst>
                              <p:cond delay="8750"/>
                            </p:stCondLst>
                            <p:childTnLst>
                              <p:par>
                                <p:cTn id="108" presetID="22" presetClass="entr" presetSubtype="8" fill="hold" nodeType="after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wipe(left)">
                                      <p:cBhvr>
                                        <p:cTn id="110" dur="500"/>
                                        <p:tgtEl>
                                          <p:spTgt spid="52"/>
                                        </p:tgtEl>
                                      </p:cBhvr>
                                    </p:animEffect>
                                  </p:childTnLst>
                                </p:cTn>
                              </p:par>
                            </p:childTnLst>
                          </p:cTn>
                        </p:par>
                        <p:par>
                          <p:cTn id="111" fill="hold">
                            <p:stCondLst>
                              <p:cond delay="9250"/>
                            </p:stCondLst>
                            <p:childTnLst>
                              <p:par>
                                <p:cTn id="112" presetID="53" presetClass="entr" presetSubtype="16" fill="hold" grpId="0" nodeType="afterEffect">
                                  <p:stCondLst>
                                    <p:cond delay="0"/>
                                  </p:stCondLst>
                                  <p:childTnLst>
                                    <p:set>
                                      <p:cBhvr>
                                        <p:cTn id="113" dur="1" fill="hold">
                                          <p:stCondLst>
                                            <p:cond delay="0"/>
                                          </p:stCondLst>
                                        </p:cTn>
                                        <p:tgtEl>
                                          <p:spTgt spid="53"/>
                                        </p:tgtEl>
                                        <p:attrNameLst>
                                          <p:attrName>style.visibility</p:attrName>
                                        </p:attrNameLst>
                                      </p:cBhvr>
                                      <p:to>
                                        <p:strVal val="visible"/>
                                      </p:to>
                                    </p:set>
                                    <p:anim calcmode="lin" valueType="num">
                                      <p:cBhvr>
                                        <p:cTn id="114" dur="500" fill="hold"/>
                                        <p:tgtEl>
                                          <p:spTgt spid="53"/>
                                        </p:tgtEl>
                                        <p:attrNameLst>
                                          <p:attrName>ppt_w</p:attrName>
                                        </p:attrNameLst>
                                      </p:cBhvr>
                                      <p:tavLst>
                                        <p:tav tm="0">
                                          <p:val>
                                            <p:fltVal val="0"/>
                                          </p:val>
                                        </p:tav>
                                        <p:tav tm="100000">
                                          <p:val>
                                            <p:strVal val="#ppt_w"/>
                                          </p:val>
                                        </p:tav>
                                      </p:tavLst>
                                    </p:anim>
                                    <p:anim calcmode="lin" valueType="num">
                                      <p:cBhvr>
                                        <p:cTn id="115" dur="500" fill="hold"/>
                                        <p:tgtEl>
                                          <p:spTgt spid="53"/>
                                        </p:tgtEl>
                                        <p:attrNameLst>
                                          <p:attrName>ppt_h</p:attrName>
                                        </p:attrNameLst>
                                      </p:cBhvr>
                                      <p:tavLst>
                                        <p:tav tm="0">
                                          <p:val>
                                            <p:fltVal val="0"/>
                                          </p:val>
                                        </p:tav>
                                        <p:tav tm="100000">
                                          <p:val>
                                            <p:strVal val="#ppt_h"/>
                                          </p:val>
                                        </p:tav>
                                      </p:tavLst>
                                    </p:anim>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3" grpId="0"/>
      <p:bldP spid="24" grpId="0" animBg="1"/>
      <p:bldP spid="25" grpId="0" animBg="1"/>
      <p:bldP spid="26" grpId="0"/>
      <p:bldP spid="27" grpId="0" animBg="1"/>
      <p:bldP spid="29" grpId="0"/>
      <p:bldP spid="40" grpId="0" animBg="1"/>
      <p:bldP spid="44" grpId="0"/>
      <p:bldP spid="45" grpId="0" animBg="1"/>
      <p:bldP spid="47" grpId="0"/>
      <p:bldP spid="48" grpId="0" animBg="1"/>
      <p:bldP spid="50" grpId="0"/>
      <p:bldP spid="51" grpId="0" animBg="1"/>
      <p:bldP spid="5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756" y="3778109"/>
            <a:ext cx="9143244" cy="1365391"/>
          </a:xfrm>
          <a:prstGeom prst="rect">
            <a:avLst/>
          </a:prstGeom>
        </p:spPr>
      </p:pic>
      <p:sp>
        <p:nvSpPr>
          <p:cNvPr id="38" name="Rectangle 5"/>
          <p:cNvSpPr>
            <a:spLocks noChangeArrowheads="1"/>
          </p:cNvSpPr>
          <p:nvPr/>
        </p:nvSpPr>
        <p:spPr bwMode="auto">
          <a:xfrm>
            <a:off x="2647455" y="1178841"/>
            <a:ext cx="747810" cy="897523"/>
          </a:xfrm>
          <a:prstGeom prst="roundRect">
            <a:avLst/>
          </a:pr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sp>
        <p:nvSpPr>
          <p:cNvPr id="39" name="Freeform 6"/>
          <p:cNvSpPr>
            <a:spLocks/>
          </p:cNvSpPr>
          <p:nvPr/>
        </p:nvSpPr>
        <p:spPr bwMode="auto">
          <a:xfrm>
            <a:off x="2752244" y="1259288"/>
            <a:ext cx="571574" cy="718971"/>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40" name="Freeform 7"/>
          <p:cNvSpPr>
            <a:spLocks noEditPoints="1"/>
          </p:cNvSpPr>
          <p:nvPr/>
        </p:nvSpPr>
        <p:spPr bwMode="auto">
          <a:xfrm>
            <a:off x="3464330" y="1794251"/>
            <a:ext cx="1068129" cy="21783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1" name="Freeform 8"/>
          <p:cNvSpPr>
            <a:spLocks noEditPoints="1"/>
          </p:cNvSpPr>
          <p:nvPr/>
        </p:nvSpPr>
        <p:spPr bwMode="auto">
          <a:xfrm>
            <a:off x="3528632" y="1244310"/>
            <a:ext cx="1026452" cy="482091"/>
          </a:xfrm>
          <a:custGeom>
            <a:avLst/>
            <a:gdLst>
              <a:gd name="T0" fmla="*/ 495722 w 2109"/>
              <a:gd name="T1" fmla="*/ 0 h 986"/>
              <a:gd name="T2" fmla="*/ 438623 w 2109"/>
              <a:gd name="T3" fmla="*/ 642937 h 986"/>
              <a:gd name="T4" fmla="*/ 54503 w 2109"/>
              <a:gd name="T5" fmla="*/ 588163 h 986"/>
              <a:gd name="T6" fmla="*/ 0 w 2109"/>
              <a:gd name="T7" fmla="*/ 642937 h 986"/>
              <a:gd name="T8" fmla="*/ 54503 w 2109"/>
              <a:gd name="T9" fmla="*/ 52165 h 986"/>
              <a:gd name="T10" fmla="*/ 438623 w 2109"/>
              <a:gd name="T11" fmla="*/ 181926 h 986"/>
              <a:gd name="T12" fmla="*/ 54503 w 2109"/>
              <a:gd name="T13" fmla="*/ 52165 h 986"/>
              <a:gd name="T14" fmla="*/ 54503 w 2109"/>
              <a:gd name="T15" fmla="*/ 541867 h 986"/>
              <a:gd name="T16" fmla="*/ 438623 w 2109"/>
              <a:gd name="T17" fmla="*/ 409497 h 986"/>
              <a:gd name="T18" fmla="*/ 54503 w 2109"/>
              <a:gd name="T19" fmla="*/ 230831 h 986"/>
              <a:gd name="T20" fmla="*/ 438623 w 2109"/>
              <a:gd name="T21" fmla="*/ 363201 h 986"/>
              <a:gd name="T22" fmla="*/ 54503 w 2109"/>
              <a:gd name="T23" fmla="*/ 230831 h 986"/>
              <a:gd name="T24" fmla="*/ 1311326 w 2109"/>
              <a:gd name="T25" fmla="*/ 360592 h 986"/>
              <a:gd name="T26" fmla="*/ 1162091 w 2109"/>
              <a:gd name="T27" fmla="*/ 452534 h 986"/>
              <a:gd name="T28" fmla="*/ 1331441 w 2109"/>
              <a:gd name="T29" fmla="*/ 596640 h 986"/>
              <a:gd name="T30" fmla="*/ 1050488 w 2109"/>
              <a:gd name="T31" fmla="*/ 533390 h 986"/>
              <a:gd name="T32" fmla="*/ 869459 w 2109"/>
              <a:gd name="T33" fmla="*/ 634460 h 986"/>
              <a:gd name="T34" fmla="*/ 946672 w 2109"/>
              <a:gd name="T35" fmla="*/ 579687 h 986"/>
              <a:gd name="T36" fmla="*/ 998580 w 2109"/>
              <a:gd name="T37" fmla="*/ 291473 h 986"/>
              <a:gd name="T38" fmla="*/ 685835 w 2109"/>
              <a:gd name="T39" fmla="*/ 245177 h 986"/>
              <a:gd name="T40" fmla="*/ 1199724 w 2109"/>
              <a:gd name="T41" fmla="*/ 170189 h 986"/>
              <a:gd name="T42" fmla="*/ 772132 w 2109"/>
              <a:gd name="T43" fmla="*/ 123893 h 986"/>
              <a:gd name="T44" fmla="*/ 1199724 w 2109"/>
              <a:gd name="T45" fmla="*/ 48905 h 986"/>
              <a:gd name="T46" fmla="*/ 760452 w 2109"/>
              <a:gd name="T47" fmla="*/ 3260 h 986"/>
              <a:gd name="T48" fmla="*/ 1253579 w 2109"/>
              <a:gd name="T49" fmla="*/ 245177 h 986"/>
              <a:gd name="T50" fmla="*/ 1363234 w 2109"/>
              <a:gd name="T51" fmla="*/ 291473 h 986"/>
              <a:gd name="T52" fmla="*/ 1050488 w 2109"/>
              <a:gd name="T53" fmla="*/ 314296 h 986"/>
              <a:gd name="T54" fmla="*/ 1273693 w 2109"/>
              <a:gd name="T55" fmla="*/ 314296 h 986"/>
              <a:gd name="T56" fmla="*/ 970031 w 2109"/>
              <a:gd name="T57" fmla="*/ 421235 h 986"/>
              <a:gd name="T58" fmla="*/ 697514 w 2109"/>
              <a:gd name="T59" fmla="*/ 579687 h 986"/>
              <a:gd name="T60" fmla="*/ 772132 w 2109"/>
              <a:gd name="T61" fmla="*/ 308427 h 986"/>
              <a:gd name="T62" fmla="*/ 907093 w 2109"/>
              <a:gd name="T63" fmla="*/ 397760 h 986"/>
              <a:gd name="T64" fmla="*/ 789002 w 2109"/>
              <a:gd name="T65" fmla="*/ 383415 h 986"/>
              <a:gd name="T66" fmla="*/ 772132 w 2109"/>
              <a:gd name="T67" fmla="*/ 308427 h 9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2" name="Freeform 10"/>
          <p:cNvSpPr>
            <a:spLocks/>
          </p:cNvSpPr>
          <p:nvPr/>
        </p:nvSpPr>
        <p:spPr bwMode="auto">
          <a:xfrm>
            <a:off x="2647455" y="2424463"/>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43" name="组合 58"/>
          <p:cNvGrpSpPr>
            <a:grpSpLocks/>
          </p:cNvGrpSpPr>
          <p:nvPr/>
        </p:nvGrpSpPr>
        <p:grpSpPr bwMode="auto">
          <a:xfrm>
            <a:off x="2724854" y="2466125"/>
            <a:ext cx="377478" cy="415498"/>
            <a:chOff x="0" y="0"/>
            <a:chExt cx="588963" cy="648258"/>
          </a:xfrm>
        </p:grpSpPr>
        <p:sp>
          <p:nvSpPr>
            <p:cNvPr id="44"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45" name="TextBox 60"/>
            <p:cNvSpPr txBox="1">
              <a:spLocks noChangeArrowheads="1"/>
            </p:cNvSpPr>
            <p:nvPr/>
          </p:nvSpPr>
          <p:spPr bwMode="auto">
            <a:xfrm>
              <a:off x="59482" y="0"/>
              <a:ext cx="520730" cy="648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dirty="0" smtClean="0">
                  <a:solidFill>
                    <a:srgbClr val="C00000"/>
                  </a:solidFill>
                  <a:latin typeface="+mn-lt"/>
                  <a:ea typeface="+mn-ea"/>
                  <a:cs typeface="+mn-ea"/>
                  <a:sym typeface="+mn-lt"/>
                </a:rPr>
                <a:t>4</a:t>
              </a:r>
              <a:endParaRPr lang="zh-CN" altLang="en-US" sz="2100" b="1" kern="0" dirty="0">
                <a:solidFill>
                  <a:srgbClr val="C00000"/>
                </a:solidFill>
                <a:latin typeface="+mn-lt"/>
                <a:ea typeface="+mn-ea"/>
                <a:cs typeface="+mn-ea"/>
                <a:sym typeface="+mn-lt"/>
              </a:endParaRPr>
            </a:p>
          </p:txBody>
        </p:sp>
      </p:grpSp>
      <p:sp>
        <p:nvSpPr>
          <p:cNvPr id="46" name="TextBox 91"/>
          <p:cNvSpPr txBox="1">
            <a:spLocks noChangeArrowheads="1"/>
          </p:cNvSpPr>
          <p:nvPr/>
        </p:nvSpPr>
        <p:spPr bwMode="auto">
          <a:xfrm>
            <a:off x="3133966" y="2409029"/>
            <a:ext cx="4069901" cy="5616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kern="0" dirty="0">
                <a:solidFill>
                  <a:srgbClr val="FFFFFF"/>
                </a:solidFill>
                <a:latin typeface="+mn-lt"/>
                <a:ea typeface="+mn-ea"/>
                <a:cs typeface="+mn-ea"/>
                <a:sym typeface="+mn-lt"/>
              </a:rPr>
              <a:t>单击此处添加标题</a:t>
            </a:r>
          </a:p>
        </p:txBody>
      </p:sp>
    </p:spTree>
    <p:extLst>
      <p:ext uri="{BB962C8B-B14F-4D97-AF65-F5344CB8AC3E}">
        <p14:creationId xmlns:p14="http://schemas.microsoft.com/office/powerpoint/2010/main" xmlns="" val="90025682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 calcmode="lin" valueType="num">
                                      <p:cBhvr>
                                        <p:cTn id="9" dur="300" fill="hold"/>
                                        <p:tgtEl>
                                          <p:spTgt spid="38"/>
                                        </p:tgtEl>
                                        <p:attrNameLst>
                                          <p:attrName>style.rotation</p:attrName>
                                        </p:attrNameLst>
                                      </p:cBhvr>
                                      <p:tavLst>
                                        <p:tav tm="0">
                                          <p:val>
                                            <p:fltVal val="90"/>
                                          </p:val>
                                        </p:tav>
                                        <p:tav tm="100000">
                                          <p:val>
                                            <p:fltVal val="0"/>
                                          </p:val>
                                        </p:tav>
                                      </p:tavLst>
                                    </p:anim>
                                    <p:animEffect transition="in" filter="fade">
                                      <p:cBhvr>
                                        <p:cTn id="10" dur="300"/>
                                        <p:tgtEl>
                                          <p:spTgt spid="38"/>
                                        </p:tgtEl>
                                      </p:cBhvr>
                                    </p:animEffect>
                                  </p:childTnLst>
                                </p:cTn>
                              </p:par>
                            </p:childTnLst>
                          </p:cTn>
                        </p:par>
                        <p:par>
                          <p:cTn id="11" fill="hold">
                            <p:stCondLst>
                              <p:cond delay="300"/>
                            </p:stCondLst>
                            <p:childTnLst>
                              <p:par>
                                <p:cTn id="12" presetID="42" presetClass="entr" presetSubtype="0" fill="hold" grpId="0"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400"/>
                                        <p:tgtEl>
                                          <p:spTgt spid="39"/>
                                        </p:tgtEl>
                                      </p:cBhvr>
                                    </p:animEffect>
                                    <p:anim calcmode="lin" valueType="num">
                                      <p:cBhvr>
                                        <p:cTn id="15" dur="400" fill="hold"/>
                                        <p:tgtEl>
                                          <p:spTgt spid="39"/>
                                        </p:tgtEl>
                                        <p:attrNameLst>
                                          <p:attrName>ppt_x</p:attrName>
                                        </p:attrNameLst>
                                      </p:cBhvr>
                                      <p:tavLst>
                                        <p:tav tm="0">
                                          <p:val>
                                            <p:strVal val="#ppt_x"/>
                                          </p:val>
                                        </p:tav>
                                        <p:tav tm="100000">
                                          <p:val>
                                            <p:strVal val="#ppt_x"/>
                                          </p:val>
                                        </p:tav>
                                      </p:tavLst>
                                    </p:anim>
                                    <p:anim calcmode="lin" valueType="num">
                                      <p:cBhvr>
                                        <p:cTn id="16" dur="400" fill="hold"/>
                                        <p:tgtEl>
                                          <p:spTgt spid="39"/>
                                        </p:tgtEl>
                                        <p:attrNameLst>
                                          <p:attrName>ppt_y</p:attrName>
                                        </p:attrNameLst>
                                      </p:cBhvr>
                                      <p:tavLst>
                                        <p:tav tm="0">
                                          <p:val>
                                            <p:strVal val="#ppt_y+.1"/>
                                          </p:val>
                                        </p:tav>
                                        <p:tav tm="100000">
                                          <p:val>
                                            <p:strVal val="#ppt_y"/>
                                          </p:val>
                                        </p:tav>
                                      </p:tavLst>
                                    </p:anim>
                                  </p:childTnLst>
                                </p:cTn>
                              </p:par>
                            </p:childTnLst>
                          </p:cTn>
                        </p:par>
                        <p:par>
                          <p:cTn id="17" fill="hold">
                            <p:stCondLst>
                              <p:cond delay="7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1200"/>
                            </p:stCondLst>
                            <p:childTnLst>
                              <p:par>
                                <p:cTn id="25" presetID="22" presetClass="entr" presetSubtype="8"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childTnLst>
                          </p:cTn>
                        </p:par>
                        <p:par>
                          <p:cTn id="28" fill="hold">
                            <p:stCondLst>
                              <p:cond delay="1700"/>
                            </p:stCondLst>
                            <p:childTnLst>
                              <p:par>
                                <p:cTn id="29" presetID="52"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Scale>
                                      <p:cBhvr>
                                        <p:cTn id="31"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43"/>
                                        </p:tgtEl>
                                        <p:attrNameLst>
                                          <p:attrName>ppt_x,ppt_y</p:attrName>
                                        </p:attrNameLst>
                                      </p:cBhvr>
                                      <p:rCtr x="0" y="0"/>
                                    </p:animMotion>
                                    <p:animEffect transition="in" filter="fade">
                                      <p:cBhvr>
                                        <p:cTn id="33" dur="1000"/>
                                        <p:tgtEl>
                                          <p:spTgt spid="43"/>
                                        </p:tgtEl>
                                      </p:cBhvr>
                                    </p:animEffect>
                                  </p:childTnLst>
                                </p:cTn>
                              </p:par>
                            </p:childTnLst>
                          </p:cTn>
                        </p:par>
                        <p:par>
                          <p:cTn id="34" fill="hold">
                            <p:stCondLst>
                              <p:cond delay="2700"/>
                            </p:stCondLst>
                            <p:childTnLst>
                              <p:par>
                                <p:cTn id="35" presetID="22" presetClass="entr" presetSubtype="8"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3200"/>
                            </p:stCondLst>
                            <p:childTnLst>
                              <p:par>
                                <p:cTn id="39" presetID="10" presetClass="entr" presetSubtype="0" fill="hold" grpId="1"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par>
                                <p:cTn id="42" presetID="10" presetClass="entr" presetSubtype="0" fill="hold" grpId="1"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par>
                                <p:cTn id="45" presetID="10" presetClass="entr" presetSubtype="0" fill="hold" grpId="1"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par>
                                <p:cTn id="48" presetID="10" presetClass="entr" presetSubtype="0" fill="hold" grpId="1"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autoUpdateAnimBg="0"/>
      <p:bldP spid="38" grpId="1" animBg="1"/>
      <p:bldP spid="39" grpId="0" animBg="1"/>
      <p:bldP spid="39" grpId="1" animBg="1"/>
      <p:bldP spid="40" grpId="0" animBg="1"/>
      <p:bldP spid="40" grpId="1" animBg="1"/>
      <p:bldP spid="41" grpId="0" animBg="1"/>
      <p:bldP spid="41" grpId="1" animBg="1"/>
      <p:bldP spid="42" grpId="0" animBg="1"/>
      <p:bldP spid="4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14"/>
          <p:cNvSpPr>
            <a:spLocks/>
          </p:cNvSpPr>
          <p:nvPr/>
        </p:nvSpPr>
        <p:spPr bwMode="auto">
          <a:xfrm>
            <a:off x="2245734" y="1787080"/>
            <a:ext cx="223779" cy="258299"/>
          </a:xfrm>
          <a:custGeom>
            <a:avLst/>
            <a:gdLst>
              <a:gd name="T0" fmla="*/ 0 w 336"/>
              <a:gd name="T1" fmla="*/ 194 h 388"/>
              <a:gd name="T2" fmla="*/ 168 w 336"/>
              <a:gd name="T3" fmla="*/ 97 h 388"/>
              <a:gd name="T4" fmla="*/ 336 w 336"/>
              <a:gd name="T5" fmla="*/ 0 h 388"/>
              <a:gd name="T6" fmla="*/ 336 w 336"/>
              <a:gd name="T7" fmla="*/ 194 h 388"/>
              <a:gd name="T8" fmla="*/ 336 w 336"/>
              <a:gd name="T9" fmla="*/ 388 h 388"/>
              <a:gd name="T10" fmla="*/ 168 w 336"/>
              <a:gd name="T11" fmla="*/ 291 h 388"/>
              <a:gd name="T12" fmla="*/ 0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194"/>
                </a:moveTo>
                <a:lnTo>
                  <a:pt x="168" y="97"/>
                </a:lnTo>
                <a:lnTo>
                  <a:pt x="336" y="0"/>
                </a:lnTo>
                <a:lnTo>
                  <a:pt x="336" y="194"/>
                </a:lnTo>
                <a:lnTo>
                  <a:pt x="336" y="388"/>
                </a:lnTo>
                <a:lnTo>
                  <a:pt x="168" y="291"/>
                </a:lnTo>
                <a:lnTo>
                  <a:pt x="0" y="194"/>
                </a:lnTo>
                <a:close/>
              </a:path>
            </a:pathLst>
          </a:custGeom>
          <a:solidFill>
            <a:schemeClr val="tx1">
              <a:lumMod val="50000"/>
              <a:lumOff val="50000"/>
            </a:schemeClr>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31" name="Freeform 15"/>
          <p:cNvSpPr>
            <a:spLocks/>
          </p:cNvSpPr>
          <p:nvPr/>
        </p:nvSpPr>
        <p:spPr bwMode="auto">
          <a:xfrm>
            <a:off x="2402855" y="2283442"/>
            <a:ext cx="258299" cy="223779"/>
          </a:xfrm>
          <a:custGeom>
            <a:avLst/>
            <a:gdLst>
              <a:gd name="T0" fmla="*/ 0 w 388"/>
              <a:gd name="T1" fmla="*/ 336 h 336"/>
              <a:gd name="T2" fmla="*/ 97 w 388"/>
              <a:gd name="T3" fmla="*/ 168 h 336"/>
              <a:gd name="T4" fmla="*/ 194 w 388"/>
              <a:gd name="T5" fmla="*/ 0 h 336"/>
              <a:gd name="T6" fmla="*/ 291 w 388"/>
              <a:gd name="T7" fmla="*/ 168 h 336"/>
              <a:gd name="T8" fmla="*/ 388 w 388"/>
              <a:gd name="T9" fmla="*/ 336 h 336"/>
              <a:gd name="T10" fmla="*/ 194 w 388"/>
              <a:gd name="T11" fmla="*/ 336 h 336"/>
              <a:gd name="T12" fmla="*/ 0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0" y="336"/>
                </a:moveTo>
                <a:lnTo>
                  <a:pt x="97" y="168"/>
                </a:lnTo>
                <a:lnTo>
                  <a:pt x="194" y="0"/>
                </a:lnTo>
                <a:lnTo>
                  <a:pt x="291" y="168"/>
                </a:lnTo>
                <a:lnTo>
                  <a:pt x="388" y="336"/>
                </a:lnTo>
                <a:lnTo>
                  <a:pt x="194" y="336"/>
                </a:lnTo>
                <a:lnTo>
                  <a:pt x="0" y="336"/>
                </a:lnTo>
                <a:close/>
              </a:path>
            </a:pathLst>
          </a:custGeom>
          <a:solidFill>
            <a:schemeClr val="tx1">
              <a:lumMod val="50000"/>
              <a:lumOff val="50000"/>
            </a:schemeClr>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32" name="Freeform 16"/>
          <p:cNvSpPr>
            <a:spLocks/>
          </p:cNvSpPr>
          <p:nvPr/>
        </p:nvSpPr>
        <p:spPr bwMode="auto">
          <a:xfrm>
            <a:off x="2767092" y="2644107"/>
            <a:ext cx="223779" cy="258299"/>
          </a:xfrm>
          <a:custGeom>
            <a:avLst/>
            <a:gdLst>
              <a:gd name="T0" fmla="*/ 0 w 336"/>
              <a:gd name="T1" fmla="*/ 388 h 388"/>
              <a:gd name="T2" fmla="*/ 0 w 336"/>
              <a:gd name="T3" fmla="*/ 194 h 388"/>
              <a:gd name="T4" fmla="*/ 0 w 336"/>
              <a:gd name="T5" fmla="*/ 0 h 388"/>
              <a:gd name="T6" fmla="*/ 168 w 336"/>
              <a:gd name="T7" fmla="*/ 97 h 388"/>
              <a:gd name="T8" fmla="*/ 336 w 336"/>
              <a:gd name="T9" fmla="*/ 194 h 388"/>
              <a:gd name="T10" fmla="*/ 168 w 336"/>
              <a:gd name="T11" fmla="*/ 291 h 388"/>
              <a:gd name="T12" fmla="*/ 0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0" y="388"/>
                </a:moveTo>
                <a:lnTo>
                  <a:pt x="0" y="194"/>
                </a:lnTo>
                <a:lnTo>
                  <a:pt x="0" y="0"/>
                </a:lnTo>
                <a:lnTo>
                  <a:pt x="168" y="97"/>
                </a:lnTo>
                <a:lnTo>
                  <a:pt x="336" y="194"/>
                </a:lnTo>
                <a:lnTo>
                  <a:pt x="168" y="291"/>
                </a:lnTo>
                <a:lnTo>
                  <a:pt x="0" y="388"/>
                </a:lnTo>
                <a:close/>
              </a:path>
            </a:pathLst>
          </a:custGeom>
          <a:solidFill>
            <a:schemeClr val="tx1">
              <a:lumMod val="50000"/>
              <a:lumOff val="50000"/>
            </a:schemeClr>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33" name="Freeform 17"/>
          <p:cNvSpPr>
            <a:spLocks/>
          </p:cNvSpPr>
          <p:nvPr/>
        </p:nvSpPr>
        <p:spPr bwMode="auto">
          <a:xfrm>
            <a:off x="3215841" y="2835748"/>
            <a:ext cx="258299" cy="223779"/>
          </a:xfrm>
          <a:custGeom>
            <a:avLst/>
            <a:gdLst>
              <a:gd name="T0" fmla="*/ 194 w 388"/>
              <a:gd name="T1" fmla="*/ 336 h 336"/>
              <a:gd name="T2" fmla="*/ 97 w 388"/>
              <a:gd name="T3" fmla="*/ 168 h 336"/>
              <a:gd name="T4" fmla="*/ 0 w 388"/>
              <a:gd name="T5" fmla="*/ 0 h 336"/>
              <a:gd name="T6" fmla="*/ 194 w 388"/>
              <a:gd name="T7" fmla="*/ 0 h 336"/>
              <a:gd name="T8" fmla="*/ 388 w 388"/>
              <a:gd name="T9" fmla="*/ 0 h 336"/>
              <a:gd name="T10" fmla="*/ 291 w 388"/>
              <a:gd name="T11" fmla="*/ 168 h 336"/>
              <a:gd name="T12" fmla="*/ 194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194" y="336"/>
                </a:moveTo>
                <a:lnTo>
                  <a:pt x="97" y="168"/>
                </a:lnTo>
                <a:lnTo>
                  <a:pt x="0" y="0"/>
                </a:lnTo>
                <a:lnTo>
                  <a:pt x="194" y="0"/>
                </a:lnTo>
                <a:lnTo>
                  <a:pt x="388" y="0"/>
                </a:lnTo>
                <a:lnTo>
                  <a:pt x="291" y="168"/>
                </a:lnTo>
                <a:lnTo>
                  <a:pt x="194" y="336"/>
                </a:lnTo>
                <a:close/>
              </a:path>
            </a:pathLst>
          </a:custGeom>
          <a:solidFill>
            <a:schemeClr val="tx1">
              <a:lumMod val="50000"/>
              <a:lumOff val="50000"/>
            </a:schemeClr>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34" name="Freeform 18"/>
          <p:cNvSpPr>
            <a:spLocks/>
          </p:cNvSpPr>
          <p:nvPr/>
        </p:nvSpPr>
        <p:spPr bwMode="auto">
          <a:xfrm>
            <a:off x="3721725" y="2654820"/>
            <a:ext cx="223779" cy="258299"/>
          </a:xfrm>
          <a:custGeom>
            <a:avLst/>
            <a:gdLst>
              <a:gd name="T0" fmla="*/ 336 w 336"/>
              <a:gd name="T1" fmla="*/ 388 h 388"/>
              <a:gd name="T2" fmla="*/ 168 w 336"/>
              <a:gd name="T3" fmla="*/ 291 h 388"/>
              <a:gd name="T4" fmla="*/ 0 w 336"/>
              <a:gd name="T5" fmla="*/ 194 h 388"/>
              <a:gd name="T6" fmla="*/ 168 w 336"/>
              <a:gd name="T7" fmla="*/ 97 h 388"/>
              <a:gd name="T8" fmla="*/ 336 w 336"/>
              <a:gd name="T9" fmla="*/ 0 h 388"/>
              <a:gd name="T10" fmla="*/ 336 w 336"/>
              <a:gd name="T11" fmla="*/ 194 h 388"/>
              <a:gd name="T12" fmla="*/ 336 w 336"/>
              <a:gd name="T13" fmla="*/ 388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388"/>
                </a:moveTo>
                <a:lnTo>
                  <a:pt x="168" y="291"/>
                </a:lnTo>
                <a:lnTo>
                  <a:pt x="0" y="194"/>
                </a:lnTo>
                <a:lnTo>
                  <a:pt x="168" y="97"/>
                </a:lnTo>
                <a:lnTo>
                  <a:pt x="336" y="0"/>
                </a:lnTo>
                <a:lnTo>
                  <a:pt x="336" y="194"/>
                </a:lnTo>
                <a:lnTo>
                  <a:pt x="336" y="388"/>
                </a:lnTo>
                <a:close/>
              </a:path>
            </a:pathLst>
          </a:custGeom>
          <a:solidFill>
            <a:schemeClr val="tx1">
              <a:lumMod val="50000"/>
              <a:lumOff val="50000"/>
            </a:schemeClr>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35" name="Freeform 19"/>
          <p:cNvSpPr>
            <a:spLocks/>
          </p:cNvSpPr>
          <p:nvPr/>
        </p:nvSpPr>
        <p:spPr bwMode="auto">
          <a:xfrm>
            <a:off x="4085961" y="2277490"/>
            <a:ext cx="258299" cy="223779"/>
          </a:xfrm>
          <a:custGeom>
            <a:avLst/>
            <a:gdLst>
              <a:gd name="T0" fmla="*/ 388 w 388"/>
              <a:gd name="T1" fmla="*/ 336 h 336"/>
              <a:gd name="T2" fmla="*/ 194 w 388"/>
              <a:gd name="T3" fmla="*/ 336 h 336"/>
              <a:gd name="T4" fmla="*/ 0 w 388"/>
              <a:gd name="T5" fmla="*/ 336 h 336"/>
              <a:gd name="T6" fmla="*/ 97 w 388"/>
              <a:gd name="T7" fmla="*/ 168 h 336"/>
              <a:gd name="T8" fmla="*/ 194 w 388"/>
              <a:gd name="T9" fmla="*/ 0 h 336"/>
              <a:gd name="T10" fmla="*/ 291 w 388"/>
              <a:gd name="T11" fmla="*/ 168 h 336"/>
              <a:gd name="T12" fmla="*/ 388 w 388"/>
              <a:gd name="T13" fmla="*/ 336 h 336"/>
            </a:gdLst>
            <a:ahLst/>
            <a:cxnLst>
              <a:cxn ang="0">
                <a:pos x="T0" y="T1"/>
              </a:cxn>
              <a:cxn ang="0">
                <a:pos x="T2" y="T3"/>
              </a:cxn>
              <a:cxn ang="0">
                <a:pos x="T4" y="T5"/>
              </a:cxn>
              <a:cxn ang="0">
                <a:pos x="T6" y="T7"/>
              </a:cxn>
              <a:cxn ang="0">
                <a:pos x="T8" y="T9"/>
              </a:cxn>
              <a:cxn ang="0">
                <a:pos x="T10" y="T11"/>
              </a:cxn>
              <a:cxn ang="0">
                <a:pos x="T12" y="T13"/>
              </a:cxn>
            </a:cxnLst>
            <a:rect l="0" t="0" r="r" b="b"/>
            <a:pathLst>
              <a:path w="388" h="336">
                <a:moveTo>
                  <a:pt x="388" y="336"/>
                </a:moveTo>
                <a:lnTo>
                  <a:pt x="194" y="336"/>
                </a:lnTo>
                <a:lnTo>
                  <a:pt x="0" y="336"/>
                </a:lnTo>
                <a:lnTo>
                  <a:pt x="97" y="168"/>
                </a:lnTo>
                <a:lnTo>
                  <a:pt x="194" y="0"/>
                </a:lnTo>
                <a:lnTo>
                  <a:pt x="291" y="168"/>
                </a:lnTo>
                <a:lnTo>
                  <a:pt x="388" y="336"/>
                </a:lnTo>
                <a:close/>
              </a:path>
            </a:pathLst>
          </a:custGeom>
          <a:solidFill>
            <a:schemeClr val="tx1">
              <a:lumMod val="50000"/>
              <a:lumOff val="50000"/>
            </a:schemeClr>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36" name="Freeform 20"/>
          <p:cNvSpPr>
            <a:spLocks/>
          </p:cNvSpPr>
          <p:nvPr/>
        </p:nvSpPr>
        <p:spPr bwMode="auto">
          <a:xfrm>
            <a:off x="4272841" y="1784699"/>
            <a:ext cx="223779" cy="258299"/>
          </a:xfrm>
          <a:custGeom>
            <a:avLst/>
            <a:gdLst>
              <a:gd name="T0" fmla="*/ 336 w 336"/>
              <a:gd name="T1" fmla="*/ 194 h 388"/>
              <a:gd name="T2" fmla="*/ 168 w 336"/>
              <a:gd name="T3" fmla="*/ 291 h 388"/>
              <a:gd name="T4" fmla="*/ 0 w 336"/>
              <a:gd name="T5" fmla="*/ 388 h 388"/>
              <a:gd name="T6" fmla="*/ 0 w 336"/>
              <a:gd name="T7" fmla="*/ 194 h 388"/>
              <a:gd name="T8" fmla="*/ 0 w 336"/>
              <a:gd name="T9" fmla="*/ 0 h 388"/>
              <a:gd name="T10" fmla="*/ 168 w 336"/>
              <a:gd name="T11" fmla="*/ 97 h 388"/>
              <a:gd name="T12" fmla="*/ 336 w 336"/>
              <a:gd name="T13" fmla="*/ 194 h 388"/>
            </a:gdLst>
            <a:ahLst/>
            <a:cxnLst>
              <a:cxn ang="0">
                <a:pos x="T0" y="T1"/>
              </a:cxn>
              <a:cxn ang="0">
                <a:pos x="T2" y="T3"/>
              </a:cxn>
              <a:cxn ang="0">
                <a:pos x="T4" y="T5"/>
              </a:cxn>
              <a:cxn ang="0">
                <a:pos x="T6" y="T7"/>
              </a:cxn>
              <a:cxn ang="0">
                <a:pos x="T8" y="T9"/>
              </a:cxn>
              <a:cxn ang="0">
                <a:pos x="T10" y="T11"/>
              </a:cxn>
              <a:cxn ang="0">
                <a:pos x="T12" y="T13"/>
              </a:cxn>
            </a:cxnLst>
            <a:rect l="0" t="0" r="r" b="b"/>
            <a:pathLst>
              <a:path w="336" h="388">
                <a:moveTo>
                  <a:pt x="336" y="194"/>
                </a:moveTo>
                <a:lnTo>
                  <a:pt x="168" y="291"/>
                </a:lnTo>
                <a:lnTo>
                  <a:pt x="0" y="388"/>
                </a:lnTo>
                <a:lnTo>
                  <a:pt x="0" y="194"/>
                </a:lnTo>
                <a:lnTo>
                  <a:pt x="0" y="0"/>
                </a:lnTo>
                <a:lnTo>
                  <a:pt x="168" y="97"/>
                </a:lnTo>
                <a:lnTo>
                  <a:pt x="336" y="194"/>
                </a:lnTo>
                <a:close/>
              </a:path>
            </a:pathLst>
          </a:custGeom>
          <a:solidFill>
            <a:schemeClr val="tx1">
              <a:lumMod val="50000"/>
              <a:lumOff val="50000"/>
            </a:schemeClr>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2581403" y="1151452"/>
            <a:ext cx="1543839" cy="1545029"/>
            <a:chOff x="1990725" y="836613"/>
            <a:chExt cx="2058988" cy="2060575"/>
          </a:xfrm>
          <a:solidFill>
            <a:srgbClr val="C00000"/>
          </a:solidFill>
        </p:grpSpPr>
        <p:sp>
          <p:nvSpPr>
            <p:cNvPr id="38" name="Oval 6"/>
            <p:cNvSpPr>
              <a:spLocks noChangeArrowheads="1"/>
            </p:cNvSpPr>
            <p:nvPr/>
          </p:nvSpPr>
          <p:spPr bwMode="auto">
            <a:xfrm>
              <a:off x="1990725" y="836613"/>
              <a:ext cx="2058988" cy="2060575"/>
            </a:xfrm>
            <a:prstGeom prst="ellipse">
              <a:avLst/>
            </a:prstGeom>
            <a:grpFill/>
            <a:ln w="10" cap="flat">
              <a:noFill/>
              <a:prstDash val="solid"/>
              <a:miter lim="800000"/>
              <a:headEnd/>
              <a:tailEnd/>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2262959" y="1625541"/>
              <a:ext cx="1492298" cy="430999"/>
            </a:xfrm>
            <a:prstGeom prst="rect">
              <a:avLst/>
            </a:prstGeom>
            <a:grpFill/>
          </p:spPr>
          <p:txBody>
            <a:bodyPr wrap="square" rtlCol="0">
              <a:spAutoFit/>
            </a:bodyPr>
            <a:lstStyle/>
            <a:p>
              <a:pPr algn="ctr"/>
              <a:r>
                <a:rPr lang="zh-CN" altLang="en-US" sz="1500" b="1" dirty="0">
                  <a:solidFill>
                    <a:schemeClr val="bg1"/>
                  </a:solidFill>
                  <a:latin typeface="微软雅黑" panose="020B0503020204020204" pitchFamily="34" charset="-122"/>
                  <a:ea typeface="微软雅黑" panose="020B0503020204020204" pitchFamily="34" charset="-122"/>
                </a:rPr>
                <a:t>输入标题</a:t>
              </a:r>
            </a:p>
          </p:txBody>
        </p:sp>
      </p:grpSp>
      <p:grpSp>
        <p:nvGrpSpPr>
          <p:cNvPr id="40" name="组合 39"/>
          <p:cNvGrpSpPr/>
          <p:nvPr/>
        </p:nvGrpSpPr>
        <p:grpSpPr>
          <a:xfrm>
            <a:off x="4538281" y="1591868"/>
            <a:ext cx="735615" cy="734425"/>
            <a:chOff x="4600575" y="1423988"/>
            <a:chExt cx="981075" cy="979488"/>
          </a:xfrm>
        </p:grpSpPr>
        <p:sp>
          <p:nvSpPr>
            <p:cNvPr id="41" name="Freeform 7"/>
            <p:cNvSpPr>
              <a:spLocks/>
            </p:cNvSpPr>
            <p:nvPr/>
          </p:nvSpPr>
          <p:spPr bwMode="auto">
            <a:xfrm>
              <a:off x="4600575" y="1423988"/>
              <a:ext cx="981075" cy="979488"/>
            </a:xfrm>
            <a:custGeom>
              <a:avLst/>
              <a:gdLst>
                <a:gd name="T0" fmla="*/ 429 w 1106"/>
                <a:gd name="T1" fmla="*/ 68 h 1105"/>
                <a:gd name="T2" fmla="*/ 1038 w 1106"/>
                <a:gd name="T3" fmla="*/ 429 h 1105"/>
                <a:gd name="T4" fmla="*/ 677 w 1106"/>
                <a:gd name="T5" fmla="*/ 1037 h 1105"/>
                <a:gd name="T6" fmla="*/ 69 w 1106"/>
                <a:gd name="T7" fmla="*/ 677 h 1105"/>
                <a:gd name="T8" fmla="*/ 429 w 1106"/>
                <a:gd name="T9" fmla="*/ 68 h 1105"/>
              </a:gdLst>
              <a:ahLst/>
              <a:cxnLst>
                <a:cxn ang="0">
                  <a:pos x="T0" y="T1"/>
                </a:cxn>
                <a:cxn ang="0">
                  <a:pos x="T2" y="T3"/>
                </a:cxn>
                <a:cxn ang="0">
                  <a:pos x="T4" y="T5"/>
                </a:cxn>
                <a:cxn ang="0">
                  <a:pos x="T6" y="T7"/>
                </a:cxn>
                <a:cxn ang="0">
                  <a:pos x="T8" y="T9"/>
                </a:cxn>
              </a:cxnLst>
              <a:rect l="0" t="0" r="r" b="b"/>
              <a:pathLst>
                <a:path w="1106" h="1105">
                  <a:moveTo>
                    <a:pt x="429" y="68"/>
                  </a:moveTo>
                  <a:cubicBezTo>
                    <a:pt x="697" y="0"/>
                    <a:pt x="969" y="161"/>
                    <a:pt x="1038" y="429"/>
                  </a:cubicBezTo>
                  <a:cubicBezTo>
                    <a:pt x="1106" y="696"/>
                    <a:pt x="945" y="968"/>
                    <a:pt x="677" y="1037"/>
                  </a:cubicBezTo>
                  <a:cubicBezTo>
                    <a:pt x="410" y="1105"/>
                    <a:pt x="137" y="944"/>
                    <a:pt x="69" y="677"/>
                  </a:cubicBezTo>
                  <a:cubicBezTo>
                    <a:pt x="0" y="409"/>
                    <a:pt x="162" y="137"/>
                    <a:pt x="429" y="68"/>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4680228" y="1570551"/>
              <a:ext cx="773141" cy="538577"/>
            </a:xfrm>
            <a:prstGeom prst="rect">
              <a:avLst/>
            </a:prstGeom>
            <a:noFill/>
          </p:spPr>
          <p:txBody>
            <a:bodyPr wrap="square" rtlCol="0">
              <a:spAutoFit/>
            </a:bodyPr>
            <a:lstStyle/>
            <a:p>
              <a:pPr algn="ctr"/>
              <a:r>
                <a:rPr lang="zh-CN" altLang="en-US" sz="1012" dirty="0">
                  <a:solidFill>
                    <a:schemeClr val="bg1"/>
                  </a:solidFill>
                  <a:latin typeface="微软雅黑" panose="020B0503020204020204" pitchFamily="34" charset="-122"/>
                  <a:ea typeface="微软雅黑" panose="020B0503020204020204" pitchFamily="34" charset="-122"/>
                </a:rPr>
                <a:t>标题文字</a:t>
              </a:r>
            </a:p>
          </p:txBody>
        </p:sp>
      </p:grpSp>
      <p:grpSp>
        <p:nvGrpSpPr>
          <p:cNvPr id="45" name="组合 44"/>
          <p:cNvGrpSpPr/>
          <p:nvPr/>
        </p:nvGrpSpPr>
        <p:grpSpPr>
          <a:xfrm>
            <a:off x="4319263" y="2363193"/>
            <a:ext cx="740376" cy="740376"/>
            <a:chOff x="4308475" y="2452688"/>
            <a:chExt cx="987425" cy="987425"/>
          </a:xfrm>
        </p:grpSpPr>
        <p:sp>
          <p:nvSpPr>
            <p:cNvPr id="46" name="Freeform 8"/>
            <p:cNvSpPr>
              <a:spLocks/>
            </p:cNvSpPr>
            <p:nvPr/>
          </p:nvSpPr>
          <p:spPr bwMode="auto">
            <a:xfrm>
              <a:off x="4308475" y="2452688"/>
              <a:ext cx="987425" cy="987425"/>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4335135" y="2625970"/>
              <a:ext cx="941694" cy="538578"/>
            </a:xfrm>
            <a:prstGeom prst="rect">
              <a:avLst/>
            </a:prstGeom>
            <a:noFill/>
          </p:spPr>
          <p:txBody>
            <a:bodyPr wrap="square" rtlCol="0">
              <a:spAutoFit/>
            </a:bodyPr>
            <a:lstStyle/>
            <a:p>
              <a:pPr algn="ctr"/>
              <a:r>
                <a:rPr lang="zh-CN" altLang="en-US" sz="1012" dirty="0">
                  <a:solidFill>
                    <a:schemeClr val="bg1"/>
                  </a:solidFill>
                  <a:latin typeface="微软雅黑" panose="020B0503020204020204" pitchFamily="34" charset="-122"/>
                  <a:ea typeface="微软雅黑" panose="020B0503020204020204" pitchFamily="34" charset="-122"/>
                </a:rPr>
                <a:t>标题</a:t>
              </a:r>
              <a:endParaRPr lang="en-US" altLang="zh-CN" sz="1012" dirty="0">
                <a:solidFill>
                  <a:schemeClr val="bg1"/>
                </a:solidFill>
                <a:latin typeface="微软雅黑" panose="020B0503020204020204" pitchFamily="34" charset="-122"/>
                <a:ea typeface="微软雅黑" panose="020B0503020204020204" pitchFamily="34" charset="-122"/>
              </a:endParaRPr>
            </a:p>
            <a:p>
              <a:pPr algn="ctr"/>
              <a:r>
                <a:rPr lang="zh-CN" altLang="en-US" sz="1012" dirty="0">
                  <a:solidFill>
                    <a:schemeClr val="bg1"/>
                  </a:solidFill>
                  <a:latin typeface="微软雅黑" panose="020B0503020204020204" pitchFamily="34" charset="-122"/>
                  <a:ea typeface="微软雅黑" panose="020B0503020204020204" pitchFamily="34" charset="-122"/>
                </a:rPr>
                <a:t>文字</a:t>
              </a:r>
            </a:p>
          </p:txBody>
        </p:sp>
      </p:grpSp>
      <p:grpSp>
        <p:nvGrpSpPr>
          <p:cNvPr id="48" name="组合 47"/>
          <p:cNvGrpSpPr/>
          <p:nvPr/>
        </p:nvGrpSpPr>
        <p:grpSpPr>
          <a:xfrm>
            <a:off x="3747912" y="2928593"/>
            <a:ext cx="732044" cy="733234"/>
            <a:chOff x="3546475" y="3206751"/>
            <a:chExt cx="976313" cy="977900"/>
          </a:xfrm>
        </p:grpSpPr>
        <p:sp>
          <p:nvSpPr>
            <p:cNvPr id="49" name="Freeform 9"/>
            <p:cNvSpPr>
              <a:spLocks/>
            </p:cNvSpPr>
            <p:nvPr/>
          </p:nvSpPr>
          <p:spPr bwMode="auto">
            <a:xfrm>
              <a:off x="3546475" y="3206751"/>
              <a:ext cx="976313" cy="977900"/>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3594227" y="3396997"/>
              <a:ext cx="910969" cy="538578"/>
            </a:xfrm>
            <a:prstGeom prst="rect">
              <a:avLst/>
            </a:prstGeom>
            <a:noFill/>
          </p:spPr>
          <p:txBody>
            <a:bodyPr wrap="square" rtlCol="0">
              <a:spAutoFit/>
            </a:bodyPr>
            <a:lstStyle/>
            <a:p>
              <a:pPr algn="ctr"/>
              <a:r>
                <a:rPr lang="zh-CN" altLang="en-US" sz="1012" dirty="0">
                  <a:solidFill>
                    <a:schemeClr val="bg1"/>
                  </a:solidFill>
                  <a:latin typeface="微软雅黑" panose="020B0503020204020204" pitchFamily="34" charset="-122"/>
                  <a:ea typeface="微软雅黑" panose="020B0503020204020204" pitchFamily="34" charset="-122"/>
                </a:rPr>
                <a:t>标题</a:t>
              </a:r>
              <a:endParaRPr lang="en-US" altLang="zh-CN" sz="1012" dirty="0">
                <a:solidFill>
                  <a:schemeClr val="bg1"/>
                </a:solidFill>
                <a:latin typeface="微软雅黑" panose="020B0503020204020204" pitchFamily="34" charset="-122"/>
                <a:ea typeface="微软雅黑" panose="020B0503020204020204" pitchFamily="34" charset="-122"/>
              </a:endParaRPr>
            </a:p>
            <a:p>
              <a:pPr algn="ctr"/>
              <a:r>
                <a:rPr lang="zh-CN" altLang="en-US" sz="1012" dirty="0">
                  <a:solidFill>
                    <a:schemeClr val="bg1"/>
                  </a:solidFill>
                  <a:latin typeface="微软雅黑" panose="020B0503020204020204" pitchFamily="34" charset="-122"/>
                  <a:ea typeface="微软雅黑" panose="020B0503020204020204" pitchFamily="34" charset="-122"/>
                </a:rPr>
                <a:t>文字</a:t>
              </a:r>
            </a:p>
          </p:txBody>
        </p:sp>
      </p:grpSp>
      <p:grpSp>
        <p:nvGrpSpPr>
          <p:cNvPr id="51" name="组合 50"/>
          <p:cNvGrpSpPr/>
          <p:nvPr/>
        </p:nvGrpSpPr>
        <p:grpSpPr>
          <a:xfrm>
            <a:off x="2967065" y="3126185"/>
            <a:ext cx="735615" cy="735615"/>
            <a:chOff x="2505075" y="3470276"/>
            <a:chExt cx="981075" cy="981075"/>
          </a:xfrm>
        </p:grpSpPr>
        <p:sp>
          <p:nvSpPr>
            <p:cNvPr id="52" name="Freeform 10"/>
            <p:cNvSpPr>
              <a:spLocks/>
            </p:cNvSpPr>
            <p:nvPr/>
          </p:nvSpPr>
          <p:spPr bwMode="auto">
            <a:xfrm>
              <a:off x="2505075" y="3470276"/>
              <a:ext cx="981075" cy="981075"/>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2539069" y="3635582"/>
              <a:ext cx="886843" cy="538577"/>
            </a:xfrm>
            <a:prstGeom prst="rect">
              <a:avLst/>
            </a:prstGeom>
            <a:noFill/>
          </p:spPr>
          <p:txBody>
            <a:bodyPr wrap="square" rtlCol="0">
              <a:spAutoFit/>
            </a:bodyPr>
            <a:lstStyle/>
            <a:p>
              <a:pPr algn="ctr"/>
              <a:r>
                <a:rPr lang="zh-CN" altLang="en-US" sz="1012" dirty="0">
                  <a:solidFill>
                    <a:schemeClr val="bg1"/>
                  </a:solidFill>
                  <a:latin typeface="微软雅黑" panose="020B0503020204020204" pitchFamily="34" charset="-122"/>
                  <a:ea typeface="微软雅黑" panose="020B0503020204020204" pitchFamily="34" charset="-122"/>
                </a:rPr>
                <a:t>标题文字</a:t>
              </a:r>
            </a:p>
          </p:txBody>
        </p:sp>
      </p:grpSp>
      <p:grpSp>
        <p:nvGrpSpPr>
          <p:cNvPr id="54" name="组合 53"/>
          <p:cNvGrpSpPr/>
          <p:nvPr/>
        </p:nvGrpSpPr>
        <p:grpSpPr>
          <a:xfrm>
            <a:off x="2190980" y="2907167"/>
            <a:ext cx="740376" cy="739186"/>
            <a:chOff x="1470025" y="3178176"/>
            <a:chExt cx="987425" cy="985838"/>
          </a:xfrm>
        </p:grpSpPr>
        <p:sp>
          <p:nvSpPr>
            <p:cNvPr id="55" name="Freeform 11"/>
            <p:cNvSpPr>
              <a:spLocks/>
            </p:cNvSpPr>
            <p:nvPr/>
          </p:nvSpPr>
          <p:spPr bwMode="auto">
            <a:xfrm>
              <a:off x="1470025" y="3178176"/>
              <a:ext cx="987425" cy="985838"/>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56" name="TextBox 55"/>
            <p:cNvSpPr txBox="1"/>
            <p:nvPr/>
          </p:nvSpPr>
          <p:spPr>
            <a:xfrm>
              <a:off x="1593182" y="3365466"/>
              <a:ext cx="741110" cy="538578"/>
            </a:xfrm>
            <a:prstGeom prst="rect">
              <a:avLst/>
            </a:prstGeom>
            <a:noFill/>
          </p:spPr>
          <p:txBody>
            <a:bodyPr wrap="square" rtlCol="0">
              <a:spAutoFit/>
            </a:bodyPr>
            <a:lstStyle/>
            <a:p>
              <a:pPr algn="ctr"/>
              <a:r>
                <a:rPr lang="zh-CN" altLang="en-US" sz="1012" dirty="0">
                  <a:solidFill>
                    <a:schemeClr val="bg1"/>
                  </a:solidFill>
                  <a:latin typeface="微软雅黑" panose="020B0503020204020204" pitchFamily="34" charset="-122"/>
                  <a:ea typeface="微软雅黑" panose="020B0503020204020204" pitchFamily="34" charset="-122"/>
                </a:rPr>
                <a:t>标题文字</a:t>
              </a:r>
            </a:p>
          </p:txBody>
        </p:sp>
      </p:grpSp>
      <p:grpSp>
        <p:nvGrpSpPr>
          <p:cNvPr id="57" name="组合 56"/>
          <p:cNvGrpSpPr/>
          <p:nvPr/>
        </p:nvGrpSpPr>
        <p:grpSpPr>
          <a:xfrm>
            <a:off x="1632722" y="2335816"/>
            <a:ext cx="733234" cy="733234"/>
            <a:chOff x="725488" y="2416176"/>
            <a:chExt cx="977900" cy="977900"/>
          </a:xfrm>
        </p:grpSpPr>
        <p:sp>
          <p:nvSpPr>
            <p:cNvPr id="58" name="Freeform 12"/>
            <p:cNvSpPr>
              <a:spLocks/>
            </p:cNvSpPr>
            <p:nvPr/>
          </p:nvSpPr>
          <p:spPr bwMode="auto">
            <a:xfrm>
              <a:off x="725488" y="2416176"/>
              <a:ext cx="977900" cy="977900"/>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828181" y="2623234"/>
              <a:ext cx="772511" cy="538578"/>
            </a:xfrm>
            <a:prstGeom prst="rect">
              <a:avLst/>
            </a:prstGeom>
            <a:noFill/>
          </p:spPr>
          <p:txBody>
            <a:bodyPr wrap="square" rtlCol="0">
              <a:spAutoFit/>
            </a:bodyPr>
            <a:lstStyle/>
            <a:p>
              <a:pPr algn="ctr"/>
              <a:r>
                <a:rPr lang="zh-CN" altLang="en-US" sz="1012" dirty="0">
                  <a:solidFill>
                    <a:schemeClr val="bg1"/>
                  </a:solidFill>
                  <a:latin typeface="微软雅黑" panose="020B0503020204020204" pitchFamily="34" charset="-122"/>
                  <a:ea typeface="微软雅黑" panose="020B0503020204020204" pitchFamily="34" charset="-122"/>
                </a:rPr>
                <a:t>标题文字</a:t>
              </a:r>
            </a:p>
          </p:txBody>
        </p:sp>
      </p:grpSp>
      <p:grpSp>
        <p:nvGrpSpPr>
          <p:cNvPr id="60" name="组合 59"/>
          <p:cNvGrpSpPr/>
          <p:nvPr/>
        </p:nvGrpSpPr>
        <p:grpSpPr>
          <a:xfrm>
            <a:off x="1431559" y="1554969"/>
            <a:ext cx="736805" cy="735615"/>
            <a:chOff x="457200" y="1374776"/>
            <a:chExt cx="982663" cy="981075"/>
          </a:xfrm>
        </p:grpSpPr>
        <p:sp>
          <p:nvSpPr>
            <p:cNvPr id="61" name="Freeform 13"/>
            <p:cNvSpPr>
              <a:spLocks/>
            </p:cNvSpPr>
            <p:nvPr/>
          </p:nvSpPr>
          <p:spPr bwMode="auto">
            <a:xfrm>
              <a:off x="457200" y="1374776"/>
              <a:ext cx="982663" cy="981075"/>
            </a:xfrm>
            <a:custGeom>
              <a:avLst/>
              <a:gdLst>
                <a:gd name="T0" fmla="*/ 677 w 1106"/>
                <a:gd name="T1" fmla="*/ 1037 h 1106"/>
                <a:gd name="T2" fmla="*/ 69 w 1106"/>
                <a:gd name="T3" fmla="*/ 677 h 1106"/>
                <a:gd name="T4" fmla="*/ 429 w 1106"/>
                <a:gd name="T5" fmla="*/ 69 h 1106"/>
                <a:gd name="T6" fmla="*/ 1037 w 1106"/>
                <a:gd name="T7" fmla="*/ 429 h 1106"/>
                <a:gd name="T8" fmla="*/ 677 w 1106"/>
                <a:gd name="T9" fmla="*/ 1037 h 1106"/>
              </a:gdLst>
              <a:ahLst/>
              <a:cxnLst>
                <a:cxn ang="0">
                  <a:pos x="T0" y="T1"/>
                </a:cxn>
                <a:cxn ang="0">
                  <a:pos x="T2" y="T3"/>
                </a:cxn>
                <a:cxn ang="0">
                  <a:pos x="T4" y="T5"/>
                </a:cxn>
                <a:cxn ang="0">
                  <a:pos x="T6" y="T7"/>
                </a:cxn>
                <a:cxn ang="0">
                  <a:pos x="T8" y="T9"/>
                </a:cxn>
              </a:cxnLst>
              <a:rect l="0" t="0" r="r" b="b"/>
              <a:pathLst>
                <a:path w="1106" h="1106">
                  <a:moveTo>
                    <a:pt x="677" y="1037"/>
                  </a:moveTo>
                  <a:cubicBezTo>
                    <a:pt x="410" y="1106"/>
                    <a:pt x="137" y="945"/>
                    <a:pt x="69" y="677"/>
                  </a:cubicBezTo>
                  <a:cubicBezTo>
                    <a:pt x="0" y="410"/>
                    <a:pt x="162" y="137"/>
                    <a:pt x="429" y="69"/>
                  </a:cubicBezTo>
                  <a:cubicBezTo>
                    <a:pt x="697" y="0"/>
                    <a:pt x="969" y="162"/>
                    <a:pt x="1037" y="429"/>
                  </a:cubicBezTo>
                  <a:cubicBezTo>
                    <a:pt x="1106" y="696"/>
                    <a:pt x="945" y="969"/>
                    <a:pt x="677" y="1037"/>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solidFill>
                  <a:schemeClr val="bg1"/>
                </a:solidFill>
                <a:latin typeface="微软雅黑" panose="020B0503020204020204" pitchFamily="34" charset="-122"/>
                <a:ea typeface="微软雅黑" panose="020B0503020204020204" pitchFamily="34" charset="-122"/>
              </a:endParaRPr>
            </a:p>
          </p:txBody>
        </p:sp>
        <p:sp>
          <p:nvSpPr>
            <p:cNvPr id="62" name="TextBox 61"/>
            <p:cNvSpPr txBox="1"/>
            <p:nvPr/>
          </p:nvSpPr>
          <p:spPr>
            <a:xfrm>
              <a:off x="574090" y="1552432"/>
              <a:ext cx="748881" cy="538577"/>
            </a:xfrm>
            <a:prstGeom prst="rect">
              <a:avLst/>
            </a:prstGeom>
            <a:noFill/>
          </p:spPr>
          <p:txBody>
            <a:bodyPr wrap="square" rtlCol="0">
              <a:spAutoFit/>
            </a:bodyPr>
            <a:lstStyle/>
            <a:p>
              <a:pPr algn="ctr"/>
              <a:r>
                <a:rPr lang="zh-CN" altLang="en-US" sz="1012" dirty="0">
                  <a:solidFill>
                    <a:schemeClr val="bg1"/>
                  </a:solidFill>
                  <a:latin typeface="微软雅黑" panose="020B0503020204020204" pitchFamily="34" charset="-122"/>
                  <a:ea typeface="微软雅黑" panose="020B0503020204020204" pitchFamily="34" charset="-122"/>
                </a:rPr>
                <a:t>标题文字</a:t>
              </a:r>
            </a:p>
          </p:txBody>
        </p:sp>
      </p:grpSp>
      <p:sp>
        <p:nvSpPr>
          <p:cNvPr id="63" name="矩形 83"/>
          <p:cNvSpPr>
            <a:spLocks noChangeArrowheads="1"/>
          </p:cNvSpPr>
          <p:nvPr/>
        </p:nvSpPr>
        <p:spPr bwMode="auto">
          <a:xfrm>
            <a:off x="5543855" y="1133341"/>
            <a:ext cx="2948594" cy="3054629"/>
          </a:xfrm>
          <a:prstGeom prst="rect">
            <a:avLst/>
          </a:prstGeom>
          <a:solidFill>
            <a:srgbClr val="F2F2F2"/>
          </a:solidFill>
          <a:ln w="9525" cmpd="sng">
            <a:solidFill>
              <a:srgbClr val="55735B"/>
            </a:solidFill>
            <a:miter lim="800000"/>
            <a:headEnd/>
            <a:tailEnd/>
          </a:ln>
        </p:spPr>
        <p:txBody>
          <a:bodyPr/>
          <a:lstStyle/>
          <a:p>
            <a:endParaRPr lang="zh-CN" altLang="en-US" sz="1012"/>
          </a:p>
        </p:txBody>
      </p:sp>
      <p:sp>
        <p:nvSpPr>
          <p:cNvPr id="64" name="TextBox 84"/>
          <p:cNvSpPr txBox="1">
            <a:spLocks noChangeArrowheads="1"/>
          </p:cNvSpPr>
          <p:nvPr/>
        </p:nvSpPr>
        <p:spPr bwMode="auto">
          <a:xfrm>
            <a:off x="5796963" y="1437919"/>
            <a:ext cx="2446489" cy="1494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012" dirty="0">
                <a:solidFill>
                  <a:srgbClr val="595959"/>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p:txBody>
      </p:sp>
      <p:sp>
        <p:nvSpPr>
          <p:cNvPr id="65" name="Freeform 12"/>
          <p:cNvSpPr>
            <a:spLocks/>
          </p:cNvSpPr>
          <p:nvPr/>
        </p:nvSpPr>
        <p:spPr bwMode="auto">
          <a:xfrm>
            <a:off x="5471431" y="1005984"/>
            <a:ext cx="396375" cy="39756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a:extLst/>
        </p:spPr>
        <p:txBody>
          <a:bodyPr/>
          <a:lstStyle/>
          <a:p>
            <a:endParaRPr lang="zh-CN" altLang="en-US" sz="1012"/>
          </a:p>
        </p:txBody>
      </p:sp>
      <p:sp>
        <p:nvSpPr>
          <p:cNvPr id="66" name="Freeform 12"/>
          <p:cNvSpPr>
            <a:spLocks/>
          </p:cNvSpPr>
          <p:nvPr/>
        </p:nvSpPr>
        <p:spPr bwMode="auto">
          <a:xfrm flipH="1" flipV="1">
            <a:off x="8169589" y="3867557"/>
            <a:ext cx="396375" cy="39756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a:extLst/>
        </p:spPr>
        <p:txBody>
          <a:bodyPr/>
          <a:lstStyle/>
          <a:p>
            <a:endParaRPr lang="zh-CN" altLang="en-US" sz="1012"/>
          </a:p>
        </p:txBody>
      </p:sp>
    </p:spTree>
    <p:extLst>
      <p:ext uri="{BB962C8B-B14F-4D97-AF65-F5344CB8AC3E}">
        <p14:creationId xmlns:p14="http://schemas.microsoft.com/office/powerpoint/2010/main" xmlns="" val="23912216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heel(1)">
                                      <p:cBhvr>
                                        <p:cTn id="7" dur="2000"/>
                                        <p:tgtEl>
                                          <p:spTgt spid="37"/>
                                        </p:tgtEl>
                                      </p:cBhvr>
                                    </p:animEffect>
                                  </p:childTnLst>
                                </p:cTn>
                              </p:par>
                            </p:childTnLst>
                          </p:cTn>
                        </p:par>
                        <p:par>
                          <p:cTn id="8" fill="hold">
                            <p:stCondLst>
                              <p:cond delay="2000"/>
                            </p:stCondLst>
                            <p:childTnLst>
                              <p:par>
                                <p:cTn id="9" presetID="1"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par>
                                <p:cTn id="11" presetID="63" presetClass="path" presetSubtype="0" accel="50000" decel="50000" fill="hold" grpId="1" nodeType="withEffect">
                                  <p:stCondLst>
                                    <p:cond delay="0"/>
                                  </p:stCondLst>
                                  <p:childTnLst>
                                    <p:animMotion origin="layout" path="M 4.31378E-6 -1.85185E-6 L 0.10732 -1.85185E-6 " pathEditMode="relative" rAng="0" ptsTypes="AA">
                                      <p:cBhvr>
                                        <p:cTn id="12" dur="300" spd="-100000" fill="hold"/>
                                        <p:tgtEl>
                                          <p:spTgt spid="30"/>
                                        </p:tgtEl>
                                        <p:attrNameLst>
                                          <p:attrName>ppt_x</p:attrName>
                                          <p:attrName>ppt_y</p:attrName>
                                        </p:attrNameLst>
                                      </p:cBhvr>
                                      <p:rCtr x="5360" y="0"/>
                                    </p:animMotion>
                                  </p:childTnLst>
                                </p:cTn>
                              </p:par>
                              <p:par>
                                <p:cTn id="13" presetID="1" presetClass="entr" presetSubtype="0" fill="hold" grpId="0" nodeType="withEffect">
                                  <p:stCondLst>
                                    <p:cond delay="100"/>
                                  </p:stCondLst>
                                  <p:childTnLst>
                                    <p:set>
                                      <p:cBhvr>
                                        <p:cTn id="14" dur="1" fill="hold">
                                          <p:stCondLst>
                                            <p:cond delay="0"/>
                                          </p:stCondLst>
                                        </p:cTn>
                                        <p:tgtEl>
                                          <p:spTgt spid="31"/>
                                        </p:tgtEl>
                                        <p:attrNameLst>
                                          <p:attrName>style.visibility</p:attrName>
                                        </p:attrNameLst>
                                      </p:cBhvr>
                                      <p:to>
                                        <p:strVal val="visible"/>
                                      </p:to>
                                    </p:set>
                                  </p:childTnLst>
                                </p:cTn>
                              </p:par>
                              <p:par>
                                <p:cTn id="15" presetID="63" presetClass="path" presetSubtype="0" accel="50000" decel="50000" fill="hold" grpId="1" nodeType="withEffect">
                                  <p:stCondLst>
                                    <p:cond delay="100"/>
                                  </p:stCondLst>
                                  <p:childTnLst>
                                    <p:animMotion origin="layout" path="M 1.20853E-6 1.11111E-6 L 0.08833 -0.09329 " pathEditMode="relative" rAng="0" ptsTypes="AA">
                                      <p:cBhvr>
                                        <p:cTn id="16" dur="300" spd="-100000" fill="hold"/>
                                        <p:tgtEl>
                                          <p:spTgt spid="31"/>
                                        </p:tgtEl>
                                        <p:attrNameLst>
                                          <p:attrName>ppt_x</p:attrName>
                                          <p:attrName>ppt_y</p:attrName>
                                        </p:attrNameLst>
                                      </p:cBhvr>
                                      <p:rCtr x="4410" y="-4676"/>
                                    </p:animMotion>
                                  </p:childTnLst>
                                </p:cTn>
                              </p:par>
                              <p:par>
                                <p:cTn id="17" presetID="1" presetClass="entr" presetSubtype="0" fill="hold" grpId="0" nodeType="withEffect">
                                  <p:stCondLst>
                                    <p:cond delay="200"/>
                                  </p:stCondLst>
                                  <p:childTnLst>
                                    <p:set>
                                      <p:cBhvr>
                                        <p:cTn id="18" dur="1" fill="hold">
                                          <p:stCondLst>
                                            <p:cond delay="0"/>
                                          </p:stCondLst>
                                        </p:cTn>
                                        <p:tgtEl>
                                          <p:spTgt spid="32"/>
                                        </p:tgtEl>
                                        <p:attrNameLst>
                                          <p:attrName>style.visibility</p:attrName>
                                        </p:attrNameLst>
                                      </p:cBhvr>
                                      <p:to>
                                        <p:strVal val="visible"/>
                                      </p:to>
                                    </p:set>
                                  </p:childTnLst>
                                </p:cTn>
                              </p:par>
                              <p:par>
                                <p:cTn id="19" presetID="63" presetClass="path" presetSubtype="0" accel="50000" decel="50000" fill="hold" grpId="1" nodeType="withEffect">
                                  <p:stCondLst>
                                    <p:cond delay="200"/>
                                  </p:stCondLst>
                                  <p:childTnLst>
                                    <p:animMotion origin="layout" path="M 4.99805E-6 1.48148E-6 L 0.05034 -0.16667 " pathEditMode="relative" rAng="0" ptsTypes="AA">
                                      <p:cBhvr>
                                        <p:cTn id="20" dur="300" spd="-100000" fill="hold"/>
                                        <p:tgtEl>
                                          <p:spTgt spid="32"/>
                                        </p:tgtEl>
                                        <p:attrNameLst>
                                          <p:attrName>ppt_x</p:attrName>
                                          <p:attrName>ppt_y</p:attrName>
                                        </p:attrNameLst>
                                      </p:cBhvr>
                                      <p:rCtr x="2511" y="-8333"/>
                                    </p:animMotion>
                                  </p:childTnLst>
                                </p:cTn>
                              </p:par>
                              <p:par>
                                <p:cTn id="21" presetID="1" presetClass="entr" presetSubtype="0" fill="hold" grpId="0" nodeType="withEffect">
                                  <p:stCondLst>
                                    <p:cond delay="300"/>
                                  </p:stCondLst>
                                  <p:childTnLst>
                                    <p:set>
                                      <p:cBhvr>
                                        <p:cTn id="22" dur="1" fill="hold">
                                          <p:stCondLst>
                                            <p:cond delay="0"/>
                                          </p:stCondLst>
                                        </p:cTn>
                                        <p:tgtEl>
                                          <p:spTgt spid="33"/>
                                        </p:tgtEl>
                                        <p:attrNameLst>
                                          <p:attrName>style.visibility</p:attrName>
                                        </p:attrNameLst>
                                      </p:cBhvr>
                                      <p:to>
                                        <p:strVal val="visible"/>
                                      </p:to>
                                    </p:set>
                                  </p:childTnLst>
                                </p:cTn>
                              </p:par>
                              <p:par>
                                <p:cTn id="23" presetID="63" presetClass="path" presetSubtype="0" accel="50000" decel="50000" fill="hold" grpId="1" nodeType="withEffect">
                                  <p:stCondLst>
                                    <p:cond delay="300"/>
                                  </p:stCondLst>
                                  <p:childTnLst>
                                    <p:animMotion origin="layout" path="M -9.88682E-8 3.7037E-6 L -9.88682E-8 -0.2007 " pathEditMode="relative" rAng="0" ptsTypes="AA">
                                      <p:cBhvr>
                                        <p:cTn id="24" dur="300" spd="-100000" fill="hold"/>
                                        <p:tgtEl>
                                          <p:spTgt spid="33"/>
                                        </p:tgtEl>
                                        <p:attrNameLst>
                                          <p:attrName>ppt_x</p:attrName>
                                          <p:attrName>ppt_y</p:attrName>
                                        </p:attrNameLst>
                                      </p:cBhvr>
                                      <p:rCtr x="0" y="-10046"/>
                                    </p:animMotion>
                                  </p:childTnLst>
                                </p:cTn>
                              </p:par>
                              <p:par>
                                <p:cTn id="25" presetID="1" presetClass="entr" presetSubtype="0" fill="hold" grpId="0" nodeType="withEffect">
                                  <p:stCondLst>
                                    <p:cond delay="400"/>
                                  </p:stCondLst>
                                  <p:childTnLst>
                                    <p:set>
                                      <p:cBhvr>
                                        <p:cTn id="26" dur="1" fill="hold">
                                          <p:stCondLst>
                                            <p:cond delay="0"/>
                                          </p:stCondLst>
                                        </p:cTn>
                                        <p:tgtEl>
                                          <p:spTgt spid="34"/>
                                        </p:tgtEl>
                                        <p:attrNameLst>
                                          <p:attrName>style.visibility</p:attrName>
                                        </p:attrNameLst>
                                      </p:cBhvr>
                                      <p:to>
                                        <p:strVal val="visible"/>
                                      </p:to>
                                    </p:set>
                                  </p:childTnLst>
                                </p:cTn>
                              </p:par>
                              <p:par>
                                <p:cTn id="27" presetID="63" presetClass="path" presetSubtype="0" accel="50000" decel="50000" fill="hold" grpId="1" nodeType="withEffect">
                                  <p:stCondLst>
                                    <p:cond delay="400"/>
                                  </p:stCondLst>
                                  <p:childTnLst>
                                    <p:animMotion origin="layout" path="M 3.00898E-6 -1.85185E-6 L -0.05347 -0.16875 " pathEditMode="relative" rAng="0" ptsTypes="AA">
                                      <p:cBhvr>
                                        <p:cTn id="28" dur="300" spd="-100000" fill="hold"/>
                                        <p:tgtEl>
                                          <p:spTgt spid="34"/>
                                        </p:tgtEl>
                                        <p:attrNameLst>
                                          <p:attrName>ppt_x</p:attrName>
                                          <p:attrName>ppt_y</p:attrName>
                                        </p:attrNameLst>
                                      </p:cBhvr>
                                      <p:rCtr x="-2680" y="-8449"/>
                                    </p:animMotion>
                                  </p:childTnLst>
                                </p:cTn>
                              </p:par>
                              <p:par>
                                <p:cTn id="29" presetID="1" presetClass="entr" presetSubtype="0" fill="hold" grpId="0" nodeType="withEffect">
                                  <p:stCondLst>
                                    <p:cond delay="500"/>
                                  </p:stCondLst>
                                  <p:childTnLst>
                                    <p:set>
                                      <p:cBhvr>
                                        <p:cTn id="30" dur="1" fill="hold">
                                          <p:stCondLst>
                                            <p:cond delay="0"/>
                                          </p:stCondLst>
                                        </p:cTn>
                                        <p:tgtEl>
                                          <p:spTgt spid="35"/>
                                        </p:tgtEl>
                                        <p:attrNameLst>
                                          <p:attrName>style.visibility</p:attrName>
                                        </p:attrNameLst>
                                      </p:cBhvr>
                                      <p:to>
                                        <p:strVal val="visible"/>
                                      </p:to>
                                    </p:set>
                                  </p:childTnLst>
                                </p:cTn>
                              </p:par>
                              <p:par>
                                <p:cTn id="31" presetID="63" presetClass="path" presetSubtype="0" accel="50000" decel="50000" fill="hold" grpId="1" nodeType="withEffect">
                                  <p:stCondLst>
                                    <p:cond delay="500"/>
                                  </p:stCondLst>
                                  <p:childTnLst>
                                    <p:animMotion origin="layout" path="M 4.28516E-6 -1.48148E-6 L -0.09562 -0.09213 " pathEditMode="relative" rAng="0" ptsTypes="AA">
                                      <p:cBhvr>
                                        <p:cTn id="32" dur="300" spd="-100000" fill="hold"/>
                                        <p:tgtEl>
                                          <p:spTgt spid="35"/>
                                        </p:tgtEl>
                                        <p:attrNameLst>
                                          <p:attrName>ppt_x</p:attrName>
                                          <p:attrName>ppt_y</p:attrName>
                                        </p:attrNameLst>
                                      </p:cBhvr>
                                      <p:rCtr x="-4787" y="-4606"/>
                                    </p:animMotion>
                                  </p:childTnLst>
                                </p:cTn>
                              </p:par>
                              <p:par>
                                <p:cTn id="33" presetID="1" presetClass="entr" presetSubtype="0" fill="hold" grpId="0" nodeType="withEffect">
                                  <p:stCondLst>
                                    <p:cond delay="600"/>
                                  </p:stCondLst>
                                  <p:childTnLst>
                                    <p:set>
                                      <p:cBhvr>
                                        <p:cTn id="34" dur="1" fill="hold">
                                          <p:stCondLst>
                                            <p:cond delay="0"/>
                                          </p:stCondLst>
                                        </p:cTn>
                                        <p:tgtEl>
                                          <p:spTgt spid="36"/>
                                        </p:tgtEl>
                                        <p:attrNameLst>
                                          <p:attrName>style.visibility</p:attrName>
                                        </p:attrNameLst>
                                      </p:cBhvr>
                                      <p:to>
                                        <p:strVal val="visible"/>
                                      </p:to>
                                    </p:set>
                                  </p:childTnLst>
                                </p:cTn>
                              </p:par>
                              <p:par>
                                <p:cTn id="35" presetID="63" presetClass="path" presetSubtype="0" accel="50000" decel="50000" fill="hold" grpId="1" nodeType="withEffect">
                                  <p:stCondLst>
                                    <p:cond delay="600"/>
                                  </p:stCondLst>
                                  <p:childTnLst>
                                    <p:animMotion origin="layout" path="M 1.4492E-6 1.11111E-6 L -0.1137 1.11111E-6 " pathEditMode="relative" rAng="0" ptsTypes="AA">
                                      <p:cBhvr>
                                        <p:cTn id="36" dur="300" spd="-100000" fill="hold"/>
                                        <p:tgtEl>
                                          <p:spTgt spid="36"/>
                                        </p:tgtEl>
                                        <p:attrNameLst>
                                          <p:attrName>ppt_x</p:attrName>
                                          <p:attrName>ppt_y</p:attrName>
                                        </p:attrNameLst>
                                      </p:cBhvr>
                                      <p:rCtr x="-5685" y="0"/>
                                    </p:animMotion>
                                  </p:childTnLst>
                                </p:cTn>
                              </p:par>
                            </p:childTnLst>
                          </p:cTn>
                        </p:par>
                        <p:par>
                          <p:cTn id="37" fill="hold">
                            <p:stCondLst>
                              <p:cond delay="2900"/>
                            </p:stCondLst>
                            <p:childTnLst>
                              <p:par>
                                <p:cTn id="38" presetID="53" presetClass="entr" presetSubtype="16"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p:cTn id="40" dur="500" fill="hold"/>
                                        <p:tgtEl>
                                          <p:spTgt spid="60"/>
                                        </p:tgtEl>
                                        <p:attrNameLst>
                                          <p:attrName>ppt_w</p:attrName>
                                        </p:attrNameLst>
                                      </p:cBhvr>
                                      <p:tavLst>
                                        <p:tav tm="0">
                                          <p:val>
                                            <p:fltVal val="0"/>
                                          </p:val>
                                        </p:tav>
                                        <p:tav tm="100000">
                                          <p:val>
                                            <p:strVal val="#ppt_w"/>
                                          </p:val>
                                        </p:tav>
                                      </p:tavLst>
                                    </p:anim>
                                    <p:anim calcmode="lin" valueType="num">
                                      <p:cBhvr>
                                        <p:cTn id="41" dur="500" fill="hold"/>
                                        <p:tgtEl>
                                          <p:spTgt spid="60"/>
                                        </p:tgtEl>
                                        <p:attrNameLst>
                                          <p:attrName>ppt_h</p:attrName>
                                        </p:attrNameLst>
                                      </p:cBhvr>
                                      <p:tavLst>
                                        <p:tav tm="0">
                                          <p:val>
                                            <p:fltVal val="0"/>
                                          </p:val>
                                        </p:tav>
                                        <p:tav tm="100000">
                                          <p:val>
                                            <p:strVal val="#ppt_h"/>
                                          </p:val>
                                        </p:tav>
                                      </p:tavLst>
                                    </p:anim>
                                    <p:animEffect transition="in" filter="fade">
                                      <p:cBhvr>
                                        <p:cTn id="42" dur="500"/>
                                        <p:tgtEl>
                                          <p:spTgt spid="60"/>
                                        </p:tgtEl>
                                      </p:cBhvr>
                                    </p:animEffect>
                                  </p:childTnLst>
                                </p:cTn>
                              </p:par>
                              <p:par>
                                <p:cTn id="43" presetID="53" presetClass="entr" presetSubtype="16" fill="hold" nodeType="withEffect">
                                  <p:stCondLst>
                                    <p:cond delay="100"/>
                                  </p:stCondLst>
                                  <p:childTnLst>
                                    <p:set>
                                      <p:cBhvr>
                                        <p:cTn id="44" dur="1" fill="hold">
                                          <p:stCondLst>
                                            <p:cond delay="0"/>
                                          </p:stCondLst>
                                        </p:cTn>
                                        <p:tgtEl>
                                          <p:spTgt spid="57"/>
                                        </p:tgtEl>
                                        <p:attrNameLst>
                                          <p:attrName>style.visibility</p:attrName>
                                        </p:attrNameLst>
                                      </p:cBhvr>
                                      <p:to>
                                        <p:strVal val="visible"/>
                                      </p:to>
                                    </p:set>
                                    <p:anim calcmode="lin" valueType="num">
                                      <p:cBhvr>
                                        <p:cTn id="45" dur="500" fill="hold"/>
                                        <p:tgtEl>
                                          <p:spTgt spid="57"/>
                                        </p:tgtEl>
                                        <p:attrNameLst>
                                          <p:attrName>ppt_w</p:attrName>
                                        </p:attrNameLst>
                                      </p:cBhvr>
                                      <p:tavLst>
                                        <p:tav tm="0">
                                          <p:val>
                                            <p:fltVal val="0"/>
                                          </p:val>
                                        </p:tav>
                                        <p:tav tm="100000">
                                          <p:val>
                                            <p:strVal val="#ppt_w"/>
                                          </p:val>
                                        </p:tav>
                                      </p:tavLst>
                                    </p:anim>
                                    <p:anim calcmode="lin" valueType="num">
                                      <p:cBhvr>
                                        <p:cTn id="46" dur="500" fill="hold"/>
                                        <p:tgtEl>
                                          <p:spTgt spid="57"/>
                                        </p:tgtEl>
                                        <p:attrNameLst>
                                          <p:attrName>ppt_h</p:attrName>
                                        </p:attrNameLst>
                                      </p:cBhvr>
                                      <p:tavLst>
                                        <p:tav tm="0">
                                          <p:val>
                                            <p:fltVal val="0"/>
                                          </p:val>
                                        </p:tav>
                                        <p:tav tm="100000">
                                          <p:val>
                                            <p:strVal val="#ppt_h"/>
                                          </p:val>
                                        </p:tav>
                                      </p:tavLst>
                                    </p:anim>
                                    <p:animEffect transition="in" filter="fade">
                                      <p:cBhvr>
                                        <p:cTn id="47" dur="500"/>
                                        <p:tgtEl>
                                          <p:spTgt spid="57"/>
                                        </p:tgtEl>
                                      </p:cBhvr>
                                    </p:animEffect>
                                  </p:childTnLst>
                                </p:cTn>
                              </p:par>
                              <p:par>
                                <p:cTn id="48" presetID="53" presetClass="entr" presetSubtype="16" fill="hold" nodeType="withEffect">
                                  <p:stCondLst>
                                    <p:cond delay="200"/>
                                  </p:stCondLst>
                                  <p:childTnLst>
                                    <p:set>
                                      <p:cBhvr>
                                        <p:cTn id="49" dur="1" fill="hold">
                                          <p:stCondLst>
                                            <p:cond delay="0"/>
                                          </p:stCondLst>
                                        </p:cTn>
                                        <p:tgtEl>
                                          <p:spTgt spid="54"/>
                                        </p:tgtEl>
                                        <p:attrNameLst>
                                          <p:attrName>style.visibility</p:attrName>
                                        </p:attrNameLst>
                                      </p:cBhvr>
                                      <p:to>
                                        <p:strVal val="visible"/>
                                      </p:to>
                                    </p:set>
                                    <p:anim calcmode="lin" valueType="num">
                                      <p:cBhvr>
                                        <p:cTn id="50" dur="500" fill="hold"/>
                                        <p:tgtEl>
                                          <p:spTgt spid="54"/>
                                        </p:tgtEl>
                                        <p:attrNameLst>
                                          <p:attrName>ppt_w</p:attrName>
                                        </p:attrNameLst>
                                      </p:cBhvr>
                                      <p:tavLst>
                                        <p:tav tm="0">
                                          <p:val>
                                            <p:fltVal val="0"/>
                                          </p:val>
                                        </p:tav>
                                        <p:tav tm="100000">
                                          <p:val>
                                            <p:strVal val="#ppt_w"/>
                                          </p:val>
                                        </p:tav>
                                      </p:tavLst>
                                    </p:anim>
                                    <p:anim calcmode="lin" valueType="num">
                                      <p:cBhvr>
                                        <p:cTn id="51" dur="500" fill="hold"/>
                                        <p:tgtEl>
                                          <p:spTgt spid="54"/>
                                        </p:tgtEl>
                                        <p:attrNameLst>
                                          <p:attrName>ppt_h</p:attrName>
                                        </p:attrNameLst>
                                      </p:cBhvr>
                                      <p:tavLst>
                                        <p:tav tm="0">
                                          <p:val>
                                            <p:fltVal val="0"/>
                                          </p:val>
                                        </p:tav>
                                        <p:tav tm="100000">
                                          <p:val>
                                            <p:strVal val="#ppt_h"/>
                                          </p:val>
                                        </p:tav>
                                      </p:tavLst>
                                    </p:anim>
                                    <p:animEffect transition="in" filter="fade">
                                      <p:cBhvr>
                                        <p:cTn id="52" dur="500"/>
                                        <p:tgtEl>
                                          <p:spTgt spid="54"/>
                                        </p:tgtEl>
                                      </p:cBhvr>
                                    </p:animEffect>
                                  </p:childTnLst>
                                </p:cTn>
                              </p:par>
                              <p:par>
                                <p:cTn id="53" presetID="53" presetClass="entr" presetSubtype="16" fill="hold" nodeType="withEffect">
                                  <p:stCondLst>
                                    <p:cond delay="30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par>
                                <p:cTn id="58" presetID="53" presetClass="entr" presetSubtype="16" fill="hold" nodeType="withEffect">
                                  <p:stCondLst>
                                    <p:cond delay="400"/>
                                  </p:stCondLst>
                                  <p:childTnLst>
                                    <p:set>
                                      <p:cBhvr>
                                        <p:cTn id="59" dur="1" fill="hold">
                                          <p:stCondLst>
                                            <p:cond delay="0"/>
                                          </p:stCondLst>
                                        </p:cTn>
                                        <p:tgtEl>
                                          <p:spTgt spid="48"/>
                                        </p:tgtEl>
                                        <p:attrNameLst>
                                          <p:attrName>style.visibility</p:attrName>
                                        </p:attrNameLst>
                                      </p:cBhvr>
                                      <p:to>
                                        <p:strVal val="visible"/>
                                      </p:to>
                                    </p:set>
                                    <p:anim calcmode="lin" valueType="num">
                                      <p:cBhvr>
                                        <p:cTn id="60" dur="500" fill="hold"/>
                                        <p:tgtEl>
                                          <p:spTgt spid="48"/>
                                        </p:tgtEl>
                                        <p:attrNameLst>
                                          <p:attrName>ppt_w</p:attrName>
                                        </p:attrNameLst>
                                      </p:cBhvr>
                                      <p:tavLst>
                                        <p:tav tm="0">
                                          <p:val>
                                            <p:fltVal val="0"/>
                                          </p:val>
                                        </p:tav>
                                        <p:tav tm="100000">
                                          <p:val>
                                            <p:strVal val="#ppt_w"/>
                                          </p:val>
                                        </p:tav>
                                      </p:tavLst>
                                    </p:anim>
                                    <p:anim calcmode="lin" valueType="num">
                                      <p:cBhvr>
                                        <p:cTn id="61" dur="500" fill="hold"/>
                                        <p:tgtEl>
                                          <p:spTgt spid="48"/>
                                        </p:tgtEl>
                                        <p:attrNameLst>
                                          <p:attrName>ppt_h</p:attrName>
                                        </p:attrNameLst>
                                      </p:cBhvr>
                                      <p:tavLst>
                                        <p:tav tm="0">
                                          <p:val>
                                            <p:fltVal val="0"/>
                                          </p:val>
                                        </p:tav>
                                        <p:tav tm="100000">
                                          <p:val>
                                            <p:strVal val="#ppt_h"/>
                                          </p:val>
                                        </p:tav>
                                      </p:tavLst>
                                    </p:anim>
                                    <p:animEffect transition="in" filter="fade">
                                      <p:cBhvr>
                                        <p:cTn id="62" dur="500"/>
                                        <p:tgtEl>
                                          <p:spTgt spid="48"/>
                                        </p:tgtEl>
                                      </p:cBhvr>
                                    </p:animEffect>
                                  </p:childTnLst>
                                </p:cTn>
                              </p:par>
                              <p:par>
                                <p:cTn id="63" presetID="53" presetClass="entr" presetSubtype="16" fill="hold" nodeType="withEffect">
                                  <p:stCondLst>
                                    <p:cond delay="500"/>
                                  </p:stCondLst>
                                  <p:childTnLst>
                                    <p:set>
                                      <p:cBhvr>
                                        <p:cTn id="64" dur="1" fill="hold">
                                          <p:stCondLst>
                                            <p:cond delay="0"/>
                                          </p:stCondLst>
                                        </p:cTn>
                                        <p:tgtEl>
                                          <p:spTgt spid="45"/>
                                        </p:tgtEl>
                                        <p:attrNameLst>
                                          <p:attrName>style.visibility</p:attrName>
                                        </p:attrNameLst>
                                      </p:cBhvr>
                                      <p:to>
                                        <p:strVal val="visible"/>
                                      </p:to>
                                    </p:set>
                                    <p:anim calcmode="lin" valueType="num">
                                      <p:cBhvr>
                                        <p:cTn id="65" dur="500" fill="hold"/>
                                        <p:tgtEl>
                                          <p:spTgt spid="45"/>
                                        </p:tgtEl>
                                        <p:attrNameLst>
                                          <p:attrName>ppt_w</p:attrName>
                                        </p:attrNameLst>
                                      </p:cBhvr>
                                      <p:tavLst>
                                        <p:tav tm="0">
                                          <p:val>
                                            <p:fltVal val="0"/>
                                          </p:val>
                                        </p:tav>
                                        <p:tav tm="100000">
                                          <p:val>
                                            <p:strVal val="#ppt_w"/>
                                          </p:val>
                                        </p:tav>
                                      </p:tavLst>
                                    </p:anim>
                                    <p:anim calcmode="lin" valueType="num">
                                      <p:cBhvr>
                                        <p:cTn id="66" dur="500" fill="hold"/>
                                        <p:tgtEl>
                                          <p:spTgt spid="45"/>
                                        </p:tgtEl>
                                        <p:attrNameLst>
                                          <p:attrName>ppt_h</p:attrName>
                                        </p:attrNameLst>
                                      </p:cBhvr>
                                      <p:tavLst>
                                        <p:tav tm="0">
                                          <p:val>
                                            <p:fltVal val="0"/>
                                          </p:val>
                                        </p:tav>
                                        <p:tav tm="100000">
                                          <p:val>
                                            <p:strVal val="#ppt_h"/>
                                          </p:val>
                                        </p:tav>
                                      </p:tavLst>
                                    </p:anim>
                                    <p:animEffect transition="in" filter="fade">
                                      <p:cBhvr>
                                        <p:cTn id="67" dur="500"/>
                                        <p:tgtEl>
                                          <p:spTgt spid="45"/>
                                        </p:tgtEl>
                                      </p:cBhvr>
                                    </p:animEffect>
                                  </p:childTnLst>
                                </p:cTn>
                              </p:par>
                              <p:par>
                                <p:cTn id="68" presetID="53" presetClass="entr" presetSubtype="16" fill="hold" nodeType="withEffect">
                                  <p:stCondLst>
                                    <p:cond delay="6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500" fill="hold"/>
                                        <p:tgtEl>
                                          <p:spTgt spid="40"/>
                                        </p:tgtEl>
                                        <p:attrNameLst>
                                          <p:attrName>ppt_w</p:attrName>
                                        </p:attrNameLst>
                                      </p:cBhvr>
                                      <p:tavLst>
                                        <p:tav tm="0">
                                          <p:val>
                                            <p:fltVal val="0"/>
                                          </p:val>
                                        </p:tav>
                                        <p:tav tm="100000">
                                          <p:val>
                                            <p:strVal val="#ppt_w"/>
                                          </p:val>
                                        </p:tav>
                                      </p:tavLst>
                                    </p:anim>
                                    <p:anim calcmode="lin" valueType="num">
                                      <p:cBhvr>
                                        <p:cTn id="71" dur="500" fill="hold"/>
                                        <p:tgtEl>
                                          <p:spTgt spid="40"/>
                                        </p:tgtEl>
                                        <p:attrNameLst>
                                          <p:attrName>ppt_h</p:attrName>
                                        </p:attrNameLst>
                                      </p:cBhvr>
                                      <p:tavLst>
                                        <p:tav tm="0">
                                          <p:val>
                                            <p:fltVal val="0"/>
                                          </p:val>
                                        </p:tav>
                                        <p:tav tm="100000">
                                          <p:val>
                                            <p:strVal val="#ppt_h"/>
                                          </p:val>
                                        </p:tav>
                                      </p:tavLst>
                                    </p:anim>
                                    <p:animEffect transition="in" filter="fade">
                                      <p:cBhvr>
                                        <p:cTn id="72" dur="500"/>
                                        <p:tgtEl>
                                          <p:spTgt spid="40"/>
                                        </p:tgtEl>
                                      </p:cBhvr>
                                    </p:animEffect>
                                  </p:childTnLst>
                                </p:cTn>
                              </p:par>
                            </p:childTnLst>
                          </p:cTn>
                        </p:par>
                        <p:par>
                          <p:cTn id="73" fill="hold">
                            <p:stCondLst>
                              <p:cond delay="4000"/>
                            </p:stCondLst>
                            <p:childTnLst>
                              <p:par>
                                <p:cTn id="74" presetID="1" presetClass="entr" presetSubtype="0" fill="hold" grpId="0" nodeType="afterEffect">
                                  <p:stCondLst>
                                    <p:cond delay="0"/>
                                  </p:stCondLst>
                                  <p:childTnLst>
                                    <p:set>
                                      <p:cBhvr>
                                        <p:cTn id="75" dur="1" fill="hold">
                                          <p:stCondLst>
                                            <p:cond delay="0"/>
                                          </p:stCondLst>
                                        </p:cTn>
                                        <p:tgtEl>
                                          <p:spTgt spid="65"/>
                                        </p:tgtEl>
                                        <p:attrNameLst>
                                          <p:attrName>style.visibility</p:attrName>
                                        </p:attrNameLst>
                                      </p:cBhvr>
                                      <p:to>
                                        <p:strVal val="visible"/>
                                      </p:to>
                                    </p:set>
                                  </p:childTnLst>
                                </p:cTn>
                              </p:par>
                              <p:par>
                                <p:cTn id="76" presetID="35" presetClass="path" presetSubtype="0" accel="50000" decel="50000" fill="hold" grpId="1" nodeType="withEffect">
                                  <p:stCondLst>
                                    <p:cond delay="0"/>
                                  </p:stCondLst>
                                  <p:childTnLst>
                                    <p:animMotion origin="layout" path="M 2.17538E-6 -2.95097E-6 L 0.16536 0.28539 " pathEditMode="relative" rAng="0" ptsTypes="AA">
                                      <p:cBhvr>
                                        <p:cTn id="77" dur="500" spd="-99900" fill="hold"/>
                                        <p:tgtEl>
                                          <p:spTgt spid="65"/>
                                        </p:tgtEl>
                                        <p:attrNameLst>
                                          <p:attrName>ppt_x,ppt_y</p:attrName>
                                        </p:attrNameLst>
                                      </p:cBhvr>
                                      <p:rCtr x="8262" y="14269"/>
                                    </p:animMotion>
                                  </p:childTnLst>
                                </p:cTn>
                              </p:par>
                              <p:par>
                                <p:cTn id="78" presetID="1" presetClass="entr" presetSubtype="0" fill="hold" grpId="0" nodeType="withEffect">
                                  <p:stCondLst>
                                    <p:cond delay="0"/>
                                  </p:stCondLst>
                                  <p:childTnLst>
                                    <p:set>
                                      <p:cBhvr>
                                        <p:cTn id="79" dur="1" fill="hold">
                                          <p:stCondLst>
                                            <p:cond delay="0"/>
                                          </p:stCondLst>
                                        </p:cTn>
                                        <p:tgtEl>
                                          <p:spTgt spid="66"/>
                                        </p:tgtEl>
                                        <p:attrNameLst>
                                          <p:attrName>style.visibility</p:attrName>
                                        </p:attrNameLst>
                                      </p:cBhvr>
                                      <p:to>
                                        <p:strVal val="visible"/>
                                      </p:to>
                                    </p:set>
                                  </p:childTnLst>
                                </p:cTn>
                              </p:par>
                              <p:par>
                                <p:cTn id="80" presetID="35" presetClass="path" presetSubtype="0" accel="50000" decel="50000" fill="hold" grpId="1" nodeType="withEffect">
                                  <p:stCondLst>
                                    <p:cond delay="0"/>
                                  </p:stCondLst>
                                  <p:childTnLst>
                                    <p:animMotion origin="layout" path="M 3.64299E-7 3.02498E-6 L -0.15392 -0.26827 " pathEditMode="relative" rAng="0" ptsTypes="AA">
                                      <p:cBhvr>
                                        <p:cTn id="81" dur="500" spd="-99900" fill="hold"/>
                                        <p:tgtEl>
                                          <p:spTgt spid="66"/>
                                        </p:tgtEl>
                                        <p:attrNameLst>
                                          <p:attrName>ppt_x,ppt_y</p:attrName>
                                        </p:attrNameLst>
                                      </p:cBhvr>
                                      <p:rCtr x="-7702" y="-13414"/>
                                    </p:animMotion>
                                  </p:childTnLst>
                                </p:cTn>
                              </p:par>
                              <p:par>
                                <p:cTn id="82" presetID="10" presetClass="entr" presetSubtype="0" fill="hold" grpId="0" nodeType="withEffect">
                                  <p:stCondLst>
                                    <p:cond delay="0"/>
                                  </p:stCondLst>
                                  <p:childTnLst>
                                    <p:set>
                                      <p:cBhvr>
                                        <p:cTn id="83" dur="1" fill="hold">
                                          <p:stCondLst>
                                            <p:cond delay="0"/>
                                          </p:stCondLst>
                                        </p:cTn>
                                        <p:tgtEl>
                                          <p:spTgt spid="63"/>
                                        </p:tgtEl>
                                        <p:attrNameLst>
                                          <p:attrName>style.visibility</p:attrName>
                                        </p:attrNameLst>
                                      </p:cBhvr>
                                      <p:to>
                                        <p:strVal val="visible"/>
                                      </p:to>
                                    </p:set>
                                    <p:anim calcmode="lin" valueType="num">
                                      <p:cBhvr>
                                        <p:cTn id="84" dur="500" fill="hold"/>
                                        <p:tgtEl>
                                          <p:spTgt spid="63"/>
                                        </p:tgtEl>
                                        <p:attrNameLst>
                                          <p:attrName>ppt_w</p:attrName>
                                        </p:attrNameLst>
                                      </p:cBhvr>
                                      <p:tavLst>
                                        <p:tav tm="0">
                                          <p:val>
                                            <p:fltVal val="0"/>
                                          </p:val>
                                        </p:tav>
                                        <p:tav tm="100000">
                                          <p:val>
                                            <p:strVal val="#ppt_w"/>
                                          </p:val>
                                        </p:tav>
                                      </p:tavLst>
                                    </p:anim>
                                    <p:anim calcmode="lin" valueType="num">
                                      <p:cBhvr>
                                        <p:cTn id="85" dur="500" fill="hold"/>
                                        <p:tgtEl>
                                          <p:spTgt spid="63"/>
                                        </p:tgtEl>
                                        <p:attrNameLst>
                                          <p:attrName>ppt_h</p:attrName>
                                        </p:attrNameLst>
                                      </p:cBhvr>
                                      <p:tavLst>
                                        <p:tav tm="0">
                                          <p:val>
                                            <p:fltVal val="0"/>
                                          </p:val>
                                        </p:tav>
                                        <p:tav tm="100000">
                                          <p:val>
                                            <p:strVal val="#ppt_h"/>
                                          </p:val>
                                        </p:tav>
                                      </p:tavLst>
                                    </p:anim>
                                    <p:animEffect transition="in" filter="fade">
                                      <p:cBhvr>
                                        <p:cTn id="86" dur="500"/>
                                        <p:tgtEl>
                                          <p:spTgt spid="63"/>
                                        </p:tgtEl>
                                      </p:cBhvr>
                                    </p:animEffect>
                                  </p:childTnLst>
                                </p:cTn>
                              </p:par>
                            </p:childTnLst>
                          </p:cTn>
                        </p:par>
                        <p:par>
                          <p:cTn id="87" fill="hold">
                            <p:stCondLst>
                              <p:cond delay="4500"/>
                            </p:stCondLst>
                            <p:childTnLst>
                              <p:par>
                                <p:cTn id="88" presetID="22" presetClass="entr" presetSubtype="1" fill="hold" nodeType="afterEffect">
                                  <p:stCondLst>
                                    <p:cond delay="0"/>
                                  </p:stCondLst>
                                  <p:childTnLst>
                                    <p:set>
                                      <p:cBhvr>
                                        <p:cTn id="89" dur="1" fill="hold">
                                          <p:stCondLst>
                                            <p:cond delay="0"/>
                                          </p:stCondLst>
                                        </p:cTn>
                                        <p:tgtEl>
                                          <p:spTgt spid="64">
                                            <p:txEl>
                                              <p:pRg st="0" end="0"/>
                                            </p:txEl>
                                          </p:spTgt>
                                        </p:tgtEl>
                                        <p:attrNameLst>
                                          <p:attrName>style.visibility</p:attrName>
                                        </p:attrNameLst>
                                      </p:cBhvr>
                                      <p:to>
                                        <p:strVal val="visible"/>
                                      </p:to>
                                    </p:set>
                                    <p:animEffect transition="in" filter="wipe(up)">
                                      <p:cBhvr>
                                        <p:cTn id="90" dur="500"/>
                                        <p:tgtEl>
                                          <p:spTgt spid="6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63" grpId="0" animBg="1" autoUpdateAnimBg="0"/>
      <p:bldP spid="65" grpId="0" animBg="1"/>
      <p:bldP spid="65" grpId="1" animBg="1"/>
      <p:bldP spid="66" grpId="0" animBg="1"/>
      <p:bldP spid="6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4787968" y="1150024"/>
            <a:ext cx="1347174" cy="1482048"/>
            <a:chOff x="5987173" y="3044094"/>
            <a:chExt cx="1796700" cy="1976578"/>
          </a:xfrm>
        </p:grpSpPr>
        <p:sp>
          <p:nvSpPr>
            <p:cNvPr id="31" name="任意多边形 30"/>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latin typeface="微软雅黑" panose="020B0503020204020204" pitchFamily="34" charset="-122"/>
                <a:ea typeface="微软雅黑" panose="020B0503020204020204" pitchFamily="34" charset="-122"/>
              </a:endParaRPr>
            </a:p>
          </p:txBody>
        </p:sp>
        <p:sp>
          <p:nvSpPr>
            <p:cNvPr id="32"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alpha val="75000"/>
              </a:schemeClr>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500">
                <a:solidFill>
                  <a:schemeClr val="bg1"/>
                </a:solidFill>
                <a:latin typeface="微软雅黑" panose="020B0503020204020204" pitchFamily="34" charset="-122"/>
                <a:ea typeface="微软雅黑" panose="020B0503020204020204" pitchFamily="34" charset="-122"/>
              </a:endParaRPr>
            </a:p>
          </p:txBody>
        </p:sp>
        <p:sp>
          <p:nvSpPr>
            <p:cNvPr id="33" name="文本框 62"/>
            <p:cNvSpPr txBox="1"/>
            <p:nvPr/>
          </p:nvSpPr>
          <p:spPr>
            <a:xfrm>
              <a:off x="6329724" y="3989042"/>
              <a:ext cx="1237550" cy="738856"/>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输入标题</a:t>
              </a:r>
            </a:p>
          </p:txBody>
        </p:sp>
      </p:grpSp>
      <p:cxnSp>
        <p:nvCxnSpPr>
          <p:cNvPr id="34" name="直接连接符 33"/>
          <p:cNvCxnSpPr/>
          <p:nvPr/>
        </p:nvCxnSpPr>
        <p:spPr>
          <a:xfrm>
            <a:off x="1353555" y="2729784"/>
            <a:ext cx="6628425" cy="0"/>
          </a:xfrm>
          <a:prstGeom prst="line">
            <a:avLst/>
          </a:prstGeom>
          <a:ln>
            <a:solidFill>
              <a:srgbClr val="2C3637"/>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7927094" y="2674899"/>
            <a:ext cx="109771" cy="109771"/>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93CDDD"/>
              </a:solidFill>
              <a:latin typeface="微软雅黑" panose="020B0503020204020204" pitchFamily="34" charset="-122"/>
              <a:ea typeface="微软雅黑" panose="020B0503020204020204" pitchFamily="34" charset="-122"/>
            </a:endParaRPr>
          </a:p>
        </p:txBody>
      </p:sp>
      <p:sp>
        <p:nvSpPr>
          <p:cNvPr id="37" name="椭圆 36"/>
          <p:cNvSpPr/>
          <p:nvPr/>
        </p:nvSpPr>
        <p:spPr>
          <a:xfrm>
            <a:off x="2288192" y="2674899"/>
            <a:ext cx="109771" cy="109771"/>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93CDDD"/>
              </a:solidFill>
              <a:latin typeface="微软雅黑" panose="020B0503020204020204" pitchFamily="34" charset="-122"/>
              <a:ea typeface="微软雅黑" panose="020B0503020204020204" pitchFamily="34" charset="-122"/>
            </a:endParaRPr>
          </a:p>
        </p:txBody>
      </p:sp>
      <p:sp>
        <p:nvSpPr>
          <p:cNvPr id="38" name="椭圆 37"/>
          <p:cNvSpPr/>
          <p:nvPr/>
        </p:nvSpPr>
        <p:spPr>
          <a:xfrm>
            <a:off x="3839778" y="2674899"/>
            <a:ext cx="109771" cy="109771"/>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93CDDD"/>
              </a:solidFill>
              <a:latin typeface="微软雅黑" panose="020B0503020204020204" pitchFamily="34" charset="-122"/>
              <a:ea typeface="微软雅黑" panose="020B0503020204020204" pitchFamily="34" charset="-122"/>
            </a:endParaRPr>
          </a:p>
        </p:txBody>
      </p:sp>
      <p:sp>
        <p:nvSpPr>
          <p:cNvPr id="39" name="椭圆 38"/>
          <p:cNvSpPr/>
          <p:nvPr/>
        </p:nvSpPr>
        <p:spPr>
          <a:xfrm>
            <a:off x="5417840" y="2674899"/>
            <a:ext cx="109771" cy="109771"/>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93CDDD"/>
              </a:solidFill>
              <a:latin typeface="微软雅黑" panose="020B0503020204020204" pitchFamily="34" charset="-122"/>
              <a:ea typeface="微软雅黑" panose="020B0503020204020204" pitchFamily="34" charset="-122"/>
            </a:endParaRPr>
          </a:p>
        </p:txBody>
      </p:sp>
      <p:sp>
        <p:nvSpPr>
          <p:cNvPr id="40" name="椭圆 39"/>
          <p:cNvSpPr/>
          <p:nvPr/>
        </p:nvSpPr>
        <p:spPr>
          <a:xfrm>
            <a:off x="6806091" y="2674899"/>
            <a:ext cx="109771" cy="109771"/>
          </a:xfrm>
          <a:prstGeom prst="ellipse">
            <a:avLst/>
          </a:prstGeom>
          <a:solidFill>
            <a:srgbClr val="2C3637"/>
          </a:solid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rgbClr val="93CDDD"/>
              </a:solidFill>
              <a:latin typeface="微软雅黑" panose="020B0503020204020204" pitchFamily="34" charset="-122"/>
              <a:ea typeface="微软雅黑" panose="020B0503020204020204" pitchFamily="34" charset="-122"/>
            </a:endParaRPr>
          </a:p>
        </p:txBody>
      </p:sp>
      <p:grpSp>
        <p:nvGrpSpPr>
          <p:cNvPr id="41" name="组合 40"/>
          <p:cNvGrpSpPr/>
          <p:nvPr/>
        </p:nvGrpSpPr>
        <p:grpSpPr>
          <a:xfrm>
            <a:off x="1764419" y="1321123"/>
            <a:ext cx="1181497" cy="1319545"/>
            <a:chOff x="2940476" y="3272285"/>
            <a:chExt cx="1575740" cy="1759852"/>
          </a:xfrm>
        </p:grpSpPr>
        <p:sp>
          <p:nvSpPr>
            <p:cNvPr id="44" name="任意多边形 43"/>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latin typeface="微软雅黑" panose="020B0503020204020204" pitchFamily="34" charset="-122"/>
                <a:ea typeface="微软雅黑" panose="020B0503020204020204" pitchFamily="34" charset="-122"/>
              </a:endParaRPr>
            </a:p>
          </p:txBody>
        </p:sp>
        <p:sp>
          <p:nvSpPr>
            <p:cNvPr id="45"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500">
                <a:solidFill>
                  <a:schemeClr val="bg1"/>
                </a:solidFill>
                <a:latin typeface="微软雅黑" panose="020B0503020204020204" pitchFamily="34" charset="-122"/>
                <a:ea typeface="微软雅黑" panose="020B0503020204020204" pitchFamily="34" charset="-122"/>
              </a:endParaRPr>
            </a:p>
          </p:txBody>
        </p:sp>
        <p:sp>
          <p:nvSpPr>
            <p:cNvPr id="46" name="文本框 59"/>
            <p:cNvSpPr txBox="1"/>
            <p:nvPr/>
          </p:nvSpPr>
          <p:spPr>
            <a:xfrm>
              <a:off x="3102007" y="4128107"/>
              <a:ext cx="1357226" cy="430999"/>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输入标题</a:t>
              </a:r>
            </a:p>
          </p:txBody>
        </p:sp>
      </p:grpSp>
      <p:grpSp>
        <p:nvGrpSpPr>
          <p:cNvPr id="47" name="组合 46"/>
          <p:cNvGrpSpPr/>
          <p:nvPr/>
        </p:nvGrpSpPr>
        <p:grpSpPr>
          <a:xfrm>
            <a:off x="2974115" y="726055"/>
            <a:ext cx="1776556" cy="1914613"/>
            <a:chOff x="4078604" y="2478655"/>
            <a:chExt cx="2369358" cy="2553482"/>
          </a:xfrm>
        </p:grpSpPr>
        <p:sp>
          <p:nvSpPr>
            <p:cNvPr id="48" name="任意多边形 47"/>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4614176" y="3268683"/>
              <a:ext cx="1562853" cy="1035092"/>
              <a:chOff x="4716874" y="2621791"/>
              <a:chExt cx="1562853" cy="1035092"/>
            </a:xfrm>
          </p:grpSpPr>
          <p:sp>
            <p:nvSpPr>
              <p:cNvPr id="50"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500">
                  <a:solidFill>
                    <a:schemeClr val="bg1"/>
                  </a:solidFill>
                  <a:latin typeface="微软雅黑" panose="020B0503020204020204" pitchFamily="34" charset="-122"/>
                  <a:ea typeface="微软雅黑" panose="020B0503020204020204" pitchFamily="34" charset="-122"/>
                </a:endParaRPr>
              </a:p>
            </p:txBody>
          </p:sp>
          <p:sp>
            <p:nvSpPr>
              <p:cNvPr id="51" name="文本框 60"/>
              <p:cNvSpPr txBox="1"/>
              <p:nvPr/>
            </p:nvSpPr>
            <p:spPr>
              <a:xfrm>
                <a:off x="4716874" y="3225884"/>
                <a:ext cx="1562853" cy="430999"/>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输入标题</a:t>
                </a:r>
              </a:p>
            </p:txBody>
          </p:sp>
        </p:grpSp>
      </p:grpSp>
      <p:grpSp>
        <p:nvGrpSpPr>
          <p:cNvPr id="52" name="组合 51"/>
          <p:cNvGrpSpPr/>
          <p:nvPr/>
        </p:nvGrpSpPr>
        <p:grpSpPr>
          <a:xfrm>
            <a:off x="6165721" y="1137589"/>
            <a:ext cx="1375836" cy="1497868"/>
            <a:chOff x="7567273" y="3027509"/>
            <a:chExt cx="1834926" cy="1997677"/>
          </a:xfrm>
        </p:grpSpPr>
        <p:sp>
          <p:nvSpPr>
            <p:cNvPr id="53" name="任意多边形 52"/>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latin typeface="微软雅黑" panose="020B0503020204020204" pitchFamily="34" charset="-122"/>
                <a:ea typeface="微软雅黑" panose="020B0503020204020204" pitchFamily="34" charset="-122"/>
              </a:endParaRPr>
            </a:p>
          </p:txBody>
        </p:sp>
        <p:sp>
          <p:nvSpPr>
            <p:cNvPr id="54"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chemeClr val="bg1"/>
            </a:solidFill>
            <a:ln>
              <a:noFill/>
            </a:ln>
          </p:spPr>
          <p:txBody>
            <a:bodyPr anchor="ctr"/>
            <a:lstStyle/>
            <a:p>
              <a:endParaRPr lang="zh-CN" altLang="en-US" sz="1500">
                <a:solidFill>
                  <a:schemeClr val="bg1"/>
                </a:solidFill>
                <a:latin typeface="微软雅黑" panose="020B0503020204020204" pitchFamily="34" charset="-122"/>
                <a:ea typeface="微软雅黑" panose="020B0503020204020204" pitchFamily="34" charset="-122"/>
              </a:endParaRPr>
            </a:p>
          </p:txBody>
        </p:sp>
        <p:sp>
          <p:nvSpPr>
            <p:cNvPr id="55" name="文本框 63"/>
            <p:cNvSpPr txBox="1"/>
            <p:nvPr/>
          </p:nvSpPr>
          <p:spPr>
            <a:xfrm>
              <a:off x="7925165" y="3989043"/>
              <a:ext cx="1477034" cy="430999"/>
            </a:xfrm>
            <a:prstGeom prst="rect">
              <a:avLst/>
            </a:prstGeom>
            <a:noFill/>
          </p:spPr>
          <p:txBody>
            <a:bodyPr wrap="square" rtlCol="0">
              <a:spAutoFit/>
            </a:bodyPr>
            <a:lstStyle/>
            <a:p>
              <a:r>
                <a:rPr lang="zh-CN" altLang="en-US" sz="1500" dirty="0">
                  <a:solidFill>
                    <a:schemeClr val="bg1"/>
                  </a:solidFill>
                  <a:latin typeface="微软雅黑" panose="020B0503020204020204" pitchFamily="34" charset="-122"/>
                  <a:ea typeface="微软雅黑" panose="020B0503020204020204" pitchFamily="34" charset="-122"/>
                </a:rPr>
                <a:t>输入标题</a:t>
              </a:r>
            </a:p>
          </p:txBody>
        </p:sp>
      </p:grpSp>
      <p:sp>
        <p:nvSpPr>
          <p:cNvPr id="56" name="矩形 55"/>
          <p:cNvSpPr/>
          <p:nvPr/>
        </p:nvSpPr>
        <p:spPr>
          <a:xfrm>
            <a:off x="1710427" y="2856339"/>
            <a:ext cx="1387110" cy="932563"/>
          </a:xfrm>
          <a:prstGeom prst="rect">
            <a:avLst/>
          </a:prstGeom>
        </p:spPr>
        <p:txBody>
          <a:bodyPr wrap="square">
            <a:spAutoFit/>
          </a:bodyPr>
          <a:lstStyle/>
          <a:p>
            <a:pPr>
              <a:lnSpc>
                <a:spcPct val="130000"/>
              </a:lnSpc>
              <a:spcBef>
                <a:spcPct val="0"/>
              </a:spcBef>
              <a:buNone/>
            </a:pPr>
            <a:r>
              <a:rPr lang="zh-CN" altLang="en-US" sz="1050" dirty="0">
                <a:solidFill>
                  <a:srgbClr val="2C3637"/>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57" name="矩形 56"/>
          <p:cNvSpPr/>
          <p:nvPr/>
        </p:nvSpPr>
        <p:spPr>
          <a:xfrm>
            <a:off x="3238882" y="2825600"/>
            <a:ext cx="1387110" cy="932563"/>
          </a:xfrm>
          <a:prstGeom prst="rect">
            <a:avLst/>
          </a:prstGeom>
        </p:spPr>
        <p:txBody>
          <a:bodyPr wrap="square">
            <a:spAutoFit/>
          </a:bodyPr>
          <a:lstStyle/>
          <a:p>
            <a:pPr>
              <a:lnSpc>
                <a:spcPct val="130000"/>
              </a:lnSpc>
              <a:spcBef>
                <a:spcPct val="0"/>
              </a:spcBef>
              <a:buNone/>
            </a:pPr>
            <a:r>
              <a:rPr lang="zh-CN" altLang="en-US" sz="1050" dirty="0">
                <a:solidFill>
                  <a:srgbClr val="2C3637"/>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58" name="矩形 57"/>
          <p:cNvSpPr/>
          <p:nvPr/>
        </p:nvSpPr>
        <p:spPr>
          <a:xfrm>
            <a:off x="4787968" y="2825600"/>
            <a:ext cx="1387110" cy="932563"/>
          </a:xfrm>
          <a:prstGeom prst="rect">
            <a:avLst/>
          </a:prstGeom>
        </p:spPr>
        <p:txBody>
          <a:bodyPr wrap="square">
            <a:spAutoFit/>
          </a:bodyPr>
          <a:lstStyle/>
          <a:p>
            <a:pPr>
              <a:lnSpc>
                <a:spcPct val="130000"/>
              </a:lnSpc>
              <a:spcBef>
                <a:spcPct val="0"/>
              </a:spcBef>
              <a:buNone/>
            </a:pPr>
            <a:r>
              <a:rPr lang="zh-CN" altLang="en-US" sz="1050" dirty="0">
                <a:solidFill>
                  <a:srgbClr val="2C3637"/>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59" name="矩形 58"/>
          <p:cNvSpPr/>
          <p:nvPr/>
        </p:nvSpPr>
        <p:spPr>
          <a:xfrm>
            <a:off x="6208438" y="2825600"/>
            <a:ext cx="1387110" cy="932563"/>
          </a:xfrm>
          <a:prstGeom prst="rect">
            <a:avLst/>
          </a:prstGeom>
        </p:spPr>
        <p:txBody>
          <a:bodyPr wrap="square">
            <a:spAutoFit/>
          </a:bodyPr>
          <a:lstStyle/>
          <a:p>
            <a:pPr>
              <a:lnSpc>
                <a:spcPct val="130000"/>
              </a:lnSpc>
              <a:spcBef>
                <a:spcPct val="0"/>
              </a:spcBef>
              <a:buNone/>
            </a:pPr>
            <a:r>
              <a:rPr lang="zh-CN" altLang="en-US" sz="1050" dirty="0">
                <a:solidFill>
                  <a:srgbClr val="2C3637"/>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60" name="文本框 61"/>
          <p:cNvSpPr txBox="1"/>
          <p:nvPr/>
        </p:nvSpPr>
        <p:spPr>
          <a:xfrm>
            <a:off x="1352467" y="3947113"/>
            <a:ext cx="1338828" cy="323165"/>
          </a:xfrm>
          <a:prstGeom prst="rect">
            <a:avLst/>
          </a:prstGeom>
          <a:noFill/>
        </p:spPr>
        <p:txBody>
          <a:bodyPr wrap="none" rtlCol="0">
            <a:spAutoFit/>
          </a:bodyPr>
          <a:lstStyle/>
          <a:p>
            <a:r>
              <a:rPr lang="zh-CN" altLang="en-US" sz="1500" b="1" dirty="0">
                <a:solidFill>
                  <a:srgbClr val="2C3637"/>
                </a:solidFill>
                <a:latin typeface="微软雅黑" panose="020B0503020204020204" pitchFamily="34" charset="-122"/>
                <a:ea typeface="微软雅黑" panose="020B0503020204020204" pitchFamily="34" charset="-122"/>
              </a:rPr>
              <a:t>此处添加标题</a:t>
            </a:r>
          </a:p>
        </p:txBody>
      </p:sp>
      <p:sp>
        <p:nvSpPr>
          <p:cNvPr id="61" name="矩形 60"/>
          <p:cNvSpPr/>
          <p:nvPr/>
        </p:nvSpPr>
        <p:spPr>
          <a:xfrm>
            <a:off x="1008532" y="4194207"/>
            <a:ext cx="1725113" cy="452432"/>
          </a:xfrm>
          <a:prstGeom prst="rect">
            <a:avLst/>
          </a:prstGeom>
        </p:spPr>
        <p:txBody>
          <a:bodyPr wrap="square">
            <a:spAutoFit/>
          </a:bodyPr>
          <a:lstStyle/>
          <a:p>
            <a:pPr algn="just">
              <a:lnSpc>
                <a:spcPct val="130000"/>
              </a:lnSpc>
            </a:pPr>
            <a:r>
              <a:rPr lang="zh-CN" altLang="en-US" sz="900" dirty="0">
                <a:solidFill>
                  <a:srgbClr val="2C3637"/>
                </a:solidFill>
                <a:latin typeface="微软雅黑" panose="020B0503020204020204" pitchFamily="34" charset="-122"/>
                <a:ea typeface="微软雅黑" panose="020B0503020204020204" pitchFamily="34" charset="-122"/>
              </a:rPr>
              <a:t>请在此输入您的详细文本信息和文字介绍信息。</a:t>
            </a:r>
          </a:p>
        </p:txBody>
      </p:sp>
      <p:sp>
        <p:nvSpPr>
          <p:cNvPr id="62" name="文本框 64"/>
          <p:cNvSpPr txBox="1"/>
          <p:nvPr/>
        </p:nvSpPr>
        <p:spPr>
          <a:xfrm>
            <a:off x="1117763" y="3956006"/>
            <a:ext cx="269626" cy="276999"/>
          </a:xfrm>
          <a:prstGeom prst="rect">
            <a:avLst/>
          </a:prstGeom>
          <a:solidFill>
            <a:srgbClr val="2C3637"/>
          </a:solidFill>
        </p:spPr>
        <p:txBody>
          <a:bodyPr wrap="none" rtlCol="0">
            <a:spAutoFit/>
          </a:bodyPr>
          <a:lstStyle/>
          <a:p>
            <a:r>
              <a:rPr lang="en-US" altLang="zh-CN" sz="1200" dirty="0">
                <a:solidFill>
                  <a:schemeClr val="bg1"/>
                </a:solidFill>
                <a:latin typeface="Impact MT Std" pitchFamily="34" charset="0"/>
                <a:ea typeface="方正超粗黑简体" panose="03000509000000000000" pitchFamily="65" charset="-122"/>
                <a:cs typeface="Segoe UI Black" panose="020B0A02040204020203" pitchFamily="34" charset="0"/>
              </a:rPr>
              <a:t>1</a:t>
            </a:r>
            <a:endParaRPr lang="zh-CN" altLang="en-US" sz="1200"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63" name="文本框 61"/>
          <p:cNvSpPr txBox="1"/>
          <p:nvPr/>
        </p:nvSpPr>
        <p:spPr>
          <a:xfrm>
            <a:off x="3185564" y="3927558"/>
            <a:ext cx="1338828" cy="323165"/>
          </a:xfrm>
          <a:prstGeom prst="rect">
            <a:avLst/>
          </a:prstGeom>
          <a:noFill/>
        </p:spPr>
        <p:txBody>
          <a:bodyPr wrap="none" rtlCol="0">
            <a:spAutoFit/>
          </a:bodyPr>
          <a:lstStyle/>
          <a:p>
            <a:r>
              <a:rPr lang="zh-CN" altLang="en-US" sz="1500" b="1" dirty="0">
                <a:solidFill>
                  <a:srgbClr val="2C3637"/>
                </a:solidFill>
                <a:latin typeface="微软雅黑" panose="020B0503020204020204" pitchFamily="34" charset="-122"/>
                <a:ea typeface="微软雅黑" panose="020B0503020204020204" pitchFamily="34" charset="-122"/>
              </a:rPr>
              <a:t>此处添加标题</a:t>
            </a:r>
          </a:p>
        </p:txBody>
      </p:sp>
      <p:sp>
        <p:nvSpPr>
          <p:cNvPr id="64" name="矩形 63"/>
          <p:cNvSpPr/>
          <p:nvPr/>
        </p:nvSpPr>
        <p:spPr>
          <a:xfrm>
            <a:off x="2841629" y="4174652"/>
            <a:ext cx="1636261" cy="452432"/>
          </a:xfrm>
          <a:prstGeom prst="rect">
            <a:avLst/>
          </a:prstGeom>
        </p:spPr>
        <p:txBody>
          <a:bodyPr wrap="square">
            <a:spAutoFit/>
          </a:bodyPr>
          <a:lstStyle/>
          <a:p>
            <a:pPr algn="just">
              <a:lnSpc>
                <a:spcPct val="130000"/>
              </a:lnSpc>
            </a:pPr>
            <a:r>
              <a:rPr lang="zh-CN" altLang="en-US" sz="900" dirty="0">
                <a:solidFill>
                  <a:srgbClr val="2C3637"/>
                </a:solidFill>
                <a:latin typeface="微软雅黑" panose="020B0503020204020204" pitchFamily="34" charset="-122"/>
                <a:ea typeface="微软雅黑" panose="020B0503020204020204" pitchFamily="34" charset="-122"/>
              </a:rPr>
              <a:t>请在此输入您的详细文本信息和文字介绍信息。</a:t>
            </a:r>
          </a:p>
        </p:txBody>
      </p:sp>
      <p:sp>
        <p:nvSpPr>
          <p:cNvPr id="65" name="文本框 64"/>
          <p:cNvSpPr txBox="1"/>
          <p:nvPr/>
        </p:nvSpPr>
        <p:spPr>
          <a:xfrm>
            <a:off x="2950859" y="3936451"/>
            <a:ext cx="269626" cy="276999"/>
          </a:xfrm>
          <a:prstGeom prst="rect">
            <a:avLst/>
          </a:prstGeom>
          <a:solidFill>
            <a:srgbClr val="2C3637"/>
          </a:solidFill>
        </p:spPr>
        <p:txBody>
          <a:bodyPr wrap="none" rtlCol="0">
            <a:spAutoFit/>
          </a:bodyPr>
          <a:lstStyle/>
          <a:p>
            <a:r>
              <a:rPr lang="en-US" altLang="zh-CN" sz="1200" dirty="0">
                <a:solidFill>
                  <a:schemeClr val="bg1"/>
                </a:solidFill>
                <a:latin typeface="Impact MT Std" pitchFamily="34" charset="0"/>
                <a:ea typeface="方正超粗黑简体" panose="03000509000000000000" pitchFamily="65" charset="-122"/>
                <a:cs typeface="Segoe UI Black" panose="020B0A02040204020203" pitchFamily="34" charset="0"/>
              </a:rPr>
              <a:t>2</a:t>
            </a:r>
            <a:endParaRPr lang="zh-CN" altLang="en-US" sz="1200"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66" name="文本框 61"/>
          <p:cNvSpPr txBox="1"/>
          <p:nvPr/>
        </p:nvSpPr>
        <p:spPr>
          <a:xfrm>
            <a:off x="5060477" y="3927558"/>
            <a:ext cx="1338828" cy="323165"/>
          </a:xfrm>
          <a:prstGeom prst="rect">
            <a:avLst/>
          </a:prstGeom>
          <a:noFill/>
        </p:spPr>
        <p:txBody>
          <a:bodyPr wrap="none" rtlCol="0">
            <a:spAutoFit/>
          </a:bodyPr>
          <a:lstStyle/>
          <a:p>
            <a:r>
              <a:rPr lang="zh-CN" altLang="en-US" sz="1500" b="1" dirty="0">
                <a:solidFill>
                  <a:srgbClr val="2C3637"/>
                </a:solidFill>
                <a:latin typeface="微软雅黑" panose="020B0503020204020204" pitchFamily="34" charset="-122"/>
                <a:ea typeface="微软雅黑" panose="020B0503020204020204" pitchFamily="34" charset="-122"/>
              </a:rPr>
              <a:t>此处添加标题</a:t>
            </a:r>
          </a:p>
        </p:txBody>
      </p:sp>
      <p:sp>
        <p:nvSpPr>
          <p:cNvPr id="67" name="矩形 66"/>
          <p:cNvSpPr/>
          <p:nvPr/>
        </p:nvSpPr>
        <p:spPr>
          <a:xfrm>
            <a:off x="4716542" y="4174652"/>
            <a:ext cx="1636261" cy="452432"/>
          </a:xfrm>
          <a:prstGeom prst="rect">
            <a:avLst/>
          </a:prstGeom>
        </p:spPr>
        <p:txBody>
          <a:bodyPr wrap="square">
            <a:spAutoFit/>
          </a:bodyPr>
          <a:lstStyle/>
          <a:p>
            <a:pPr algn="just">
              <a:lnSpc>
                <a:spcPct val="130000"/>
              </a:lnSpc>
            </a:pPr>
            <a:r>
              <a:rPr lang="zh-CN" altLang="en-US" sz="900" dirty="0">
                <a:solidFill>
                  <a:srgbClr val="2C3637"/>
                </a:solidFill>
                <a:latin typeface="微软雅黑" panose="020B0503020204020204" pitchFamily="34" charset="-122"/>
                <a:ea typeface="微软雅黑" panose="020B0503020204020204" pitchFamily="34" charset="-122"/>
              </a:rPr>
              <a:t>请在此输入您的详细文本信息和文字介绍信息。</a:t>
            </a:r>
          </a:p>
        </p:txBody>
      </p:sp>
      <p:sp>
        <p:nvSpPr>
          <p:cNvPr id="68" name="文本框 64"/>
          <p:cNvSpPr txBox="1"/>
          <p:nvPr/>
        </p:nvSpPr>
        <p:spPr>
          <a:xfrm>
            <a:off x="4825773" y="3936451"/>
            <a:ext cx="269626" cy="276999"/>
          </a:xfrm>
          <a:prstGeom prst="rect">
            <a:avLst/>
          </a:prstGeom>
          <a:solidFill>
            <a:srgbClr val="2C3637"/>
          </a:solidFill>
        </p:spPr>
        <p:txBody>
          <a:bodyPr wrap="none" rtlCol="0">
            <a:spAutoFit/>
          </a:bodyPr>
          <a:lstStyle/>
          <a:p>
            <a:r>
              <a:rPr lang="en-US" altLang="zh-CN" sz="1200" dirty="0">
                <a:solidFill>
                  <a:schemeClr val="bg1"/>
                </a:solidFill>
                <a:latin typeface="Impact MT Std" pitchFamily="34" charset="0"/>
                <a:ea typeface="方正超粗黑简体" panose="03000509000000000000" pitchFamily="65" charset="-122"/>
                <a:cs typeface="Segoe UI Black" panose="020B0A02040204020203" pitchFamily="34" charset="0"/>
              </a:rPr>
              <a:t>3</a:t>
            </a:r>
            <a:endParaRPr lang="zh-CN" altLang="en-US" sz="1200"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
        <p:nvSpPr>
          <p:cNvPr id="69" name="文本框 61"/>
          <p:cNvSpPr txBox="1"/>
          <p:nvPr/>
        </p:nvSpPr>
        <p:spPr>
          <a:xfrm>
            <a:off x="6881399" y="3927558"/>
            <a:ext cx="1338828" cy="323165"/>
          </a:xfrm>
          <a:prstGeom prst="rect">
            <a:avLst/>
          </a:prstGeom>
          <a:noFill/>
        </p:spPr>
        <p:txBody>
          <a:bodyPr wrap="none" rtlCol="0">
            <a:spAutoFit/>
          </a:bodyPr>
          <a:lstStyle/>
          <a:p>
            <a:r>
              <a:rPr lang="zh-CN" altLang="en-US" sz="1500" b="1" dirty="0">
                <a:solidFill>
                  <a:srgbClr val="2C3637"/>
                </a:solidFill>
                <a:latin typeface="微软雅黑" panose="020B0503020204020204" pitchFamily="34" charset="-122"/>
                <a:ea typeface="微软雅黑" panose="020B0503020204020204" pitchFamily="34" charset="-122"/>
              </a:rPr>
              <a:t>此处添加标题</a:t>
            </a:r>
          </a:p>
        </p:txBody>
      </p:sp>
      <p:sp>
        <p:nvSpPr>
          <p:cNvPr id="70" name="矩形 69"/>
          <p:cNvSpPr/>
          <p:nvPr/>
        </p:nvSpPr>
        <p:spPr>
          <a:xfrm>
            <a:off x="6537464" y="4174652"/>
            <a:ext cx="1636261" cy="452432"/>
          </a:xfrm>
          <a:prstGeom prst="rect">
            <a:avLst/>
          </a:prstGeom>
        </p:spPr>
        <p:txBody>
          <a:bodyPr wrap="square">
            <a:spAutoFit/>
          </a:bodyPr>
          <a:lstStyle/>
          <a:p>
            <a:pPr algn="just">
              <a:lnSpc>
                <a:spcPct val="130000"/>
              </a:lnSpc>
            </a:pPr>
            <a:r>
              <a:rPr lang="zh-CN" altLang="en-US" sz="900" dirty="0">
                <a:solidFill>
                  <a:srgbClr val="2C3637"/>
                </a:solidFill>
                <a:latin typeface="微软雅黑" panose="020B0503020204020204" pitchFamily="34" charset="-122"/>
                <a:ea typeface="微软雅黑" panose="020B0503020204020204" pitchFamily="34" charset="-122"/>
              </a:rPr>
              <a:t>请在此输入您的详细文本信息和文字介绍信息。</a:t>
            </a:r>
          </a:p>
        </p:txBody>
      </p:sp>
      <p:sp>
        <p:nvSpPr>
          <p:cNvPr id="71" name="文本框 64"/>
          <p:cNvSpPr txBox="1"/>
          <p:nvPr/>
        </p:nvSpPr>
        <p:spPr>
          <a:xfrm>
            <a:off x="6646695" y="3936451"/>
            <a:ext cx="269626" cy="276999"/>
          </a:xfrm>
          <a:prstGeom prst="rect">
            <a:avLst/>
          </a:prstGeom>
          <a:solidFill>
            <a:srgbClr val="2C3637"/>
          </a:solidFill>
        </p:spPr>
        <p:txBody>
          <a:bodyPr wrap="none" rtlCol="0">
            <a:spAutoFit/>
          </a:bodyPr>
          <a:lstStyle/>
          <a:p>
            <a:r>
              <a:rPr lang="en-US" altLang="zh-CN" sz="1200" dirty="0">
                <a:solidFill>
                  <a:schemeClr val="bg1"/>
                </a:solidFill>
                <a:latin typeface="Impact MT Std" pitchFamily="34" charset="0"/>
                <a:ea typeface="方正超粗黑简体" panose="03000509000000000000" pitchFamily="65" charset="-122"/>
                <a:cs typeface="Segoe UI Black" panose="020B0A02040204020203" pitchFamily="34" charset="0"/>
              </a:rPr>
              <a:t>4</a:t>
            </a:r>
            <a:endParaRPr lang="zh-CN" altLang="en-US" sz="1200" dirty="0">
              <a:solidFill>
                <a:schemeClr val="bg1"/>
              </a:solidFill>
              <a:latin typeface="Impact MT Std" pitchFamily="34" charset="0"/>
              <a:ea typeface="方正超粗黑简体" panose="03000509000000000000" pitchFamily="65" charset="-122"/>
              <a:cs typeface="Segoe UI Black" panose="020B0A02040204020203" pitchFamily="34" charset="0"/>
            </a:endParaRPr>
          </a:p>
        </p:txBody>
      </p:sp>
    </p:spTree>
    <p:extLst>
      <p:ext uri="{BB962C8B-B14F-4D97-AF65-F5344CB8AC3E}">
        <p14:creationId xmlns:p14="http://schemas.microsoft.com/office/powerpoint/2010/main" xmlns="" val="235330696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3000"/>
                                        <p:tgtEl>
                                          <p:spTgt spid="34"/>
                                        </p:tgtEl>
                                      </p:cBhvr>
                                    </p:animEffect>
                                  </p:childTnLst>
                                </p:cTn>
                              </p:par>
                              <p:par>
                                <p:cTn id="8" presetID="49" presetClass="entr" presetSubtype="0" decel="100000" fill="hold" grpId="0" nodeType="withEffect">
                                  <p:stCondLst>
                                    <p:cond delay="250"/>
                                  </p:stCondLst>
                                  <p:childTnLst>
                                    <p:set>
                                      <p:cBhvr>
                                        <p:cTn id="9" dur="1" fill="hold">
                                          <p:stCondLst>
                                            <p:cond delay="0"/>
                                          </p:stCondLst>
                                        </p:cTn>
                                        <p:tgtEl>
                                          <p:spTgt spid="37"/>
                                        </p:tgtEl>
                                        <p:attrNameLst>
                                          <p:attrName>style.visibility</p:attrName>
                                        </p:attrNameLst>
                                      </p:cBhvr>
                                      <p:to>
                                        <p:strVal val="visible"/>
                                      </p:to>
                                    </p:set>
                                    <p:anim calcmode="lin" valueType="num">
                                      <p:cBhvr>
                                        <p:cTn id="10" dur="500" fill="hold"/>
                                        <p:tgtEl>
                                          <p:spTgt spid="37"/>
                                        </p:tgtEl>
                                        <p:attrNameLst>
                                          <p:attrName>ppt_w</p:attrName>
                                        </p:attrNameLst>
                                      </p:cBhvr>
                                      <p:tavLst>
                                        <p:tav tm="0">
                                          <p:val>
                                            <p:fltVal val="0"/>
                                          </p:val>
                                        </p:tav>
                                        <p:tav tm="100000">
                                          <p:val>
                                            <p:strVal val="#ppt_w"/>
                                          </p:val>
                                        </p:tav>
                                      </p:tavLst>
                                    </p:anim>
                                    <p:anim calcmode="lin" valueType="num">
                                      <p:cBhvr>
                                        <p:cTn id="11" dur="500" fill="hold"/>
                                        <p:tgtEl>
                                          <p:spTgt spid="37"/>
                                        </p:tgtEl>
                                        <p:attrNameLst>
                                          <p:attrName>ppt_h</p:attrName>
                                        </p:attrNameLst>
                                      </p:cBhvr>
                                      <p:tavLst>
                                        <p:tav tm="0">
                                          <p:val>
                                            <p:fltVal val="0"/>
                                          </p:val>
                                        </p:tav>
                                        <p:tav tm="100000">
                                          <p:val>
                                            <p:strVal val="#ppt_h"/>
                                          </p:val>
                                        </p:tav>
                                      </p:tavLst>
                                    </p:anim>
                                    <p:anim calcmode="lin" valueType="num">
                                      <p:cBhvr>
                                        <p:cTn id="12" dur="500" fill="hold"/>
                                        <p:tgtEl>
                                          <p:spTgt spid="37"/>
                                        </p:tgtEl>
                                        <p:attrNameLst>
                                          <p:attrName>style.rotation</p:attrName>
                                        </p:attrNameLst>
                                      </p:cBhvr>
                                      <p:tavLst>
                                        <p:tav tm="0">
                                          <p:val>
                                            <p:fltVal val="360"/>
                                          </p:val>
                                        </p:tav>
                                        <p:tav tm="100000">
                                          <p:val>
                                            <p:fltVal val="0"/>
                                          </p:val>
                                        </p:tav>
                                      </p:tavLst>
                                    </p:anim>
                                    <p:animEffect transition="in" filter="fade">
                                      <p:cBhvr>
                                        <p:cTn id="13" dur="500"/>
                                        <p:tgtEl>
                                          <p:spTgt spid="37"/>
                                        </p:tgtEl>
                                      </p:cBhvr>
                                    </p:animEffect>
                                  </p:childTnLst>
                                </p:cTn>
                              </p:par>
                              <p:par>
                                <p:cTn id="14" presetID="49" presetClass="entr" presetSubtype="0" decel="100000" fill="hold" grpId="0" nodeType="withEffect">
                                  <p:stCondLst>
                                    <p:cond delay="750"/>
                                  </p:stCondLst>
                                  <p:childTnLst>
                                    <p:set>
                                      <p:cBhvr>
                                        <p:cTn id="15" dur="1" fill="hold">
                                          <p:stCondLst>
                                            <p:cond delay="0"/>
                                          </p:stCondLst>
                                        </p:cTn>
                                        <p:tgtEl>
                                          <p:spTgt spid="38"/>
                                        </p:tgtEl>
                                        <p:attrNameLst>
                                          <p:attrName>style.visibility</p:attrName>
                                        </p:attrNameLst>
                                      </p:cBhvr>
                                      <p:to>
                                        <p:strVal val="visible"/>
                                      </p:to>
                                    </p:set>
                                    <p:anim calcmode="lin" valueType="num">
                                      <p:cBhvr>
                                        <p:cTn id="16" dur="500" fill="hold"/>
                                        <p:tgtEl>
                                          <p:spTgt spid="38"/>
                                        </p:tgtEl>
                                        <p:attrNameLst>
                                          <p:attrName>ppt_w</p:attrName>
                                        </p:attrNameLst>
                                      </p:cBhvr>
                                      <p:tavLst>
                                        <p:tav tm="0">
                                          <p:val>
                                            <p:fltVal val="0"/>
                                          </p:val>
                                        </p:tav>
                                        <p:tav tm="100000">
                                          <p:val>
                                            <p:strVal val="#ppt_w"/>
                                          </p:val>
                                        </p:tav>
                                      </p:tavLst>
                                    </p:anim>
                                    <p:anim calcmode="lin" valueType="num">
                                      <p:cBhvr>
                                        <p:cTn id="17" dur="500" fill="hold"/>
                                        <p:tgtEl>
                                          <p:spTgt spid="38"/>
                                        </p:tgtEl>
                                        <p:attrNameLst>
                                          <p:attrName>ppt_h</p:attrName>
                                        </p:attrNameLst>
                                      </p:cBhvr>
                                      <p:tavLst>
                                        <p:tav tm="0">
                                          <p:val>
                                            <p:fltVal val="0"/>
                                          </p:val>
                                        </p:tav>
                                        <p:tav tm="100000">
                                          <p:val>
                                            <p:strVal val="#ppt_h"/>
                                          </p:val>
                                        </p:tav>
                                      </p:tavLst>
                                    </p:anim>
                                    <p:anim calcmode="lin" valueType="num">
                                      <p:cBhvr>
                                        <p:cTn id="18" dur="500" fill="hold"/>
                                        <p:tgtEl>
                                          <p:spTgt spid="38"/>
                                        </p:tgtEl>
                                        <p:attrNameLst>
                                          <p:attrName>style.rotation</p:attrName>
                                        </p:attrNameLst>
                                      </p:cBhvr>
                                      <p:tavLst>
                                        <p:tav tm="0">
                                          <p:val>
                                            <p:fltVal val="360"/>
                                          </p:val>
                                        </p:tav>
                                        <p:tav tm="100000">
                                          <p:val>
                                            <p:fltVal val="0"/>
                                          </p:val>
                                        </p:tav>
                                      </p:tavLst>
                                    </p:anim>
                                    <p:animEffect transition="in" filter="fade">
                                      <p:cBhvr>
                                        <p:cTn id="19" dur="500"/>
                                        <p:tgtEl>
                                          <p:spTgt spid="38"/>
                                        </p:tgtEl>
                                      </p:cBhvr>
                                    </p:animEffect>
                                  </p:childTnLst>
                                </p:cTn>
                              </p:par>
                              <p:par>
                                <p:cTn id="20" presetID="49" presetClass="entr" presetSubtype="0" decel="100000" fill="hold" grpId="0" nodeType="withEffect">
                                  <p:stCondLst>
                                    <p:cond delay="1250"/>
                                  </p:stCondLst>
                                  <p:childTnLst>
                                    <p:set>
                                      <p:cBhvr>
                                        <p:cTn id="21" dur="1" fill="hold">
                                          <p:stCondLst>
                                            <p:cond delay="0"/>
                                          </p:stCondLst>
                                        </p:cTn>
                                        <p:tgtEl>
                                          <p:spTgt spid="39"/>
                                        </p:tgtEl>
                                        <p:attrNameLst>
                                          <p:attrName>style.visibility</p:attrName>
                                        </p:attrNameLst>
                                      </p:cBhvr>
                                      <p:to>
                                        <p:strVal val="visible"/>
                                      </p:to>
                                    </p:set>
                                    <p:anim calcmode="lin" valueType="num">
                                      <p:cBhvr>
                                        <p:cTn id="22" dur="500" fill="hold"/>
                                        <p:tgtEl>
                                          <p:spTgt spid="39"/>
                                        </p:tgtEl>
                                        <p:attrNameLst>
                                          <p:attrName>ppt_w</p:attrName>
                                        </p:attrNameLst>
                                      </p:cBhvr>
                                      <p:tavLst>
                                        <p:tav tm="0">
                                          <p:val>
                                            <p:fltVal val="0"/>
                                          </p:val>
                                        </p:tav>
                                        <p:tav tm="100000">
                                          <p:val>
                                            <p:strVal val="#ppt_w"/>
                                          </p:val>
                                        </p:tav>
                                      </p:tavLst>
                                    </p:anim>
                                    <p:anim calcmode="lin" valueType="num">
                                      <p:cBhvr>
                                        <p:cTn id="23" dur="500" fill="hold"/>
                                        <p:tgtEl>
                                          <p:spTgt spid="39"/>
                                        </p:tgtEl>
                                        <p:attrNameLst>
                                          <p:attrName>ppt_h</p:attrName>
                                        </p:attrNameLst>
                                      </p:cBhvr>
                                      <p:tavLst>
                                        <p:tav tm="0">
                                          <p:val>
                                            <p:fltVal val="0"/>
                                          </p:val>
                                        </p:tav>
                                        <p:tav tm="100000">
                                          <p:val>
                                            <p:strVal val="#ppt_h"/>
                                          </p:val>
                                        </p:tav>
                                      </p:tavLst>
                                    </p:anim>
                                    <p:anim calcmode="lin" valueType="num">
                                      <p:cBhvr>
                                        <p:cTn id="24" dur="500" fill="hold"/>
                                        <p:tgtEl>
                                          <p:spTgt spid="39"/>
                                        </p:tgtEl>
                                        <p:attrNameLst>
                                          <p:attrName>style.rotation</p:attrName>
                                        </p:attrNameLst>
                                      </p:cBhvr>
                                      <p:tavLst>
                                        <p:tav tm="0">
                                          <p:val>
                                            <p:fltVal val="360"/>
                                          </p:val>
                                        </p:tav>
                                        <p:tav tm="100000">
                                          <p:val>
                                            <p:fltVal val="0"/>
                                          </p:val>
                                        </p:tav>
                                      </p:tavLst>
                                    </p:anim>
                                    <p:animEffect transition="in" filter="fade">
                                      <p:cBhvr>
                                        <p:cTn id="25" dur="500"/>
                                        <p:tgtEl>
                                          <p:spTgt spid="39"/>
                                        </p:tgtEl>
                                      </p:cBhvr>
                                    </p:animEffect>
                                  </p:childTnLst>
                                </p:cTn>
                              </p:par>
                              <p:par>
                                <p:cTn id="26" presetID="49" presetClass="entr" presetSubtype="0" decel="100000" fill="hold" grpId="0" nodeType="withEffect">
                                  <p:stCondLst>
                                    <p:cond delay="1750"/>
                                  </p:stCondLst>
                                  <p:childTnLst>
                                    <p:set>
                                      <p:cBhvr>
                                        <p:cTn id="27" dur="1" fill="hold">
                                          <p:stCondLst>
                                            <p:cond delay="0"/>
                                          </p:stCondLst>
                                        </p:cTn>
                                        <p:tgtEl>
                                          <p:spTgt spid="40"/>
                                        </p:tgtEl>
                                        <p:attrNameLst>
                                          <p:attrName>style.visibility</p:attrName>
                                        </p:attrNameLst>
                                      </p:cBhvr>
                                      <p:to>
                                        <p:strVal val="visible"/>
                                      </p:to>
                                    </p:set>
                                    <p:anim calcmode="lin" valueType="num">
                                      <p:cBhvr>
                                        <p:cTn id="28" dur="500" fill="hold"/>
                                        <p:tgtEl>
                                          <p:spTgt spid="40"/>
                                        </p:tgtEl>
                                        <p:attrNameLst>
                                          <p:attrName>ppt_w</p:attrName>
                                        </p:attrNameLst>
                                      </p:cBhvr>
                                      <p:tavLst>
                                        <p:tav tm="0">
                                          <p:val>
                                            <p:fltVal val="0"/>
                                          </p:val>
                                        </p:tav>
                                        <p:tav tm="100000">
                                          <p:val>
                                            <p:strVal val="#ppt_w"/>
                                          </p:val>
                                        </p:tav>
                                      </p:tavLst>
                                    </p:anim>
                                    <p:anim calcmode="lin" valueType="num">
                                      <p:cBhvr>
                                        <p:cTn id="29" dur="500" fill="hold"/>
                                        <p:tgtEl>
                                          <p:spTgt spid="40"/>
                                        </p:tgtEl>
                                        <p:attrNameLst>
                                          <p:attrName>ppt_h</p:attrName>
                                        </p:attrNameLst>
                                      </p:cBhvr>
                                      <p:tavLst>
                                        <p:tav tm="0">
                                          <p:val>
                                            <p:fltVal val="0"/>
                                          </p:val>
                                        </p:tav>
                                        <p:tav tm="100000">
                                          <p:val>
                                            <p:strVal val="#ppt_h"/>
                                          </p:val>
                                        </p:tav>
                                      </p:tavLst>
                                    </p:anim>
                                    <p:anim calcmode="lin" valueType="num">
                                      <p:cBhvr>
                                        <p:cTn id="30" dur="500" fill="hold"/>
                                        <p:tgtEl>
                                          <p:spTgt spid="40"/>
                                        </p:tgtEl>
                                        <p:attrNameLst>
                                          <p:attrName>style.rotation</p:attrName>
                                        </p:attrNameLst>
                                      </p:cBhvr>
                                      <p:tavLst>
                                        <p:tav tm="0">
                                          <p:val>
                                            <p:fltVal val="360"/>
                                          </p:val>
                                        </p:tav>
                                        <p:tav tm="100000">
                                          <p:val>
                                            <p:fltVal val="0"/>
                                          </p:val>
                                        </p:tav>
                                      </p:tavLst>
                                    </p:anim>
                                    <p:animEffect transition="in" filter="fade">
                                      <p:cBhvr>
                                        <p:cTn id="31" dur="500"/>
                                        <p:tgtEl>
                                          <p:spTgt spid="40"/>
                                        </p:tgtEl>
                                      </p:cBhvr>
                                    </p:animEffect>
                                  </p:childTnLst>
                                </p:cTn>
                              </p:par>
                              <p:par>
                                <p:cTn id="32" presetID="49" presetClass="entr" presetSubtype="0" decel="100000" fill="hold" grpId="0" nodeType="withEffect">
                                  <p:stCondLst>
                                    <p:cond delay="2250"/>
                                  </p:stCondLst>
                                  <p:childTnLst>
                                    <p:set>
                                      <p:cBhvr>
                                        <p:cTn id="33" dur="1" fill="hold">
                                          <p:stCondLst>
                                            <p:cond delay="0"/>
                                          </p:stCondLst>
                                        </p:cTn>
                                        <p:tgtEl>
                                          <p:spTgt spid="36"/>
                                        </p:tgtEl>
                                        <p:attrNameLst>
                                          <p:attrName>style.visibility</p:attrName>
                                        </p:attrNameLst>
                                      </p:cBhvr>
                                      <p:to>
                                        <p:strVal val="visible"/>
                                      </p:to>
                                    </p:set>
                                    <p:anim calcmode="lin" valueType="num">
                                      <p:cBhvr>
                                        <p:cTn id="34" dur="500" fill="hold"/>
                                        <p:tgtEl>
                                          <p:spTgt spid="36"/>
                                        </p:tgtEl>
                                        <p:attrNameLst>
                                          <p:attrName>ppt_w</p:attrName>
                                        </p:attrNameLst>
                                      </p:cBhvr>
                                      <p:tavLst>
                                        <p:tav tm="0">
                                          <p:val>
                                            <p:fltVal val="0"/>
                                          </p:val>
                                        </p:tav>
                                        <p:tav tm="100000">
                                          <p:val>
                                            <p:strVal val="#ppt_w"/>
                                          </p:val>
                                        </p:tav>
                                      </p:tavLst>
                                    </p:anim>
                                    <p:anim calcmode="lin" valueType="num">
                                      <p:cBhvr>
                                        <p:cTn id="35" dur="500" fill="hold"/>
                                        <p:tgtEl>
                                          <p:spTgt spid="36"/>
                                        </p:tgtEl>
                                        <p:attrNameLst>
                                          <p:attrName>ppt_h</p:attrName>
                                        </p:attrNameLst>
                                      </p:cBhvr>
                                      <p:tavLst>
                                        <p:tav tm="0">
                                          <p:val>
                                            <p:fltVal val="0"/>
                                          </p:val>
                                        </p:tav>
                                        <p:tav tm="100000">
                                          <p:val>
                                            <p:strVal val="#ppt_h"/>
                                          </p:val>
                                        </p:tav>
                                      </p:tavLst>
                                    </p:anim>
                                    <p:anim calcmode="lin" valueType="num">
                                      <p:cBhvr>
                                        <p:cTn id="36" dur="500" fill="hold"/>
                                        <p:tgtEl>
                                          <p:spTgt spid="36"/>
                                        </p:tgtEl>
                                        <p:attrNameLst>
                                          <p:attrName>style.rotation</p:attrName>
                                        </p:attrNameLst>
                                      </p:cBhvr>
                                      <p:tavLst>
                                        <p:tav tm="0">
                                          <p:val>
                                            <p:fltVal val="360"/>
                                          </p:val>
                                        </p:tav>
                                        <p:tav tm="100000">
                                          <p:val>
                                            <p:fltVal val="0"/>
                                          </p:val>
                                        </p:tav>
                                      </p:tavLst>
                                    </p:anim>
                                    <p:animEffect transition="in" filter="fade">
                                      <p:cBhvr>
                                        <p:cTn id="37" dur="500"/>
                                        <p:tgtEl>
                                          <p:spTgt spid="36"/>
                                        </p:tgtEl>
                                      </p:cBhvr>
                                    </p:animEffect>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anim calcmode="lin" valueType="num">
                                      <p:cBhvr>
                                        <p:cTn id="42" dur="1000" fill="hold"/>
                                        <p:tgtEl>
                                          <p:spTgt spid="41"/>
                                        </p:tgtEl>
                                        <p:attrNameLst>
                                          <p:attrName>ppt_x</p:attrName>
                                        </p:attrNameLst>
                                      </p:cBhvr>
                                      <p:tavLst>
                                        <p:tav tm="0">
                                          <p:val>
                                            <p:strVal val="#ppt_x"/>
                                          </p:val>
                                        </p:tav>
                                        <p:tav tm="100000">
                                          <p:val>
                                            <p:strVal val="#ppt_x"/>
                                          </p:val>
                                        </p:tav>
                                      </p:tavLst>
                                    </p:anim>
                                    <p:anim calcmode="lin" valueType="num">
                                      <p:cBhvr>
                                        <p:cTn id="43" dur="1000" fill="hold"/>
                                        <p:tgtEl>
                                          <p:spTgt spid="41"/>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1000"/>
                                        <p:tgtEl>
                                          <p:spTgt spid="47"/>
                                        </p:tgtEl>
                                      </p:cBhvr>
                                    </p:animEffect>
                                    <p:anim calcmode="lin" valueType="num">
                                      <p:cBhvr>
                                        <p:cTn id="48" dur="1000" fill="hold"/>
                                        <p:tgtEl>
                                          <p:spTgt spid="47"/>
                                        </p:tgtEl>
                                        <p:attrNameLst>
                                          <p:attrName>ppt_x</p:attrName>
                                        </p:attrNameLst>
                                      </p:cBhvr>
                                      <p:tavLst>
                                        <p:tav tm="0">
                                          <p:val>
                                            <p:strVal val="#ppt_x"/>
                                          </p:val>
                                        </p:tav>
                                        <p:tav tm="100000">
                                          <p:val>
                                            <p:strVal val="#ppt_x"/>
                                          </p:val>
                                        </p:tav>
                                      </p:tavLst>
                                    </p:anim>
                                    <p:anim calcmode="lin" valueType="num">
                                      <p:cBhvr>
                                        <p:cTn id="49" dur="1000" fill="hold"/>
                                        <p:tgtEl>
                                          <p:spTgt spid="47"/>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42"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1000"/>
                                        <p:tgtEl>
                                          <p:spTgt spid="30"/>
                                        </p:tgtEl>
                                      </p:cBhvr>
                                    </p:animEffect>
                                    <p:anim calcmode="lin" valueType="num">
                                      <p:cBhvr>
                                        <p:cTn id="54" dur="1000" fill="hold"/>
                                        <p:tgtEl>
                                          <p:spTgt spid="30"/>
                                        </p:tgtEl>
                                        <p:attrNameLst>
                                          <p:attrName>ppt_x</p:attrName>
                                        </p:attrNameLst>
                                      </p:cBhvr>
                                      <p:tavLst>
                                        <p:tav tm="0">
                                          <p:val>
                                            <p:strVal val="#ppt_x"/>
                                          </p:val>
                                        </p:tav>
                                        <p:tav tm="100000">
                                          <p:val>
                                            <p:strVal val="#ppt_x"/>
                                          </p:val>
                                        </p:tav>
                                      </p:tavLst>
                                    </p:anim>
                                    <p:anim calcmode="lin" valueType="num">
                                      <p:cBhvr>
                                        <p:cTn id="55" dur="1000" fill="hold"/>
                                        <p:tgtEl>
                                          <p:spTgt spid="30"/>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42" presetClass="entr" presetSubtype="0"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1000"/>
                                        <p:tgtEl>
                                          <p:spTgt spid="52"/>
                                        </p:tgtEl>
                                      </p:cBhvr>
                                    </p:animEffect>
                                    <p:anim calcmode="lin" valueType="num">
                                      <p:cBhvr>
                                        <p:cTn id="60" dur="1000" fill="hold"/>
                                        <p:tgtEl>
                                          <p:spTgt spid="52"/>
                                        </p:tgtEl>
                                        <p:attrNameLst>
                                          <p:attrName>ppt_x</p:attrName>
                                        </p:attrNameLst>
                                      </p:cBhvr>
                                      <p:tavLst>
                                        <p:tav tm="0">
                                          <p:val>
                                            <p:strVal val="#ppt_x"/>
                                          </p:val>
                                        </p:tav>
                                        <p:tav tm="100000">
                                          <p:val>
                                            <p:strVal val="#ppt_x"/>
                                          </p:val>
                                        </p:tav>
                                      </p:tavLst>
                                    </p:anim>
                                    <p:anim calcmode="lin" valueType="num">
                                      <p:cBhvr>
                                        <p:cTn id="61" dur="1000" fill="hold"/>
                                        <p:tgtEl>
                                          <p:spTgt spid="52"/>
                                        </p:tgtEl>
                                        <p:attrNameLst>
                                          <p:attrName>ppt_y</p:attrName>
                                        </p:attrNameLst>
                                      </p:cBhvr>
                                      <p:tavLst>
                                        <p:tav tm="0">
                                          <p:val>
                                            <p:strVal val="#ppt_y+.1"/>
                                          </p:val>
                                        </p:tav>
                                        <p:tav tm="100000">
                                          <p:val>
                                            <p:strVal val="#ppt_y"/>
                                          </p:val>
                                        </p:tav>
                                      </p:tavLst>
                                    </p:anim>
                                  </p:childTnLst>
                                </p:cTn>
                              </p:par>
                              <p:par>
                                <p:cTn id="62" presetID="53" presetClass="entr" presetSubtype="16" fill="hold" grpId="0" nodeType="withEffect">
                                  <p:stCondLst>
                                    <p:cond delay="500"/>
                                  </p:stCondLst>
                                  <p:childTnLst>
                                    <p:set>
                                      <p:cBhvr>
                                        <p:cTn id="63" dur="1" fill="hold">
                                          <p:stCondLst>
                                            <p:cond delay="0"/>
                                          </p:stCondLst>
                                        </p:cTn>
                                        <p:tgtEl>
                                          <p:spTgt spid="56"/>
                                        </p:tgtEl>
                                        <p:attrNameLst>
                                          <p:attrName>style.visibility</p:attrName>
                                        </p:attrNameLst>
                                      </p:cBhvr>
                                      <p:to>
                                        <p:strVal val="visible"/>
                                      </p:to>
                                    </p:set>
                                    <p:anim calcmode="lin" valueType="num">
                                      <p:cBhvr>
                                        <p:cTn id="64" dur="500" fill="hold"/>
                                        <p:tgtEl>
                                          <p:spTgt spid="56"/>
                                        </p:tgtEl>
                                        <p:attrNameLst>
                                          <p:attrName>ppt_w</p:attrName>
                                        </p:attrNameLst>
                                      </p:cBhvr>
                                      <p:tavLst>
                                        <p:tav tm="0">
                                          <p:val>
                                            <p:fltVal val="0"/>
                                          </p:val>
                                        </p:tav>
                                        <p:tav tm="100000">
                                          <p:val>
                                            <p:strVal val="#ppt_w"/>
                                          </p:val>
                                        </p:tav>
                                      </p:tavLst>
                                    </p:anim>
                                    <p:anim calcmode="lin" valueType="num">
                                      <p:cBhvr>
                                        <p:cTn id="65" dur="500" fill="hold"/>
                                        <p:tgtEl>
                                          <p:spTgt spid="56"/>
                                        </p:tgtEl>
                                        <p:attrNameLst>
                                          <p:attrName>ppt_h</p:attrName>
                                        </p:attrNameLst>
                                      </p:cBhvr>
                                      <p:tavLst>
                                        <p:tav tm="0">
                                          <p:val>
                                            <p:fltVal val="0"/>
                                          </p:val>
                                        </p:tav>
                                        <p:tav tm="100000">
                                          <p:val>
                                            <p:strVal val="#ppt_h"/>
                                          </p:val>
                                        </p:tav>
                                      </p:tavLst>
                                    </p:anim>
                                    <p:animEffect transition="in" filter="fade">
                                      <p:cBhvr>
                                        <p:cTn id="66" dur="500"/>
                                        <p:tgtEl>
                                          <p:spTgt spid="56"/>
                                        </p:tgtEl>
                                      </p:cBhvr>
                                    </p:animEffect>
                                  </p:childTnLst>
                                </p:cTn>
                              </p:par>
                              <p:par>
                                <p:cTn id="67" presetID="53" presetClass="entr" presetSubtype="16" fill="hold" grpId="0" nodeType="withEffect">
                                  <p:stCondLst>
                                    <p:cond delay="500"/>
                                  </p:stCondLst>
                                  <p:childTnLst>
                                    <p:set>
                                      <p:cBhvr>
                                        <p:cTn id="68" dur="1" fill="hold">
                                          <p:stCondLst>
                                            <p:cond delay="0"/>
                                          </p:stCondLst>
                                        </p:cTn>
                                        <p:tgtEl>
                                          <p:spTgt spid="57"/>
                                        </p:tgtEl>
                                        <p:attrNameLst>
                                          <p:attrName>style.visibility</p:attrName>
                                        </p:attrNameLst>
                                      </p:cBhvr>
                                      <p:to>
                                        <p:strVal val="visible"/>
                                      </p:to>
                                    </p:set>
                                    <p:anim calcmode="lin" valueType="num">
                                      <p:cBhvr>
                                        <p:cTn id="69" dur="500" fill="hold"/>
                                        <p:tgtEl>
                                          <p:spTgt spid="57"/>
                                        </p:tgtEl>
                                        <p:attrNameLst>
                                          <p:attrName>ppt_w</p:attrName>
                                        </p:attrNameLst>
                                      </p:cBhvr>
                                      <p:tavLst>
                                        <p:tav tm="0">
                                          <p:val>
                                            <p:fltVal val="0"/>
                                          </p:val>
                                        </p:tav>
                                        <p:tav tm="100000">
                                          <p:val>
                                            <p:strVal val="#ppt_w"/>
                                          </p:val>
                                        </p:tav>
                                      </p:tavLst>
                                    </p:anim>
                                    <p:anim calcmode="lin" valueType="num">
                                      <p:cBhvr>
                                        <p:cTn id="70" dur="500" fill="hold"/>
                                        <p:tgtEl>
                                          <p:spTgt spid="57"/>
                                        </p:tgtEl>
                                        <p:attrNameLst>
                                          <p:attrName>ppt_h</p:attrName>
                                        </p:attrNameLst>
                                      </p:cBhvr>
                                      <p:tavLst>
                                        <p:tav tm="0">
                                          <p:val>
                                            <p:fltVal val="0"/>
                                          </p:val>
                                        </p:tav>
                                        <p:tav tm="100000">
                                          <p:val>
                                            <p:strVal val="#ppt_h"/>
                                          </p:val>
                                        </p:tav>
                                      </p:tavLst>
                                    </p:anim>
                                    <p:animEffect transition="in" filter="fade">
                                      <p:cBhvr>
                                        <p:cTn id="71" dur="500"/>
                                        <p:tgtEl>
                                          <p:spTgt spid="57"/>
                                        </p:tgtEl>
                                      </p:cBhvr>
                                    </p:animEffect>
                                  </p:childTnLst>
                                </p:cTn>
                              </p:par>
                              <p:par>
                                <p:cTn id="72" presetID="53" presetClass="entr" presetSubtype="16" fill="hold" grpId="0" nodeType="withEffect">
                                  <p:stCondLst>
                                    <p:cond delay="500"/>
                                  </p:stCondLst>
                                  <p:childTnLst>
                                    <p:set>
                                      <p:cBhvr>
                                        <p:cTn id="73" dur="1" fill="hold">
                                          <p:stCondLst>
                                            <p:cond delay="0"/>
                                          </p:stCondLst>
                                        </p:cTn>
                                        <p:tgtEl>
                                          <p:spTgt spid="58"/>
                                        </p:tgtEl>
                                        <p:attrNameLst>
                                          <p:attrName>style.visibility</p:attrName>
                                        </p:attrNameLst>
                                      </p:cBhvr>
                                      <p:to>
                                        <p:strVal val="visible"/>
                                      </p:to>
                                    </p:set>
                                    <p:anim calcmode="lin" valueType="num">
                                      <p:cBhvr>
                                        <p:cTn id="74" dur="500" fill="hold"/>
                                        <p:tgtEl>
                                          <p:spTgt spid="58"/>
                                        </p:tgtEl>
                                        <p:attrNameLst>
                                          <p:attrName>ppt_w</p:attrName>
                                        </p:attrNameLst>
                                      </p:cBhvr>
                                      <p:tavLst>
                                        <p:tav tm="0">
                                          <p:val>
                                            <p:fltVal val="0"/>
                                          </p:val>
                                        </p:tav>
                                        <p:tav tm="100000">
                                          <p:val>
                                            <p:strVal val="#ppt_w"/>
                                          </p:val>
                                        </p:tav>
                                      </p:tavLst>
                                    </p:anim>
                                    <p:anim calcmode="lin" valueType="num">
                                      <p:cBhvr>
                                        <p:cTn id="75" dur="500" fill="hold"/>
                                        <p:tgtEl>
                                          <p:spTgt spid="58"/>
                                        </p:tgtEl>
                                        <p:attrNameLst>
                                          <p:attrName>ppt_h</p:attrName>
                                        </p:attrNameLst>
                                      </p:cBhvr>
                                      <p:tavLst>
                                        <p:tav tm="0">
                                          <p:val>
                                            <p:fltVal val="0"/>
                                          </p:val>
                                        </p:tav>
                                        <p:tav tm="100000">
                                          <p:val>
                                            <p:strVal val="#ppt_h"/>
                                          </p:val>
                                        </p:tav>
                                      </p:tavLst>
                                    </p:anim>
                                    <p:animEffect transition="in" filter="fade">
                                      <p:cBhvr>
                                        <p:cTn id="76" dur="500"/>
                                        <p:tgtEl>
                                          <p:spTgt spid="58"/>
                                        </p:tgtEl>
                                      </p:cBhvr>
                                    </p:animEffect>
                                  </p:childTnLst>
                                </p:cTn>
                              </p:par>
                              <p:par>
                                <p:cTn id="77" presetID="53" presetClass="entr" presetSubtype="16" fill="hold" grpId="0" nodeType="withEffect">
                                  <p:stCondLst>
                                    <p:cond delay="500"/>
                                  </p:stCondLst>
                                  <p:childTnLst>
                                    <p:set>
                                      <p:cBhvr>
                                        <p:cTn id="78" dur="1" fill="hold">
                                          <p:stCondLst>
                                            <p:cond delay="0"/>
                                          </p:stCondLst>
                                        </p:cTn>
                                        <p:tgtEl>
                                          <p:spTgt spid="59"/>
                                        </p:tgtEl>
                                        <p:attrNameLst>
                                          <p:attrName>style.visibility</p:attrName>
                                        </p:attrNameLst>
                                      </p:cBhvr>
                                      <p:to>
                                        <p:strVal val="visible"/>
                                      </p:to>
                                    </p:set>
                                    <p:anim calcmode="lin" valueType="num">
                                      <p:cBhvr>
                                        <p:cTn id="79" dur="500" fill="hold"/>
                                        <p:tgtEl>
                                          <p:spTgt spid="59"/>
                                        </p:tgtEl>
                                        <p:attrNameLst>
                                          <p:attrName>ppt_w</p:attrName>
                                        </p:attrNameLst>
                                      </p:cBhvr>
                                      <p:tavLst>
                                        <p:tav tm="0">
                                          <p:val>
                                            <p:fltVal val="0"/>
                                          </p:val>
                                        </p:tav>
                                        <p:tav tm="100000">
                                          <p:val>
                                            <p:strVal val="#ppt_w"/>
                                          </p:val>
                                        </p:tav>
                                      </p:tavLst>
                                    </p:anim>
                                    <p:anim calcmode="lin" valueType="num">
                                      <p:cBhvr>
                                        <p:cTn id="80" dur="500" fill="hold"/>
                                        <p:tgtEl>
                                          <p:spTgt spid="59"/>
                                        </p:tgtEl>
                                        <p:attrNameLst>
                                          <p:attrName>ppt_h</p:attrName>
                                        </p:attrNameLst>
                                      </p:cBhvr>
                                      <p:tavLst>
                                        <p:tav tm="0">
                                          <p:val>
                                            <p:fltVal val="0"/>
                                          </p:val>
                                        </p:tav>
                                        <p:tav tm="100000">
                                          <p:val>
                                            <p:strVal val="#ppt_h"/>
                                          </p:val>
                                        </p:tav>
                                      </p:tavLst>
                                    </p:anim>
                                    <p:animEffect transition="in" filter="fade">
                                      <p:cBhvr>
                                        <p:cTn id="81" dur="500"/>
                                        <p:tgtEl>
                                          <p:spTgt spid="59"/>
                                        </p:tgtEl>
                                      </p:cBhvr>
                                    </p:animEffect>
                                  </p:childTnLst>
                                </p:cTn>
                              </p:par>
                              <p:par>
                                <p:cTn id="82" presetID="53" presetClass="entr" presetSubtype="16" fill="hold" grpId="0" nodeType="withEffect">
                                  <p:stCondLst>
                                    <p:cond delay="1000"/>
                                  </p:stCondLst>
                                  <p:childTnLst>
                                    <p:set>
                                      <p:cBhvr>
                                        <p:cTn id="83" dur="1" fill="hold">
                                          <p:stCondLst>
                                            <p:cond delay="0"/>
                                          </p:stCondLst>
                                        </p:cTn>
                                        <p:tgtEl>
                                          <p:spTgt spid="60"/>
                                        </p:tgtEl>
                                        <p:attrNameLst>
                                          <p:attrName>style.visibility</p:attrName>
                                        </p:attrNameLst>
                                      </p:cBhvr>
                                      <p:to>
                                        <p:strVal val="visible"/>
                                      </p:to>
                                    </p:set>
                                    <p:anim calcmode="lin" valueType="num">
                                      <p:cBhvr>
                                        <p:cTn id="84" dur="500" fill="hold"/>
                                        <p:tgtEl>
                                          <p:spTgt spid="60"/>
                                        </p:tgtEl>
                                        <p:attrNameLst>
                                          <p:attrName>ppt_w</p:attrName>
                                        </p:attrNameLst>
                                      </p:cBhvr>
                                      <p:tavLst>
                                        <p:tav tm="0">
                                          <p:val>
                                            <p:fltVal val="0"/>
                                          </p:val>
                                        </p:tav>
                                        <p:tav tm="100000">
                                          <p:val>
                                            <p:strVal val="#ppt_w"/>
                                          </p:val>
                                        </p:tav>
                                      </p:tavLst>
                                    </p:anim>
                                    <p:anim calcmode="lin" valueType="num">
                                      <p:cBhvr>
                                        <p:cTn id="85" dur="500" fill="hold"/>
                                        <p:tgtEl>
                                          <p:spTgt spid="60"/>
                                        </p:tgtEl>
                                        <p:attrNameLst>
                                          <p:attrName>ppt_h</p:attrName>
                                        </p:attrNameLst>
                                      </p:cBhvr>
                                      <p:tavLst>
                                        <p:tav tm="0">
                                          <p:val>
                                            <p:fltVal val="0"/>
                                          </p:val>
                                        </p:tav>
                                        <p:tav tm="100000">
                                          <p:val>
                                            <p:strVal val="#ppt_h"/>
                                          </p:val>
                                        </p:tav>
                                      </p:tavLst>
                                    </p:anim>
                                    <p:animEffect transition="in" filter="fade">
                                      <p:cBhvr>
                                        <p:cTn id="86" dur="500"/>
                                        <p:tgtEl>
                                          <p:spTgt spid="60"/>
                                        </p:tgtEl>
                                      </p:cBhvr>
                                    </p:animEffect>
                                  </p:childTnLst>
                                </p:cTn>
                              </p:par>
                              <p:par>
                                <p:cTn id="87" presetID="53" presetClass="entr" presetSubtype="16" fill="hold" grpId="0" nodeType="withEffect">
                                  <p:stCondLst>
                                    <p:cond delay="1000"/>
                                  </p:stCondLst>
                                  <p:childTnLst>
                                    <p:set>
                                      <p:cBhvr>
                                        <p:cTn id="88" dur="1" fill="hold">
                                          <p:stCondLst>
                                            <p:cond delay="0"/>
                                          </p:stCondLst>
                                        </p:cTn>
                                        <p:tgtEl>
                                          <p:spTgt spid="61"/>
                                        </p:tgtEl>
                                        <p:attrNameLst>
                                          <p:attrName>style.visibility</p:attrName>
                                        </p:attrNameLst>
                                      </p:cBhvr>
                                      <p:to>
                                        <p:strVal val="visible"/>
                                      </p:to>
                                    </p:set>
                                    <p:anim calcmode="lin" valueType="num">
                                      <p:cBhvr>
                                        <p:cTn id="89" dur="500" fill="hold"/>
                                        <p:tgtEl>
                                          <p:spTgt spid="61"/>
                                        </p:tgtEl>
                                        <p:attrNameLst>
                                          <p:attrName>ppt_w</p:attrName>
                                        </p:attrNameLst>
                                      </p:cBhvr>
                                      <p:tavLst>
                                        <p:tav tm="0">
                                          <p:val>
                                            <p:fltVal val="0"/>
                                          </p:val>
                                        </p:tav>
                                        <p:tav tm="100000">
                                          <p:val>
                                            <p:strVal val="#ppt_w"/>
                                          </p:val>
                                        </p:tav>
                                      </p:tavLst>
                                    </p:anim>
                                    <p:anim calcmode="lin" valueType="num">
                                      <p:cBhvr>
                                        <p:cTn id="90" dur="500" fill="hold"/>
                                        <p:tgtEl>
                                          <p:spTgt spid="61"/>
                                        </p:tgtEl>
                                        <p:attrNameLst>
                                          <p:attrName>ppt_h</p:attrName>
                                        </p:attrNameLst>
                                      </p:cBhvr>
                                      <p:tavLst>
                                        <p:tav tm="0">
                                          <p:val>
                                            <p:fltVal val="0"/>
                                          </p:val>
                                        </p:tav>
                                        <p:tav tm="100000">
                                          <p:val>
                                            <p:strVal val="#ppt_h"/>
                                          </p:val>
                                        </p:tav>
                                      </p:tavLst>
                                    </p:anim>
                                    <p:animEffect transition="in" filter="fade">
                                      <p:cBhvr>
                                        <p:cTn id="91" dur="500"/>
                                        <p:tgtEl>
                                          <p:spTgt spid="61"/>
                                        </p:tgtEl>
                                      </p:cBhvr>
                                    </p:animEffect>
                                  </p:childTnLst>
                                </p:cTn>
                              </p:par>
                              <p:par>
                                <p:cTn id="92" presetID="53" presetClass="entr" presetSubtype="16" fill="hold" grpId="0" nodeType="withEffect">
                                  <p:stCondLst>
                                    <p:cond delay="1000"/>
                                  </p:stCondLst>
                                  <p:childTnLst>
                                    <p:set>
                                      <p:cBhvr>
                                        <p:cTn id="93" dur="1" fill="hold">
                                          <p:stCondLst>
                                            <p:cond delay="0"/>
                                          </p:stCondLst>
                                        </p:cTn>
                                        <p:tgtEl>
                                          <p:spTgt spid="62"/>
                                        </p:tgtEl>
                                        <p:attrNameLst>
                                          <p:attrName>style.visibility</p:attrName>
                                        </p:attrNameLst>
                                      </p:cBhvr>
                                      <p:to>
                                        <p:strVal val="visible"/>
                                      </p:to>
                                    </p:set>
                                    <p:anim calcmode="lin" valueType="num">
                                      <p:cBhvr>
                                        <p:cTn id="94" dur="500" fill="hold"/>
                                        <p:tgtEl>
                                          <p:spTgt spid="62"/>
                                        </p:tgtEl>
                                        <p:attrNameLst>
                                          <p:attrName>ppt_w</p:attrName>
                                        </p:attrNameLst>
                                      </p:cBhvr>
                                      <p:tavLst>
                                        <p:tav tm="0">
                                          <p:val>
                                            <p:fltVal val="0"/>
                                          </p:val>
                                        </p:tav>
                                        <p:tav tm="100000">
                                          <p:val>
                                            <p:strVal val="#ppt_w"/>
                                          </p:val>
                                        </p:tav>
                                      </p:tavLst>
                                    </p:anim>
                                    <p:anim calcmode="lin" valueType="num">
                                      <p:cBhvr>
                                        <p:cTn id="95" dur="500" fill="hold"/>
                                        <p:tgtEl>
                                          <p:spTgt spid="62"/>
                                        </p:tgtEl>
                                        <p:attrNameLst>
                                          <p:attrName>ppt_h</p:attrName>
                                        </p:attrNameLst>
                                      </p:cBhvr>
                                      <p:tavLst>
                                        <p:tav tm="0">
                                          <p:val>
                                            <p:fltVal val="0"/>
                                          </p:val>
                                        </p:tav>
                                        <p:tav tm="100000">
                                          <p:val>
                                            <p:strVal val="#ppt_h"/>
                                          </p:val>
                                        </p:tav>
                                      </p:tavLst>
                                    </p:anim>
                                    <p:animEffect transition="in" filter="fade">
                                      <p:cBhvr>
                                        <p:cTn id="96" dur="500"/>
                                        <p:tgtEl>
                                          <p:spTgt spid="62"/>
                                        </p:tgtEl>
                                      </p:cBhvr>
                                    </p:animEffect>
                                  </p:childTnLst>
                                </p:cTn>
                              </p:par>
                              <p:par>
                                <p:cTn id="97" presetID="53" presetClass="entr" presetSubtype="16" fill="hold" grpId="0" nodeType="withEffect">
                                  <p:stCondLst>
                                    <p:cond delay="1000"/>
                                  </p:stCondLst>
                                  <p:childTnLst>
                                    <p:set>
                                      <p:cBhvr>
                                        <p:cTn id="98" dur="1" fill="hold">
                                          <p:stCondLst>
                                            <p:cond delay="0"/>
                                          </p:stCondLst>
                                        </p:cTn>
                                        <p:tgtEl>
                                          <p:spTgt spid="63"/>
                                        </p:tgtEl>
                                        <p:attrNameLst>
                                          <p:attrName>style.visibility</p:attrName>
                                        </p:attrNameLst>
                                      </p:cBhvr>
                                      <p:to>
                                        <p:strVal val="visible"/>
                                      </p:to>
                                    </p:set>
                                    <p:anim calcmode="lin" valueType="num">
                                      <p:cBhvr>
                                        <p:cTn id="99" dur="500" fill="hold"/>
                                        <p:tgtEl>
                                          <p:spTgt spid="63"/>
                                        </p:tgtEl>
                                        <p:attrNameLst>
                                          <p:attrName>ppt_w</p:attrName>
                                        </p:attrNameLst>
                                      </p:cBhvr>
                                      <p:tavLst>
                                        <p:tav tm="0">
                                          <p:val>
                                            <p:fltVal val="0"/>
                                          </p:val>
                                        </p:tav>
                                        <p:tav tm="100000">
                                          <p:val>
                                            <p:strVal val="#ppt_w"/>
                                          </p:val>
                                        </p:tav>
                                      </p:tavLst>
                                    </p:anim>
                                    <p:anim calcmode="lin" valueType="num">
                                      <p:cBhvr>
                                        <p:cTn id="100" dur="500" fill="hold"/>
                                        <p:tgtEl>
                                          <p:spTgt spid="63"/>
                                        </p:tgtEl>
                                        <p:attrNameLst>
                                          <p:attrName>ppt_h</p:attrName>
                                        </p:attrNameLst>
                                      </p:cBhvr>
                                      <p:tavLst>
                                        <p:tav tm="0">
                                          <p:val>
                                            <p:fltVal val="0"/>
                                          </p:val>
                                        </p:tav>
                                        <p:tav tm="100000">
                                          <p:val>
                                            <p:strVal val="#ppt_h"/>
                                          </p:val>
                                        </p:tav>
                                      </p:tavLst>
                                    </p:anim>
                                    <p:animEffect transition="in" filter="fade">
                                      <p:cBhvr>
                                        <p:cTn id="101" dur="500"/>
                                        <p:tgtEl>
                                          <p:spTgt spid="63"/>
                                        </p:tgtEl>
                                      </p:cBhvr>
                                    </p:animEffect>
                                  </p:childTnLst>
                                </p:cTn>
                              </p:par>
                              <p:par>
                                <p:cTn id="102" presetID="53" presetClass="entr" presetSubtype="16" fill="hold" grpId="0" nodeType="withEffect">
                                  <p:stCondLst>
                                    <p:cond delay="1000"/>
                                  </p:stCondLst>
                                  <p:childTnLst>
                                    <p:set>
                                      <p:cBhvr>
                                        <p:cTn id="103" dur="1" fill="hold">
                                          <p:stCondLst>
                                            <p:cond delay="0"/>
                                          </p:stCondLst>
                                        </p:cTn>
                                        <p:tgtEl>
                                          <p:spTgt spid="64"/>
                                        </p:tgtEl>
                                        <p:attrNameLst>
                                          <p:attrName>style.visibility</p:attrName>
                                        </p:attrNameLst>
                                      </p:cBhvr>
                                      <p:to>
                                        <p:strVal val="visible"/>
                                      </p:to>
                                    </p:set>
                                    <p:anim calcmode="lin" valueType="num">
                                      <p:cBhvr>
                                        <p:cTn id="104" dur="500" fill="hold"/>
                                        <p:tgtEl>
                                          <p:spTgt spid="64"/>
                                        </p:tgtEl>
                                        <p:attrNameLst>
                                          <p:attrName>ppt_w</p:attrName>
                                        </p:attrNameLst>
                                      </p:cBhvr>
                                      <p:tavLst>
                                        <p:tav tm="0">
                                          <p:val>
                                            <p:fltVal val="0"/>
                                          </p:val>
                                        </p:tav>
                                        <p:tav tm="100000">
                                          <p:val>
                                            <p:strVal val="#ppt_w"/>
                                          </p:val>
                                        </p:tav>
                                      </p:tavLst>
                                    </p:anim>
                                    <p:anim calcmode="lin" valueType="num">
                                      <p:cBhvr>
                                        <p:cTn id="105" dur="500" fill="hold"/>
                                        <p:tgtEl>
                                          <p:spTgt spid="64"/>
                                        </p:tgtEl>
                                        <p:attrNameLst>
                                          <p:attrName>ppt_h</p:attrName>
                                        </p:attrNameLst>
                                      </p:cBhvr>
                                      <p:tavLst>
                                        <p:tav tm="0">
                                          <p:val>
                                            <p:fltVal val="0"/>
                                          </p:val>
                                        </p:tav>
                                        <p:tav tm="100000">
                                          <p:val>
                                            <p:strVal val="#ppt_h"/>
                                          </p:val>
                                        </p:tav>
                                      </p:tavLst>
                                    </p:anim>
                                    <p:animEffect transition="in" filter="fade">
                                      <p:cBhvr>
                                        <p:cTn id="106" dur="500"/>
                                        <p:tgtEl>
                                          <p:spTgt spid="64"/>
                                        </p:tgtEl>
                                      </p:cBhvr>
                                    </p:animEffect>
                                  </p:childTnLst>
                                </p:cTn>
                              </p:par>
                              <p:par>
                                <p:cTn id="107" presetID="53" presetClass="entr" presetSubtype="16" fill="hold" grpId="0" nodeType="withEffect">
                                  <p:stCondLst>
                                    <p:cond delay="1000"/>
                                  </p:stCondLst>
                                  <p:childTnLst>
                                    <p:set>
                                      <p:cBhvr>
                                        <p:cTn id="108" dur="1" fill="hold">
                                          <p:stCondLst>
                                            <p:cond delay="0"/>
                                          </p:stCondLst>
                                        </p:cTn>
                                        <p:tgtEl>
                                          <p:spTgt spid="65"/>
                                        </p:tgtEl>
                                        <p:attrNameLst>
                                          <p:attrName>style.visibility</p:attrName>
                                        </p:attrNameLst>
                                      </p:cBhvr>
                                      <p:to>
                                        <p:strVal val="visible"/>
                                      </p:to>
                                    </p:set>
                                    <p:anim calcmode="lin" valueType="num">
                                      <p:cBhvr>
                                        <p:cTn id="109" dur="500" fill="hold"/>
                                        <p:tgtEl>
                                          <p:spTgt spid="65"/>
                                        </p:tgtEl>
                                        <p:attrNameLst>
                                          <p:attrName>ppt_w</p:attrName>
                                        </p:attrNameLst>
                                      </p:cBhvr>
                                      <p:tavLst>
                                        <p:tav tm="0">
                                          <p:val>
                                            <p:fltVal val="0"/>
                                          </p:val>
                                        </p:tav>
                                        <p:tav tm="100000">
                                          <p:val>
                                            <p:strVal val="#ppt_w"/>
                                          </p:val>
                                        </p:tav>
                                      </p:tavLst>
                                    </p:anim>
                                    <p:anim calcmode="lin" valueType="num">
                                      <p:cBhvr>
                                        <p:cTn id="110" dur="500" fill="hold"/>
                                        <p:tgtEl>
                                          <p:spTgt spid="65"/>
                                        </p:tgtEl>
                                        <p:attrNameLst>
                                          <p:attrName>ppt_h</p:attrName>
                                        </p:attrNameLst>
                                      </p:cBhvr>
                                      <p:tavLst>
                                        <p:tav tm="0">
                                          <p:val>
                                            <p:fltVal val="0"/>
                                          </p:val>
                                        </p:tav>
                                        <p:tav tm="100000">
                                          <p:val>
                                            <p:strVal val="#ppt_h"/>
                                          </p:val>
                                        </p:tav>
                                      </p:tavLst>
                                    </p:anim>
                                    <p:animEffect transition="in" filter="fade">
                                      <p:cBhvr>
                                        <p:cTn id="111" dur="500"/>
                                        <p:tgtEl>
                                          <p:spTgt spid="65"/>
                                        </p:tgtEl>
                                      </p:cBhvr>
                                    </p:animEffect>
                                  </p:childTnLst>
                                </p:cTn>
                              </p:par>
                              <p:par>
                                <p:cTn id="112" presetID="53" presetClass="entr" presetSubtype="16" fill="hold" grpId="0" nodeType="withEffect">
                                  <p:stCondLst>
                                    <p:cond delay="1000"/>
                                  </p:stCondLst>
                                  <p:childTnLst>
                                    <p:set>
                                      <p:cBhvr>
                                        <p:cTn id="113" dur="1" fill="hold">
                                          <p:stCondLst>
                                            <p:cond delay="0"/>
                                          </p:stCondLst>
                                        </p:cTn>
                                        <p:tgtEl>
                                          <p:spTgt spid="66"/>
                                        </p:tgtEl>
                                        <p:attrNameLst>
                                          <p:attrName>style.visibility</p:attrName>
                                        </p:attrNameLst>
                                      </p:cBhvr>
                                      <p:to>
                                        <p:strVal val="visible"/>
                                      </p:to>
                                    </p:set>
                                    <p:anim calcmode="lin" valueType="num">
                                      <p:cBhvr>
                                        <p:cTn id="114" dur="500" fill="hold"/>
                                        <p:tgtEl>
                                          <p:spTgt spid="66"/>
                                        </p:tgtEl>
                                        <p:attrNameLst>
                                          <p:attrName>ppt_w</p:attrName>
                                        </p:attrNameLst>
                                      </p:cBhvr>
                                      <p:tavLst>
                                        <p:tav tm="0">
                                          <p:val>
                                            <p:fltVal val="0"/>
                                          </p:val>
                                        </p:tav>
                                        <p:tav tm="100000">
                                          <p:val>
                                            <p:strVal val="#ppt_w"/>
                                          </p:val>
                                        </p:tav>
                                      </p:tavLst>
                                    </p:anim>
                                    <p:anim calcmode="lin" valueType="num">
                                      <p:cBhvr>
                                        <p:cTn id="115" dur="500" fill="hold"/>
                                        <p:tgtEl>
                                          <p:spTgt spid="66"/>
                                        </p:tgtEl>
                                        <p:attrNameLst>
                                          <p:attrName>ppt_h</p:attrName>
                                        </p:attrNameLst>
                                      </p:cBhvr>
                                      <p:tavLst>
                                        <p:tav tm="0">
                                          <p:val>
                                            <p:fltVal val="0"/>
                                          </p:val>
                                        </p:tav>
                                        <p:tav tm="100000">
                                          <p:val>
                                            <p:strVal val="#ppt_h"/>
                                          </p:val>
                                        </p:tav>
                                      </p:tavLst>
                                    </p:anim>
                                    <p:animEffect transition="in" filter="fade">
                                      <p:cBhvr>
                                        <p:cTn id="116" dur="500"/>
                                        <p:tgtEl>
                                          <p:spTgt spid="66"/>
                                        </p:tgtEl>
                                      </p:cBhvr>
                                    </p:animEffect>
                                  </p:childTnLst>
                                </p:cTn>
                              </p:par>
                              <p:par>
                                <p:cTn id="117" presetID="53" presetClass="entr" presetSubtype="16" fill="hold" grpId="0" nodeType="withEffect">
                                  <p:stCondLst>
                                    <p:cond delay="1000"/>
                                  </p:stCondLst>
                                  <p:childTnLst>
                                    <p:set>
                                      <p:cBhvr>
                                        <p:cTn id="118" dur="1" fill="hold">
                                          <p:stCondLst>
                                            <p:cond delay="0"/>
                                          </p:stCondLst>
                                        </p:cTn>
                                        <p:tgtEl>
                                          <p:spTgt spid="67"/>
                                        </p:tgtEl>
                                        <p:attrNameLst>
                                          <p:attrName>style.visibility</p:attrName>
                                        </p:attrNameLst>
                                      </p:cBhvr>
                                      <p:to>
                                        <p:strVal val="visible"/>
                                      </p:to>
                                    </p:set>
                                    <p:anim calcmode="lin" valueType="num">
                                      <p:cBhvr>
                                        <p:cTn id="119" dur="500" fill="hold"/>
                                        <p:tgtEl>
                                          <p:spTgt spid="67"/>
                                        </p:tgtEl>
                                        <p:attrNameLst>
                                          <p:attrName>ppt_w</p:attrName>
                                        </p:attrNameLst>
                                      </p:cBhvr>
                                      <p:tavLst>
                                        <p:tav tm="0">
                                          <p:val>
                                            <p:fltVal val="0"/>
                                          </p:val>
                                        </p:tav>
                                        <p:tav tm="100000">
                                          <p:val>
                                            <p:strVal val="#ppt_w"/>
                                          </p:val>
                                        </p:tav>
                                      </p:tavLst>
                                    </p:anim>
                                    <p:anim calcmode="lin" valueType="num">
                                      <p:cBhvr>
                                        <p:cTn id="120" dur="500" fill="hold"/>
                                        <p:tgtEl>
                                          <p:spTgt spid="67"/>
                                        </p:tgtEl>
                                        <p:attrNameLst>
                                          <p:attrName>ppt_h</p:attrName>
                                        </p:attrNameLst>
                                      </p:cBhvr>
                                      <p:tavLst>
                                        <p:tav tm="0">
                                          <p:val>
                                            <p:fltVal val="0"/>
                                          </p:val>
                                        </p:tav>
                                        <p:tav tm="100000">
                                          <p:val>
                                            <p:strVal val="#ppt_h"/>
                                          </p:val>
                                        </p:tav>
                                      </p:tavLst>
                                    </p:anim>
                                    <p:animEffect transition="in" filter="fade">
                                      <p:cBhvr>
                                        <p:cTn id="121" dur="500"/>
                                        <p:tgtEl>
                                          <p:spTgt spid="67"/>
                                        </p:tgtEl>
                                      </p:cBhvr>
                                    </p:animEffect>
                                  </p:childTnLst>
                                </p:cTn>
                              </p:par>
                              <p:par>
                                <p:cTn id="122" presetID="53" presetClass="entr" presetSubtype="16" fill="hold" grpId="0" nodeType="withEffect">
                                  <p:stCondLst>
                                    <p:cond delay="1000"/>
                                  </p:stCondLst>
                                  <p:childTnLst>
                                    <p:set>
                                      <p:cBhvr>
                                        <p:cTn id="123" dur="1" fill="hold">
                                          <p:stCondLst>
                                            <p:cond delay="0"/>
                                          </p:stCondLst>
                                        </p:cTn>
                                        <p:tgtEl>
                                          <p:spTgt spid="68"/>
                                        </p:tgtEl>
                                        <p:attrNameLst>
                                          <p:attrName>style.visibility</p:attrName>
                                        </p:attrNameLst>
                                      </p:cBhvr>
                                      <p:to>
                                        <p:strVal val="visible"/>
                                      </p:to>
                                    </p:set>
                                    <p:anim calcmode="lin" valueType="num">
                                      <p:cBhvr>
                                        <p:cTn id="124" dur="500" fill="hold"/>
                                        <p:tgtEl>
                                          <p:spTgt spid="68"/>
                                        </p:tgtEl>
                                        <p:attrNameLst>
                                          <p:attrName>ppt_w</p:attrName>
                                        </p:attrNameLst>
                                      </p:cBhvr>
                                      <p:tavLst>
                                        <p:tav tm="0">
                                          <p:val>
                                            <p:fltVal val="0"/>
                                          </p:val>
                                        </p:tav>
                                        <p:tav tm="100000">
                                          <p:val>
                                            <p:strVal val="#ppt_w"/>
                                          </p:val>
                                        </p:tav>
                                      </p:tavLst>
                                    </p:anim>
                                    <p:anim calcmode="lin" valueType="num">
                                      <p:cBhvr>
                                        <p:cTn id="125" dur="500" fill="hold"/>
                                        <p:tgtEl>
                                          <p:spTgt spid="68"/>
                                        </p:tgtEl>
                                        <p:attrNameLst>
                                          <p:attrName>ppt_h</p:attrName>
                                        </p:attrNameLst>
                                      </p:cBhvr>
                                      <p:tavLst>
                                        <p:tav tm="0">
                                          <p:val>
                                            <p:fltVal val="0"/>
                                          </p:val>
                                        </p:tav>
                                        <p:tav tm="100000">
                                          <p:val>
                                            <p:strVal val="#ppt_h"/>
                                          </p:val>
                                        </p:tav>
                                      </p:tavLst>
                                    </p:anim>
                                    <p:animEffect transition="in" filter="fade">
                                      <p:cBhvr>
                                        <p:cTn id="126" dur="500"/>
                                        <p:tgtEl>
                                          <p:spTgt spid="68"/>
                                        </p:tgtEl>
                                      </p:cBhvr>
                                    </p:animEffect>
                                  </p:childTnLst>
                                </p:cTn>
                              </p:par>
                              <p:par>
                                <p:cTn id="127" presetID="53" presetClass="entr" presetSubtype="16" fill="hold" grpId="0" nodeType="withEffect">
                                  <p:stCondLst>
                                    <p:cond delay="1000"/>
                                  </p:stCondLst>
                                  <p:childTnLst>
                                    <p:set>
                                      <p:cBhvr>
                                        <p:cTn id="128" dur="1" fill="hold">
                                          <p:stCondLst>
                                            <p:cond delay="0"/>
                                          </p:stCondLst>
                                        </p:cTn>
                                        <p:tgtEl>
                                          <p:spTgt spid="69"/>
                                        </p:tgtEl>
                                        <p:attrNameLst>
                                          <p:attrName>style.visibility</p:attrName>
                                        </p:attrNameLst>
                                      </p:cBhvr>
                                      <p:to>
                                        <p:strVal val="visible"/>
                                      </p:to>
                                    </p:set>
                                    <p:anim calcmode="lin" valueType="num">
                                      <p:cBhvr>
                                        <p:cTn id="129" dur="500" fill="hold"/>
                                        <p:tgtEl>
                                          <p:spTgt spid="69"/>
                                        </p:tgtEl>
                                        <p:attrNameLst>
                                          <p:attrName>ppt_w</p:attrName>
                                        </p:attrNameLst>
                                      </p:cBhvr>
                                      <p:tavLst>
                                        <p:tav tm="0">
                                          <p:val>
                                            <p:fltVal val="0"/>
                                          </p:val>
                                        </p:tav>
                                        <p:tav tm="100000">
                                          <p:val>
                                            <p:strVal val="#ppt_w"/>
                                          </p:val>
                                        </p:tav>
                                      </p:tavLst>
                                    </p:anim>
                                    <p:anim calcmode="lin" valueType="num">
                                      <p:cBhvr>
                                        <p:cTn id="130" dur="500" fill="hold"/>
                                        <p:tgtEl>
                                          <p:spTgt spid="69"/>
                                        </p:tgtEl>
                                        <p:attrNameLst>
                                          <p:attrName>ppt_h</p:attrName>
                                        </p:attrNameLst>
                                      </p:cBhvr>
                                      <p:tavLst>
                                        <p:tav tm="0">
                                          <p:val>
                                            <p:fltVal val="0"/>
                                          </p:val>
                                        </p:tav>
                                        <p:tav tm="100000">
                                          <p:val>
                                            <p:strVal val="#ppt_h"/>
                                          </p:val>
                                        </p:tav>
                                      </p:tavLst>
                                    </p:anim>
                                    <p:animEffect transition="in" filter="fade">
                                      <p:cBhvr>
                                        <p:cTn id="131" dur="500"/>
                                        <p:tgtEl>
                                          <p:spTgt spid="69"/>
                                        </p:tgtEl>
                                      </p:cBhvr>
                                    </p:animEffect>
                                  </p:childTnLst>
                                </p:cTn>
                              </p:par>
                              <p:par>
                                <p:cTn id="132" presetID="53" presetClass="entr" presetSubtype="16" fill="hold" grpId="0" nodeType="withEffect">
                                  <p:stCondLst>
                                    <p:cond delay="1000"/>
                                  </p:stCondLst>
                                  <p:childTnLst>
                                    <p:set>
                                      <p:cBhvr>
                                        <p:cTn id="133" dur="1" fill="hold">
                                          <p:stCondLst>
                                            <p:cond delay="0"/>
                                          </p:stCondLst>
                                        </p:cTn>
                                        <p:tgtEl>
                                          <p:spTgt spid="70"/>
                                        </p:tgtEl>
                                        <p:attrNameLst>
                                          <p:attrName>style.visibility</p:attrName>
                                        </p:attrNameLst>
                                      </p:cBhvr>
                                      <p:to>
                                        <p:strVal val="visible"/>
                                      </p:to>
                                    </p:set>
                                    <p:anim calcmode="lin" valueType="num">
                                      <p:cBhvr>
                                        <p:cTn id="134" dur="500" fill="hold"/>
                                        <p:tgtEl>
                                          <p:spTgt spid="70"/>
                                        </p:tgtEl>
                                        <p:attrNameLst>
                                          <p:attrName>ppt_w</p:attrName>
                                        </p:attrNameLst>
                                      </p:cBhvr>
                                      <p:tavLst>
                                        <p:tav tm="0">
                                          <p:val>
                                            <p:fltVal val="0"/>
                                          </p:val>
                                        </p:tav>
                                        <p:tav tm="100000">
                                          <p:val>
                                            <p:strVal val="#ppt_w"/>
                                          </p:val>
                                        </p:tav>
                                      </p:tavLst>
                                    </p:anim>
                                    <p:anim calcmode="lin" valueType="num">
                                      <p:cBhvr>
                                        <p:cTn id="135" dur="500" fill="hold"/>
                                        <p:tgtEl>
                                          <p:spTgt spid="70"/>
                                        </p:tgtEl>
                                        <p:attrNameLst>
                                          <p:attrName>ppt_h</p:attrName>
                                        </p:attrNameLst>
                                      </p:cBhvr>
                                      <p:tavLst>
                                        <p:tav tm="0">
                                          <p:val>
                                            <p:fltVal val="0"/>
                                          </p:val>
                                        </p:tav>
                                        <p:tav tm="100000">
                                          <p:val>
                                            <p:strVal val="#ppt_h"/>
                                          </p:val>
                                        </p:tav>
                                      </p:tavLst>
                                    </p:anim>
                                    <p:animEffect transition="in" filter="fade">
                                      <p:cBhvr>
                                        <p:cTn id="136" dur="500"/>
                                        <p:tgtEl>
                                          <p:spTgt spid="70"/>
                                        </p:tgtEl>
                                      </p:cBhvr>
                                    </p:animEffect>
                                  </p:childTnLst>
                                </p:cTn>
                              </p:par>
                              <p:par>
                                <p:cTn id="137" presetID="53" presetClass="entr" presetSubtype="16" fill="hold" grpId="0" nodeType="withEffect">
                                  <p:stCondLst>
                                    <p:cond delay="1000"/>
                                  </p:stCondLst>
                                  <p:childTnLst>
                                    <p:set>
                                      <p:cBhvr>
                                        <p:cTn id="138" dur="1" fill="hold">
                                          <p:stCondLst>
                                            <p:cond delay="0"/>
                                          </p:stCondLst>
                                        </p:cTn>
                                        <p:tgtEl>
                                          <p:spTgt spid="71"/>
                                        </p:tgtEl>
                                        <p:attrNameLst>
                                          <p:attrName>style.visibility</p:attrName>
                                        </p:attrNameLst>
                                      </p:cBhvr>
                                      <p:to>
                                        <p:strVal val="visible"/>
                                      </p:to>
                                    </p:set>
                                    <p:anim calcmode="lin" valueType="num">
                                      <p:cBhvr>
                                        <p:cTn id="139" dur="500" fill="hold"/>
                                        <p:tgtEl>
                                          <p:spTgt spid="71"/>
                                        </p:tgtEl>
                                        <p:attrNameLst>
                                          <p:attrName>ppt_w</p:attrName>
                                        </p:attrNameLst>
                                      </p:cBhvr>
                                      <p:tavLst>
                                        <p:tav tm="0">
                                          <p:val>
                                            <p:fltVal val="0"/>
                                          </p:val>
                                        </p:tav>
                                        <p:tav tm="100000">
                                          <p:val>
                                            <p:strVal val="#ppt_w"/>
                                          </p:val>
                                        </p:tav>
                                      </p:tavLst>
                                    </p:anim>
                                    <p:anim calcmode="lin" valueType="num">
                                      <p:cBhvr>
                                        <p:cTn id="140" dur="500" fill="hold"/>
                                        <p:tgtEl>
                                          <p:spTgt spid="71"/>
                                        </p:tgtEl>
                                        <p:attrNameLst>
                                          <p:attrName>ppt_h</p:attrName>
                                        </p:attrNameLst>
                                      </p:cBhvr>
                                      <p:tavLst>
                                        <p:tav tm="0">
                                          <p:val>
                                            <p:fltVal val="0"/>
                                          </p:val>
                                        </p:tav>
                                        <p:tav tm="100000">
                                          <p:val>
                                            <p:strVal val="#ppt_h"/>
                                          </p:val>
                                        </p:tav>
                                      </p:tavLst>
                                    </p:anim>
                                    <p:animEffect transition="in" filter="fade">
                                      <p:cBhvr>
                                        <p:cTn id="14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56" grpId="0"/>
      <p:bldP spid="57" grpId="0"/>
      <p:bldP spid="58" grpId="0"/>
      <p:bldP spid="59" grpId="0"/>
      <p:bldP spid="60" grpId="0"/>
      <p:bldP spid="61" grpId="0"/>
      <p:bldP spid="62" grpId="0" animBg="1"/>
      <p:bldP spid="63" grpId="0"/>
      <p:bldP spid="64" grpId="0"/>
      <p:bldP spid="65" grpId="0" animBg="1"/>
      <p:bldP spid="66" grpId="0"/>
      <p:bldP spid="67" grpId="0"/>
      <p:bldP spid="68" grpId="0" animBg="1"/>
      <p:bldP spid="69" grpId="0"/>
      <p:bldP spid="70" grpId="0"/>
      <p:bldP spid="7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Oval 120"/>
          <p:cNvSpPr>
            <a:spLocks noChangeAspect="1"/>
          </p:cNvSpPr>
          <p:nvPr/>
        </p:nvSpPr>
        <p:spPr>
          <a:xfrm>
            <a:off x="2618944" y="1768422"/>
            <a:ext cx="729493" cy="729493"/>
          </a:xfrm>
          <a:prstGeom prst="ellipse">
            <a:avLst/>
          </a:prstGeom>
          <a:solidFill>
            <a:srgbClr val="E62A2A">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44" name="Oval 105"/>
          <p:cNvSpPr>
            <a:spLocks noChangeAspect="1"/>
          </p:cNvSpPr>
          <p:nvPr/>
        </p:nvSpPr>
        <p:spPr>
          <a:xfrm>
            <a:off x="5261022" y="1849528"/>
            <a:ext cx="567384" cy="56738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45" name="Oval 106"/>
          <p:cNvSpPr>
            <a:spLocks noChangeAspect="1"/>
          </p:cNvSpPr>
          <p:nvPr/>
        </p:nvSpPr>
        <p:spPr>
          <a:xfrm>
            <a:off x="1910509" y="1727894"/>
            <a:ext cx="810548" cy="81054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46" name="Oval 109"/>
          <p:cNvSpPr>
            <a:spLocks noChangeAspect="1"/>
          </p:cNvSpPr>
          <p:nvPr/>
        </p:nvSpPr>
        <p:spPr>
          <a:xfrm>
            <a:off x="3659574" y="1639476"/>
            <a:ext cx="972657" cy="97265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47" name="Oval 111"/>
          <p:cNvSpPr>
            <a:spLocks noChangeAspect="1"/>
          </p:cNvSpPr>
          <p:nvPr/>
        </p:nvSpPr>
        <p:spPr>
          <a:xfrm>
            <a:off x="3236021" y="1837349"/>
            <a:ext cx="567384" cy="567384"/>
          </a:xfrm>
          <a:prstGeom prst="ellipse">
            <a:avLst/>
          </a:prstGeom>
          <a:solidFill>
            <a:srgbClr val="E62A2A">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48" name="Oval 112"/>
          <p:cNvSpPr>
            <a:spLocks noChangeAspect="1"/>
          </p:cNvSpPr>
          <p:nvPr/>
        </p:nvSpPr>
        <p:spPr>
          <a:xfrm>
            <a:off x="4517376" y="1727894"/>
            <a:ext cx="810548" cy="810548"/>
          </a:xfrm>
          <a:prstGeom prst="ellipse">
            <a:avLst/>
          </a:prstGeom>
          <a:solidFill>
            <a:srgbClr val="E62A2A">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49" name="Oval 113"/>
          <p:cNvSpPr>
            <a:spLocks noChangeAspect="1"/>
          </p:cNvSpPr>
          <p:nvPr/>
        </p:nvSpPr>
        <p:spPr>
          <a:xfrm>
            <a:off x="5732549" y="1877876"/>
            <a:ext cx="486329" cy="486329"/>
          </a:xfrm>
          <a:prstGeom prst="ellipse">
            <a:avLst/>
          </a:prstGeom>
          <a:solidFill>
            <a:srgbClr val="E62A2A">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50" name="Oval 114"/>
          <p:cNvSpPr>
            <a:spLocks noChangeAspect="1"/>
          </p:cNvSpPr>
          <p:nvPr/>
        </p:nvSpPr>
        <p:spPr>
          <a:xfrm>
            <a:off x="6131313" y="1558421"/>
            <a:ext cx="1134766" cy="1134766"/>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51" name="Oval 115"/>
          <p:cNvSpPr>
            <a:spLocks noChangeAspect="1"/>
          </p:cNvSpPr>
          <p:nvPr/>
        </p:nvSpPr>
        <p:spPr>
          <a:xfrm>
            <a:off x="7136016" y="1756293"/>
            <a:ext cx="729493" cy="729493"/>
          </a:xfrm>
          <a:prstGeom prst="ellipse">
            <a:avLst/>
          </a:prstGeom>
          <a:solidFill>
            <a:srgbClr val="E62A2A">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sp>
        <p:nvSpPr>
          <p:cNvPr id="55" name="Oval 119"/>
          <p:cNvSpPr>
            <a:spLocks noChangeAspect="1"/>
          </p:cNvSpPr>
          <p:nvPr/>
        </p:nvSpPr>
        <p:spPr>
          <a:xfrm>
            <a:off x="1534762" y="1882641"/>
            <a:ext cx="486329" cy="486329"/>
          </a:xfrm>
          <a:prstGeom prst="ellipse">
            <a:avLst/>
          </a:prstGeom>
          <a:solidFill>
            <a:srgbClr val="E62A2A">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p>
        </p:txBody>
      </p:sp>
      <p:grpSp>
        <p:nvGrpSpPr>
          <p:cNvPr id="56" name="Group 121"/>
          <p:cNvGrpSpPr/>
          <p:nvPr/>
        </p:nvGrpSpPr>
        <p:grpSpPr>
          <a:xfrm>
            <a:off x="1515882" y="2483922"/>
            <a:ext cx="538610" cy="619285"/>
            <a:chOff x="1088633" y="2876550"/>
            <a:chExt cx="718333" cy="825928"/>
          </a:xfrm>
        </p:grpSpPr>
        <p:cxnSp>
          <p:nvCxnSpPr>
            <p:cNvPr id="57" name="Straight Connector 122"/>
            <p:cNvCxnSpPr/>
            <p:nvPr/>
          </p:nvCxnSpPr>
          <p:spPr>
            <a:xfrm>
              <a:off x="1447800" y="2876550"/>
              <a:ext cx="0" cy="6096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58" name="Rectangle 1436"/>
            <p:cNvSpPr>
              <a:spLocks noChangeArrowheads="1"/>
            </p:cNvSpPr>
            <p:nvPr/>
          </p:nvSpPr>
          <p:spPr bwMode="auto">
            <a:xfrm>
              <a:off x="1088633" y="3486978"/>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59" name="Group 124"/>
          <p:cNvGrpSpPr/>
          <p:nvPr/>
        </p:nvGrpSpPr>
        <p:grpSpPr>
          <a:xfrm>
            <a:off x="2054693" y="1059976"/>
            <a:ext cx="538610" cy="575082"/>
            <a:chOff x="1560490" y="1499974"/>
            <a:chExt cx="718333" cy="766976"/>
          </a:xfrm>
        </p:grpSpPr>
        <p:cxnSp>
          <p:nvCxnSpPr>
            <p:cNvPr id="60" name="Straight Connector 125"/>
            <p:cNvCxnSpPr/>
            <p:nvPr/>
          </p:nvCxnSpPr>
          <p:spPr>
            <a:xfrm flipV="1">
              <a:off x="1919654" y="1757797"/>
              <a:ext cx="0" cy="509153"/>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61" name="Rectangle 1436"/>
            <p:cNvSpPr>
              <a:spLocks noChangeArrowheads="1"/>
            </p:cNvSpPr>
            <p:nvPr/>
          </p:nvSpPr>
          <p:spPr bwMode="auto">
            <a:xfrm>
              <a:off x="1560490" y="1499974"/>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62" name="Group 127"/>
          <p:cNvGrpSpPr/>
          <p:nvPr/>
        </p:nvGrpSpPr>
        <p:grpSpPr>
          <a:xfrm>
            <a:off x="3250657" y="1059976"/>
            <a:ext cx="538610" cy="660785"/>
            <a:chOff x="2618496" y="1499974"/>
            <a:chExt cx="718333" cy="881276"/>
          </a:xfrm>
        </p:grpSpPr>
        <p:cxnSp>
          <p:nvCxnSpPr>
            <p:cNvPr id="63" name="Straight Connector 128"/>
            <p:cNvCxnSpPr/>
            <p:nvPr/>
          </p:nvCxnSpPr>
          <p:spPr>
            <a:xfrm flipV="1">
              <a:off x="2977662" y="1762991"/>
              <a:ext cx="0" cy="618259"/>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64" name="Rectangle 1436"/>
            <p:cNvSpPr>
              <a:spLocks noChangeArrowheads="1"/>
            </p:cNvSpPr>
            <p:nvPr/>
          </p:nvSpPr>
          <p:spPr bwMode="auto">
            <a:xfrm>
              <a:off x="2618496" y="1499974"/>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65" name="Group 130"/>
          <p:cNvGrpSpPr/>
          <p:nvPr/>
        </p:nvGrpSpPr>
        <p:grpSpPr>
          <a:xfrm>
            <a:off x="4650678" y="1059976"/>
            <a:ext cx="538610" cy="575082"/>
            <a:chOff x="3905106" y="1499974"/>
            <a:chExt cx="718333" cy="766976"/>
          </a:xfrm>
        </p:grpSpPr>
        <p:cxnSp>
          <p:nvCxnSpPr>
            <p:cNvPr id="66" name="Straight Connector 131"/>
            <p:cNvCxnSpPr/>
            <p:nvPr/>
          </p:nvCxnSpPr>
          <p:spPr>
            <a:xfrm flipV="1">
              <a:off x="4264270" y="1757797"/>
              <a:ext cx="0" cy="509153"/>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67" name="Rectangle 1436"/>
            <p:cNvSpPr>
              <a:spLocks noChangeArrowheads="1"/>
            </p:cNvSpPr>
            <p:nvPr/>
          </p:nvSpPr>
          <p:spPr bwMode="auto">
            <a:xfrm>
              <a:off x="3905106" y="1499974"/>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68" name="Group 133"/>
          <p:cNvGrpSpPr/>
          <p:nvPr/>
        </p:nvGrpSpPr>
        <p:grpSpPr>
          <a:xfrm>
            <a:off x="5695746" y="1059976"/>
            <a:ext cx="538610" cy="689352"/>
            <a:chOff x="4863467" y="1499974"/>
            <a:chExt cx="718333" cy="919376"/>
          </a:xfrm>
        </p:grpSpPr>
        <p:cxnSp>
          <p:nvCxnSpPr>
            <p:cNvPr id="69" name="Straight Connector 134"/>
            <p:cNvCxnSpPr/>
            <p:nvPr/>
          </p:nvCxnSpPr>
          <p:spPr>
            <a:xfrm flipV="1">
              <a:off x="5222632" y="1761259"/>
              <a:ext cx="0" cy="658091"/>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70" name="Rectangle 1436"/>
            <p:cNvSpPr>
              <a:spLocks noChangeArrowheads="1"/>
            </p:cNvSpPr>
            <p:nvPr/>
          </p:nvSpPr>
          <p:spPr bwMode="auto">
            <a:xfrm>
              <a:off x="4863467" y="1499974"/>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71" name="Group 136"/>
          <p:cNvGrpSpPr/>
          <p:nvPr/>
        </p:nvGrpSpPr>
        <p:grpSpPr>
          <a:xfrm>
            <a:off x="7218195" y="1059976"/>
            <a:ext cx="538610" cy="603650"/>
            <a:chOff x="6226273" y="1499974"/>
            <a:chExt cx="718333" cy="805076"/>
          </a:xfrm>
        </p:grpSpPr>
        <p:cxnSp>
          <p:nvCxnSpPr>
            <p:cNvPr id="72" name="Straight Connector 137"/>
            <p:cNvCxnSpPr/>
            <p:nvPr/>
          </p:nvCxnSpPr>
          <p:spPr>
            <a:xfrm flipV="1">
              <a:off x="6585440" y="1759529"/>
              <a:ext cx="0" cy="545521"/>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73" name="Rectangle 1436"/>
            <p:cNvSpPr>
              <a:spLocks noChangeArrowheads="1"/>
            </p:cNvSpPr>
            <p:nvPr/>
          </p:nvSpPr>
          <p:spPr bwMode="auto">
            <a:xfrm>
              <a:off x="6226273" y="1499974"/>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77" name="Group 142"/>
          <p:cNvGrpSpPr/>
          <p:nvPr/>
        </p:nvGrpSpPr>
        <p:grpSpPr>
          <a:xfrm>
            <a:off x="2700964" y="2569625"/>
            <a:ext cx="538610" cy="533582"/>
            <a:chOff x="2146641" y="2990850"/>
            <a:chExt cx="718333" cy="711628"/>
          </a:xfrm>
        </p:grpSpPr>
        <p:cxnSp>
          <p:nvCxnSpPr>
            <p:cNvPr id="78" name="Straight Connector 143"/>
            <p:cNvCxnSpPr/>
            <p:nvPr/>
          </p:nvCxnSpPr>
          <p:spPr>
            <a:xfrm>
              <a:off x="2505808" y="2990850"/>
              <a:ext cx="0" cy="4953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79" name="Rectangle 1436"/>
            <p:cNvSpPr>
              <a:spLocks noChangeArrowheads="1"/>
            </p:cNvSpPr>
            <p:nvPr/>
          </p:nvSpPr>
          <p:spPr bwMode="auto">
            <a:xfrm>
              <a:off x="2146641" y="3486978"/>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84" name="Group 145"/>
          <p:cNvGrpSpPr/>
          <p:nvPr/>
        </p:nvGrpSpPr>
        <p:grpSpPr>
          <a:xfrm>
            <a:off x="3864282" y="2655328"/>
            <a:ext cx="538610" cy="447879"/>
            <a:chOff x="3204651" y="3105150"/>
            <a:chExt cx="718333" cy="597328"/>
          </a:xfrm>
        </p:grpSpPr>
        <p:cxnSp>
          <p:nvCxnSpPr>
            <p:cNvPr id="85" name="Straight Connector 146"/>
            <p:cNvCxnSpPr/>
            <p:nvPr/>
          </p:nvCxnSpPr>
          <p:spPr>
            <a:xfrm>
              <a:off x="3563816" y="3105150"/>
              <a:ext cx="0" cy="3810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86" name="Rectangle 1436"/>
            <p:cNvSpPr>
              <a:spLocks noChangeArrowheads="1"/>
            </p:cNvSpPr>
            <p:nvPr/>
          </p:nvSpPr>
          <p:spPr bwMode="auto">
            <a:xfrm>
              <a:off x="3204651" y="3486978"/>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87" name="Group 148"/>
          <p:cNvGrpSpPr/>
          <p:nvPr/>
        </p:nvGrpSpPr>
        <p:grpSpPr>
          <a:xfrm>
            <a:off x="5264405" y="2512490"/>
            <a:ext cx="538610" cy="590717"/>
            <a:chOff x="4505912" y="2914650"/>
            <a:chExt cx="718333" cy="787828"/>
          </a:xfrm>
        </p:grpSpPr>
        <p:cxnSp>
          <p:nvCxnSpPr>
            <p:cNvPr id="88" name="Straight Connector 149"/>
            <p:cNvCxnSpPr/>
            <p:nvPr/>
          </p:nvCxnSpPr>
          <p:spPr>
            <a:xfrm>
              <a:off x="4865078" y="2914650"/>
              <a:ext cx="0" cy="5715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89" name="Rectangle 1436"/>
            <p:cNvSpPr>
              <a:spLocks noChangeArrowheads="1"/>
            </p:cNvSpPr>
            <p:nvPr/>
          </p:nvSpPr>
          <p:spPr bwMode="auto">
            <a:xfrm>
              <a:off x="4505912" y="3486978"/>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grpSp>
        <p:nvGrpSpPr>
          <p:cNvPr id="90" name="Group 151"/>
          <p:cNvGrpSpPr/>
          <p:nvPr/>
        </p:nvGrpSpPr>
        <p:grpSpPr>
          <a:xfrm>
            <a:off x="6446768" y="2712463"/>
            <a:ext cx="538610" cy="390744"/>
            <a:chOff x="5487721" y="3181350"/>
            <a:chExt cx="718333" cy="521128"/>
          </a:xfrm>
        </p:grpSpPr>
        <p:cxnSp>
          <p:nvCxnSpPr>
            <p:cNvPr id="91" name="Straight Connector 152"/>
            <p:cNvCxnSpPr/>
            <p:nvPr/>
          </p:nvCxnSpPr>
          <p:spPr>
            <a:xfrm>
              <a:off x="5846886" y="3181350"/>
              <a:ext cx="0" cy="304800"/>
            </a:xfrm>
            <a:prstGeom prst="line">
              <a:avLst/>
            </a:prstGeom>
            <a:ln>
              <a:solidFill>
                <a:schemeClr val="tx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92" name="Rectangle 1436"/>
            <p:cNvSpPr>
              <a:spLocks noChangeArrowheads="1"/>
            </p:cNvSpPr>
            <p:nvPr/>
          </p:nvSpPr>
          <p:spPr bwMode="auto">
            <a:xfrm>
              <a:off x="5487721" y="3486978"/>
              <a:ext cx="718333" cy="21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lvl="0" algn="ctr" fontAlgn="base">
                <a:spcBef>
                  <a:spcPct val="0"/>
                </a:spcBef>
                <a:spcAft>
                  <a:spcPct val="0"/>
                </a:spcAft>
              </a:pPr>
              <a:r>
                <a:rPr lang="zh-CN" altLang="en-US" sz="1050" b="1" dirty="0">
                  <a:solidFill>
                    <a:schemeClr val="tx1">
                      <a:lumMod val="75000"/>
                      <a:lumOff val="25000"/>
                    </a:schemeClr>
                  </a:solidFill>
                  <a:latin typeface="Impact MT Std" pitchFamily="34" charset="0"/>
                  <a:ea typeface="微软雅黑" pitchFamily="34" charset="-122"/>
                </a:rPr>
                <a:t>输入标题</a:t>
              </a:r>
              <a:endParaRPr lang="en-US" sz="2699" dirty="0">
                <a:solidFill>
                  <a:schemeClr val="bg1">
                    <a:lumMod val="50000"/>
                  </a:schemeClr>
                </a:solidFill>
                <a:cs typeface="Arial" pitchFamily="34" charset="0"/>
              </a:endParaRPr>
            </a:p>
          </p:txBody>
        </p:sp>
      </p:grpSp>
      <p:sp>
        <p:nvSpPr>
          <p:cNvPr id="121" name="Freeform 36"/>
          <p:cNvSpPr>
            <a:spLocks noChangeAspect="1" noEditPoints="1"/>
          </p:cNvSpPr>
          <p:nvPr/>
        </p:nvSpPr>
        <p:spPr bwMode="auto">
          <a:xfrm>
            <a:off x="5375806" y="2027618"/>
            <a:ext cx="308860" cy="17308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68562" tIns="34281" rIns="68562" bIns="34281" numCol="1" anchor="t" anchorCtr="0" compatLnSpc="1">
            <a:prstTxWarp prst="textNoShape">
              <a:avLst/>
            </a:prstTxWarp>
          </a:bodyPr>
          <a:lstStyle/>
          <a:p>
            <a:endParaRPr lang="en-US" sz="1012" dirty="0"/>
          </a:p>
        </p:txBody>
      </p:sp>
      <p:sp>
        <p:nvSpPr>
          <p:cNvPr id="122" name="Freeform 6"/>
          <p:cNvSpPr>
            <a:spLocks noChangeAspect="1" noEditPoints="1"/>
          </p:cNvSpPr>
          <p:nvPr/>
        </p:nvSpPr>
        <p:spPr bwMode="auto">
          <a:xfrm>
            <a:off x="2183319" y="1995434"/>
            <a:ext cx="256801" cy="225583"/>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sp>
        <p:nvSpPr>
          <p:cNvPr id="123" name="Freeform 26"/>
          <p:cNvSpPr>
            <a:spLocks noEditPoints="1"/>
          </p:cNvSpPr>
          <p:nvPr/>
        </p:nvSpPr>
        <p:spPr bwMode="auto">
          <a:xfrm>
            <a:off x="4020981" y="1999719"/>
            <a:ext cx="257472" cy="229196"/>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sp>
        <p:nvSpPr>
          <p:cNvPr id="124" name="Freeform 16"/>
          <p:cNvSpPr>
            <a:spLocks noEditPoints="1"/>
          </p:cNvSpPr>
          <p:nvPr/>
        </p:nvSpPr>
        <p:spPr bwMode="auto">
          <a:xfrm>
            <a:off x="6592996" y="2011967"/>
            <a:ext cx="244218" cy="244793"/>
          </a:xfrm>
          <a:custGeom>
            <a:avLst/>
            <a:gdLst>
              <a:gd name="T0" fmla="*/ 136 w 360"/>
              <a:gd name="T1" fmla="*/ 226 h 361"/>
              <a:gd name="T2" fmla="*/ 56 w 360"/>
              <a:gd name="T3" fmla="*/ 194 h 361"/>
              <a:gd name="T4" fmla="*/ 56 w 360"/>
              <a:gd name="T5" fmla="*/ 221 h 361"/>
              <a:gd name="T6" fmla="*/ 136 w 360"/>
              <a:gd name="T7" fmla="*/ 253 h 361"/>
              <a:gd name="T8" fmla="*/ 136 w 360"/>
              <a:gd name="T9" fmla="*/ 226 h 361"/>
              <a:gd name="T10" fmla="*/ 136 w 360"/>
              <a:gd name="T11" fmla="*/ 143 h 361"/>
              <a:gd name="T12" fmla="*/ 56 w 360"/>
              <a:gd name="T13" fmla="*/ 111 h 361"/>
              <a:gd name="T14" fmla="*/ 56 w 360"/>
              <a:gd name="T15" fmla="*/ 138 h 361"/>
              <a:gd name="T16" fmla="*/ 136 w 360"/>
              <a:gd name="T17" fmla="*/ 170 h 361"/>
              <a:gd name="T18" fmla="*/ 136 w 360"/>
              <a:gd name="T19" fmla="*/ 143 h 361"/>
              <a:gd name="T20" fmla="*/ 351 w 360"/>
              <a:gd name="T21" fmla="*/ 4 h 361"/>
              <a:gd name="T22" fmla="*/ 332 w 360"/>
              <a:gd name="T23" fmla="*/ 2 h 361"/>
              <a:gd name="T24" fmla="*/ 180 w 360"/>
              <a:gd name="T25" fmla="*/ 63 h 361"/>
              <a:gd name="T26" fmla="*/ 27 w 360"/>
              <a:gd name="T27" fmla="*/ 2 h 361"/>
              <a:gd name="T28" fmla="*/ 8 w 360"/>
              <a:gd name="T29" fmla="*/ 4 h 361"/>
              <a:gd name="T30" fmla="*/ 0 w 360"/>
              <a:gd name="T31" fmla="*/ 21 h 361"/>
              <a:gd name="T32" fmla="*/ 0 w 360"/>
              <a:gd name="T33" fmla="*/ 277 h 361"/>
              <a:gd name="T34" fmla="*/ 12 w 360"/>
              <a:gd name="T35" fmla="*/ 295 h 361"/>
              <a:gd name="T36" fmla="*/ 172 w 360"/>
              <a:gd name="T37" fmla="*/ 359 h 361"/>
              <a:gd name="T38" fmla="*/ 176 w 360"/>
              <a:gd name="T39" fmla="*/ 361 h 361"/>
              <a:gd name="T40" fmla="*/ 180 w 360"/>
              <a:gd name="T41" fmla="*/ 361 h 361"/>
              <a:gd name="T42" fmla="*/ 184 w 360"/>
              <a:gd name="T43" fmla="*/ 361 h 361"/>
              <a:gd name="T44" fmla="*/ 187 w 360"/>
              <a:gd name="T45" fmla="*/ 359 h 361"/>
              <a:gd name="T46" fmla="*/ 347 w 360"/>
              <a:gd name="T47" fmla="*/ 295 h 361"/>
              <a:gd name="T48" fmla="*/ 360 w 360"/>
              <a:gd name="T49" fmla="*/ 277 h 361"/>
              <a:gd name="T50" fmla="*/ 360 w 360"/>
              <a:gd name="T51" fmla="*/ 21 h 361"/>
              <a:gd name="T52" fmla="*/ 351 w 360"/>
              <a:gd name="T53" fmla="*/ 4 h 361"/>
              <a:gd name="T54" fmla="*/ 160 w 360"/>
              <a:gd name="T55" fmla="*/ 320 h 361"/>
              <a:gd name="T56" fmla="*/ 32 w 360"/>
              <a:gd name="T57" fmla="*/ 269 h 361"/>
              <a:gd name="T58" fmla="*/ 32 w 360"/>
              <a:gd name="T59" fmla="*/ 45 h 361"/>
              <a:gd name="T60" fmla="*/ 160 w 360"/>
              <a:gd name="T61" fmla="*/ 96 h 361"/>
              <a:gd name="T62" fmla="*/ 160 w 360"/>
              <a:gd name="T63" fmla="*/ 320 h 361"/>
              <a:gd name="T64" fmla="*/ 328 w 360"/>
              <a:gd name="T65" fmla="*/ 269 h 361"/>
              <a:gd name="T66" fmla="*/ 200 w 360"/>
              <a:gd name="T67" fmla="*/ 320 h 361"/>
              <a:gd name="T68" fmla="*/ 200 w 360"/>
              <a:gd name="T69" fmla="*/ 96 h 361"/>
              <a:gd name="T70" fmla="*/ 328 w 360"/>
              <a:gd name="T71" fmla="*/ 45 h 361"/>
              <a:gd name="T72" fmla="*/ 328 w 360"/>
              <a:gd name="T73" fmla="*/ 269 h 361"/>
              <a:gd name="T74" fmla="*/ 304 w 360"/>
              <a:gd name="T75" fmla="*/ 194 h 361"/>
              <a:gd name="T76" fmla="*/ 224 w 360"/>
              <a:gd name="T77" fmla="*/ 226 h 361"/>
              <a:gd name="T78" fmla="*/ 224 w 360"/>
              <a:gd name="T79" fmla="*/ 253 h 361"/>
              <a:gd name="T80" fmla="*/ 304 w 360"/>
              <a:gd name="T81" fmla="*/ 221 h 361"/>
              <a:gd name="T82" fmla="*/ 304 w 360"/>
              <a:gd name="T83" fmla="*/ 194 h 361"/>
              <a:gd name="T84" fmla="*/ 304 w 360"/>
              <a:gd name="T85" fmla="*/ 111 h 361"/>
              <a:gd name="T86" fmla="*/ 224 w 360"/>
              <a:gd name="T87" fmla="*/ 143 h 361"/>
              <a:gd name="T88" fmla="*/ 224 w 360"/>
              <a:gd name="T89" fmla="*/ 170 h 361"/>
              <a:gd name="T90" fmla="*/ 304 w 360"/>
              <a:gd name="T91" fmla="*/ 138 h 361"/>
              <a:gd name="T92" fmla="*/ 304 w 360"/>
              <a:gd name="T93" fmla="*/ 11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0" h="361">
                <a:moveTo>
                  <a:pt x="136" y="226"/>
                </a:moveTo>
                <a:cubicBezTo>
                  <a:pt x="56" y="194"/>
                  <a:pt x="56" y="194"/>
                  <a:pt x="56" y="194"/>
                </a:cubicBezTo>
                <a:cubicBezTo>
                  <a:pt x="56" y="221"/>
                  <a:pt x="56" y="221"/>
                  <a:pt x="56" y="221"/>
                </a:cubicBezTo>
                <a:cubicBezTo>
                  <a:pt x="136" y="253"/>
                  <a:pt x="136" y="253"/>
                  <a:pt x="136" y="253"/>
                </a:cubicBezTo>
                <a:lnTo>
                  <a:pt x="136" y="226"/>
                </a:lnTo>
                <a:close/>
                <a:moveTo>
                  <a:pt x="136" y="143"/>
                </a:moveTo>
                <a:cubicBezTo>
                  <a:pt x="56" y="111"/>
                  <a:pt x="56" y="111"/>
                  <a:pt x="56" y="111"/>
                </a:cubicBezTo>
                <a:cubicBezTo>
                  <a:pt x="56" y="138"/>
                  <a:pt x="56" y="138"/>
                  <a:pt x="56" y="138"/>
                </a:cubicBezTo>
                <a:cubicBezTo>
                  <a:pt x="136" y="170"/>
                  <a:pt x="136" y="170"/>
                  <a:pt x="136" y="170"/>
                </a:cubicBezTo>
                <a:lnTo>
                  <a:pt x="136" y="143"/>
                </a:lnTo>
                <a:close/>
                <a:moveTo>
                  <a:pt x="351" y="4"/>
                </a:moveTo>
                <a:cubicBezTo>
                  <a:pt x="345" y="1"/>
                  <a:pt x="338" y="0"/>
                  <a:pt x="332" y="2"/>
                </a:cubicBezTo>
                <a:cubicBezTo>
                  <a:pt x="180" y="63"/>
                  <a:pt x="180" y="63"/>
                  <a:pt x="180" y="63"/>
                </a:cubicBezTo>
                <a:cubicBezTo>
                  <a:pt x="27" y="2"/>
                  <a:pt x="27" y="2"/>
                  <a:pt x="27" y="2"/>
                </a:cubicBezTo>
                <a:cubicBezTo>
                  <a:pt x="21" y="0"/>
                  <a:pt x="14" y="1"/>
                  <a:pt x="8" y="4"/>
                </a:cubicBezTo>
                <a:cubicBezTo>
                  <a:pt x="3" y="8"/>
                  <a:pt x="0" y="14"/>
                  <a:pt x="0" y="21"/>
                </a:cubicBezTo>
                <a:cubicBezTo>
                  <a:pt x="0" y="277"/>
                  <a:pt x="0" y="277"/>
                  <a:pt x="0" y="277"/>
                </a:cubicBezTo>
                <a:cubicBezTo>
                  <a:pt x="0" y="285"/>
                  <a:pt x="5" y="292"/>
                  <a:pt x="12" y="295"/>
                </a:cubicBezTo>
                <a:cubicBezTo>
                  <a:pt x="172" y="359"/>
                  <a:pt x="172" y="359"/>
                  <a:pt x="172" y="359"/>
                </a:cubicBezTo>
                <a:cubicBezTo>
                  <a:pt x="172" y="359"/>
                  <a:pt x="175" y="360"/>
                  <a:pt x="176" y="361"/>
                </a:cubicBezTo>
                <a:cubicBezTo>
                  <a:pt x="177" y="361"/>
                  <a:pt x="178" y="361"/>
                  <a:pt x="180" y="361"/>
                </a:cubicBezTo>
                <a:cubicBezTo>
                  <a:pt x="181" y="361"/>
                  <a:pt x="182" y="361"/>
                  <a:pt x="184" y="361"/>
                </a:cubicBezTo>
                <a:cubicBezTo>
                  <a:pt x="184" y="360"/>
                  <a:pt x="187" y="359"/>
                  <a:pt x="187" y="359"/>
                </a:cubicBezTo>
                <a:cubicBezTo>
                  <a:pt x="347" y="295"/>
                  <a:pt x="347" y="295"/>
                  <a:pt x="347" y="295"/>
                </a:cubicBezTo>
                <a:cubicBezTo>
                  <a:pt x="355" y="292"/>
                  <a:pt x="360" y="285"/>
                  <a:pt x="360" y="277"/>
                </a:cubicBezTo>
                <a:cubicBezTo>
                  <a:pt x="360" y="21"/>
                  <a:pt x="360" y="21"/>
                  <a:pt x="360" y="21"/>
                </a:cubicBezTo>
                <a:cubicBezTo>
                  <a:pt x="360" y="14"/>
                  <a:pt x="356" y="8"/>
                  <a:pt x="351" y="4"/>
                </a:cubicBezTo>
                <a:close/>
                <a:moveTo>
                  <a:pt x="160" y="320"/>
                </a:moveTo>
                <a:cubicBezTo>
                  <a:pt x="32" y="269"/>
                  <a:pt x="32" y="269"/>
                  <a:pt x="32" y="269"/>
                </a:cubicBezTo>
                <a:cubicBezTo>
                  <a:pt x="32" y="45"/>
                  <a:pt x="32" y="45"/>
                  <a:pt x="32" y="45"/>
                </a:cubicBezTo>
                <a:cubicBezTo>
                  <a:pt x="160" y="96"/>
                  <a:pt x="160" y="96"/>
                  <a:pt x="160" y="96"/>
                </a:cubicBezTo>
                <a:lnTo>
                  <a:pt x="160" y="320"/>
                </a:lnTo>
                <a:close/>
                <a:moveTo>
                  <a:pt x="328" y="269"/>
                </a:moveTo>
                <a:cubicBezTo>
                  <a:pt x="200" y="320"/>
                  <a:pt x="200" y="320"/>
                  <a:pt x="200" y="320"/>
                </a:cubicBezTo>
                <a:cubicBezTo>
                  <a:pt x="200" y="96"/>
                  <a:pt x="200" y="96"/>
                  <a:pt x="200" y="96"/>
                </a:cubicBezTo>
                <a:cubicBezTo>
                  <a:pt x="328" y="45"/>
                  <a:pt x="328" y="45"/>
                  <a:pt x="328" y="45"/>
                </a:cubicBezTo>
                <a:lnTo>
                  <a:pt x="328" y="269"/>
                </a:lnTo>
                <a:close/>
                <a:moveTo>
                  <a:pt x="304" y="194"/>
                </a:moveTo>
                <a:cubicBezTo>
                  <a:pt x="224" y="226"/>
                  <a:pt x="224" y="226"/>
                  <a:pt x="224" y="226"/>
                </a:cubicBezTo>
                <a:cubicBezTo>
                  <a:pt x="224" y="253"/>
                  <a:pt x="224" y="253"/>
                  <a:pt x="224" y="253"/>
                </a:cubicBezTo>
                <a:cubicBezTo>
                  <a:pt x="304" y="221"/>
                  <a:pt x="304" y="221"/>
                  <a:pt x="304" y="221"/>
                </a:cubicBezTo>
                <a:lnTo>
                  <a:pt x="304" y="194"/>
                </a:lnTo>
                <a:close/>
                <a:moveTo>
                  <a:pt x="304" y="111"/>
                </a:moveTo>
                <a:cubicBezTo>
                  <a:pt x="224" y="143"/>
                  <a:pt x="224" y="143"/>
                  <a:pt x="224" y="143"/>
                </a:cubicBezTo>
                <a:cubicBezTo>
                  <a:pt x="224" y="170"/>
                  <a:pt x="224" y="170"/>
                  <a:pt x="224" y="170"/>
                </a:cubicBezTo>
                <a:cubicBezTo>
                  <a:pt x="304" y="138"/>
                  <a:pt x="304" y="138"/>
                  <a:pt x="304" y="138"/>
                </a:cubicBezTo>
                <a:lnTo>
                  <a:pt x="304" y="111"/>
                </a:ln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sp>
        <p:nvSpPr>
          <p:cNvPr id="127" name="TextBox 126"/>
          <p:cNvSpPr txBox="1"/>
          <p:nvPr/>
        </p:nvSpPr>
        <p:spPr>
          <a:xfrm>
            <a:off x="1679328" y="3868862"/>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28" name="TextBox 127"/>
          <p:cNvSpPr txBox="1"/>
          <p:nvPr/>
        </p:nvSpPr>
        <p:spPr>
          <a:xfrm>
            <a:off x="3995647" y="3542734"/>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
        <p:nvSpPr>
          <p:cNvPr id="76" name="标题 4"/>
          <p:cNvSpPr txBox="1">
            <a:spLocks/>
          </p:cNvSpPr>
          <p:nvPr/>
        </p:nvSpPr>
        <p:spPr>
          <a:xfrm>
            <a:off x="36677" y="1903891"/>
            <a:ext cx="1295807" cy="249622"/>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财务与融资</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14891435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5"/>
                                        </p:tgtEl>
                                        <p:attrNameLst>
                                          <p:attrName>style.visibility</p:attrName>
                                        </p:attrNameLst>
                                      </p:cBhvr>
                                      <p:to>
                                        <p:strVal val="visible"/>
                                      </p:to>
                                    </p:set>
                                    <p:anim calcmode="lin" valueType="num">
                                      <p:cBhvr>
                                        <p:cTn id="13" dur="500" fill="hold"/>
                                        <p:tgtEl>
                                          <p:spTgt spid="45"/>
                                        </p:tgtEl>
                                        <p:attrNameLst>
                                          <p:attrName>ppt_w</p:attrName>
                                        </p:attrNameLst>
                                      </p:cBhvr>
                                      <p:tavLst>
                                        <p:tav tm="0">
                                          <p:val>
                                            <p:fltVal val="0"/>
                                          </p:val>
                                        </p:tav>
                                        <p:tav tm="100000">
                                          <p:val>
                                            <p:strVal val="#ppt_w"/>
                                          </p:val>
                                        </p:tav>
                                      </p:tavLst>
                                    </p:anim>
                                    <p:anim calcmode="lin" valueType="num">
                                      <p:cBhvr>
                                        <p:cTn id="14" dur="500" fill="hold"/>
                                        <p:tgtEl>
                                          <p:spTgt spid="45"/>
                                        </p:tgtEl>
                                        <p:attrNameLst>
                                          <p:attrName>ppt_h</p:attrName>
                                        </p:attrNameLst>
                                      </p:cBhvr>
                                      <p:tavLst>
                                        <p:tav tm="0">
                                          <p:val>
                                            <p:fltVal val="0"/>
                                          </p:val>
                                        </p:tav>
                                        <p:tav tm="100000">
                                          <p:val>
                                            <p:strVal val="#ppt_h"/>
                                          </p:val>
                                        </p:tav>
                                      </p:tavLst>
                                    </p:anim>
                                    <p:animEffect transition="in" filter="fade">
                                      <p:cBhvr>
                                        <p:cTn id="15" dur="500"/>
                                        <p:tgtEl>
                                          <p:spTgt spid="45"/>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p:cTn id="19" dur="500" fill="hold"/>
                                        <p:tgtEl>
                                          <p:spTgt spid="41"/>
                                        </p:tgtEl>
                                        <p:attrNameLst>
                                          <p:attrName>ppt_w</p:attrName>
                                        </p:attrNameLst>
                                      </p:cBhvr>
                                      <p:tavLst>
                                        <p:tav tm="0">
                                          <p:val>
                                            <p:fltVal val="0"/>
                                          </p:val>
                                        </p:tav>
                                        <p:tav tm="100000">
                                          <p:val>
                                            <p:strVal val="#ppt_w"/>
                                          </p:val>
                                        </p:tav>
                                      </p:tavLst>
                                    </p:anim>
                                    <p:anim calcmode="lin" valueType="num">
                                      <p:cBhvr>
                                        <p:cTn id="20" dur="500" fill="hold"/>
                                        <p:tgtEl>
                                          <p:spTgt spid="41"/>
                                        </p:tgtEl>
                                        <p:attrNameLst>
                                          <p:attrName>ppt_h</p:attrName>
                                        </p:attrNameLst>
                                      </p:cBhvr>
                                      <p:tavLst>
                                        <p:tav tm="0">
                                          <p:val>
                                            <p:fltVal val="0"/>
                                          </p:val>
                                        </p:tav>
                                        <p:tav tm="100000">
                                          <p:val>
                                            <p:strVal val="#ppt_h"/>
                                          </p:val>
                                        </p:tav>
                                      </p:tavLst>
                                    </p:anim>
                                    <p:animEffect transition="in" filter="fade">
                                      <p:cBhvr>
                                        <p:cTn id="21" dur="500"/>
                                        <p:tgtEl>
                                          <p:spTgt spid="4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p:cTn id="25" dur="500" fill="hold"/>
                                        <p:tgtEl>
                                          <p:spTgt spid="47"/>
                                        </p:tgtEl>
                                        <p:attrNameLst>
                                          <p:attrName>ppt_w</p:attrName>
                                        </p:attrNameLst>
                                      </p:cBhvr>
                                      <p:tavLst>
                                        <p:tav tm="0">
                                          <p:val>
                                            <p:fltVal val="0"/>
                                          </p:val>
                                        </p:tav>
                                        <p:tav tm="100000">
                                          <p:val>
                                            <p:strVal val="#ppt_w"/>
                                          </p:val>
                                        </p:tav>
                                      </p:tavLst>
                                    </p:anim>
                                    <p:anim calcmode="lin" valueType="num">
                                      <p:cBhvr>
                                        <p:cTn id="26" dur="500" fill="hold"/>
                                        <p:tgtEl>
                                          <p:spTgt spid="47"/>
                                        </p:tgtEl>
                                        <p:attrNameLst>
                                          <p:attrName>ppt_h</p:attrName>
                                        </p:attrNameLst>
                                      </p:cBhvr>
                                      <p:tavLst>
                                        <p:tav tm="0">
                                          <p:val>
                                            <p:fltVal val="0"/>
                                          </p:val>
                                        </p:tav>
                                        <p:tav tm="100000">
                                          <p:val>
                                            <p:strVal val="#ppt_h"/>
                                          </p:val>
                                        </p:tav>
                                      </p:tavLst>
                                    </p:anim>
                                    <p:animEffect transition="in" filter="fade">
                                      <p:cBhvr>
                                        <p:cTn id="27" dur="500"/>
                                        <p:tgtEl>
                                          <p:spTgt spid="47"/>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p:cTn id="31" dur="500" fill="hold"/>
                                        <p:tgtEl>
                                          <p:spTgt spid="46"/>
                                        </p:tgtEl>
                                        <p:attrNameLst>
                                          <p:attrName>ppt_w</p:attrName>
                                        </p:attrNameLst>
                                      </p:cBhvr>
                                      <p:tavLst>
                                        <p:tav tm="0">
                                          <p:val>
                                            <p:fltVal val="0"/>
                                          </p:val>
                                        </p:tav>
                                        <p:tav tm="100000">
                                          <p:val>
                                            <p:strVal val="#ppt_w"/>
                                          </p:val>
                                        </p:tav>
                                      </p:tavLst>
                                    </p:anim>
                                    <p:anim calcmode="lin" valueType="num">
                                      <p:cBhvr>
                                        <p:cTn id="32" dur="500" fill="hold"/>
                                        <p:tgtEl>
                                          <p:spTgt spid="46"/>
                                        </p:tgtEl>
                                        <p:attrNameLst>
                                          <p:attrName>ppt_h</p:attrName>
                                        </p:attrNameLst>
                                      </p:cBhvr>
                                      <p:tavLst>
                                        <p:tav tm="0">
                                          <p:val>
                                            <p:fltVal val="0"/>
                                          </p:val>
                                        </p:tav>
                                        <p:tav tm="100000">
                                          <p:val>
                                            <p:strVal val="#ppt_h"/>
                                          </p:val>
                                        </p:tav>
                                      </p:tavLst>
                                    </p:anim>
                                    <p:animEffect transition="in" filter="fade">
                                      <p:cBhvr>
                                        <p:cTn id="33" dur="500"/>
                                        <p:tgtEl>
                                          <p:spTgt spid="46"/>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p:cTn id="37" dur="500" fill="hold"/>
                                        <p:tgtEl>
                                          <p:spTgt spid="48"/>
                                        </p:tgtEl>
                                        <p:attrNameLst>
                                          <p:attrName>ppt_w</p:attrName>
                                        </p:attrNameLst>
                                      </p:cBhvr>
                                      <p:tavLst>
                                        <p:tav tm="0">
                                          <p:val>
                                            <p:fltVal val="0"/>
                                          </p:val>
                                        </p:tav>
                                        <p:tav tm="100000">
                                          <p:val>
                                            <p:strVal val="#ppt_w"/>
                                          </p:val>
                                        </p:tav>
                                      </p:tavLst>
                                    </p:anim>
                                    <p:anim calcmode="lin" valueType="num">
                                      <p:cBhvr>
                                        <p:cTn id="38" dur="500" fill="hold"/>
                                        <p:tgtEl>
                                          <p:spTgt spid="48"/>
                                        </p:tgtEl>
                                        <p:attrNameLst>
                                          <p:attrName>ppt_h</p:attrName>
                                        </p:attrNameLst>
                                      </p:cBhvr>
                                      <p:tavLst>
                                        <p:tav tm="0">
                                          <p:val>
                                            <p:fltVal val="0"/>
                                          </p:val>
                                        </p:tav>
                                        <p:tav tm="100000">
                                          <p:val>
                                            <p:strVal val="#ppt_h"/>
                                          </p:val>
                                        </p:tav>
                                      </p:tavLst>
                                    </p:anim>
                                    <p:animEffect transition="in" filter="fade">
                                      <p:cBhvr>
                                        <p:cTn id="39" dur="500"/>
                                        <p:tgtEl>
                                          <p:spTgt spid="4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p:cTn id="43" dur="500" fill="hold"/>
                                        <p:tgtEl>
                                          <p:spTgt spid="44"/>
                                        </p:tgtEl>
                                        <p:attrNameLst>
                                          <p:attrName>ppt_w</p:attrName>
                                        </p:attrNameLst>
                                      </p:cBhvr>
                                      <p:tavLst>
                                        <p:tav tm="0">
                                          <p:val>
                                            <p:fltVal val="0"/>
                                          </p:val>
                                        </p:tav>
                                        <p:tav tm="100000">
                                          <p:val>
                                            <p:strVal val="#ppt_w"/>
                                          </p:val>
                                        </p:tav>
                                      </p:tavLst>
                                    </p:anim>
                                    <p:anim calcmode="lin" valueType="num">
                                      <p:cBhvr>
                                        <p:cTn id="44" dur="500" fill="hold"/>
                                        <p:tgtEl>
                                          <p:spTgt spid="44"/>
                                        </p:tgtEl>
                                        <p:attrNameLst>
                                          <p:attrName>ppt_h</p:attrName>
                                        </p:attrNameLst>
                                      </p:cBhvr>
                                      <p:tavLst>
                                        <p:tav tm="0">
                                          <p:val>
                                            <p:fltVal val="0"/>
                                          </p:val>
                                        </p:tav>
                                        <p:tav tm="100000">
                                          <p:val>
                                            <p:strVal val="#ppt_h"/>
                                          </p:val>
                                        </p:tav>
                                      </p:tavLst>
                                    </p:anim>
                                    <p:animEffect transition="in" filter="fade">
                                      <p:cBhvr>
                                        <p:cTn id="45" dur="500"/>
                                        <p:tgtEl>
                                          <p:spTgt spid="44"/>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 calcmode="lin" valueType="num">
                                      <p:cBhvr>
                                        <p:cTn id="49" dur="500" fill="hold"/>
                                        <p:tgtEl>
                                          <p:spTgt spid="49"/>
                                        </p:tgtEl>
                                        <p:attrNameLst>
                                          <p:attrName>ppt_w</p:attrName>
                                        </p:attrNameLst>
                                      </p:cBhvr>
                                      <p:tavLst>
                                        <p:tav tm="0">
                                          <p:val>
                                            <p:fltVal val="0"/>
                                          </p:val>
                                        </p:tav>
                                        <p:tav tm="100000">
                                          <p:val>
                                            <p:strVal val="#ppt_w"/>
                                          </p:val>
                                        </p:tav>
                                      </p:tavLst>
                                    </p:anim>
                                    <p:anim calcmode="lin" valueType="num">
                                      <p:cBhvr>
                                        <p:cTn id="50" dur="500" fill="hold"/>
                                        <p:tgtEl>
                                          <p:spTgt spid="49"/>
                                        </p:tgtEl>
                                        <p:attrNameLst>
                                          <p:attrName>ppt_h</p:attrName>
                                        </p:attrNameLst>
                                      </p:cBhvr>
                                      <p:tavLst>
                                        <p:tav tm="0">
                                          <p:val>
                                            <p:fltVal val="0"/>
                                          </p:val>
                                        </p:tav>
                                        <p:tav tm="100000">
                                          <p:val>
                                            <p:strVal val="#ppt_h"/>
                                          </p:val>
                                        </p:tav>
                                      </p:tavLst>
                                    </p:anim>
                                    <p:animEffect transition="in" filter="fade">
                                      <p:cBhvr>
                                        <p:cTn id="51" dur="500"/>
                                        <p:tgtEl>
                                          <p:spTgt spid="4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p:cTn id="55" dur="500" fill="hold"/>
                                        <p:tgtEl>
                                          <p:spTgt spid="50"/>
                                        </p:tgtEl>
                                        <p:attrNameLst>
                                          <p:attrName>ppt_w</p:attrName>
                                        </p:attrNameLst>
                                      </p:cBhvr>
                                      <p:tavLst>
                                        <p:tav tm="0">
                                          <p:val>
                                            <p:fltVal val="0"/>
                                          </p:val>
                                        </p:tav>
                                        <p:tav tm="100000">
                                          <p:val>
                                            <p:strVal val="#ppt_w"/>
                                          </p:val>
                                        </p:tav>
                                      </p:tavLst>
                                    </p:anim>
                                    <p:anim calcmode="lin" valueType="num">
                                      <p:cBhvr>
                                        <p:cTn id="56" dur="500" fill="hold"/>
                                        <p:tgtEl>
                                          <p:spTgt spid="50"/>
                                        </p:tgtEl>
                                        <p:attrNameLst>
                                          <p:attrName>ppt_h</p:attrName>
                                        </p:attrNameLst>
                                      </p:cBhvr>
                                      <p:tavLst>
                                        <p:tav tm="0">
                                          <p:val>
                                            <p:fltVal val="0"/>
                                          </p:val>
                                        </p:tav>
                                        <p:tav tm="100000">
                                          <p:val>
                                            <p:strVal val="#ppt_h"/>
                                          </p:val>
                                        </p:tav>
                                      </p:tavLst>
                                    </p:anim>
                                    <p:animEffect transition="in" filter="fade">
                                      <p:cBhvr>
                                        <p:cTn id="57" dur="500"/>
                                        <p:tgtEl>
                                          <p:spTgt spid="50"/>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p:cTn id="61" dur="500" fill="hold"/>
                                        <p:tgtEl>
                                          <p:spTgt spid="51"/>
                                        </p:tgtEl>
                                        <p:attrNameLst>
                                          <p:attrName>ppt_w</p:attrName>
                                        </p:attrNameLst>
                                      </p:cBhvr>
                                      <p:tavLst>
                                        <p:tav tm="0">
                                          <p:val>
                                            <p:fltVal val="0"/>
                                          </p:val>
                                        </p:tav>
                                        <p:tav tm="100000">
                                          <p:val>
                                            <p:strVal val="#ppt_w"/>
                                          </p:val>
                                        </p:tav>
                                      </p:tavLst>
                                    </p:anim>
                                    <p:anim calcmode="lin" valueType="num">
                                      <p:cBhvr>
                                        <p:cTn id="62" dur="500" fill="hold"/>
                                        <p:tgtEl>
                                          <p:spTgt spid="51"/>
                                        </p:tgtEl>
                                        <p:attrNameLst>
                                          <p:attrName>ppt_h</p:attrName>
                                        </p:attrNameLst>
                                      </p:cBhvr>
                                      <p:tavLst>
                                        <p:tav tm="0">
                                          <p:val>
                                            <p:fltVal val="0"/>
                                          </p:val>
                                        </p:tav>
                                        <p:tav tm="100000">
                                          <p:val>
                                            <p:strVal val="#ppt_h"/>
                                          </p:val>
                                        </p:tav>
                                      </p:tavLst>
                                    </p:anim>
                                    <p:animEffect transition="in" filter="fade">
                                      <p:cBhvr>
                                        <p:cTn id="63" dur="500"/>
                                        <p:tgtEl>
                                          <p:spTgt spid="51"/>
                                        </p:tgtEl>
                                      </p:cBhvr>
                                    </p:animEffect>
                                  </p:childTnLst>
                                </p:cTn>
                              </p:par>
                              <p:par>
                                <p:cTn id="64" presetID="53" presetClass="entr" presetSubtype="16" fill="hold" grpId="0" nodeType="withEffect">
                                  <p:stCondLst>
                                    <p:cond delay="500"/>
                                  </p:stCondLst>
                                  <p:childTnLst>
                                    <p:set>
                                      <p:cBhvr>
                                        <p:cTn id="65" dur="1" fill="hold">
                                          <p:stCondLst>
                                            <p:cond delay="0"/>
                                          </p:stCondLst>
                                        </p:cTn>
                                        <p:tgtEl>
                                          <p:spTgt spid="122"/>
                                        </p:tgtEl>
                                        <p:attrNameLst>
                                          <p:attrName>style.visibility</p:attrName>
                                        </p:attrNameLst>
                                      </p:cBhvr>
                                      <p:to>
                                        <p:strVal val="visible"/>
                                      </p:to>
                                    </p:set>
                                    <p:anim calcmode="lin" valueType="num">
                                      <p:cBhvr>
                                        <p:cTn id="66" dur="1000" fill="hold"/>
                                        <p:tgtEl>
                                          <p:spTgt spid="122"/>
                                        </p:tgtEl>
                                        <p:attrNameLst>
                                          <p:attrName>ppt_w</p:attrName>
                                        </p:attrNameLst>
                                      </p:cBhvr>
                                      <p:tavLst>
                                        <p:tav tm="0">
                                          <p:val>
                                            <p:fltVal val="0"/>
                                          </p:val>
                                        </p:tav>
                                        <p:tav tm="100000">
                                          <p:val>
                                            <p:strVal val="#ppt_w"/>
                                          </p:val>
                                        </p:tav>
                                      </p:tavLst>
                                    </p:anim>
                                    <p:anim calcmode="lin" valueType="num">
                                      <p:cBhvr>
                                        <p:cTn id="67" dur="1000" fill="hold"/>
                                        <p:tgtEl>
                                          <p:spTgt spid="122"/>
                                        </p:tgtEl>
                                        <p:attrNameLst>
                                          <p:attrName>ppt_h</p:attrName>
                                        </p:attrNameLst>
                                      </p:cBhvr>
                                      <p:tavLst>
                                        <p:tav tm="0">
                                          <p:val>
                                            <p:fltVal val="0"/>
                                          </p:val>
                                        </p:tav>
                                        <p:tav tm="100000">
                                          <p:val>
                                            <p:strVal val="#ppt_h"/>
                                          </p:val>
                                        </p:tav>
                                      </p:tavLst>
                                    </p:anim>
                                    <p:animEffect transition="in" filter="fade">
                                      <p:cBhvr>
                                        <p:cTn id="68" dur="1000"/>
                                        <p:tgtEl>
                                          <p:spTgt spid="122"/>
                                        </p:tgtEl>
                                      </p:cBhvr>
                                    </p:animEffect>
                                  </p:childTnLst>
                                </p:cTn>
                              </p:par>
                              <p:par>
                                <p:cTn id="69" presetID="53" presetClass="entr" presetSubtype="16" fill="hold" grpId="0" nodeType="withEffect">
                                  <p:stCondLst>
                                    <p:cond delay="500"/>
                                  </p:stCondLst>
                                  <p:childTnLst>
                                    <p:set>
                                      <p:cBhvr>
                                        <p:cTn id="70" dur="1" fill="hold">
                                          <p:stCondLst>
                                            <p:cond delay="0"/>
                                          </p:stCondLst>
                                        </p:cTn>
                                        <p:tgtEl>
                                          <p:spTgt spid="123"/>
                                        </p:tgtEl>
                                        <p:attrNameLst>
                                          <p:attrName>style.visibility</p:attrName>
                                        </p:attrNameLst>
                                      </p:cBhvr>
                                      <p:to>
                                        <p:strVal val="visible"/>
                                      </p:to>
                                    </p:set>
                                    <p:anim calcmode="lin" valueType="num">
                                      <p:cBhvr>
                                        <p:cTn id="71" dur="1000" fill="hold"/>
                                        <p:tgtEl>
                                          <p:spTgt spid="123"/>
                                        </p:tgtEl>
                                        <p:attrNameLst>
                                          <p:attrName>ppt_w</p:attrName>
                                        </p:attrNameLst>
                                      </p:cBhvr>
                                      <p:tavLst>
                                        <p:tav tm="0">
                                          <p:val>
                                            <p:fltVal val="0"/>
                                          </p:val>
                                        </p:tav>
                                        <p:tav tm="100000">
                                          <p:val>
                                            <p:strVal val="#ppt_w"/>
                                          </p:val>
                                        </p:tav>
                                      </p:tavLst>
                                    </p:anim>
                                    <p:anim calcmode="lin" valueType="num">
                                      <p:cBhvr>
                                        <p:cTn id="72" dur="1000" fill="hold"/>
                                        <p:tgtEl>
                                          <p:spTgt spid="123"/>
                                        </p:tgtEl>
                                        <p:attrNameLst>
                                          <p:attrName>ppt_h</p:attrName>
                                        </p:attrNameLst>
                                      </p:cBhvr>
                                      <p:tavLst>
                                        <p:tav tm="0">
                                          <p:val>
                                            <p:fltVal val="0"/>
                                          </p:val>
                                        </p:tav>
                                        <p:tav tm="100000">
                                          <p:val>
                                            <p:strVal val="#ppt_h"/>
                                          </p:val>
                                        </p:tav>
                                      </p:tavLst>
                                    </p:anim>
                                    <p:animEffect transition="in" filter="fade">
                                      <p:cBhvr>
                                        <p:cTn id="73" dur="1000"/>
                                        <p:tgtEl>
                                          <p:spTgt spid="123"/>
                                        </p:tgtEl>
                                      </p:cBhvr>
                                    </p:animEffect>
                                  </p:childTnLst>
                                </p:cTn>
                              </p:par>
                              <p:par>
                                <p:cTn id="74" presetID="53" presetClass="entr" presetSubtype="16" fill="hold" grpId="0" nodeType="withEffect">
                                  <p:stCondLst>
                                    <p:cond delay="500"/>
                                  </p:stCondLst>
                                  <p:childTnLst>
                                    <p:set>
                                      <p:cBhvr>
                                        <p:cTn id="75" dur="1" fill="hold">
                                          <p:stCondLst>
                                            <p:cond delay="0"/>
                                          </p:stCondLst>
                                        </p:cTn>
                                        <p:tgtEl>
                                          <p:spTgt spid="121"/>
                                        </p:tgtEl>
                                        <p:attrNameLst>
                                          <p:attrName>style.visibility</p:attrName>
                                        </p:attrNameLst>
                                      </p:cBhvr>
                                      <p:to>
                                        <p:strVal val="visible"/>
                                      </p:to>
                                    </p:set>
                                    <p:anim calcmode="lin" valueType="num">
                                      <p:cBhvr>
                                        <p:cTn id="76" dur="1000" fill="hold"/>
                                        <p:tgtEl>
                                          <p:spTgt spid="121"/>
                                        </p:tgtEl>
                                        <p:attrNameLst>
                                          <p:attrName>ppt_w</p:attrName>
                                        </p:attrNameLst>
                                      </p:cBhvr>
                                      <p:tavLst>
                                        <p:tav tm="0">
                                          <p:val>
                                            <p:fltVal val="0"/>
                                          </p:val>
                                        </p:tav>
                                        <p:tav tm="100000">
                                          <p:val>
                                            <p:strVal val="#ppt_w"/>
                                          </p:val>
                                        </p:tav>
                                      </p:tavLst>
                                    </p:anim>
                                    <p:anim calcmode="lin" valueType="num">
                                      <p:cBhvr>
                                        <p:cTn id="77" dur="1000" fill="hold"/>
                                        <p:tgtEl>
                                          <p:spTgt spid="121"/>
                                        </p:tgtEl>
                                        <p:attrNameLst>
                                          <p:attrName>ppt_h</p:attrName>
                                        </p:attrNameLst>
                                      </p:cBhvr>
                                      <p:tavLst>
                                        <p:tav tm="0">
                                          <p:val>
                                            <p:fltVal val="0"/>
                                          </p:val>
                                        </p:tav>
                                        <p:tav tm="100000">
                                          <p:val>
                                            <p:strVal val="#ppt_h"/>
                                          </p:val>
                                        </p:tav>
                                      </p:tavLst>
                                    </p:anim>
                                    <p:animEffect transition="in" filter="fade">
                                      <p:cBhvr>
                                        <p:cTn id="78" dur="1000"/>
                                        <p:tgtEl>
                                          <p:spTgt spid="121"/>
                                        </p:tgtEl>
                                      </p:cBhvr>
                                    </p:animEffect>
                                  </p:childTnLst>
                                </p:cTn>
                              </p:par>
                              <p:par>
                                <p:cTn id="79" presetID="53" presetClass="entr" presetSubtype="16" fill="hold" grpId="0" nodeType="withEffect">
                                  <p:stCondLst>
                                    <p:cond delay="500"/>
                                  </p:stCondLst>
                                  <p:childTnLst>
                                    <p:set>
                                      <p:cBhvr>
                                        <p:cTn id="80" dur="1" fill="hold">
                                          <p:stCondLst>
                                            <p:cond delay="0"/>
                                          </p:stCondLst>
                                        </p:cTn>
                                        <p:tgtEl>
                                          <p:spTgt spid="124"/>
                                        </p:tgtEl>
                                        <p:attrNameLst>
                                          <p:attrName>style.visibility</p:attrName>
                                        </p:attrNameLst>
                                      </p:cBhvr>
                                      <p:to>
                                        <p:strVal val="visible"/>
                                      </p:to>
                                    </p:set>
                                    <p:anim calcmode="lin" valueType="num">
                                      <p:cBhvr>
                                        <p:cTn id="81" dur="1000" fill="hold"/>
                                        <p:tgtEl>
                                          <p:spTgt spid="124"/>
                                        </p:tgtEl>
                                        <p:attrNameLst>
                                          <p:attrName>ppt_w</p:attrName>
                                        </p:attrNameLst>
                                      </p:cBhvr>
                                      <p:tavLst>
                                        <p:tav tm="0">
                                          <p:val>
                                            <p:fltVal val="0"/>
                                          </p:val>
                                        </p:tav>
                                        <p:tav tm="100000">
                                          <p:val>
                                            <p:strVal val="#ppt_w"/>
                                          </p:val>
                                        </p:tav>
                                      </p:tavLst>
                                    </p:anim>
                                    <p:anim calcmode="lin" valueType="num">
                                      <p:cBhvr>
                                        <p:cTn id="82" dur="1000" fill="hold"/>
                                        <p:tgtEl>
                                          <p:spTgt spid="124"/>
                                        </p:tgtEl>
                                        <p:attrNameLst>
                                          <p:attrName>ppt_h</p:attrName>
                                        </p:attrNameLst>
                                      </p:cBhvr>
                                      <p:tavLst>
                                        <p:tav tm="0">
                                          <p:val>
                                            <p:fltVal val="0"/>
                                          </p:val>
                                        </p:tav>
                                        <p:tav tm="100000">
                                          <p:val>
                                            <p:strVal val="#ppt_h"/>
                                          </p:val>
                                        </p:tav>
                                      </p:tavLst>
                                    </p:anim>
                                    <p:animEffect transition="in" filter="fade">
                                      <p:cBhvr>
                                        <p:cTn id="83" dur="1000"/>
                                        <p:tgtEl>
                                          <p:spTgt spid="124"/>
                                        </p:tgtEl>
                                      </p:cBhvr>
                                    </p:animEffect>
                                  </p:childTnLst>
                                </p:cTn>
                              </p:par>
                            </p:childTnLst>
                          </p:cTn>
                        </p:par>
                        <p:par>
                          <p:cTn id="84" fill="hold">
                            <p:stCondLst>
                              <p:cond delay="6000"/>
                            </p:stCondLst>
                            <p:childTnLst>
                              <p:par>
                                <p:cTn id="85" presetID="22" presetClass="entr" presetSubtype="1" fill="hold" nodeType="afterEffect">
                                  <p:stCondLst>
                                    <p:cond delay="0"/>
                                  </p:stCondLst>
                                  <p:childTnLst>
                                    <p:set>
                                      <p:cBhvr>
                                        <p:cTn id="86" dur="1" fill="hold">
                                          <p:stCondLst>
                                            <p:cond delay="0"/>
                                          </p:stCondLst>
                                        </p:cTn>
                                        <p:tgtEl>
                                          <p:spTgt spid="56"/>
                                        </p:tgtEl>
                                        <p:attrNameLst>
                                          <p:attrName>style.visibility</p:attrName>
                                        </p:attrNameLst>
                                      </p:cBhvr>
                                      <p:to>
                                        <p:strVal val="visible"/>
                                      </p:to>
                                    </p:set>
                                    <p:animEffect transition="in" filter="wipe(up)">
                                      <p:cBhvr>
                                        <p:cTn id="87" dur="500"/>
                                        <p:tgtEl>
                                          <p:spTgt spid="56"/>
                                        </p:tgtEl>
                                      </p:cBhvr>
                                    </p:animEffect>
                                  </p:childTnLst>
                                </p:cTn>
                              </p:par>
                            </p:childTnLst>
                          </p:cTn>
                        </p:par>
                        <p:par>
                          <p:cTn id="88" fill="hold">
                            <p:stCondLst>
                              <p:cond delay="6500"/>
                            </p:stCondLst>
                            <p:childTnLst>
                              <p:par>
                                <p:cTn id="89" presetID="22" presetClass="entr" presetSubtype="4" fill="hold"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wipe(down)">
                                      <p:cBhvr>
                                        <p:cTn id="91" dur="500"/>
                                        <p:tgtEl>
                                          <p:spTgt spid="59"/>
                                        </p:tgtEl>
                                      </p:cBhvr>
                                    </p:animEffect>
                                  </p:childTnLst>
                                </p:cTn>
                              </p:par>
                            </p:childTnLst>
                          </p:cTn>
                        </p:par>
                        <p:par>
                          <p:cTn id="92" fill="hold">
                            <p:stCondLst>
                              <p:cond delay="7000"/>
                            </p:stCondLst>
                            <p:childTnLst>
                              <p:par>
                                <p:cTn id="93" presetID="22" presetClass="entr" presetSubtype="1" fill="hold" nodeType="afterEffect">
                                  <p:stCondLst>
                                    <p:cond delay="0"/>
                                  </p:stCondLst>
                                  <p:childTnLst>
                                    <p:set>
                                      <p:cBhvr>
                                        <p:cTn id="94" dur="1" fill="hold">
                                          <p:stCondLst>
                                            <p:cond delay="0"/>
                                          </p:stCondLst>
                                        </p:cTn>
                                        <p:tgtEl>
                                          <p:spTgt spid="77"/>
                                        </p:tgtEl>
                                        <p:attrNameLst>
                                          <p:attrName>style.visibility</p:attrName>
                                        </p:attrNameLst>
                                      </p:cBhvr>
                                      <p:to>
                                        <p:strVal val="visible"/>
                                      </p:to>
                                    </p:set>
                                    <p:animEffect transition="in" filter="wipe(up)">
                                      <p:cBhvr>
                                        <p:cTn id="95" dur="500"/>
                                        <p:tgtEl>
                                          <p:spTgt spid="77"/>
                                        </p:tgtEl>
                                      </p:cBhvr>
                                    </p:animEffect>
                                  </p:childTnLst>
                                </p:cTn>
                              </p:par>
                            </p:childTnLst>
                          </p:cTn>
                        </p:par>
                        <p:par>
                          <p:cTn id="96" fill="hold">
                            <p:stCondLst>
                              <p:cond delay="7500"/>
                            </p:stCondLst>
                            <p:childTnLst>
                              <p:par>
                                <p:cTn id="97" presetID="22" presetClass="entr" presetSubtype="4" fill="hold" nodeType="afterEffect">
                                  <p:stCondLst>
                                    <p:cond delay="0"/>
                                  </p:stCondLst>
                                  <p:childTnLst>
                                    <p:set>
                                      <p:cBhvr>
                                        <p:cTn id="98" dur="1" fill="hold">
                                          <p:stCondLst>
                                            <p:cond delay="0"/>
                                          </p:stCondLst>
                                        </p:cTn>
                                        <p:tgtEl>
                                          <p:spTgt spid="62"/>
                                        </p:tgtEl>
                                        <p:attrNameLst>
                                          <p:attrName>style.visibility</p:attrName>
                                        </p:attrNameLst>
                                      </p:cBhvr>
                                      <p:to>
                                        <p:strVal val="visible"/>
                                      </p:to>
                                    </p:set>
                                    <p:animEffect transition="in" filter="wipe(down)">
                                      <p:cBhvr>
                                        <p:cTn id="99" dur="500"/>
                                        <p:tgtEl>
                                          <p:spTgt spid="62"/>
                                        </p:tgtEl>
                                      </p:cBhvr>
                                    </p:animEffect>
                                  </p:childTnLst>
                                </p:cTn>
                              </p:par>
                            </p:childTnLst>
                          </p:cTn>
                        </p:par>
                        <p:par>
                          <p:cTn id="100" fill="hold">
                            <p:stCondLst>
                              <p:cond delay="8000"/>
                            </p:stCondLst>
                            <p:childTnLst>
                              <p:par>
                                <p:cTn id="101" presetID="22" presetClass="entr" presetSubtype="1" fill="hold" nodeType="afterEffect">
                                  <p:stCondLst>
                                    <p:cond delay="0"/>
                                  </p:stCondLst>
                                  <p:childTnLst>
                                    <p:set>
                                      <p:cBhvr>
                                        <p:cTn id="102" dur="1" fill="hold">
                                          <p:stCondLst>
                                            <p:cond delay="0"/>
                                          </p:stCondLst>
                                        </p:cTn>
                                        <p:tgtEl>
                                          <p:spTgt spid="84"/>
                                        </p:tgtEl>
                                        <p:attrNameLst>
                                          <p:attrName>style.visibility</p:attrName>
                                        </p:attrNameLst>
                                      </p:cBhvr>
                                      <p:to>
                                        <p:strVal val="visible"/>
                                      </p:to>
                                    </p:set>
                                    <p:animEffect transition="in" filter="wipe(up)">
                                      <p:cBhvr>
                                        <p:cTn id="103" dur="500"/>
                                        <p:tgtEl>
                                          <p:spTgt spid="84"/>
                                        </p:tgtEl>
                                      </p:cBhvr>
                                    </p:animEffect>
                                  </p:childTnLst>
                                </p:cTn>
                              </p:par>
                            </p:childTnLst>
                          </p:cTn>
                        </p:par>
                        <p:par>
                          <p:cTn id="104" fill="hold">
                            <p:stCondLst>
                              <p:cond delay="8500"/>
                            </p:stCondLst>
                            <p:childTnLst>
                              <p:par>
                                <p:cTn id="105" presetID="22" presetClass="entr" presetSubtype="4" fill="hold" nodeType="afterEffect">
                                  <p:stCondLst>
                                    <p:cond delay="0"/>
                                  </p:stCondLst>
                                  <p:childTnLst>
                                    <p:set>
                                      <p:cBhvr>
                                        <p:cTn id="106" dur="1" fill="hold">
                                          <p:stCondLst>
                                            <p:cond delay="0"/>
                                          </p:stCondLst>
                                        </p:cTn>
                                        <p:tgtEl>
                                          <p:spTgt spid="65"/>
                                        </p:tgtEl>
                                        <p:attrNameLst>
                                          <p:attrName>style.visibility</p:attrName>
                                        </p:attrNameLst>
                                      </p:cBhvr>
                                      <p:to>
                                        <p:strVal val="visible"/>
                                      </p:to>
                                    </p:set>
                                    <p:animEffect transition="in" filter="wipe(down)">
                                      <p:cBhvr>
                                        <p:cTn id="107" dur="500"/>
                                        <p:tgtEl>
                                          <p:spTgt spid="65"/>
                                        </p:tgtEl>
                                      </p:cBhvr>
                                    </p:animEffect>
                                  </p:childTnLst>
                                </p:cTn>
                              </p:par>
                            </p:childTnLst>
                          </p:cTn>
                        </p:par>
                        <p:par>
                          <p:cTn id="108" fill="hold">
                            <p:stCondLst>
                              <p:cond delay="9000"/>
                            </p:stCondLst>
                            <p:childTnLst>
                              <p:par>
                                <p:cTn id="109" presetID="22" presetClass="entr" presetSubtype="1" fill="hold" nodeType="afterEffect">
                                  <p:stCondLst>
                                    <p:cond delay="0"/>
                                  </p:stCondLst>
                                  <p:childTnLst>
                                    <p:set>
                                      <p:cBhvr>
                                        <p:cTn id="110" dur="1" fill="hold">
                                          <p:stCondLst>
                                            <p:cond delay="0"/>
                                          </p:stCondLst>
                                        </p:cTn>
                                        <p:tgtEl>
                                          <p:spTgt spid="87"/>
                                        </p:tgtEl>
                                        <p:attrNameLst>
                                          <p:attrName>style.visibility</p:attrName>
                                        </p:attrNameLst>
                                      </p:cBhvr>
                                      <p:to>
                                        <p:strVal val="visible"/>
                                      </p:to>
                                    </p:set>
                                    <p:animEffect transition="in" filter="wipe(up)">
                                      <p:cBhvr>
                                        <p:cTn id="111" dur="500"/>
                                        <p:tgtEl>
                                          <p:spTgt spid="87"/>
                                        </p:tgtEl>
                                      </p:cBhvr>
                                    </p:animEffect>
                                  </p:childTnLst>
                                </p:cTn>
                              </p:par>
                            </p:childTnLst>
                          </p:cTn>
                        </p:par>
                        <p:par>
                          <p:cTn id="112" fill="hold">
                            <p:stCondLst>
                              <p:cond delay="9500"/>
                            </p:stCondLst>
                            <p:childTnLst>
                              <p:par>
                                <p:cTn id="113" presetID="22" presetClass="entr" presetSubtype="4" fill="hold" nodeType="afterEffect">
                                  <p:stCondLst>
                                    <p:cond delay="0"/>
                                  </p:stCondLst>
                                  <p:childTnLst>
                                    <p:set>
                                      <p:cBhvr>
                                        <p:cTn id="114" dur="1" fill="hold">
                                          <p:stCondLst>
                                            <p:cond delay="0"/>
                                          </p:stCondLst>
                                        </p:cTn>
                                        <p:tgtEl>
                                          <p:spTgt spid="68"/>
                                        </p:tgtEl>
                                        <p:attrNameLst>
                                          <p:attrName>style.visibility</p:attrName>
                                        </p:attrNameLst>
                                      </p:cBhvr>
                                      <p:to>
                                        <p:strVal val="visible"/>
                                      </p:to>
                                    </p:set>
                                    <p:animEffect transition="in" filter="wipe(down)">
                                      <p:cBhvr>
                                        <p:cTn id="115" dur="500"/>
                                        <p:tgtEl>
                                          <p:spTgt spid="68"/>
                                        </p:tgtEl>
                                      </p:cBhvr>
                                    </p:animEffect>
                                  </p:childTnLst>
                                </p:cTn>
                              </p:par>
                            </p:childTnLst>
                          </p:cTn>
                        </p:par>
                        <p:par>
                          <p:cTn id="116" fill="hold">
                            <p:stCondLst>
                              <p:cond delay="10000"/>
                            </p:stCondLst>
                            <p:childTnLst>
                              <p:par>
                                <p:cTn id="117" presetID="22" presetClass="entr" presetSubtype="1" fill="hold" nodeType="afterEffect">
                                  <p:stCondLst>
                                    <p:cond delay="0"/>
                                  </p:stCondLst>
                                  <p:childTnLst>
                                    <p:set>
                                      <p:cBhvr>
                                        <p:cTn id="118" dur="1" fill="hold">
                                          <p:stCondLst>
                                            <p:cond delay="0"/>
                                          </p:stCondLst>
                                        </p:cTn>
                                        <p:tgtEl>
                                          <p:spTgt spid="90"/>
                                        </p:tgtEl>
                                        <p:attrNameLst>
                                          <p:attrName>style.visibility</p:attrName>
                                        </p:attrNameLst>
                                      </p:cBhvr>
                                      <p:to>
                                        <p:strVal val="visible"/>
                                      </p:to>
                                    </p:set>
                                    <p:animEffect transition="in" filter="wipe(up)">
                                      <p:cBhvr>
                                        <p:cTn id="119" dur="500"/>
                                        <p:tgtEl>
                                          <p:spTgt spid="90"/>
                                        </p:tgtEl>
                                      </p:cBhvr>
                                    </p:animEffect>
                                  </p:childTnLst>
                                </p:cTn>
                              </p:par>
                            </p:childTnLst>
                          </p:cTn>
                        </p:par>
                        <p:par>
                          <p:cTn id="120" fill="hold">
                            <p:stCondLst>
                              <p:cond delay="10500"/>
                            </p:stCondLst>
                            <p:childTnLst>
                              <p:par>
                                <p:cTn id="121" presetID="22" presetClass="entr" presetSubtype="4" fill="hold" nodeType="afterEffect">
                                  <p:stCondLst>
                                    <p:cond delay="0"/>
                                  </p:stCondLst>
                                  <p:childTnLst>
                                    <p:set>
                                      <p:cBhvr>
                                        <p:cTn id="122" dur="1" fill="hold">
                                          <p:stCondLst>
                                            <p:cond delay="0"/>
                                          </p:stCondLst>
                                        </p:cTn>
                                        <p:tgtEl>
                                          <p:spTgt spid="71"/>
                                        </p:tgtEl>
                                        <p:attrNameLst>
                                          <p:attrName>style.visibility</p:attrName>
                                        </p:attrNameLst>
                                      </p:cBhvr>
                                      <p:to>
                                        <p:strVal val="visible"/>
                                      </p:to>
                                    </p:set>
                                    <p:animEffect transition="in" filter="wipe(down)">
                                      <p:cBhvr>
                                        <p:cTn id="123" dur="500"/>
                                        <p:tgtEl>
                                          <p:spTgt spid="71"/>
                                        </p:tgtEl>
                                      </p:cBhvr>
                                    </p:animEffect>
                                  </p:childTnLst>
                                </p:cTn>
                              </p:par>
                            </p:childTnLst>
                          </p:cTn>
                        </p:par>
                        <p:par>
                          <p:cTn id="124" fill="hold">
                            <p:stCondLst>
                              <p:cond delay="11000"/>
                            </p:stCondLst>
                            <p:childTnLst>
                              <p:par>
                                <p:cTn id="125" presetID="2" presetClass="entr" presetSubtype="2" fill="hold" grpId="0" nodeType="afterEffect">
                                  <p:stCondLst>
                                    <p:cond delay="0"/>
                                  </p:stCondLst>
                                  <p:childTnLst>
                                    <p:set>
                                      <p:cBhvr>
                                        <p:cTn id="126" dur="1" fill="hold">
                                          <p:stCondLst>
                                            <p:cond delay="0"/>
                                          </p:stCondLst>
                                        </p:cTn>
                                        <p:tgtEl>
                                          <p:spTgt spid="128"/>
                                        </p:tgtEl>
                                        <p:attrNameLst>
                                          <p:attrName>style.visibility</p:attrName>
                                        </p:attrNameLst>
                                      </p:cBhvr>
                                      <p:to>
                                        <p:strVal val="visible"/>
                                      </p:to>
                                    </p:set>
                                    <p:anim calcmode="lin" valueType="num">
                                      <p:cBhvr additive="base">
                                        <p:cTn id="127" dur="300" fill="hold"/>
                                        <p:tgtEl>
                                          <p:spTgt spid="128"/>
                                        </p:tgtEl>
                                        <p:attrNameLst>
                                          <p:attrName>ppt_x</p:attrName>
                                        </p:attrNameLst>
                                      </p:cBhvr>
                                      <p:tavLst>
                                        <p:tav tm="0">
                                          <p:val>
                                            <p:strVal val="1+#ppt_w/2"/>
                                          </p:val>
                                        </p:tav>
                                        <p:tav tm="100000">
                                          <p:val>
                                            <p:strVal val="#ppt_x"/>
                                          </p:val>
                                        </p:tav>
                                      </p:tavLst>
                                    </p:anim>
                                    <p:anim calcmode="lin" valueType="num">
                                      <p:cBhvr additive="base">
                                        <p:cTn id="128" dur="300" fill="hold"/>
                                        <p:tgtEl>
                                          <p:spTgt spid="128"/>
                                        </p:tgtEl>
                                        <p:attrNameLst>
                                          <p:attrName>ppt_y</p:attrName>
                                        </p:attrNameLst>
                                      </p:cBhvr>
                                      <p:tavLst>
                                        <p:tav tm="0">
                                          <p:val>
                                            <p:strVal val="#ppt_y"/>
                                          </p:val>
                                        </p:tav>
                                        <p:tav tm="100000">
                                          <p:val>
                                            <p:strVal val="#ppt_y"/>
                                          </p:val>
                                        </p:tav>
                                      </p:tavLst>
                                    </p:anim>
                                  </p:childTnLst>
                                </p:cTn>
                              </p:par>
                            </p:childTnLst>
                          </p:cTn>
                        </p:par>
                        <p:par>
                          <p:cTn id="129" fill="hold">
                            <p:stCondLst>
                              <p:cond delay="11300"/>
                            </p:stCondLst>
                            <p:childTnLst>
                              <p:par>
                                <p:cTn id="130" presetID="2" presetClass="entr" presetSubtype="2" fill="hold" grpId="0" nodeType="afterEffect">
                                  <p:stCondLst>
                                    <p:cond delay="0"/>
                                  </p:stCondLst>
                                  <p:childTnLst>
                                    <p:set>
                                      <p:cBhvr>
                                        <p:cTn id="131" dur="1" fill="hold">
                                          <p:stCondLst>
                                            <p:cond delay="0"/>
                                          </p:stCondLst>
                                        </p:cTn>
                                        <p:tgtEl>
                                          <p:spTgt spid="127"/>
                                        </p:tgtEl>
                                        <p:attrNameLst>
                                          <p:attrName>style.visibility</p:attrName>
                                        </p:attrNameLst>
                                      </p:cBhvr>
                                      <p:to>
                                        <p:strVal val="visible"/>
                                      </p:to>
                                    </p:set>
                                    <p:anim calcmode="lin" valueType="num">
                                      <p:cBhvr additive="base">
                                        <p:cTn id="132" dur="300" fill="hold"/>
                                        <p:tgtEl>
                                          <p:spTgt spid="127"/>
                                        </p:tgtEl>
                                        <p:attrNameLst>
                                          <p:attrName>ppt_x</p:attrName>
                                        </p:attrNameLst>
                                      </p:cBhvr>
                                      <p:tavLst>
                                        <p:tav tm="0">
                                          <p:val>
                                            <p:strVal val="1+#ppt_w/2"/>
                                          </p:val>
                                        </p:tav>
                                        <p:tav tm="100000">
                                          <p:val>
                                            <p:strVal val="#ppt_x"/>
                                          </p:val>
                                        </p:tav>
                                      </p:tavLst>
                                    </p:anim>
                                    <p:anim calcmode="lin" valueType="num">
                                      <p:cBhvr additive="base">
                                        <p:cTn id="133" dur="300" fill="hold"/>
                                        <p:tgtEl>
                                          <p:spTgt spid="1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4" grpId="0" animBg="1"/>
      <p:bldP spid="45" grpId="0" animBg="1"/>
      <p:bldP spid="46" grpId="0" animBg="1"/>
      <p:bldP spid="47" grpId="0" animBg="1"/>
      <p:bldP spid="48" grpId="0" animBg="1"/>
      <p:bldP spid="49" grpId="0" animBg="1"/>
      <p:bldP spid="50" grpId="0" animBg="1"/>
      <p:bldP spid="51" grpId="0" animBg="1"/>
      <p:bldP spid="55" grpId="0" animBg="1"/>
      <p:bldP spid="121" grpId="0" animBg="1"/>
      <p:bldP spid="122" grpId="0" animBg="1"/>
      <p:bldP spid="123" grpId="0" animBg="1"/>
      <p:bldP spid="124" grpId="0" animBg="1"/>
      <p:bldP spid="127" grpId="0"/>
      <p:bldP spid="1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15"/>
          <p:cNvGrpSpPr/>
          <p:nvPr/>
        </p:nvGrpSpPr>
        <p:grpSpPr>
          <a:xfrm>
            <a:off x="1579742" y="1437068"/>
            <a:ext cx="3316210" cy="1861590"/>
            <a:chOff x="714174" y="1657350"/>
            <a:chExt cx="2638626" cy="1683224"/>
          </a:xfrm>
        </p:grpSpPr>
        <p:cxnSp>
          <p:nvCxnSpPr>
            <p:cNvPr id="31" name="Straight Connector 16"/>
            <p:cNvCxnSpPr/>
            <p:nvPr/>
          </p:nvCxnSpPr>
          <p:spPr>
            <a:xfrm>
              <a:off x="714174" y="3340574"/>
              <a:ext cx="2638626" cy="0"/>
            </a:xfrm>
            <a:prstGeom prst="line">
              <a:avLst/>
            </a:prstGeom>
            <a:ln w="76200">
              <a:solidFill>
                <a:schemeClr val="tx1">
                  <a:lumMod val="40000"/>
                  <a:lumOff val="60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32" name="Group 17"/>
            <p:cNvGrpSpPr/>
            <p:nvPr/>
          </p:nvGrpSpPr>
          <p:grpSpPr>
            <a:xfrm>
              <a:off x="951571" y="1657350"/>
              <a:ext cx="202844" cy="1676400"/>
              <a:chOff x="951571" y="1657350"/>
              <a:chExt cx="202844" cy="1676400"/>
            </a:xfrm>
          </p:grpSpPr>
          <p:cxnSp>
            <p:nvCxnSpPr>
              <p:cNvPr id="50" name="Straight Connector 34"/>
              <p:cNvCxnSpPr/>
              <p:nvPr/>
            </p:nvCxnSpPr>
            <p:spPr>
              <a:xfrm flipV="1">
                <a:off x="1052993" y="1657350"/>
                <a:ext cx="0" cy="1676400"/>
              </a:xfrm>
              <a:prstGeom prst="line">
                <a:avLst/>
              </a:prstGeom>
              <a:ln>
                <a:solidFill>
                  <a:schemeClr val="tx1">
                    <a:lumMod val="40000"/>
                    <a:lumOff val="60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Rounded Rectangle 35"/>
              <p:cNvSpPr/>
              <p:nvPr/>
            </p:nvSpPr>
            <p:spPr>
              <a:xfrm>
                <a:off x="951571" y="2571750"/>
                <a:ext cx="202844" cy="685800"/>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99" dirty="0"/>
              </a:p>
            </p:txBody>
          </p:sp>
        </p:grpSp>
        <p:grpSp>
          <p:nvGrpSpPr>
            <p:cNvPr id="33" name="Group 18"/>
            <p:cNvGrpSpPr/>
            <p:nvPr/>
          </p:nvGrpSpPr>
          <p:grpSpPr>
            <a:xfrm>
              <a:off x="1336791" y="1657350"/>
              <a:ext cx="202844" cy="1676400"/>
              <a:chOff x="1346378" y="1657350"/>
              <a:chExt cx="202844" cy="1676400"/>
            </a:xfrm>
          </p:grpSpPr>
          <p:cxnSp>
            <p:nvCxnSpPr>
              <p:cNvPr id="48" name="Straight Connector 32"/>
              <p:cNvCxnSpPr/>
              <p:nvPr/>
            </p:nvCxnSpPr>
            <p:spPr>
              <a:xfrm flipV="1">
                <a:off x="1447800" y="1657350"/>
                <a:ext cx="0" cy="1676400"/>
              </a:xfrm>
              <a:prstGeom prst="line">
                <a:avLst/>
              </a:prstGeom>
              <a:ln>
                <a:solidFill>
                  <a:schemeClr val="tx1">
                    <a:lumMod val="40000"/>
                    <a:lumOff val="60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33"/>
              <p:cNvSpPr/>
              <p:nvPr/>
            </p:nvSpPr>
            <p:spPr>
              <a:xfrm>
                <a:off x="1346378" y="1733550"/>
                <a:ext cx="202844" cy="1524000"/>
              </a:xfrm>
              <a:prstGeom prst="roundRect">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99" dirty="0"/>
              </a:p>
            </p:txBody>
          </p:sp>
        </p:grpSp>
        <p:grpSp>
          <p:nvGrpSpPr>
            <p:cNvPr id="34" name="Group 19"/>
            <p:cNvGrpSpPr/>
            <p:nvPr/>
          </p:nvGrpSpPr>
          <p:grpSpPr>
            <a:xfrm>
              <a:off x="1722011" y="1657350"/>
              <a:ext cx="202844" cy="1676400"/>
              <a:chOff x="1695492" y="1657350"/>
              <a:chExt cx="202844" cy="1676400"/>
            </a:xfrm>
          </p:grpSpPr>
          <p:cxnSp>
            <p:nvCxnSpPr>
              <p:cNvPr id="46" name="Straight Connector 30"/>
              <p:cNvCxnSpPr/>
              <p:nvPr/>
            </p:nvCxnSpPr>
            <p:spPr>
              <a:xfrm flipV="1">
                <a:off x="1796914" y="1657350"/>
                <a:ext cx="0" cy="1676400"/>
              </a:xfrm>
              <a:prstGeom prst="line">
                <a:avLst/>
              </a:prstGeom>
              <a:ln>
                <a:solidFill>
                  <a:schemeClr val="tx1">
                    <a:lumMod val="40000"/>
                    <a:lumOff val="60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31"/>
              <p:cNvSpPr/>
              <p:nvPr/>
            </p:nvSpPr>
            <p:spPr>
              <a:xfrm>
                <a:off x="1695492" y="2114550"/>
                <a:ext cx="202844" cy="1143000"/>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99" dirty="0"/>
              </a:p>
            </p:txBody>
          </p:sp>
        </p:grpSp>
        <p:grpSp>
          <p:nvGrpSpPr>
            <p:cNvPr id="35" name="Group 20"/>
            <p:cNvGrpSpPr/>
            <p:nvPr/>
          </p:nvGrpSpPr>
          <p:grpSpPr>
            <a:xfrm>
              <a:off x="2107231" y="1657350"/>
              <a:ext cx="202844" cy="1676400"/>
              <a:chOff x="2090299" y="1657350"/>
              <a:chExt cx="202844" cy="1676400"/>
            </a:xfrm>
          </p:grpSpPr>
          <p:cxnSp>
            <p:nvCxnSpPr>
              <p:cNvPr id="44" name="Straight Connector 27"/>
              <p:cNvCxnSpPr/>
              <p:nvPr/>
            </p:nvCxnSpPr>
            <p:spPr>
              <a:xfrm flipV="1">
                <a:off x="2191721" y="1657350"/>
                <a:ext cx="0" cy="1676400"/>
              </a:xfrm>
              <a:prstGeom prst="line">
                <a:avLst/>
              </a:prstGeom>
              <a:ln>
                <a:solidFill>
                  <a:schemeClr val="tx1">
                    <a:lumMod val="40000"/>
                    <a:lumOff val="60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29"/>
              <p:cNvSpPr/>
              <p:nvPr/>
            </p:nvSpPr>
            <p:spPr>
              <a:xfrm>
                <a:off x="2090299" y="2266950"/>
                <a:ext cx="202844" cy="990600"/>
              </a:xfrm>
              <a:prstGeom prst="roundRect">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99" dirty="0"/>
              </a:p>
            </p:txBody>
          </p:sp>
        </p:grpSp>
        <p:grpSp>
          <p:nvGrpSpPr>
            <p:cNvPr id="36" name="Group 21"/>
            <p:cNvGrpSpPr/>
            <p:nvPr/>
          </p:nvGrpSpPr>
          <p:grpSpPr>
            <a:xfrm>
              <a:off x="2492451" y="1657350"/>
              <a:ext cx="202844" cy="1676400"/>
              <a:chOff x="2482864" y="1657350"/>
              <a:chExt cx="202844" cy="1676400"/>
            </a:xfrm>
          </p:grpSpPr>
          <p:cxnSp>
            <p:nvCxnSpPr>
              <p:cNvPr id="40" name="Straight Connector 25"/>
              <p:cNvCxnSpPr/>
              <p:nvPr/>
            </p:nvCxnSpPr>
            <p:spPr>
              <a:xfrm flipV="1">
                <a:off x="2584286" y="1657350"/>
                <a:ext cx="0" cy="1676400"/>
              </a:xfrm>
              <a:prstGeom prst="line">
                <a:avLst/>
              </a:prstGeom>
              <a:ln>
                <a:solidFill>
                  <a:schemeClr val="tx1">
                    <a:lumMod val="40000"/>
                    <a:lumOff val="60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26"/>
              <p:cNvSpPr/>
              <p:nvPr/>
            </p:nvSpPr>
            <p:spPr>
              <a:xfrm>
                <a:off x="2482864" y="2038350"/>
                <a:ext cx="202844" cy="1219200"/>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99" dirty="0"/>
              </a:p>
            </p:txBody>
          </p:sp>
        </p:grpSp>
        <p:grpSp>
          <p:nvGrpSpPr>
            <p:cNvPr id="37" name="Group 22"/>
            <p:cNvGrpSpPr/>
            <p:nvPr/>
          </p:nvGrpSpPr>
          <p:grpSpPr>
            <a:xfrm>
              <a:off x="2877671" y="1657350"/>
              <a:ext cx="202844" cy="1676400"/>
              <a:chOff x="2877671" y="1657350"/>
              <a:chExt cx="202844" cy="1676400"/>
            </a:xfrm>
          </p:grpSpPr>
          <p:cxnSp>
            <p:nvCxnSpPr>
              <p:cNvPr id="38" name="Straight Connector 23"/>
              <p:cNvCxnSpPr/>
              <p:nvPr/>
            </p:nvCxnSpPr>
            <p:spPr>
              <a:xfrm flipV="1">
                <a:off x="2979093" y="1657350"/>
                <a:ext cx="0" cy="1676400"/>
              </a:xfrm>
              <a:prstGeom prst="line">
                <a:avLst/>
              </a:prstGeom>
              <a:ln>
                <a:solidFill>
                  <a:schemeClr val="tx1">
                    <a:lumMod val="40000"/>
                    <a:lumOff val="60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24"/>
              <p:cNvSpPr/>
              <p:nvPr/>
            </p:nvSpPr>
            <p:spPr>
              <a:xfrm>
                <a:off x="2877671" y="1885950"/>
                <a:ext cx="202844" cy="1371600"/>
              </a:xfrm>
              <a:prstGeom prst="roundRect">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99" dirty="0"/>
              </a:p>
            </p:txBody>
          </p:sp>
        </p:grpSp>
      </p:grpSp>
      <p:grpSp>
        <p:nvGrpSpPr>
          <p:cNvPr id="52" name="Group 36"/>
          <p:cNvGrpSpPr/>
          <p:nvPr/>
        </p:nvGrpSpPr>
        <p:grpSpPr>
          <a:xfrm>
            <a:off x="1940065" y="2575891"/>
            <a:ext cx="2541099" cy="138499"/>
            <a:chOff x="1136453" y="3332262"/>
            <a:chExt cx="1973481" cy="150175"/>
          </a:xfrm>
        </p:grpSpPr>
        <p:sp>
          <p:nvSpPr>
            <p:cNvPr id="53" name="Rectangle 1436"/>
            <p:cNvSpPr>
              <a:spLocks noChangeArrowheads="1"/>
            </p:cNvSpPr>
            <p:nvPr/>
          </p:nvSpPr>
          <p:spPr bwMode="auto">
            <a:xfrm>
              <a:off x="1136453" y="3332262"/>
              <a:ext cx="89636" cy="15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685617" fontAlgn="base">
                <a:spcBef>
                  <a:spcPct val="0"/>
                </a:spcBef>
                <a:spcAft>
                  <a:spcPct val="0"/>
                </a:spcAft>
              </a:pPr>
              <a:r>
                <a:rPr lang="en-US" sz="900" b="1" dirty="0">
                  <a:solidFill>
                    <a:schemeClr val="bg1">
                      <a:lumMod val="95000"/>
                    </a:schemeClr>
                  </a:solidFill>
                  <a:cs typeface="Arial" pitchFamily="34" charset="0"/>
                </a:rPr>
                <a:t>39</a:t>
              </a:r>
              <a:endParaRPr lang="en-US" sz="2399" b="1" dirty="0">
                <a:solidFill>
                  <a:schemeClr val="bg1">
                    <a:lumMod val="95000"/>
                  </a:schemeClr>
                </a:solidFill>
                <a:cs typeface="Arial" pitchFamily="34" charset="0"/>
              </a:endParaRPr>
            </a:p>
          </p:txBody>
        </p:sp>
        <p:sp>
          <p:nvSpPr>
            <p:cNvPr id="54" name="Rectangle 1436"/>
            <p:cNvSpPr>
              <a:spLocks noChangeArrowheads="1"/>
            </p:cNvSpPr>
            <p:nvPr/>
          </p:nvSpPr>
          <p:spPr bwMode="auto">
            <a:xfrm>
              <a:off x="1521673" y="3332262"/>
              <a:ext cx="89636" cy="15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685617" fontAlgn="base">
                <a:spcBef>
                  <a:spcPct val="0"/>
                </a:spcBef>
                <a:spcAft>
                  <a:spcPct val="0"/>
                </a:spcAft>
              </a:pPr>
              <a:r>
                <a:rPr lang="en-US" sz="900" b="1" dirty="0">
                  <a:solidFill>
                    <a:schemeClr val="bg1">
                      <a:lumMod val="95000"/>
                    </a:schemeClr>
                  </a:solidFill>
                  <a:cs typeface="Arial" pitchFamily="34" charset="0"/>
                </a:rPr>
                <a:t>97</a:t>
              </a:r>
              <a:endParaRPr lang="en-US" sz="2399" b="1" dirty="0">
                <a:solidFill>
                  <a:schemeClr val="bg1">
                    <a:lumMod val="95000"/>
                  </a:schemeClr>
                </a:solidFill>
                <a:cs typeface="Arial" pitchFamily="34" charset="0"/>
              </a:endParaRPr>
            </a:p>
          </p:txBody>
        </p:sp>
        <p:sp>
          <p:nvSpPr>
            <p:cNvPr id="55" name="Rectangle 1436"/>
            <p:cNvSpPr>
              <a:spLocks noChangeArrowheads="1"/>
            </p:cNvSpPr>
            <p:nvPr/>
          </p:nvSpPr>
          <p:spPr bwMode="auto">
            <a:xfrm>
              <a:off x="1889990" y="3332262"/>
              <a:ext cx="89636" cy="15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685617" fontAlgn="base">
                <a:spcBef>
                  <a:spcPct val="0"/>
                </a:spcBef>
                <a:spcAft>
                  <a:spcPct val="0"/>
                </a:spcAft>
              </a:pPr>
              <a:r>
                <a:rPr lang="en-US" sz="900" b="1" dirty="0">
                  <a:solidFill>
                    <a:schemeClr val="bg1">
                      <a:lumMod val="95000"/>
                    </a:schemeClr>
                  </a:solidFill>
                  <a:cs typeface="Arial" pitchFamily="34" charset="0"/>
                </a:rPr>
                <a:t>80</a:t>
              </a:r>
              <a:endParaRPr lang="en-US" sz="2399" b="1" dirty="0">
                <a:solidFill>
                  <a:schemeClr val="bg1">
                    <a:lumMod val="95000"/>
                  </a:schemeClr>
                </a:solidFill>
                <a:cs typeface="Arial" pitchFamily="34" charset="0"/>
              </a:endParaRPr>
            </a:p>
          </p:txBody>
        </p:sp>
        <p:sp>
          <p:nvSpPr>
            <p:cNvPr id="56" name="Rectangle 1436"/>
            <p:cNvSpPr>
              <a:spLocks noChangeArrowheads="1"/>
            </p:cNvSpPr>
            <p:nvPr/>
          </p:nvSpPr>
          <p:spPr bwMode="auto">
            <a:xfrm>
              <a:off x="2275210" y="3332262"/>
              <a:ext cx="89636" cy="15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685617" fontAlgn="base">
                <a:spcBef>
                  <a:spcPct val="0"/>
                </a:spcBef>
                <a:spcAft>
                  <a:spcPct val="0"/>
                </a:spcAft>
              </a:pPr>
              <a:r>
                <a:rPr lang="en-US" sz="900" b="1" dirty="0">
                  <a:solidFill>
                    <a:schemeClr val="bg1">
                      <a:lumMod val="95000"/>
                    </a:schemeClr>
                  </a:solidFill>
                  <a:cs typeface="Arial" pitchFamily="34" charset="0"/>
                </a:rPr>
                <a:t>63</a:t>
              </a:r>
              <a:endParaRPr lang="en-US" sz="2399" b="1" dirty="0">
                <a:solidFill>
                  <a:schemeClr val="bg1">
                    <a:lumMod val="95000"/>
                  </a:schemeClr>
                </a:solidFill>
                <a:cs typeface="Arial" pitchFamily="34" charset="0"/>
              </a:endParaRPr>
            </a:p>
          </p:txBody>
        </p:sp>
        <p:sp>
          <p:nvSpPr>
            <p:cNvPr id="57" name="Rectangle 1436"/>
            <p:cNvSpPr>
              <a:spLocks noChangeArrowheads="1"/>
            </p:cNvSpPr>
            <p:nvPr/>
          </p:nvSpPr>
          <p:spPr bwMode="auto">
            <a:xfrm>
              <a:off x="2643525" y="3332262"/>
              <a:ext cx="89636" cy="15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685617" fontAlgn="base">
                <a:spcBef>
                  <a:spcPct val="0"/>
                </a:spcBef>
                <a:spcAft>
                  <a:spcPct val="0"/>
                </a:spcAft>
              </a:pPr>
              <a:r>
                <a:rPr lang="en-US" sz="900" b="1" dirty="0">
                  <a:solidFill>
                    <a:schemeClr val="bg1">
                      <a:lumMod val="95000"/>
                    </a:schemeClr>
                  </a:solidFill>
                  <a:cs typeface="Arial" pitchFamily="34" charset="0"/>
                </a:rPr>
                <a:t>82</a:t>
              </a:r>
              <a:endParaRPr lang="en-US" sz="2399" b="1" dirty="0">
                <a:solidFill>
                  <a:schemeClr val="bg1">
                    <a:lumMod val="95000"/>
                  </a:schemeClr>
                </a:solidFill>
                <a:cs typeface="Arial" pitchFamily="34" charset="0"/>
              </a:endParaRPr>
            </a:p>
          </p:txBody>
        </p:sp>
        <p:sp>
          <p:nvSpPr>
            <p:cNvPr id="58" name="Rectangle 1436"/>
            <p:cNvSpPr>
              <a:spLocks noChangeArrowheads="1"/>
            </p:cNvSpPr>
            <p:nvPr/>
          </p:nvSpPr>
          <p:spPr bwMode="auto">
            <a:xfrm>
              <a:off x="3020298" y="3332262"/>
              <a:ext cx="89636" cy="15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p>
              <a:pPr algn="ctr" defTabSz="685617" fontAlgn="base">
                <a:spcBef>
                  <a:spcPct val="0"/>
                </a:spcBef>
                <a:spcAft>
                  <a:spcPct val="0"/>
                </a:spcAft>
              </a:pPr>
              <a:r>
                <a:rPr lang="en-US" sz="900" b="1" dirty="0">
                  <a:solidFill>
                    <a:schemeClr val="bg1">
                      <a:lumMod val="95000"/>
                    </a:schemeClr>
                  </a:solidFill>
                  <a:cs typeface="Arial" pitchFamily="34" charset="0"/>
                </a:rPr>
                <a:t>90</a:t>
              </a:r>
              <a:endParaRPr lang="en-US" sz="2399" b="1" dirty="0">
                <a:solidFill>
                  <a:schemeClr val="bg1">
                    <a:lumMod val="95000"/>
                  </a:schemeClr>
                </a:solidFill>
                <a:cs typeface="Arial" pitchFamily="34" charset="0"/>
              </a:endParaRPr>
            </a:p>
          </p:txBody>
        </p:sp>
      </p:grpSp>
      <p:sp>
        <p:nvSpPr>
          <p:cNvPr id="59" name="TextBox 58"/>
          <p:cNvSpPr txBox="1"/>
          <p:nvPr/>
        </p:nvSpPr>
        <p:spPr>
          <a:xfrm>
            <a:off x="5219904" y="1538646"/>
            <a:ext cx="3131532" cy="646331"/>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a:t>
            </a:r>
          </a:p>
        </p:txBody>
      </p:sp>
      <p:sp>
        <p:nvSpPr>
          <p:cNvPr id="60" name="TextBox 59"/>
          <p:cNvSpPr txBox="1"/>
          <p:nvPr/>
        </p:nvSpPr>
        <p:spPr>
          <a:xfrm>
            <a:off x="5219904" y="1175550"/>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
        <p:nvSpPr>
          <p:cNvPr id="61" name="TextBox 60"/>
          <p:cNvSpPr txBox="1"/>
          <p:nvPr/>
        </p:nvSpPr>
        <p:spPr>
          <a:xfrm>
            <a:off x="5219903" y="2524611"/>
            <a:ext cx="2429637" cy="507703"/>
          </a:xfrm>
          <a:prstGeom prst="rect">
            <a:avLst/>
          </a:prstGeom>
          <a:noFill/>
        </p:spPr>
        <p:txBody>
          <a:bodyPr wrap="square" lIns="0" tIns="0" rIns="0" bIns="0" rtlCol="0">
            <a:spAutoFit/>
          </a:bodyPr>
          <a:lstStyle/>
          <a:p>
            <a:r>
              <a:rPr lang="en-US" altLang="zh-CN" sz="3299" dirty="0">
                <a:solidFill>
                  <a:srgbClr val="C00000"/>
                </a:solidFill>
                <a:latin typeface="Impact MT Std" pitchFamily="34" charset="0"/>
                <a:ea typeface="微软雅黑" pitchFamily="34" charset="-122"/>
              </a:rPr>
              <a:t>53,648,258</a:t>
            </a:r>
            <a:endParaRPr lang="zh-CN" altLang="en-US" sz="3299" dirty="0">
              <a:solidFill>
                <a:srgbClr val="C00000"/>
              </a:solidFill>
              <a:latin typeface="Impact MT Std" pitchFamily="34" charset="0"/>
              <a:ea typeface="微软雅黑" pitchFamily="34" charset="-122"/>
            </a:endParaRPr>
          </a:p>
        </p:txBody>
      </p:sp>
      <p:sp>
        <p:nvSpPr>
          <p:cNvPr id="62" name="TextBox 61"/>
          <p:cNvSpPr txBox="1"/>
          <p:nvPr/>
        </p:nvSpPr>
        <p:spPr>
          <a:xfrm>
            <a:off x="5237044" y="2346784"/>
            <a:ext cx="1079839" cy="161583"/>
          </a:xfrm>
          <a:prstGeom prst="rect">
            <a:avLst/>
          </a:prstGeom>
          <a:noFill/>
        </p:spPr>
        <p:txBody>
          <a:bodyPr wrap="square" lIns="0" tIns="0" rIns="0" bIns="0" rtlCol="0">
            <a:spAutoFit/>
          </a:bodyPr>
          <a:lstStyle/>
          <a:p>
            <a:r>
              <a:rPr lang="zh-CN" altLang="en-US" sz="1050" b="1" dirty="0">
                <a:solidFill>
                  <a:schemeClr val="tx1">
                    <a:lumMod val="50000"/>
                    <a:lumOff val="50000"/>
                  </a:schemeClr>
                </a:solidFill>
                <a:latin typeface="Impact MT Std" pitchFamily="34" charset="0"/>
                <a:ea typeface="微软雅黑" pitchFamily="34" charset="-122"/>
              </a:rPr>
              <a:t>全年总额：</a:t>
            </a:r>
          </a:p>
        </p:txBody>
      </p:sp>
      <p:sp>
        <p:nvSpPr>
          <p:cNvPr id="63" name="椭圆 62"/>
          <p:cNvSpPr>
            <a:spLocks noChangeAspect="1"/>
          </p:cNvSpPr>
          <p:nvPr/>
        </p:nvSpPr>
        <p:spPr>
          <a:xfrm>
            <a:off x="5767444" y="3259154"/>
            <a:ext cx="80979" cy="80979"/>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lumMod val="50000"/>
                  <a:lumOff val="50000"/>
                </a:schemeClr>
              </a:solidFill>
              <a:latin typeface="Impact MT Std" pitchFamily="34" charset="0"/>
            </a:endParaRPr>
          </a:p>
        </p:txBody>
      </p:sp>
      <p:sp>
        <p:nvSpPr>
          <p:cNvPr id="64" name="椭圆 63"/>
          <p:cNvSpPr>
            <a:spLocks noChangeAspect="1"/>
          </p:cNvSpPr>
          <p:nvPr/>
        </p:nvSpPr>
        <p:spPr>
          <a:xfrm>
            <a:off x="6614175" y="3248131"/>
            <a:ext cx="80979" cy="80979"/>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lumMod val="50000"/>
                  <a:lumOff val="50000"/>
                </a:schemeClr>
              </a:solidFill>
              <a:latin typeface="Impact MT Std" pitchFamily="34" charset="0"/>
            </a:endParaRPr>
          </a:p>
        </p:txBody>
      </p:sp>
      <p:sp>
        <p:nvSpPr>
          <p:cNvPr id="65" name="TextBox 64"/>
          <p:cNvSpPr txBox="1"/>
          <p:nvPr/>
        </p:nvSpPr>
        <p:spPr>
          <a:xfrm>
            <a:off x="5245217" y="3220088"/>
            <a:ext cx="476072" cy="161583"/>
          </a:xfrm>
          <a:prstGeom prst="rect">
            <a:avLst/>
          </a:prstGeom>
          <a:noFill/>
        </p:spPr>
        <p:txBody>
          <a:bodyPr wrap="square" lIns="0" tIns="0" rIns="0" bIns="0" rtlCol="0">
            <a:spAutoFit/>
          </a:bodyPr>
          <a:lstStyle/>
          <a:p>
            <a:r>
              <a:rPr lang="zh-CN" altLang="en-US" sz="1050" b="1" dirty="0">
                <a:solidFill>
                  <a:schemeClr val="tx1">
                    <a:lumMod val="50000"/>
                    <a:lumOff val="50000"/>
                  </a:schemeClr>
                </a:solidFill>
                <a:latin typeface="Impact MT Std" pitchFamily="34" charset="0"/>
                <a:ea typeface="微软雅黑" pitchFamily="34" charset="-122"/>
              </a:rPr>
              <a:t>毛利润</a:t>
            </a:r>
          </a:p>
        </p:txBody>
      </p:sp>
      <p:sp>
        <p:nvSpPr>
          <p:cNvPr id="66" name="TextBox 65"/>
          <p:cNvSpPr txBox="1"/>
          <p:nvPr/>
        </p:nvSpPr>
        <p:spPr>
          <a:xfrm>
            <a:off x="6091948" y="3207850"/>
            <a:ext cx="476072" cy="161583"/>
          </a:xfrm>
          <a:prstGeom prst="rect">
            <a:avLst/>
          </a:prstGeom>
          <a:noFill/>
        </p:spPr>
        <p:txBody>
          <a:bodyPr wrap="square" lIns="0" tIns="0" rIns="0" bIns="0" rtlCol="0">
            <a:spAutoFit/>
          </a:bodyPr>
          <a:lstStyle/>
          <a:p>
            <a:r>
              <a:rPr lang="zh-CN" altLang="en-US" sz="1050" b="1" dirty="0">
                <a:solidFill>
                  <a:schemeClr val="tx1">
                    <a:lumMod val="50000"/>
                    <a:lumOff val="50000"/>
                  </a:schemeClr>
                </a:solidFill>
                <a:latin typeface="Impact MT Std" pitchFamily="34" charset="0"/>
                <a:ea typeface="微软雅黑" pitchFamily="34" charset="-122"/>
              </a:rPr>
              <a:t>纯利润</a:t>
            </a:r>
          </a:p>
        </p:txBody>
      </p:sp>
      <p:sp>
        <p:nvSpPr>
          <p:cNvPr id="67" name="椭圆 66"/>
          <p:cNvSpPr>
            <a:spLocks noChangeAspect="1"/>
          </p:cNvSpPr>
          <p:nvPr/>
        </p:nvSpPr>
        <p:spPr>
          <a:xfrm>
            <a:off x="6774848" y="3248131"/>
            <a:ext cx="80979" cy="80979"/>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lumMod val="50000"/>
                  <a:lumOff val="50000"/>
                </a:schemeClr>
              </a:solidFill>
              <a:latin typeface="Impact MT Std" pitchFamily="34" charset="0"/>
            </a:endParaRPr>
          </a:p>
        </p:txBody>
      </p:sp>
      <p:sp>
        <p:nvSpPr>
          <p:cNvPr id="68" name="椭圆 67"/>
          <p:cNvSpPr>
            <a:spLocks noChangeAspect="1"/>
          </p:cNvSpPr>
          <p:nvPr/>
        </p:nvSpPr>
        <p:spPr>
          <a:xfrm>
            <a:off x="6929160" y="3248131"/>
            <a:ext cx="80979" cy="80979"/>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lumMod val="50000"/>
                  <a:lumOff val="50000"/>
                </a:schemeClr>
              </a:solidFill>
              <a:latin typeface="Impact MT Std" pitchFamily="34" charset="0"/>
            </a:endParaRPr>
          </a:p>
        </p:txBody>
      </p:sp>
      <p:sp>
        <p:nvSpPr>
          <p:cNvPr id="69" name="椭圆 68"/>
          <p:cNvSpPr>
            <a:spLocks noChangeAspect="1"/>
          </p:cNvSpPr>
          <p:nvPr/>
        </p:nvSpPr>
        <p:spPr>
          <a:xfrm>
            <a:off x="7082634" y="3248131"/>
            <a:ext cx="80979" cy="80979"/>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lumMod val="50000"/>
                  <a:lumOff val="50000"/>
                </a:schemeClr>
              </a:solidFill>
              <a:latin typeface="Impact MT Std" pitchFamily="34" charset="0"/>
            </a:endParaRPr>
          </a:p>
        </p:txBody>
      </p:sp>
      <p:sp>
        <p:nvSpPr>
          <p:cNvPr id="91" name="TextBox 90"/>
          <p:cNvSpPr txBox="1"/>
          <p:nvPr/>
        </p:nvSpPr>
        <p:spPr>
          <a:xfrm>
            <a:off x="1575447" y="4138822"/>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92" name="TextBox 91"/>
          <p:cNvSpPr txBox="1"/>
          <p:nvPr/>
        </p:nvSpPr>
        <p:spPr>
          <a:xfrm>
            <a:off x="3891766" y="3812694"/>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xmlns="" val="393386858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fade">
                                      <p:cBhvr>
                                        <p:cTn id="11" dur="500"/>
                                        <p:tgtEl>
                                          <p:spTgt spid="52"/>
                                        </p:tgtEl>
                                      </p:cBhvr>
                                    </p:animEffect>
                                  </p:childTnLst>
                                </p:cTn>
                              </p:par>
                            </p:childTnLst>
                          </p:cTn>
                        </p:par>
                        <p:par>
                          <p:cTn id="12" fill="hold">
                            <p:stCondLst>
                              <p:cond delay="1000"/>
                            </p:stCondLst>
                            <p:childTnLst>
                              <p:par>
                                <p:cTn id="13" presetID="2" presetClass="entr" presetSubtype="2"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300" fill="hold"/>
                                        <p:tgtEl>
                                          <p:spTgt spid="60"/>
                                        </p:tgtEl>
                                        <p:attrNameLst>
                                          <p:attrName>ppt_x</p:attrName>
                                        </p:attrNameLst>
                                      </p:cBhvr>
                                      <p:tavLst>
                                        <p:tav tm="0">
                                          <p:val>
                                            <p:strVal val="1+#ppt_w/2"/>
                                          </p:val>
                                        </p:tav>
                                        <p:tav tm="100000">
                                          <p:val>
                                            <p:strVal val="#ppt_x"/>
                                          </p:val>
                                        </p:tav>
                                      </p:tavLst>
                                    </p:anim>
                                    <p:anim calcmode="lin" valueType="num">
                                      <p:cBhvr additive="base">
                                        <p:cTn id="16" dur="300" fill="hold"/>
                                        <p:tgtEl>
                                          <p:spTgt spid="60"/>
                                        </p:tgtEl>
                                        <p:attrNameLst>
                                          <p:attrName>ppt_y</p:attrName>
                                        </p:attrNameLst>
                                      </p:cBhvr>
                                      <p:tavLst>
                                        <p:tav tm="0">
                                          <p:val>
                                            <p:strVal val="#ppt_y"/>
                                          </p:val>
                                        </p:tav>
                                        <p:tav tm="100000">
                                          <p:val>
                                            <p:strVal val="#ppt_y"/>
                                          </p:val>
                                        </p:tav>
                                      </p:tavLst>
                                    </p:anim>
                                  </p:childTnLst>
                                </p:cTn>
                              </p:par>
                            </p:childTnLst>
                          </p:cTn>
                        </p:par>
                        <p:par>
                          <p:cTn id="17" fill="hold">
                            <p:stCondLst>
                              <p:cond delay="1300"/>
                            </p:stCondLst>
                            <p:childTnLst>
                              <p:par>
                                <p:cTn id="18" presetID="2" presetClass="entr" presetSubtype="2"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300" fill="hold"/>
                                        <p:tgtEl>
                                          <p:spTgt spid="59"/>
                                        </p:tgtEl>
                                        <p:attrNameLst>
                                          <p:attrName>ppt_x</p:attrName>
                                        </p:attrNameLst>
                                      </p:cBhvr>
                                      <p:tavLst>
                                        <p:tav tm="0">
                                          <p:val>
                                            <p:strVal val="1+#ppt_w/2"/>
                                          </p:val>
                                        </p:tav>
                                        <p:tav tm="100000">
                                          <p:val>
                                            <p:strVal val="#ppt_x"/>
                                          </p:val>
                                        </p:tav>
                                      </p:tavLst>
                                    </p:anim>
                                    <p:anim calcmode="lin" valueType="num">
                                      <p:cBhvr additive="base">
                                        <p:cTn id="21" dur="300" fill="hold"/>
                                        <p:tgtEl>
                                          <p:spTgt spid="59"/>
                                        </p:tgtEl>
                                        <p:attrNameLst>
                                          <p:attrName>ppt_y</p:attrName>
                                        </p:attrNameLst>
                                      </p:cBhvr>
                                      <p:tavLst>
                                        <p:tav tm="0">
                                          <p:val>
                                            <p:strVal val="#ppt_y"/>
                                          </p:val>
                                        </p:tav>
                                        <p:tav tm="100000">
                                          <p:val>
                                            <p:strVal val="#ppt_y"/>
                                          </p:val>
                                        </p:tav>
                                      </p:tavLst>
                                    </p:anim>
                                  </p:childTnLst>
                                </p:cTn>
                              </p:par>
                            </p:childTnLst>
                          </p:cTn>
                        </p:par>
                        <p:par>
                          <p:cTn id="22" fill="hold">
                            <p:stCondLst>
                              <p:cond delay="1600"/>
                            </p:stCondLst>
                            <p:childTnLst>
                              <p:par>
                                <p:cTn id="23" presetID="22" presetClass="entr" presetSubtype="8" fill="hold" grpId="0" nodeType="after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p:stCondLst>
                              <p:cond delay="2600"/>
                            </p:stCondLst>
                            <p:childTnLst>
                              <p:par>
                                <p:cTn id="31" presetID="22" presetClass="entr" presetSubtype="8"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left)">
                                      <p:cBhvr>
                                        <p:cTn id="33" dur="500"/>
                                        <p:tgtEl>
                                          <p:spTgt spid="65"/>
                                        </p:tgtEl>
                                      </p:cBhvr>
                                    </p:animEffect>
                                  </p:childTnLst>
                                </p:cTn>
                              </p:par>
                            </p:childTnLst>
                          </p:cTn>
                        </p:par>
                        <p:par>
                          <p:cTn id="34" fill="hold">
                            <p:stCondLst>
                              <p:cond delay="3100"/>
                            </p:stCondLst>
                            <p:childTnLst>
                              <p:par>
                                <p:cTn id="35" presetID="53" presetClass="entr" presetSubtype="16" fill="hold" grpId="0" nodeType="after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p:cTn id="37" dur="300" fill="hold"/>
                                        <p:tgtEl>
                                          <p:spTgt spid="63"/>
                                        </p:tgtEl>
                                        <p:attrNameLst>
                                          <p:attrName>ppt_w</p:attrName>
                                        </p:attrNameLst>
                                      </p:cBhvr>
                                      <p:tavLst>
                                        <p:tav tm="0">
                                          <p:val>
                                            <p:fltVal val="0"/>
                                          </p:val>
                                        </p:tav>
                                        <p:tav tm="100000">
                                          <p:val>
                                            <p:strVal val="#ppt_w"/>
                                          </p:val>
                                        </p:tav>
                                      </p:tavLst>
                                    </p:anim>
                                    <p:anim calcmode="lin" valueType="num">
                                      <p:cBhvr>
                                        <p:cTn id="38" dur="300" fill="hold"/>
                                        <p:tgtEl>
                                          <p:spTgt spid="63"/>
                                        </p:tgtEl>
                                        <p:attrNameLst>
                                          <p:attrName>ppt_h</p:attrName>
                                        </p:attrNameLst>
                                      </p:cBhvr>
                                      <p:tavLst>
                                        <p:tav tm="0">
                                          <p:val>
                                            <p:fltVal val="0"/>
                                          </p:val>
                                        </p:tav>
                                        <p:tav tm="100000">
                                          <p:val>
                                            <p:strVal val="#ppt_h"/>
                                          </p:val>
                                        </p:tav>
                                      </p:tavLst>
                                    </p:anim>
                                    <p:animEffect transition="in" filter="fade">
                                      <p:cBhvr>
                                        <p:cTn id="39" dur="300"/>
                                        <p:tgtEl>
                                          <p:spTgt spid="63"/>
                                        </p:tgtEl>
                                      </p:cBhvr>
                                    </p:animEffect>
                                  </p:childTnLst>
                                </p:cTn>
                              </p:par>
                            </p:childTnLst>
                          </p:cTn>
                        </p:par>
                        <p:par>
                          <p:cTn id="40" fill="hold">
                            <p:stCondLst>
                              <p:cond delay="3400"/>
                            </p:stCondLst>
                            <p:childTnLst>
                              <p:par>
                                <p:cTn id="41" presetID="22" presetClass="entr" presetSubtype="8" fill="hold" grpId="0"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wipe(left)">
                                      <p:cBhvr>
                                        <p:cTn id="43" dur="500"/>
                                        <p:tgtEl>
                                          <p:spTgt spid="66"/>
                                        </p:tgtEl>
                                      </p:cBhvr>
                                    </p:animEffect>
                                  </p:childTnLst>
                                </p:cTn>
                              </p:par>
                            </p:childTnLst>
                          </p:cTn>
                        </p:par>
                        <p:par>
                          <p:cTn id="44" fill="hold">
                            <p:stCondLst>
                              <p:cond delay="3900"/>
                            </p:stCondLst>
                            <p:childTnLst>
                              <p:par>
                                <p:cTn id="45" presetID="53" presetClass="entr" presetSubtype="16" fill="hold" grpId="0" nodeType="afterEffect">
                                  <p:stCondLst>
                                    <p:cond delay="0"/>
                                  </p:stCondLst>
                                  <p:childTnLst>
                                    <p:set>
                                      <p:cBhvr>
                                        <p:cTn id="46" dur="1" fill="hold">
                                          <p:stCondLst>
                                            <p:cond delay="0"/>
                                          </p:stCondLst>
                                        </p:cTn>
                                        <p:tgtEl>
                                          <p:spTgt spid="64"/>
                                        </p:tgtEl>
                                        <p:attrNameLst>
                                          <p:attrName>style.visibility</p:attrName>
                                        </p:attrNameLst>
                                      </p:cBhvr>
                                      <p:to>
                                        <p:strVal val="visible"/>
                                      </p:to>
                                    </p:set>
                                    <p:anim calcmode="lin" valueType="num">
                                      <p:cBhvr>
                                        <p:cTn id="47" dur="300" fill="hold"/>
                                        <p:tgtEl>
                                          <p:spTgt spid="64"/>
                                        </p:tgtEl>
                                        <p:attrNameLst>
                                          <p:attrName>ppt_w</p:attrName>
                                        </p:attrNameLst>
                                      </p:cBhvr>
                                      <p:tavLst>
                                        <p:tav tm="0">
                                          <p:val>
                                            <p:fltVal val="0"/>
                                          </p:val>
                                        </p:tav>
                                        <p:tav tm="100000">
                                          <p:val>
                                            <p:strVal val="#ppt_w"/>
                                          </p:val>
                                        </p:tav>
                                      </p:tavLst>
                                    </p:anim>
                                    <p:anim calcmode="lin" valueType="num">
                                      <p:cBhvr>
                                        <p:cTn id="48" dur="300" fill="hold"/>
                                        <p:tgtEl>
                                          <p:spTgt spid="64"/>
                                        </p:tgtEl>
                                        <p:attrNameLst>
                                          <p:attrName>ppt_h</p:attrName>
                                        </p:attrNameLst>
                                      </p:cBhvr>
                                      <p:tavLst>
                                        <p:tav tm="0">
                                          <p:val>
                                            <p:fltVal val="0"/>
                                          </p:val>
                                        </p:tav>
                                        <p:tav tm="100000">
                                          <p:val>
                                            <p:strVal val="#ppt_h"/>
                                          </p:val>
                                        </p:tav>
                                      </p:tavLst>
                                    </p:anim>
                                    <p:animEffect transition="in" filter="fade">
                                      <p:cBhvr>
                                        <p:cTn id="49" dur="300"/>
                                        <p:tgtEl>
                                          <p:spTgt spid="64"/>
                                        </p:tgtEl>
                                      </p:cBhvr>
                                    </p:animEffect>
                                  </p:childTnLst>
                                </p:cTn>
                              </p:par>
                            </p:childTnLst>
                          </p:cTn>
                        </p:par>
                        <p:par>
                          <p:cTn id="50" fill="hold">
                            <p:stCondLst>
                              <p:cond delay="4200"/>
                            </p:stCondLst>
                            <p:childTnLst>
                              <p:par>
                                <p:cTn id="51" presetID="53" presetClass="entr" presetSubtype="16" fill="hold" grpId="0" nodeType="after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300" fill="hold"/>
                                        <p:tgtEl>
                                          <p:spTgt spid="67"/>
                                        </p:tgtEl>
                                        <p:attrNameLst>
                                          <p:attrName>ppt_w</p:attrName>
                                        </p:attrNameLst>
                                      </p:cBhvr>
                                      <p:tavLst>
                                        <p:tav tm="0">
                                          <p:val>
                                            <p:fltVal val="0"/>
                                          </p:val>
                                        </p:tav>
                                        <p:tav tm="100000">
                                          <p:val>
                                            <p:strVal val="#ppt_w"/>
                                          </p:val>
                                        </p:tav>
                                      </p:tavLst>
                                    </p:anim>
                                    <p:anim calcmode="lin" valueType="num">
                                      <p:cBhvr>
                                        <p:cTn id="54" dur="300" fill="hold"/>
                                        <p:tgtEl>
                                          <p:spTgt spid="67"/>
                                        </p:tgtEl>
                                        <p:attrNameLst>
                                          <p:attrName>ppt_h</p:attrName>
                                        </p:attrNameLst>
                                      </p:cBhvr>
                                      <p:tavLst>
                                        <p:tav tm="0">
                                          <p:val>
                                            <p:fltVal val="0"/>
                                          </p:val>
                                        </p:tav>
                                        <p:tav tm="100000">
                                          <p:val>
                                            <p:strVal val="#ppt_h"/>
                                          </p:val>
                                        </p:tav>
                                      </p:tavLst>
                                    </p:anim>
                                    <p:animEffect transition="in" filter="fade">
                                      <p:cBhvr>
                                        <p:cTn id="55" dur="300"/>
                                        <p:tgtEl>
                                          <p:spTgt spid="67"/>
                                        </p:tgtEl>
                                      </p:cBhvr>
                                    </p:animEffect>
                                  </p:childTnLst>
                                </p:cTn>
                              </p:par>
                            </p:childTnLst>
                          </p:cTn>
                        </p:par>
                        <p:par>
                          <p:cTn id="56" fill="hold">
                            <p:stCondLst>
                              <p:cond delay="4500"/>
                            </p:stCondLst>
                            <p:childTnLst>
                              <p:par>
                                <p:cTn id="57" presetID="53" presetClass="entr" presetSubtype="16"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p:cTn id="59" dur="300" fill="hold"/>
                                        <p:tgtEl>
                                          <p:spTgt spid="68"/>
                                        </p:tgtEl>
                                        <p:attrNameLst>
                                          <p:attrName>ppt_w</p:attrName>
                                        </p:attrNameLst>
                                      </p:cBhvr>
                                      <p:tavLst>
                                        <p:tav tm="0">
                                          <p:val>
                                            <p:fltVal val="0"/>
                                          </p:val>
                                        </p:tav>
                                        <p:tav tm="100000">
                                          <p:val>
                                            <p:strVal val="#ppt_w"/>
                                          </p:val>
                                        </p:tav>
                                      </p:tavLst>
                                    </p:anim>
                                    <p:anim calcmode="lin" valueType="num">
                                      <p:cBhvr>
                                        <p:cTn id="60" dur="300" fill="hold"/>
                                        <p:tgtEl>
                                          <p:spTgt spid="68"/>
                                        </p:tgtEl>
                                        <p:attrNameLst>
                                          <p:attrName>ppt_h</p:attrName>
                                        </p:attrNameLst>
                                      </p:cBhvr>
                                      <p:tavLst>
                                        <p:tav tm="0">
                                          <p:val>
                                            <p:fltVal val="0"/>
                                          </p:val>
                                        </p:tav>
                                        <p:tav tm="100000">
                                          <p:val>
                                            <p:strVal val="#ppt_h"/>
                                          </p:val>
                                        </p:tav>
                                      </p:tavLst>
                                    </p:anim>
                                    <p:animEffect transition="in" filter="fade">
                                      <p:cBhvr>
                                        <p:cTn id="61" dur="300"/>
                                        <p:tgtEl>
                                          <p:spTgt spid="68"/>
                                        </p:tgtEl>
                                      </p:cBhvr>
                                    </p:animEffect>
                                  </p:childTnLst>
                                </p:cTn>
                              </p:par>
                            </p:childTnLst>
                          </p:cTn>
                        </p:par>
                        <p:par>
                          <p:cTn id="62" fill="hold">
                            <p:stCondLst>
                              <p:cond delay="4800"/>
                            </p:stCondLst>
                            <p:childTnLst>
                              <p:par>
                                <p:cTn id="63" presetID="53" presetClass="entr" presetSubtype="16"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300" fill="hold"/>
                                        <p:tgtEl>
                                          <p:spTgt spid="69"/>
                                        </p:tgtEl>
                                        <p:attrNameLst>
                                          <p:attrName>ppt_w</p:attrName>
                                        </p:attrNameLst>
                                      </p:cBhvr>
                                      <p:tavLst>
                                        <p:tav tm="0">
                                          <p:val>
                                            <p:fltVal val="0"/>
                                          </p:val>
                                        </p:tav>
                                        <p:tav tm="100000">
                                          <p:val>
                                            <p:strVal val="#ppt_w"/>
                                          </p:val>
                                        </p:tav>
                                      </p:tavLst>
                                    </p:anim>
                                    <p:anim calcmode="lin" valueType="num">
                                      <p:cBhvr>
                                        <p:cTn id="66" dur="300" fill="hold"/>
                                        <p:tgtEl>
                                          <p:spTgt spid="69"/>
                                        </p:tgtEl>
                                        <p:attrNameLst>
                                          <p:attrName>ppt_h</p:attrName>
                                        </p:attrNameLst>
                                      </p:cBhvr>
                                      <p:tavLst>
                                        <p:tav tm="0">
                                          <p:val>
                                            <p:fltVal val="0"/>
                                          </p:val>
                                        </p:tav>
                                        <p:tav tm="100000">
                                          <p:val>
                                            <p:strVal val="#ppt_h"/>
                                          </p:val>
                                        </p:tav>
                                      </p:tavLst>
                                    </p:anim>
                                    <p:animEffect transition="in" filter="fade">
                                      <p:cBhvr>
                                        <p:cTn id="67" dur="300"/>
                                        <p:tgtEl>
                                          <p:spTgt spid="69"/>
                                        </p:tgtEl>
                                      </p:cBhvr>
                                    </p:animEffect>
                                  </p:childTnLst>
                                </p:cTn>
                              </p:par>
                            </p:childTnLst>
                          </p:cTn>
                        </p:par>
                        <p:par>
                          <p:cTn id="68" fill="hold">
                            <p:stCondLst>
                              <p:cond delay="5100"/>
                            </p:stCondLst>
                            <p:childTnLst>
                              <p:par>
                                <p:cTn id="69" presetID="2" presetClass="entr" presetSubtype="2" fill="hold" grpId="0" nodeType="afterEffect">
                                  <p:stCondLst>
                                    <p:cond delay="0"/>
                                  </p:stCondLst>
                                  <p:childTnLst>
                                    <p:set>
                                      <p:cBhvr>
                                        <p:cTn id="70" dur="1" fill="hold">
                                          <p:stCondLst>
                                            <p:cond delay="0"/>
                                          </p:stCondLst>
                                        </p:cTn>
                                        <p:tgtEl>
                                          <p:spTgt spid="92"/>
                                        </p:tgtEl>
                                        <p:attrNameLst>
                                          <p:attrName>style.visibility</p:attrName>
                                        </p:attrNameLst>
                                      </p:cBhvr>
                                      <p:to>
                                        <p:strVal val="visible"/>
                                      </p:to>
                                    </p:set>
                                    <p:anim calcmode="lin" valueType="num">
                                      <p:cBhvr additive="base">
                                        <p:cTn id="71" dur="300" fill="hold"/>
                                        <p:tgtEl>
                                          <p:spTgt spid="92"/>
                                        </p:tgtEl>
                                        <p:attrNameLst>
                                          <p:attrName>ppt_x</p:attrName>
                                        </p:attrNameLst>
                                      </p:cBhvr>
                                      <p:tavLst>
                                        <p:tav tm="0">
                                          <p:val>
                                            <p:strVal val="1+#ppt_w/2"/>
                                          </p:val>
                                        </p:tav>
                                        <p:tav tm="100000">
                                          <p:val>
                                            <p:strVal val="#ppt_x"/>
                                          </p:val>
                                        </p:tav>
                                      </p:tavLst>
                                    </p:anim>
                                    <p:anim calcmode="lin" valueType="num">
                                      <p:cBhvr additive="base">
                                        <p:cTn id="72" dur="300" fill="hold"/>
                                        <p:tgtEl>
                                          <p:spTgt spid="92"/>
                                        </p:tgtEl>
                                        <p:attrNameLst>
                                          <p:attrName>ppt_y</p:attrName>
                                        </p:attrNameLst>
                                      </p:cBhvr>
                                      <p:tavLst>
                                        <p:tav tm="0">
                                          <p:val>
                                            <p:strVal val="#ppt_y"/>
                                          </p:val>
                                        </p:tav>
                                        <p:tav tm="100000">
                                          <p:val>
                                            <p:strVal val="#ppt_y"/>
                                          </p:val>
                                        </p:tav>
                                      </p:tavLst>
                                    </p:anim>
                                  </p:childTnLst>
                                </p:cTn>
                              </p:par>
                            </p:childTnLst>
                          </p:cTn>
                        </p:par>
                        <p:par>
                          <p:cTn id="73" fill="hold">
                            <p:stCondLst>
                              <p:cond delay="5400"/>
                            </p:stCondLst>
                            <p:childTnLst>
                              <p:par>
                                <p:cTn id="74" presetID="2" presetClass="entr" presetSubtype="2" fill="hold" grpId="0" nodeType="afterEffect">
                                  <p:stCondLst>
                                    <p:cond delay="0"/>
                                  </p:stCondLst>
                                  <p:childTnLst>
                                    <p:set>
                                      <p:cBhvr>
                                        <p:cTn id="75" dur="1" fill="hold">
                                          <p:stCondLst>
                                            <p:cond delay="0"/>
                                          </p:stCondLst>
                                        </p:cTn>
                                        <p:tgtEl>
                                          <p:spTgt spid="91"/>
                                        </p:tgtEl>
                                        <p:attrNameLst>
                                          <p:attrName>style.visibility</p:attrName>
                                        </p:attrNameLst>
                                      </p:cBhvr>
                                      <p:to>
                                        <p:strVal val="visible"/>
                                      </p:to>
                                    </p:set>
                                    <p:anim calcmode="lin" valueType="num">
                                      <p:cBhvr additive="base">
                                        <p:cTn id="76" dur="300" fill="hold"/>
                                        <p:tgtEl>
                                          <p:spTgt spid="91"/>
                                        </p:tgtEl>
                                        <p:attrNameLst>
                                          <p:attrName>ppt_x</p:attrName>
                                        </p:attrNameLst>
                                      </p:cBhvr>
                                      <p:tavLst>
                                        <p:tav tm="0">
                                          <p:val>
                                            <p:strVal val="1+#ppt_w/2"/>
                                          </p:val>
                                        </p:tav>
                                        <p:tav tm="100000">
                                          <p:val>
                                            <p:strVal val="#ppt_x"/>
                                          </p:val>
                                        </p:tav>
                                      </p:tavLst>
                                    </p:anim>
                                    <p:anim calcmode="lin" valueType="num">
                                      <p:cBhvr additive="base">
                                        <p:cTn id="77" dur="3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animBg="1"/>
      <p:bldP spid="64" grpId="0" animBg="1"/>
      <p:bldP spid="65" grpId="0"/>
      <p:bldP spid="66" grpId="0"/>
      <p:bldP spid="67" grpId="0" animBg="1"/>
      <p:bldP spid="68" grpId="0" animBg="1"/>
      <p:bldP spid="69" grpId="0" animBg="1"/>
      <p:bldP spid="91" grpId="0"/>
      <p:bldP spid="9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6"/>
          <p:cNvSpPr>
            <a:spLocks/>
          </p:cNvSpPr>
          <p:nvPr/>
        </p:nvSpPr>
        <p:spPr bwMode="auto">
          <a:xfrm flipH="1">
            <a:off x="6153383" y="4159889"/>
            <a:ext cx="670226" cy="144190"/>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3"/>
          </a:p>
        </p:txBody>
      </p:sp>
      <p:sp>
        <p:nvSpPr>
          <p:cNvPr id="31" name="Freeform 24"/>
          <p:cNvSpPr/>
          <p:nvPr/>
        </p:nvSpPr>
        <p:spPr>
          <a:xfrm flipH="1">
            <a:off x="5977713" y="3862085"/>
            <a:ext cx="1021563" cy="297804"/>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32" name="Freeform 25"/>
          <p:cNvSpPr/>
          <p:nvPr/>
        </p:nvSpPr>
        <p:spPr>
          <a:xfrm flipH="1">
            <a:off x="6260643" y="4364187"/>
            <a:ext cx="455706" cy="97281"/>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33" name="Freeform 5"/>
          <p:cNvSpPr>
            <a:spLocks/>
          </p:cNvSpPr>
          <p:nvPr/>
        </p:nvSpPr>
        <p:spPr bwMode="auto">
          <a:xfrm>
            <a:off x="6406517" y="3286673"/>
            <a:ext cx="133315" cy="393995"/>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4" name="Freeform 6"/>
          <p:cNvSpPr>
            <a:spLocks/>
          </p:cNvSpPr>
          <p:nvPr/>
        </p:nvSpPr>
        <p:spPr bwMode="auto">
          <a:xfrm>
            <a:off x="6444606" y="3216444"/>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5" name="Freeform 7"/>
          <p:cNvSpPr>
            <a:spLocks/>
          </p:cNvSpPr>
          <p:nvPr/>
        </p:nvSpPr>
        <p:spPr bwMode="auto">
          <a:xfrm>
            <a:off x="6432704" y="3260485"/>
            <a:ext cx="114270" cy="110700"/>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6" name="Freeform 8"/>
          <p:cNvSpPr>
            <a:spLocks/>
          </p:cNvSpPr>
          <p:nvPr/>
        </p:nvSpPr>
        <p:spPr bwMode="auto">
          <a:xfrm>
            <a:off x="6424371" y="3666383"/>
            <a:ext cx="34520" cy="57135"/>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7" name="Freeform 9"/>
          <p:cNvSpPr>
            <a:spLocks/>
          </p:cNvSpPr>
          <p:nvPr/>
        </p:nvSpPr>
        <p:spPr bwMode="auto">
          <a:xfrm>
            <a:off x="6544594" y="3285482"/>
            <a:ext cx="132125" cy="393995"/>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8" name="Freeform 10"/>
          <p:cNvSpPr>
            <a:spLocks/>
          </p:cNvSpPr>
          <p:nvPr/>
        </p:nvSpPr>
        <p:spPr bwMode="auto">
          <a:xfrm>
            <a:off x="6581493" y="3212873"/>
            <a:ext cx="104748" cy="121412"/>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39" name="Freeform 11"/>
          <p:cNvSpPr>
            <a:spLocks/>
          </p:cNvSpPr>
          <p:nvPr/>
        </p:nvSpPr>
        <p:spPr bwMode="auto">
          <a:xfrm>
            <a:off x="6570780" y="3259295"/>
            <a:ext cx="114270" cy="109509"/>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0" name="Freeform 12"/>
          <p:cNvSpPr>
            <a:spLocks/>
          </p:cNvSpPr>
          <p:nvPr/>
        </p:nvSpPr>
        <p:spPr bwMode="auto">
          <a:xfrm>
            <a:off x="6562448" y="3662812"/>
            <a:ext cx="34520" cy="57135"/>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1" name="Freeform 13"/>
          <p:cNvSpPr>
            <a:spLocks/>
          </p:cNvSpPr>
          <p:nvPr/>
        </p:nvSpPr>
        <p:spPr bwMode="auto">
          <a:xfrm>
            <a:off x="6664816" y="3287862"/>
            <a:ext cx="30948" cy="199973"/>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44" name="Group 123"/>
          <p:cNvGrpSpPr/>
          <p:nvPr/>
        </p:nvGrpSpPr>
        <p:grpSpPr>
          <a:xfrm>
            <a:off x="5738750" y="3195912"/>
            <a:ext cx="613013" cy="465414"/>
            <a:chOff x="7170738" y="4168775"/>
            <a:chExt cx="817563" cy="620713"/>
          </a:xfrm>
          <a:solidFill>
            <a:srgbClr val="C00000"/>
          </a:solidFill>
        </p:grpSpPr>
        <p:sp>
          <p:nvSpPr>
            <p:cNvPr id="45"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6"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7"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8"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49"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0"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51" name="Freeform 20"/>
          <p:cNvSpPr>
            <a:spLocks noEditPoints="1"/>
          </p:cNvSpPr>
          <p:nvPr/>
        </p:nvSpPr>
        <p:spPr bwMode="auto">
          <a:xfrm>
            <a:off x="5240008" y="1607138"/>
            <a:ext cx="358285" cy="377330"/>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2" name="Oval 21"/>
          <p:cNvSpPr>
            <a:spLocks noChangeArrowheads="1"/>
          </p:cNvSpPr>
          <p:nvPr/>
        </p:nvSpPr>
        <p:spPr bwMode="auto">
          <a:xfrm>
            <a:off x="7526604" y="1519054"/>
            <a:ext cx="105938" cy="105938"/>
          </a:xfrm>
          <a:prstGeom prst="ellipse">
            <a:avLst/>
          </a:pr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3" name="Freeform 22"/>
          <p:cNvSpPr>
            <a:spLocks/>
          </p:cNvSpPr>
          <p:nvPr/>
        </p:nvSpPr>
        <p:spPr bwMode="auto">
          <a:xfrm>
            <a:off x="7564693" y="1597615"/>
            <a:ext cx="166644" cy="347572"/>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4" name="Freeform 23"/>
          <p:cNvSpPr>
            <a:spLocks/>
          </p:cNvSpPr>
          <p:nvPr/>
        </p:nvSpPr>
        <p:spPr bwMode="auto">
          <a:xfrm>
            <a:off x="7418285" y="1597615"/>
            <a:ext cx="178547" cy="342811"/>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5" name="Freeform 24"/>
          <p:cNvSpPr>
            <a:spLocks/>
          </p:cNvSpPr>
          <p:nvPr/>
        </p:nvSpPr>
        <p:spPr bwMode="auto">
          <a:xfrm>
            <a:off x="7574216" y="1480964"/>
            <a:ext cx="19045" cy="59516"/>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6" name="Freeform 25"/>
          <p:cNvSpPr>
            <a:spLocks noEditPoints="1"/>
          </p:cNvSpPr>
          <p:nvPr/>
        </p:nvSpPr>
        <p:spPr bwMode="auto">
          <a:xfrm>
            <a:off x="6721951" y="1225047"/>
            <a:ext cx="169025" cy="457081"/>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7" name="Freeform 26"/>
          <p:cNvSpPr>
            <a:spLocks noEditPoints="1"/>
          </p:cNvSpPr>
          <p:nvPr/>
        </p:nvSpPr>
        <p:spPr bwMode="auto">
          <a:xfrm>
            <a:off x="6576732" y="1369074"/>
            <a:ext cx="458272" cy="167835"/>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8" name="Freeform 27"/>
          <p:cNvSpPr>
            <a:spLocks noEditPoints="1"/>
          </p:cNvSpPr>
          <p:nvPr/>
        </p:nvSpPr>
        <p:spPr bwMode="auto">
          <a:xfrm>
            <a:off x="6611251" y="1265518"/>
            <a:ext cx="389233" cy="373759"/>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59" name="Freeform 28"/>
          <p:cNvSpPr>
            <a:spLocks noEditPoints="1"/>
          </p:cNvSpPr>
          <p:nvPr/>
        </p:nvSpPr>
        <p:spPr bwMode="auto">
          <a:xfrm>
            <a:off x="6611251" y="1265518"/>
            <a:ext cx="389233" cy="373759"/>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0" name="Oval 29"/>
          <p:cNvSpPr>
            <a:spLocks noChangeArrowheads="1"/>
          </p:cNvSpPr>
          <p:nvPr/>
        </p:nvSpPr>
        <p:spPr bwMode="auto">
          <a:xfrm>
            <a:off x="6771944" y="1417878"/>
            <a:ext cx="70229" cy="70229"/>
          </a:xfrm>
          <a:prstGeom prst="ellipse">
            <a:avLst/>
          </a:pr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1" name="Freeform 30"/>
          <p:cNvSpPr>
            <a:spLocks noEditPoints="1"/>
          </p:cNvSpPr>
          <p:nvPr/>
        </p:nvSpPr>
        <p:spPr bwMode="auto">
          <a:xfrm>
            <a:off x="7311156" y="1095302"/>
            <a:ext cx="192831" cy="365427"/>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2" name="Rectangle 31"/>
          <p:cNvSpPr>
            <a:spLocks noChangeArrowheads="1"/>
          </p:cNvSpPr>
          <p:nvPr/>
        </p:nvSpPr>
        <p:spPr bwMode="auto">
          <a:xfrm>
            <a:off x="7214741" y="1094112"/>
            <a:ext cx="48803" cy="355905"/>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3" name="Freeform 32"/>
          <p:cNvSpPr>
            <a:spLocks noEditPoints="1"/>
          </p:cNvSpPr>
          <p:nvPr/>
        </p:nvSpPr>
        <p:spPr bwMode="auto">
          <a:xfrm>
            <a:off x="5634003" y="2886727"/>
            <a:ext cx="421372" cy="308292"/>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64" name="Group 127"/>
          <p:cNvGrpSpPr/>
          <p:nvPr/>
        </p:nvGrpSpPr>
        <p:grpSpPr>
          <a:xfrm>
            <a:off x="6818366" y="3195018"/>
            <a:ext cx="380902" cy="490410"/>
            <a:chOff x="8610600" y="4127500"/>
            <a:chExt cx="508001" cy="654050"/>
          </a:xfrm>
          <a:solidFill>
            <a:srgbClr val="C00000"/>
          </a:solidFill>
        </p:grpSpPr>
        <p:sp>
          <p:nvSpPr>
            <p:cNvPr id="65"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6"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7"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8"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69"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0"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1"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2"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73" name="Freeform 41"/>
          <p:cNvSpPr>
            <a:spLocks noEditPoints="1"/>
          </p:cNvSpPr>
          <p:nvPr/>
        </p:nvSpPr>
        <p:spPr bwMode="auto">
          <a:xfrm>
            <a:off x="7133800" y="2699847"/>
            <a:ext cx="321385" cy="292817"/>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4" name="Freeform 42"/>
          <p:cNvSpPr>
            <a:spLocks/>
          </p:cNvSpPr>
          <p:nvPr/>
        </p:nvSpPr>
        <p:spPr bwMode="auto">
          <a:xfrm>
            <a:off x="7217122" y="2970048"/>
            <a:ext cx="69038" cy="148790"/>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5" name="Freeform 43"/>
          <p:cNvSpPr>
            <a:spLocks/>
          </p:cNvSpPr>
          <p:nvPr/>
        </p:nvSpPr>
        <p:spPr bwMode="auto">
          <a:xfrm>
            <a:off x="7188554" y="3015280"/>
            <a:ext cx="97606" cy="201164"/>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6" name="Freeform 44"/>
          <p:cNvSpPr>
            <a:spLocks/>
          </p:cNvSpPr>
          <p:nvPr/>
        </p:nvSpPr>
        <p:spPr bwMode="auto">
          <a:xfrm>
            <a:off x="6297008" y="762014"/>
            <a:ext cx="392804" cy="35947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77" name="Freeform 45"/>
          <p:cNvSpPr>
            <a:spLocks noEditPoints="1"/>
          </p:cNvSpPr>
          <p:nvPr/>
        </p:nvSpPr>
        <p:spPr bwMode="auto">
          <a:xfrm>
            <a:off x="6180357" y="2756982"/>
            <a:ext cx="478507" cy="396375"/>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78" name="Freeform 46"/>
          <p:cNvSpPr>
            <a:spLocks noEditPoints="1"/>
          </p:cNvSpPr>
          <p:nvPr/>
        </p:nvSpPr>
        <p:spPr bwMode="auto">
          <a:xfrm>
            <a:off x="7026671" y="1967803"/>
            <a:ext cx="614203" cy="716570"/>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79" name="Freeform 47"/>
          <p:cNvSpPr>
            <a:spLocks noEditPoints="1"/>
          </p:cNvSpPr>
          <p:nvPr/>
        </p:nvSpPr>
        <p:spPr bwMode="auto">
          <a:xfrm>
            <a:off x="7492084" y="2177299"/>
            <a:ext cx="265441" cy="521358"/>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84" name="Freeform 48"/>
          <p:cNvSpPr>
            <a:spLocks noEditPoints="1"/>
          </p:cNvSpPr>
          <p:nvPr/>
        </p:nvSpPr>
        <p:spPr bwMode="auto">
          <a:xfrm>
            <a:off x="6566019" y="2243957"/>
            <a:ext cx="434465" cy="434465"/>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5" name="Freeform 49"/>
          <p:cNvSpPr>
            <a:spLocks/>
          </p:cNvSpPr>
          <p:nvPr/>
        </p:nvSpPr>
        <p:spPr bwMode="auto">
          <a:xfrm>
            <a:off x="6645771" y="2382033"/>
            <a:ext cx="216637" cy="11427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nvGrpSpPr>
          <p:cNvPr id="86" name="Group 126"/>
          <p:cNvGrpSpPr/>
          <p:nvPr/>
        </p:nvGrpSpPr>
        <p:grpSpPr>
          <a:xfrm>
            <a:off x="6739805" y="2803404"/>
            <a:ext cx="340430" cy="323766"/>
            <a:chOff x="8505825" y="3605213"/>
            <a:chExt cx="454025" cy="431800"/>
          </a:xfrm>
        </p:grpSpPr>
        <p:sp>
          <p:nvSpPr>
            <p:cNvPr id="87"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88"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grpSp>
      <p:sp>
        <p:nvSpPr>
          <p:cNvPr id="89" name="Freeform 52"/>
          <p:cNvSpPr>
            <a:spLocks/>
          </p:cNvSpPr>
          <p:nvPr/>
        </p:nvSpPr>
        <p:spPr bwMode="auto">
          <a:xfrm>
            <a:off x="5689947" y="876284"/>
            <a:ext cx="509455" cy="41423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1" name="Freeform 54"/>
          <p:cNvSpPr>
            <a:spLocks/>
          </p:cNvSpPr>
          <p:nvPr/>
        </p:nvSpPr>
        <p:spPr bwMode="auto">
          <a:xfrm>
            <a:off x="5756605" y="985793"/>
            <a:ext cx="385662" cy="252347"/>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2" name="Freeform 55"/>
          <p:cNvSpPr>
            <a:spLocks noEditPoints="1"/>
          </p:cNvSpPr>
          <p:nvPr/>
        </p:nvSpPr>
        <p:spPr bwMode="auto">
          <a:xfrm>
            <a:off x="5442362" y="1207192"/>
            <a:ext cx="222589" cy="390423"/>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93" name="Freeform 56"/>
          <p:cNvSpPr>
            <a:spLocks noEditPoints="1"/>
          </p:cNvSpPr>
          <p:nvPr/>
        </p:nvSpPr>
        <p:spPr bwMode="auto">
          <a:xfrm>
            <a:off x="5240008" y="2024939"/>
            <a:ext cx="416610" cy="453510"/>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4" name="Freeform 57"/>
          <p:cNvSpPr>
            <a:spLocks noEditPoints="1"/>
          </p:cNvSpPr>
          <p:nvPr/>
        </p:nvSpPr>
        <p:spPr bwMode="auto">
          <a:xfrm>
            <a:off x="6776705" y="852478"/>
            <a:ext cx="396375" cy="38923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5" name="Freeform 58"/>
          <p:cNvSpPr>
            <a:spLocks noEditPoints="1"/>
          </p:cNvSpPr>
          <p:nvPr/>
        </p:nvSpPr>
        <p:spPr bwMode="auto">
          <a:xfrm>
            <a:off x="5376514" y="2476273"/>
            <a:ext cx="385662" cy="390423"/>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E62A2A"/>
          </a:solidFill>
          <a:ln>
            <a:noFill/>
          </a:ln>
          <a:extLst/>
        </p:spPr>
        <p:txBody>
          <a:bodyPr vert="horz" wrap="square" lIns="68562" tIns="34281" rIns="68562" bIns="34281" numCol="1" anchor="t" anchorCtr="0" compatLnSpc="1">
            <a:prstTxWarp prst="textNoShape">
              <a:avLst/>
            </a:prstTxWarp>
          </a:bodyPr>
          <a:lstStyle/>
          <a:p>
            <a:endParaRPr lang="id-ID" sz="1012"/>
          </a:p>
        </p:txBody>
      </p:sp>
      <p:sp>
        <p:nvSpPr>
          <p:cNvPr id="96" name="Rectangle 59"/>
          <p:cNvSpPr>
            <a:spLocks noChangeArrowheads="1"/>
          </p:cNvSpPr>
          <p:nvPr/>
        </p:nvSpPr>
        <p:spPr bwMode="auto">
          <a:xfrm>
            <a:off x="6873120" y="2105880"/>
            <a:ext cx="47017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7" name="Rectangle 60"/>
          <p:cNvSpPr>
            <a:spLocks noChangeArrowheads="1"/>
          </p:cNvSpPr>
          <p:nvPr/>
        </p:nvSpPr>
        <p:spPr bwMode="auto">
          <a:xfrm>
            <a:off x="6892165" y="2058267"/>
            <a:ext cx="43208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8" name="Rectangle 61"/>
          <p:cNvSpPr>
            <a:spLocks noChangeArrowheads="1"/>
          </p:cNvSpPr>
          <p:nvPr/>
        </p:nvSpPr>
        <p:spPr bwMode="auto">
          <a:xfrm>
            <a:off x="7062380" y="2009464"/>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99" name="Rectangle 62"/>
          <p:cNvSpPr>
            <a:spLocks noChangeArrowheads="1"/>
          </p:cNvSpPr>
          <p:nvPr/>
        </p:nvSpPr>
        <p:spPr bwMode="auto">
          <a:xfrm>
            <a:off x="7079045" y="1834488"/>
            <a:ext cx="58326" cy="1904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0" name="Rectangle 63"/>
          <p:cNvSpPr>
            <a:spLocks noChangeArrowheads="1"/>
          </p:cNvSpPr>
          <p:nvPr/>
        </p:nvSpPr>
        <p:spPr bwMode="auto">
          <a:xfrm>
            <a:off x="7062380" y="1824966"/>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1" name="Rectangle 64"/>
          <p:cNvSpPr>
            <a:spLocks noChangeArrowheads="1"/>
          </p:cNvSpPr>
          <p:nvPr/>
        </p:nvSpPr>
        <p:spPr bwMode="auto">
          <a:xfrm>
            <a:off x="7201647" y="2009464"/>
            <a:ext cx="89274"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2" name="Rectangle 65"/>
          <p:cNvSpPr>
            <a:spLocks noChangeArrowheads="1"/>
          </p:cNvSpPr>
          <p:nvPr/>
        </p:nvSpPr>
        <p:spPr bwMode="auto">
          <a:xfrm>
            <a:off x="7217121" y="1834488"/>
            <a:ext cx="57135" cy="1904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3" name="Rectangle 66"/>
          <p:cNvSpPr>
            <a:spLocks noChangeArrowheads="1"/>
          </p:cNvSpPr>
          <p:nvPr/>
        </p:nvSpPr>
        <p:spPr bwMode="auto">
          <a:xfrm>
            <a:off x="7201647" y="1824966"/>
            <a:ext cx="89274"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4" name="Rectangle 67"/>
          <p:cNvSpPr>
            <a:spLocks noChangeArrowheads="1"/>
          </p:cNvSpPr>
          <p:nvPr/>
        </p:nvSpPr>
        <p:spPr bwMode="auto">
          <a:xfrm>
            <a:off x="6925494" y="2009464"/>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5" name="Rectangle 68"/>
          <p:cNvSpPr>
            <a:spLocks noChangeArrowheads="1"/>
          </p:cNvSpPr>
          <p:nvPr/>
        </p:nvSpPr>
        <p:spPr bwMode="auto">
          <a:xfrm>
            <a:off x="6940969" y="1834488"/>
            <a:ext cx="59516" cy="1904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6" name="Rectangle 69"/>
          <p:cNvSpPr>
            <a:spLocks noChangeArrowheads="1"/>
          </p:cNvSpPr>
          <p:nvPr/>
        </p:nvSpPr>
        <p:spPr bwMode="auto">
          <a:xfrm>
            <a:off x="6925494" y="1824966"/>
            <a:ext cx="9165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7" name="Rectangle 70"/>
          <p:cNvSpPr>
            <a:spLocks noChangeArrowheads="1"/>
          </p:cNvSpPr>
          <p:nvPr/>
        </p:nvSpPr>
        <p:spPr bwMode="auto">
          <a:xfrm>
            <a:off x="6892165" y="1772592"/>
            <a:ext cx="432085" cy="23806"/>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8" name="Freeform 71"/>
          <p:cNvSpPr>
            <a:spLocks/>
          </p:cNvSpPr>
          <p:nvPr/>
        </p:nvSpPr>
        <p:spPr bwMode="auto">
          <a:xfrm>
            <a:off x="6892165" y="1634515"/>
            <a:ext cx="432085" cy="138077"/>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09" name="Freeform 72"/>
          <p:cNvSpPr>
            <a:spLocks noEditPoints="1"/>
          </p:cNvSpPr>
          <p:nvPr/>
        </p:nvSpPr>
        <p:spPr bwMode="auto">
          <a:xfrm>
            <a:off x="5704231" y="1759498"/>
            <a:ext cx="599919" cy="391614"/>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0" name="Freeform 73"/>
          <p:cNvSpPr>
            <a:spLocks noEditPoints="1"/>
          </p:cNvSpPr>
          <p:nvPr/>
        </p:nvSpPr>
        <p:spPr bwMode="auto">
          <a:xfrm>
            <a:off x="7027861" y="2189202"/>
            <a:ext cx="140457" cy="24520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1" name="Freeform 74"/>
          <p:cNvSpPr>
            <a:spLocks noEditPoints="1"/>
          </p:cNvSpPr>
          <p:nvPr/>
        </p:nvSpPr>
        <p:spPr bwMode="auto">
          <a:xfrm>
            <a:off x="5801836" y="1348840"/>
            <a:ext cx="282105" cy="345191"/>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12" name="Freeform 75"/>
          <p:cNvSpPr>
            <a:spLocks noEditPoints="1"/>
          </p:cNvSpPr>
          <p:nvPr/>
        </p:nvSpPr>
        <p:spPr bwMode="auto">
          <a:xfrm>
            <a:off x="6344621" y="1711885"/>
            <a:ext cx="427323" cy="428513"/>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E62A2A"/>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13" name="Freeform 76"/>
          <p:cNvSpPr>
            <a:spLocks noEditPoints="1"/>
          </p:cNvSpPr>
          <p:nvPr/>
        </p:nvSpPr>
        <p:spPr bwMode="auto">
          <a:xfrm>
            <a:off x="5918487" y="2264192"/>
            <a:ext cx="482078" cy="365427"/>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id-ID" sz="1012"/>
          </a:p>
        </p:txBody>
      </p:sp>
      <p:sp>
        <p:nvSpPr>
          <p:cNvPr id="114" name="Freeform 77"/>
          <p:cNvSpPr>
            <a:spLocks/>
          </p:cNvSpPr>
          <p:nvPr/>
        </p:nvSpPr>
        <p:spPr bwMode="auto">
          <a:xfrm>
            <a:off x="6129174" y="1728550"/>
            <a:ext cx="160693" cy="120222"/>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5" name="Freeform 78"/>
          <p:cNvSpPr>
            <a:spLocks/>
          </p:cNvSpPr>
          <p:nvPr/>
        </p:nvSpPr>
        <p:spPr bwMode="auto">
          <a:xfrm>
            <a:off x="6200592" y="1697602"/>
            <a:ext cx="44042" cy="547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6" name="Freeform 79"/>
          <p:cNvSpPr>
            <a:spLocks noEditPoints="1"/>
          </p:cNvSpPr>
          <p:nvPr/>
        </p:nvSpPr>
        <p:spPr bwMode="auto">
          <a:xfrm>
            <a:off x="5950626" y="2699847"/>
            <a:ext cx="169025" cy="234492"/>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7" name="Freeform 80"/>
          <p:cNvSpPr>
            <a:spLocks noEditPoints="1"/>
          </p:cNvSpPr>
          <p:nvPr/>
        </p:nvSpPr>
        <p:spPr bwMode="auto">
          <a:xfrm>
            <a:off x="7249260" y="1497629"/>
            <a:ext cx="211876" cy="232112"/>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8" name="Freeform 81"/>
          <p:cNvSpPr>
            <a:spLocks noEditPoints="1"/>
          </p:cNvSpPr>
          <p:nvPr/>
        </p:nvSpPr>
        <p:spPr bwMode="auto">
          <a:xfrm>
            <a:off x="6189879" y="1185766"/>
            <a:ext cx="320195" cy="460652"/>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19" name="Freeform 82"/>
          <p:cNvSpPr>
            <a:spLocks noEditPoints="1"/>
          </p:cNvSpPr>
          <p:nvPr/>
        </p:nvSpPr>
        <p:spPr bwMode="auto">
          <a:xfrm>
            <a:off x="6075609" y="1120299"/>
            <a:ext cx="184499" cy="163074"/>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0" name="Freeform 83"/>
          <p:cNvSpPr>
            <a:spLocks/>
          </p:cNvSpPr>
          <p:nvPr/>
        </p:nvSpPr>
        <p:spPr bwMode="auto">
          <a:xfrm>
            <a:off x="6023235" y="1217905"/>
            <a:ext cx="80941" cy="51184"/>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1" name="Freeform 84"/>
          <p:cNvSpPr>
            <a:spLocks/>
          </p:cNvSpPr>
          <p:nvPr/>
        </p:nvSpPr>
        <p:spPr bwMode="auto">
          <a:xfrm>
            <a:off x="5972052" y="1225047"/>
            <a:ext cx="109509" cy="66658"/>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2" name="Freeform 85"/>
          <p:cNvSpPr>
            <a:spLocks noEditPoints="1"/>
          </p:cNvSpPr>
          <p:nvPr/>
        </p:nvSpPr>
        <p:spPr bwMode="auto">
          <a:xfrm>
            <a:off x="5908965" y="2093976"/>
            <a:ext cx="334479" cy="119032"/>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3" name="Freeform 86"/>
          <p:cNvSpPr>
            <a:spLocks/>
          </p:cNvSpPr>
          <p:nvPr/>
        </p:nvSpPr>
        <p:spPr bwMode="auto">
          <a:xfrm>
            <a:off x="7294492" y="2401078"/>
            <a:ext cx="184499" cy="23687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4" name="Freeform 87"/>
          <p:cNvSpPr>
            <a:spLocks/>
          </p:cNvSpPr>
          <p:nvPr/>
        </p:nvSpPr>
        <p:spPr bwMode="auto">
          <a:xfrm>
            <a:off x="7399240" y="2392746"/>
            <a:ext cx="89274" cy="6189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5" name="Freeform 88"/>
          <p:cNvSpPr>
            <a:spLocks/>
          </p:cNvSpPr>
          <p:nvPr/>
        </p:nvSpPr>
        <p:spPr bwMode="auto">
          <a:xfrm>
            <a:off x="7330201" y="2441549"/>
            <a:ext cx="122603" cy="17021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6" name="Freeform 89"/>
          <p:cNvSpPr>
            <a:spLocks noEditPoints="1"/>
          </p:cNvSpPr>
          <p:nvPr/>
        </p:nvSpPr>
        <p:spPr bwMode="auto">
          <a:xfrm>
            <a:off x="7044525" y="1472633"/>
            <a:ext cx="166644" cy="121412"/>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7" name="Freeform 90"/>
          <p:cNvSpPr>
            <a:spLocks/>
          </p:cNvSpPr>
          <p:nvPr/>
        </p:nvSpPr>
        <p:spPr bwMode="auto">
          <a:xfrm>
            <a:off x="5655428" y="2267763"/>
            <a:ext cx="154741" cy="199973"/>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8" name="Freeform 91"/>
          <p:cNvSpPr>
            <a:spLocks/>
          </p:cNvSpPr>
          <p:nvPr/>
        </p:nvSpPr>
        <p:spPr bwMode="auto">
          <a:xfrm>
            <a:off x="5645906" y="2260621"/>
            <a:ext cx="76180" cy="52374"/>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29" name="Freeform 92"/>
          <p:cNvSpPr>
            <a:spLocks/>
          </p:cNvSpPr>
          <p:nvPr/>
        </p:nvSpPr>
        <p:spPr bwMode="auto">
          <a:xfrm>
            <a:off x="5676854" y="2303472"/>
            <a:ext cx="104748" cy="14402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0" name="Freeform 93"/>
          <p:cNvSpPr>
            <a:spLocks noEditPoints="1"/>
          </p:cNvSpPr>
          <p:nvPr/>
        </p:nvSpPr>
        <p:spPr bwMode="auto">
          <a:xfrm>
            <a:off x="6675528" y="3505691"/>
            <a:ext cx="164263" cy="179738"/>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1" name="Freeform 94"/>
          <p:cNvSpPr>
            <a:spLocks/>
          </p:cNvSpPr>
          <p:nvPr/>
        </p:nvSpPr>
        <p:spPr bwMode="auto">
          <a:xfrm>
            <a:off x="6476745" y="2321327"/>
            <a:ext cx="47613" cy="45232"/>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2" name="Freeform 95"/>
          <p:cNvSpPr>
            <a:spLocks/>
          </p:cNvSpPr>
          <p:nvPr/>
        </p:nvSpPr>
        <p:spPr bwMode="auto">
          <a:xfrm>
            <a:off x="6466032" y="2184441"/>
            <a:ext cx="44042" cy="147599"/>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3" name="Freeform 96"/>
          <p:cNvSpPr>
            <a:spLocks/>
          </p:cNvSpPr>
          <p:nvPr/>
        </p:nvSpPr>
        <p:spPr bwMode="auto">
          <a:xfrm>
            <a:off x="6496981" y="2208247"/>
            <a:ext cx="95225" cy="127364"/>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4" name="Freeform 97"/>
          <p:cNvSpPr>
            <a:spLocks/>
          </p:cNvSpPr>
          <p:nvPr/>
        </p:nvSpPr>
        <p:spPr bwMode="auto">
          <a:xfrm>
            <a:off x="6488649" y="2355846"/>
            <a:ext cx="11903" cy="23806"/>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5" name="Freeform 98"/>
          <p:cNvSpPr>
            <a:spLocks noEditPoints="1"/>
          </p:cNvSpPr>
          <p:nvPr/>
        </p:nvSpPr>
        <p:spPr bwMode="auto">
          <a:xfrm>
            <a:off x="6450559" y="1150057"/>
            <a:ext cx="165454" cy="17735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id-ID" sz="1012"/>
          </a:p>
        </p:txBody>
      </p:sp>
      <p:sp>
        <p:nvSpPr>
          <p:cNvPr id="136" name="燕尾形 135"/>
          <p:cNvSpPr/>
          <p:nvPr/>
        </p:nvSpPr>
        <p:spPr>
          <a:xfrm rot="5400000">
            <a:off x="1899399" y="1517901"/>
            <a:ext cx="269960" cy="431936"/>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solidFill>
            </a:endParaRPr>
          </a:p>
        </p:txBody>
      </p:sp>
      <p:cxnSp>
        <p:nvCxnSpPr>
          <p:cNvPr id="137" name="直接连接符 136"/>
          <p:cNvCxnSpPr/>
          <p:nvPr/>
        </p:nvCxnSpPr>
        <p:spPr>
          <a:xfrm>
            <a:off x="2034379" y="1949836"/>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8" name="矩形 137"/>
          <p:cNvSpPr/>
          <p:nvPr/>
        </p:nvSpPr>
        <p:spPr>
          <a:xfrm>
            <a:off x="2287062" y="1127949"/>
            <a:ext cx="984835" cy="323141"/>
          </a:xfrm>
          <a:prstGeom prst="rect">
            <a:avLst/>
          </a:prstGeom>
        </p:spPr>
        <p:txBody>
          <a:bodyPr wrap="none" lIns="68555" tIns="34278" rIns="68555" bIns="34278">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139" name="矩形 47"/>
          <p:cNvSpPr>
            <a:spLocks noChangeArrowheads="1"/>
          </p:cNvSpPr>
          <p:nvPr/>
        </p:nvSpPr>
        <p:spPr bwMode="auto">
          <a:xfrm>
            <a:off x="2277343" y="1438921"/>
            <a:ext cx="2483629"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333333"/>
                </a:solidFill>
                <a:sym typeface="微软雅黑" pitchFamily="34" charset="-122"/>
              </a:rPr>
              <a:t>在此录入上述图表的综合描述说明，在此录入上述图表的综合描述说明。</a:t>
            </a:r>
          </a:p>
        </p:txBody>
      </p:sp>
      <p:sp>
        <p:nvSpPr>
          <p:cNvPr id="140" name="燕尾形 139"/>
          <p:cNvSpPr/>
          <p:nvPr/>
        </p:nvSpPr>
        <p:spPr>
          <a:xfrm rot="5400000">
            <a:off x="1899399" y="2543748"/>
            <a:ext cx="269960" cy="431936"/>
          </a:xfrm>
          <a:prstGeom prst="chevr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solidFill>
            </a:endParaRPr>
          </a:p>
        </p:txBody>
      </p:sp>
      <p:cxnSp>
        <p:nvCxnSpPr>
          <p:cNvPr id="141" name="直接连接符 140"/>
          <p:cNvCxnSpPr/>
          <p:nvPr/>
        </p:nvCxnSpPr>
        <p:spPr>
          <a:xfrm>
            <a:off x="2034379" y="2975683"/>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2" name="矩形 141"/>
          <p:cNvSpPr/>
          <p:nvPr/>
        </p:nvSpPr>
        <p:spPr>
          <a:xfrm>
            <a:off x="2287062" y="2153796"/>
            <a:ext cx="984835" cy="323141"/>
          </a:xfrm>
          <a:prstGeom prst="rect">
            <a:avLst/>
          </a:prstGeom>
        </p:spPr>
        <p:txBody>
          <a:bodyPr wrap="none" lIns="68555" tIns="34278" rIns="68555" bIns="34278">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143" name="矩形 47"/>
          <p:cNvSpPr>
            <a:spLocks noChangeArrowheads="1"/>
          </p:cNvSpPr>
          <p:nvPr/>
        </p:nvSpPr>
        <p:spPr bwMode="auto">
          <a:xfrm>
            <a:off x="2277343" y="2464768"/>
            <a:ext cx="2483629"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333333"/>
                </a:solidFill>
                <a:sym typeface="微软雅黑" pitchFamily="34" charset="-122"/>
              </a:rPr>
              <a:t>在此录入上述图表的综合描述说明，在此录入上述图表的综合描述说明。</a:t>
            </a:r>
          </a:p>
        </p:txBody>
      </p:sp>
      <p:sp>
        <p:nvSpPr>
          <p:cNvPr id="144" name="燕尾形 143"/>
          <p:cNvSpPr/>
          <p:nvPr/>
        </p:nvSpPr>
        <p:spPr>
          <a:xfrm rot="5400000">
            <a:off x="1899399" y="3623586"/>
            <a:ext cx="269960" cy="431936"/>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tx1"/>
              </a:solidFill>
            </a:endParaRPr>
          </a:p>
        </p:txBody>
      </p:sp>
      <p:cxnSp>
        <p:nvCxnSpPr>
          <p:cNvPr id="145" name="直接连接符 144"/>
          <p:cNvCxnSpPr/>
          <p:nvPr/>
        </p:nvCxnSpPr>
        <p:spPr>
          <a:xfrm>
            <a:off x="2034379" y="4055522"/>
            <a:ext cx="272659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2287062" y="3233635"/>
            <a:ext cx="984835" cy="323141"/>
          </a:xfrm>
          <a:prstGeom prst="rect">
            <a:avLst/>
          </a:prstGeom>
        </p:spPr>
        <p:txBody>
          <a:bodyPr wrap="none" lIns="68555" tIns="34278" rIns="68555" bIns="34278">
            <a:spAutoFit/>
          </a:bodyPr>
          <a:lstStyle/>
          <a:p>
            <a:r>
              <a:rPr lang="zh-CN" altLang="en-US" sz="1650" b="1" dirty="0">
                <a:solidFill>
                  <a:schemeClr val="tx1">
                    <a:lumMod val="75000"/>
                    <a:lumOff val="25000"/>
                  </a:schemeClr>
                </a:solidFill>
                <a:latin typeface="微软雅黑" pitchFamily="34" charset="-122"/>
                <a:ea typeface="微软雅黑" pitchFamily="34" charset="-122"/>
              </a:rPr>
              <a:t>添加标题</a:t>
            </a:r>
            <a:endParaRPr lang="en-US" altLang="zh-CN" sz="1650" b="1" dirty="0">
              <a:solidFill>
                <a:schemeClr val="tx1">
                  <a:lumMod val="75000"/>
                  <a:lumOff val="25000"/>
                </a:schemeClr>
              </a:solidFill>
              <a:latin typeface="微软雅黑" pitchFamily="34" charset="-122"/>
              <a:ea typeface="微软雅黑" pitchFamily="34" charset="-122"/>
            </a:endParaRPr>
          </a:p>
        </p:txBody>
      </p:sp>
      <p:sp>
        <p:nvSpPr>
          <p:cNvPr id="147" name="矩形 47"/>
          <p:cNvSpPr>
            <a:spLocks noChangeArrowheads="1"/>
          </p:cNvSpPr>
          <p:nvPr/>
        </p:nvSpPr>
        <p:spPr bwMode="auto">
          <a:xfrm>
            <a:off x="2277343" y="3544607"/>
            <a:ext cx="2483629"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50" dirty="0">
                <a:solidFill>
                  <a:srgbClr val="333333"/>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xmlns="" val="281006168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500" fill="hold"/>
                                        <p:tgtEl>
                                          <p:spTgt spid="31"/>
                                        </p:tgtEl>
                                        <p:attrNameLst>
                                          <p:attrName>ppt_x</p:attrName>
                                        </p:attrNameLst>
                                      </p:cBhvr>
                                      <p:tavLst>
                                        <p:tav tm="0">
                                          <p:val>
                                            <p:strVal val="#ppt_x"/>
                                          </p:val>
                                        </p:tav>
                                        <p:tav tm="100000">
                                          <p:val>
                                            <p:strVal val="#ppt_x"/>
                                          </p:val>
                                        </p:tav>
                                      </p:tavLst>
                                    </p:anim>
                                    <p:anim calcmode="lin" valueType="num">
                                      <p:cBhvr additive="base">
                                        <p:cTn id="18" dur="500" fill="hold"/>
                                        <p:tgtEl>
                                          <p:spTgt spid="3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1+#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ppt_x"/>
                                          </p:val>
                                        </p:tav>
                                        <p:tav tm="100000">
                                          <p:val>
                                            <p:strVal val="#ppt_x"/>
                                          </p:val>
                                        </p:tav>
                                      </p:tavLst>
                                    </p:anim>
                                    <p:anim calcmode="lin" valueType="num">
                                      <p:cBhvr additive="base">
                                        <p:cTn id="27" dur="500" fill="hold"/>
                                        <p:tgtEl>
                                          <p:spTgt spid="3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fill="hold"/>
                                        <p:tgtEl>
                                          <p:spTgt spid="35"/>
                                        </p:tgtEl>
                                        <p:attrNameLst>
                                          <p:attrName>ppt_x</p:attrName>
                                        </p:attrNameLst>
                                      </p:cBhvr>
                                      <p:tavLst>
                                        <p:tav tm="0">
                                          <p:val>
                                            <p:strVal val="#ppt_x"/>
                                          </p:val>
                                        </p:tav>
                                        <p:tav tm="100000">
                                          <p:val>
                                            <p:strVal val="#ppt_x"/>
                                          </p:val>
                                        </p:tav>
                                      </p:tavLst>
                                    </p:anim>
                                    <p:anim calcmode="lin" valueType="num">
                                      <p:cBhvr additive="base">
                                        <p:cTn id="31" dur="5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500" fill="hold"/>
                                        <p:tgtEl>
                                          <p:spTgt spid="37"/>
                                        </p:tgtEl>
                                        <p:attrNameLst>
                                          <p:attrName>ppt_x</p:attrName>
                                        </p:attrNameLst>
                                      </p:cBhvr>
                                      <p:tavLst>
                                        <p:tav tm="0">
                                          <p:val>
                                            <p:strVal val="1+#ppt_w/2"/>
                                          </p:val>
                                        </p:tav>
                                        <p:tav tm="100000">
                                          <p:val>
                                            <p:strVal val="#ppt_x"/>
                                          </p:val>
                                        </p:tav>
                                      </p:tavLst>
                                    </p:anim>
                                    <p:anim calcmode="lin" valueType="num">
                                      <p:cBhvr additive="base">
                                        <p:cTn id="39" dur="500" fill="hold"/>
                                        <p:tgtEl>
                                          <p:spTgt spid="37"/>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500" fill="hold"/>
                                        <p:tgtEl>
                                          <p:spTgt spid="38"/>
                                        </p:tgtEl>
                                        <p:attrNameLst>
                                          <p:attrName>ppt_x</p:attrName>
                                        </p:attrNameLst>
                                      </p:cBhvr>
                                      <p:tavLst>
                                        <p:tav tm="0">
                                          <p:val>
                                            <p:strVal val="#ppt_x"/>
                                          </p:val>
                                        </p:tav>
                                        <p:tav tm="100000">
                                          <p:val>
                                            <p:strVal val="#ppt_x"/>
                                          </p:val>
                                        </p:tav>
                                      </p:tavLst>
                                    </p:anim>
                                    <p:anim calcmode="lin" valueType="num">
                                      <p:cBhvr additive="base">
                                        <p:cTn id="43" dur="500" fill="hold"/>
                                        <p:tgtEl>
                                          <p:spTgt spid="3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fill="hold"/>
                                        <p:tgtEl>
                                          <p:spTgt spid="39"/>
                                        </p:tgtEl>
                                        <p:attrNameLst>
                                          <p:attrName>ppt_x</p:attrName>
                                        </p:attrNameLst>
                                      </p:cBhvr>
                                      <p:tavLst>
                                        <p:tav tm="0">
                                          <p:val>
                                            <p:strVal val="#ppt_x"/>
                                          </p:val>
                                        </p:tav>
                                        <p:tav tm="100000">
                                          <p:val>
                                            <p:strVal val="#ppt_x"/>
                                          </p:val>
                                        </p:tav>
                                      </p:tavLst>
                                    </p:anim>
                                    <p:anim calcmode="lin" valueType="num">
                                      <p:cBhvr additive="base">
                                        <p:cTn id="47" dur="500" fill="hold"/>
                                        <p:tgtEl>
                                          <p:spTgt spid="3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 calcmode="lin" valueType="num">
                                      <p:cBhvr additive="base">
                                        <p:cTn id="50" dur="500" fill="hold"/>
                                        <p:tgtEl>
                                          <p:spTgt spid="40"/>
                                        </p:tgtEl>
                                        <p:attrNameLst>
                                          <p:attrName>ppt_x</p:attrName>
                                        </p:attrNameLst>
                                      </p:cBhvr>
                                      <p:tavLst>
                                        <p:tav tm="0">
                                          <p:val>
                                            <p:strVal val="#ppt_x"/>
                                          </p:val>
                                        </p:tav>
                                        <p:tav tm="100000">
                                          <p:val>
                                            <p:strVal val="#ppt_x"/>
                                          </p:val>
                                        </p:tav>
                                      </p:tavLst>
                                    </p:anim>
                                    <p:anim calcmode="lin" valueType="num">
                                      <p:cBhvr additive="base">
                                        <p:cTn id="51" dur="500" fill="hold"/>
                                        <p:tgtEl>
                                          <p:spTgt spid="4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additive="base">
                                        <p:cTn id="54" dur="500" fill="hold"/>
                                        <p:tgtEl>
                                          <p:spTgt spid="41"/>
                                        </p:tgtEl>
                                        <p:attrNameLst>
                                          <p:attrName>ppt_x</p:attrName>
                                        </p:attrNameLst>
                                      </p:cBhvr>
                                      <p:tavLst>
                                        <p:tav tm="0">
                                          <p:val>
                                            <p:strVal val="#ppt_x"/>
                                          </p:val>
                                        </p:tav>
                                        <p:tav tm="100000">
                                          <p:val>
                                            <p:strVal val="#ppt_x"/>
                                          </p:val>
                                        </p:tav>
                                      </p:tavLst>
                                    </p:anim>
                                    <p:anim calcmode="lin" valueType="num">
                                      <p:cBhvr additive="base">
                                        <p:cTn id="55" dur="500" fill="hold"/>
                                        <p:tgtEl>
                                          <p:spTgt spid="41"/>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44"/>
                                        </p:tgtEl>
                                        <p:attrNameLst>
                                          <p:attrName>style.visibility</p:attrName>
                                        </p:attrNameLst>
                                      </p:cBhvr>
                                      <p:to>
                                        <p:strVal val="visible"/>
                                      </p:to>
                                    </p:set>
                                    <p:anim calcmode="lin" valueType="num">
                                      <p:cBhvr additive="base">
                                        <p:cTn id="58" dur="500" fill="hold"/>
                                        <p:tgtEl>
                                          <p:spTgt spid="44"/>
                                        </p:tgtEl>
                                        <p:attrNameLst>
                                          <p:attrName>ppt_x</p:attrName>
                                        </p:attrNameLst>
                                      </p:cBhvr>
                                      <p:tavLst>
                                        <p:tav tm="0">
                                          <p:val>
                                            <p:strVal val="1+#ppt_w/2"/>
                                          </p:val>
                                        </p:tav>
                                        <p:tav tm="100000">
                                          <p:val>
                                            <p:strVal val="#ppt_x"/>
                                          </p:val>
                                        </p:tav>
                                      </p:tavLst>
                                    </p:anim>
                                    <p:anim calcmode="lin" valueType="num">
                                      <p:cBhvr additive="base">
                                        <p:cTn id="59" dur="500" fill="hold"/>
                                        <p:tgtEl>
                                          <p:spTgt spid="4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 calcmode="lin" valueType="num">
                                      <p:cBhvr additive="base">
                                        <p:cTn id="62" dur="500" fill="hold"/>
                                        <p:tgtEl>
                                          <p:spTgt spid="51"/>
                                        </p:tgtEl>
                                        <p:attrNameLst>
                                          <p:attrName>ppt_x</p:attrName>
                                        </p:attrNameLst>
                                      </p:cBhvr>
                                      <p:tavLst>
                                        <p:tav tm="0">
                                          <p:val>
                                            <p:strVal val="1+#ppt_w/2"/>
                                          </p:val>
                                        </p:tav>
                                        <p:tav tm="100000">
                                          <p:val>
                                            <p:strVal val="#ppt_x"/>
                                          </p:val>
                                        </p:tav>
                                      </p:tavLst>
                                    </p:anim>
                                    <p:anim calcmode="lin" valueType="num">
                                      <p:cBhvr additive="base">
                                        <p:cTn id="63" dur="500" fill="hold"/>
                                        <p:tgtEl>
                                          <p:spTgt spid="5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ppt_x"/>
                                          </p:val>
                                        </p:tav>
                                        <p:tav tm="100000">
                                          <p:val>
                                            <p:strVal val="#ppt_x"/>
                                          </p:val>
                                        </p:tav>
                                      </p:tavLst>
                                    </p:anim>
                                    <p:anim calcmode="lin" valueType="num">
                                      <p:cBhvr additive="base">
                                        <p:cTn id="67" dur="500" fill="hold"/>
                                        <p:tgtEl>
                                          <p:spTgt spid="52"/>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fill="hold"/>
                                        <p:tgtEl>
                                          <p:spTgt spid="53"/>
                                        </p:tgtEl>
                                        <p:attrNameLst>
                                          <p:attrName>ppt_x</p:attrName>
                                        </p:attrNameLst>
                                      </p:cBhvr>
                                      <p:tavLst>
                                        <p:tav tm="0">
                                          <p:val>
                                            <p:strVal val="#ppt_x"/>
                                          </p:val>
                                        </p:tav>
                                        <p:tav tm="100000">
                                          <p:val>
                                            <p:strVal val="#ppt_x"/>
                                          </p:val>
                                        </p:tav>
                                      </p:tavLst>
                                    </p:anim>
                                    <p:anim calcmode="lin" valueType="num">
                                      <p:cBhvr additive="base">
                                        <p:cTn id="71" dur="500" fill="hold"/>
                                        <p:tgtEl>
                                          <p:spTgt spid="53"/>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fill="hold"/>
                                        <p:tgtEl>
                                          <p:spTgt spid="54"/>
                                        </p:tgtEl>
                                        <p:attrNameLst>
                                          <p:attrName>ppt_x</p:attrName>
                                        </p:attrNameLst>
                                      </p:cBhvr>
                                      <p:tavLst>
                                        <p:tav tm="0">
                                          <p:val>
                                            <p:strVal val="#ppt_x"/>
                                          </p:val>
                                        </p:tav>
                                        <p:tav tm="100000">
                                          <p:val>
                                            <p:strVal val="#ppt_x"/>
                                          </p:val>
                                        </p:tav>
                                      </p:tavLst>
                                    </p:anim>
                                    <p:anim calcmode="lin" valueType="num">
                                      <p:cBhvr additive="base">
                                        <p:cTn id="75" dur="500" fill="hold"/>
                                        <p:tgtEl>
                                          <p:spTgt spid="54"/>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500" fill="hold"/>
                                        <p:tgtEl>
                                          <p:spTgt spid="55"/>
                                        </p:tgtEl>
                                        <p:attrNameLst>
                                          <p:attrName>ppt_x</p:attrName>
                                        </p:attrNameLst>
                                      </p:cBhvr>
                                      <p:tavLst>
                                        <p:tav tm="0">
                                          <p:val>
                                            <p:strVal val="#ppt_x"/>
                                          </p:val>
                                        </p:tav>
                                        <p:tav tm="100000">
                                          <p:val>
                                            <p:strVal val="#ppt_x"/>
                                          </p:val>
                                        </p:tav>
                                      </p:tavLst>
                                    </p:anim>
                                    <p:anim calcmode="lin" valueType="num">
                                      <p:cBhvr additive="base">
                                        <p:cTn id="79" dur="500" fill="hold"/>
                                        <p:tgtEl>
                                          <p:spTgt spid="55"/>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56"/>
                                        </p:tgtEl>
                                        <p:attrNameLst>
                                          <p:attrName>style.visibility</p:attrName>
                                        </p:attrNameLst>
                                      </p:cBhvr>
                                      <p:to>
                                        <p:strVal val="visible"/>
                                      </p:to>
                                    </p:set>
                                    <p:anim calcmode="lin" valueType="num">
                                      <p:cBhvr additive="base">
                                        <p:cTn id="82" dur="500" fill="hold"/>
                                        <p:tgtEl>
                                          <p:spTgt spid="56"/>
                                        </p:tgtEl>
                                        <p:attrNameLst>
                                          <p:attrName>ppt_x</p:attrName>
                                        </p:attrNameLst>
                                      </p:cBhvr>
                                      <p:tavLst>
                                        <p:tav tm="0">
                                          <p:val>
                                            <p:strVal val="#ppt_x"/>
                                          </p:val>
                                        </p:tav>
                                        <p:tav tm="100000">
                                          <p:val>
                                            <p:strVal val="#ppt_x"/>
                                          </p:val>
                                        </p:tav>
                                      </p:tavLst>
                                    </p:anim>
                                    <p:anim calcmode="lin" valueType="num">
                                      <p:cBhvr additive="base">
                                        <p:cTn id="83" dur="500" fill="hold"/>
                                        <p:tgtEl>
                                          <p:spTgt spid="56"/>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7"/>
                                        </p:tgtEl>
                                        <p:attrNameLst>
                                          <p:attrName>style.visibility</p:attrName>
                                        </p:attrNameLst>
                                      </p:cBhvr>
                                      <p:to>
                                        <p:strVal val="visible"/>
                                      </p:to>
                                    </p:set>
                                    <p:anim calcmode="lin" valueType="num">
                                      <p:cBhvr additive="base">
                                        <p:cTn id="86" dur="500" fill="hold"/>
                                        <p:tgtEl>
                                          <p:spTgt spid="57"/>
                                        </p:tgtEl>
                                        <p:attrNameLst>
                                          <p:attrName>ppt_x</p:attrName>
                                        </p:attrNameLst>
                                      </p:cBhvr>
                                      <p:tavLst>
                                        <p:tav tm="0">
                                          <p:val>
                                            <p:strVal val="#ppt_x"/>
                                          </p:val>
                                        </p:tav>
                                        <p:tav tm="100000">
                                          <p:val>
                                            <p:strVal val="#ppt_x"/>
                                          </p:val>
                                        </p:tav>
                                      </p:tavLst>
                                    </p:anim>
                                    <p:anim calcmode="lin" valueType="num">
                                      <p:cBhvr additive="base">
                                        <p:cTn id="87" dur="500" fill="hold"/>
                                        <p:tgtEl>
                                          <p:spTgt spid="57"/>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58"/>
                                        </p:tgtEl>
                                        <p:attrNameLst>
                                          <p:attrName>style.visibility</p:attrName>
                                        </p:attrNameLst>
                                      </p:cBhvr>
                                      <p:to>
                                        <p:strVal val="visible"/>
                                      </p:to>
                                    </p:set>
                                    <p:anim calcmode="lin" valueType="num">
                                      <p:cBhvr additive="base">
                                        <p:cTn id="90" dur="500" fill="hold"/>
                                        <p:tgtEl>
                                          <p:spTgt spid="58"/>
                                        </p:tgtEl>
                                        <p:attrNameLst>
                                          <p:attrName>ppt_x</p:attrName>
                                        </p:attrNameLst>
                                      </p:cBhvr>
                                      <p:tavLst>
                                        <p:tav tm="0">
                                          <p:val>
                                            <p:strVal val="#ppt_x"/>
                                          </p:val>
                                        </p:tav>
                                        <p:tav tm="100000">
                                          <p:val>
                                            <p:strVal val="#ppt_x"/>
                                          </p:val>
                                        </p:tav>
                                      </p:tavLst>
                                    </p:anim>
                                    <p:anim calcmode="lin" valueType="num">
                                      <p:cBhvr additive="base">
                                        <p:cTn id="91" dur="500" fill="hold"/>
                                        <p:tgtEl>
                                          <p:spTgt spid="58"/>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500" fill="hold"/>
                                        <p:tgtEl>
                                          <p:spTgt spid="59"/>
                                        </p:tgtEl>
                                        <p:attrNameLst>
                                          <p:attrName>ppt_x</p:attrName>
                                        </p:attrNameLst>
                                      </p:cBhvr>
                                      <p:tavLst>
                                        <p:tav tm="0">
                                          <p:val>
                                            <p:strVal val="#ppt_x"/>
                                          </p:val>
                                        </p:tav>
                                        <p:tav tm="100000">
                                          <p:val>
                                            <p:strVal val="#ppt_x"/>
                                          </p:val>
                                        </p:tav>
                                      </p:tavLst>
                                    </p:anim>
                                    <p:anim calcmode="lin" valueType="num">
                                      <p:cBhvr additive="base">
                                        <p:cTn id="95" dur="500" fill="hold"/>
                                        <p:tgtEl>
                                          <p:spTgt spid="59"/>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60"/>
                                        </p:tgtEl>
                                        <p:attrNameLst>
                                          <p:attrName>style.visibility</p:attrName>
                                        </p:attrNameLst>
                                      </p:cBhvr>
                                      <p:to>
                                        <p:strVal val="visible"/>
                                      </p:to>
                                    </p:set>
                                    <p:anim calcmode="lin" valueType="num">
                                      <p:cBhvr additive="base">
                                        <p:cTn id="98" dur="500" fill="hold"/>
                                        <p:tgtEl>
                                          <p:spTgt spid="60"/>
                                        </p:tgtEl>
                                        <p:attrNameLst>
                                          <p:attrName>ppt_x</p:attrName>
                                        </p:attrNameLst>
                                      </p:cBhvr>
                                      <p:tavLst>
                                        <p:tav tm="0">
                                          <p:val>
                                            <p:strVal val="#ppt_x"/>
                                          </p:val>
                                        </p:tav>
                                        <p:tav tm="100000">
                                          <p:val>
                                            <p:strVal val="#ppt_x"/>
                                          </p:val>
                                        </p:tav>
                                      </p:tavLst>
                                    </p:anim>
                                    <p:anim calcmode="lin" valueType="num">
                                      <p:cBhvr additive="base">
                                        <p:cTn id="99" dur="500" fill="hold"/>
                                        <p:tgtEl>
                                          <p:spTgt spid="60"/>
                                        </p:tgtEl>
                                        <p:attrNameLst>
                                          <p:attrName>ppt_y</p:attrName>
                                        </p:attrNameLst>
                                      </p:cBhvr>
                                      <p:tavLst>
                                        <p:tav tm="0">
                                          <p:val>
                                            <p:strVal val="1+#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61"/>
                                        </p:tgtEl>
                                        <p:attrNameLst>
                                          <p:attrName>style.visibility</p:attrName>
                                        </p:attrNameLst>
                                      </p:cBhvr>
                                      <p:to>
                                        <p:strVal val="visible"/>
                                      </p:to>
                                    </p:set>
                                    <p:anim calcmode="lin" valueType="num">
                                      <p:cBhvr additive="base">
                                        <p:cTn id="102" dur="500" fill="hold"/>
                                        <p:tgtEl>
                                          <p:spTgt spid="61"/>
                                        </p:tgtEl>
                                        <p:attrNameLst>
                                          <p:attrName>ppt_x</p:attrName>
                                        </p:attrNameLst>
                                      </p:cBhvr>
                                      <p:tavLst>
                                        <p:tav tm="0">
                                          <p:val>
                                            <p:strVal val="0-#ppt_w/2"/>
                                          </p:val>
                                        </p:tav>
                                        <p:tav tm="100000">
                                          <p:val>
                                            <p:strVal val="#ppt_x"/>
                                          </p:val>
                                        </p:tav>
                                      </p:tavLst>
                                    </p:anim>
                                    <p:anim calcmode="lin" valueType="num">
                                      <p:cBhvr additive="base">
                                        <p:cTn id="103" dur="500" fill="hold"/>
                                        <p:tgtEl>
                                          <p:spTgt spid="61"/>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62"/>
                                        </p:tgtEl>
                                        <p:attrNameLst>
                                          <p:attrName>style.visibility</p:attrName>
                                        </p:attrNameLst>
                                      </p:cBhvr>
                                      <p:to>
                                        <p:strVal val="visible"/>
                                      </p:to>
                                    </p:set>
                                    <p:anim calcmode="lin" valueType="num">
                                      <p:cBhvr additive="base">
                                        <p:cTn id="106" dur="500" fill="hold"/>
                                        <p:tgtEl>
                                          <p:spTgt spid="62"/>
                                        </p:tgtEl>
                                        <p:attrNameLst>
                                          <p:attrName>ppt_x</p:attrName>
                                        </p:attrNameLst>
                                      </p:cBhvr>
                                      <p:tavLst>
                                        <p:tav tm="0">
                                          <p:val>
                                            <p:strVal val="#ppt_x"/>
                                          </p:val>
                                        </p:tav>
                                        <p:tav tm="100000">
                                          <p:val>
                                            <p:strVal val="#ppt_x"/>
                                          </p:val>
                                        </p:tav>
                                      </p:tavLst>
                                    </p:anim>
                                    <p:anim calcmode="lin" valueType="num">
                                      <p:cBhvr additive="base">
                                        <p:cTn id="107" dur="500" fill="hold"/>
                                        <p:tgtEl>
                                          <p:spTgt spid="62"/>
                                        </p:tgtEl>
                                        <p:attrNameLst>
                                          <p:attrName>ppt_y</p:attrName>
                                        </p:attrNameLst>
                                      </p:cBhvr>
                                      <p:tavLst>
                                        <p:tav tm="0">
                                          <p:val>
                                            <p:strVal val="1+#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63"/>
                                        </p:tgtEl>
                                        <p:attrNameLst>
                                          <p:attrName>style.visibility</p:attrName>
                                        </p:attrNameLst>
                                      </p:cBhvr>
                                      <p:to>
                                        <p:strVal val="visible"/>
                                      </p:to>
                                    </p:set>
                                    <p:anim calcmode="lin" valueType="num">
                                      <p:cBhvr additive="base">
                                        <p:cTn id="110" dur="500" fill="hold"/>
                                        <p:tgtEl>
                                          <p:spTgt spid="63"/>
                                        </p:tgtEl>
                                        <p:attrNameLst>
                                          <p:attrName>ppt_x</p:attrName>
                                        </p:attrNameLst>
                                      </p:cBhvr>
                                      <p:tavLst>
                                        <p:tav tm="0">
                                          <p:val>
                                            <p:strVal val="0-#ppt_w/2"/>
                                          </p:val>
                                        </p:tav>
                                        <p:tav tm="100000">
                                          <p:val>
                                            <p:strVal val="#ppt_x"/>
                                          </p:val>
                                        </p:tav>
                                      </p:tavLst>
                                    </p:anim>
                                    <p:anim calcmode="lin" valueType="num">
                                      <p:cBhvr additive="base">
                                        <p:cTn id="111" dur="500" fill="hold"/>
                                        <p:tgtEl>
                                          <p:spTgt spid="63"/>
                                        </p:tgtEl>
                                        <p:attrNameLst>
                                          <p:attrName>ppt_y</p:attrName>
                                        </p:attrNameLst>
                                      </p:cBhvr>
                                      <p:tavLst>
                                        <p:tav tm="0">
                                          <p:val>
                                            <p:strVal val="0-#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0-#ppt_w/2"/>
                                          </p:val>
                                        </p:tav>
                                        <p:tav tm="100000">
                                          <p:val>
                                            <p:strVal val="#ppt_x"/>
                                          </p:val>
                                        </p:tav>
                                      </p:tavLst>
                                    </p:anim>
                                    <p:anim calcmode="lin" valueType="num">
                                      <p:cBhvr additive="base">
                                        <p:cTn id="115" dur="500" fill="hold"/>
                                        <p:tgtEl>
                                          <p:spTgt spid="64"/>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73"/>
                                        </p:tgtEl>
                                        <p:attrNameLst>
                                          <p:attrName>style.visibility</p:attrName>
                                        </p:attrNameLst>
                                      </p:cBhvr>
                                      <p:to>
                                        <p:strVal val="visible"/>
                                      </p:to>
                                    </p:set>
                                    <p:anim calcmode="lin" valueType="num">
                                      <p:cBhvr additive="base">
                                        <p:cTn id="118" dur="500" fill="hold"/>
                                        <p:tgtEl>
                                          <p:spTgt spid="73"/>
                                        </p:tgtEl>
                                        <p:attrNameLst>
                                          <p:attrName>ppt_x</p:attrName>
                                        </p:attrNameLst>
                                      </p:cBhvr>
                                      <p:tavLst>
                                        <p:tav tm="0">
                                          <p:val>
                                            <p:strVal val="#ppt_x"/>
                                          </p:val>
                                        </p:tav>
                                        <p:tav tm="100000">
                                          <p:val>
                                            <p:strVal val="#ppt_x"/>
                                          </p:val>
                                        </p:tav>
                                      </p:tavLst>
                                    </p:anim>
                                    <p:anim calcmode="lin" valueType="num">
                                      <p:cBhvr additive="base">
                                        <p:cTn id="119" dur="500" fill="hold"/>
                                        <p:tgtEl>
                                          <p:spTgt spid="73"/>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74"/>
                                        </p:tgtEl>
                                        <p:attrNameLst>
                                          <p:attrName>style.visibility</p:attrName>
                                        </p:attrNameLst>
                                      </p:cBhvr>
                                      <p:to>
                                        <p:strVal val="visible"/>
                                      </p:to>
                                    </p:set>
                                    <p:anim calcmode="lin" valueType="num">
                                      <p:cBhvr additive="base">
                                        <p:cTn id="122" dur="500" fill="hold"/>
                                        <p:tgtEl>
                                          <p:spTgt spid="74"/>
                                        </p:tgtEl>
                                        <p:attrNameLst>
                                          <p:attrName>ppt_x</p:attrName>
                                        </p:attrNameLst>
                                      </p:cBhvr>
                                      <p:tavLst>
                                        <p:tav tm="0">
                                          <p:val>
                                            <p:strVal val="#ppt_x"/>
                                          </p:val>
                                        </p:tav>
                                        <p:tav tm="100000">
                                          <p:val>
                                            <p:strVal val="#ppt_x"/>
                                          </p:val>
                                        </p:tav>
                                      </p:tavLst>
                                    </p:anim>
                                    <p:anim calcmode="lin" valueType="num">
                                      <p:cBhvr additive="base">
                                        <p:cTn id="123" dur="500" fill="hold"/>
                                        <p:tgtEl>
                                          <p:spTgt spid="74"/>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75"/>
                                        </p:tgtEl>
                                        <p:attrNameLst>
                                          <p:attrName>style.visibility</p:attrName>
                                        </p:attrNameLst>
                                      </p:cBhvr>
                                      <p:to>
                                        <p:strVal val="visible"/>
                                      </p:to>
                                    </p:set>
                                    <p:anim calcmode="lin" valueType="num">
                                      <p:cBhvr additive="base">
                                        <p:cTn id="126" dur="500" fill="hold"/>
                                        <p:tgtEl>
                                          <p:spTgt spid="75"/>
                                        </p:tgtEl>
                                        <p:attrNameLst>
                                          <p:attrName>ppt_x</p:attrName>
                                        </p:attrNameLst>
                                      </p:cBhvr>
                                      <p:tavLst>
                                        <p:tav tm="0">
                                          <p:val>
                                            <p:strVal val="#ppt_x"/>
                                          </p:val>
                                        </p:tav>
                                        <p:tav tm="100000">
                                          <p:val>
                                            <p:strVal val="#ppt_x"/>
                                          </p:val>
                                        </p:tav>
                                      </p:tavLst>
                                    </p:anim>
                                    <p:anim calcmode="lin" valueType="num">
                                      <p:cBhvr additive="base">
                                        <p:cTn id="127" dur="500" fill="hold"/>
                                        <p:tgtEl>
                                          <p:spTgt spid="75"/>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76"/>
                                        </p:tgtEl>
                                        <p:attrNameLst>
                                          <p:attrName>style.visibility</p:attrName>
                                        </p:attrNameLst>
                                      </p:cBhvr>
                                      <p:to>
                                        <p:strVal val="visible"/>
                                      </p:to>
                                    </p:set>
                                    <p:anim calcmode="lin" valueType="num">
                                      <p:cBhvr additive="base">
                                        <p:cTn id="130" dur="500" fill="hold"/>
                                        <p:tgtEl>
                                          <p:spTgt spid="76"/>
                                        </p:tgtEl>
                                        <p:attrNameLst>
                                          <p:attrName>ppt_x</p:attrName>
                                        </p:attrNameLst>
                                      </p:cBhvr>
                                      <p:tavLst>
                                        <p:tav tm="0">
                                          <p:val>
                                            <p:strVal val="0-#ppt_w/2"/>
                                          </p:val>
                                        </p:tav>
                                        <p:tav tm="100000">
                                          <p:val>
                                            <p:strVal val="#ppt_x"/>
                                          </p:val>
                                        </p:tav>
                                      </p:tavLst>
                                    </p:anim>
                                    <p:anim calcmode="lin" valueType="num">
                                      <p:cBhvr additive="base">
                                        <p:cTn id="131" dur="500" fill="hold"/>
                                        <p:tgtEl>
                                          <p:spTgt spid="76"/>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77"/>
                                        </p:tgtEl>
                                        <p:attrNameLst>
                                          <p:attrName>style.visibility</p:attrName>
                                        </p:attrNameLst>
                                      </p:cBhvr>
                                      <p:to>
                                        <p:strVal val="visible"/>
                                      </p:to>
                                    </p:set>
                                    <p:anim calcmode="lin" valueType="num">
                                      <p:cBhvr additive="base">
                                        <p:cTn id="134" dur="500" fill="hold"/>
                                        <p:tgtEl>
                                          <p:spTgt spid="77"/>
                                        </p:tgtEl>
                                        <p:attrNameLst>
                                          <p:attrName>ppt_x</p:attrName>
                                        </p:attrNameLst>
                                      </p:cBhvr>
                                      <p:tavLst>
                                        <p:tav tm="0">
                                          <p:val>
                                            <p:strVal val="#ppt_x"/>
                                          </p:val>
                                        </p:tav>
                                        <p:tav tm="100000">
                                          <p:val>
                                            <p:strVal val="#ppt_x"/>
                                          </p:val>
                                        </p:tav>
                                      </p:tavLst>
                                    </p:anim>
                                    <p:anim calcmode="lin" valueType="num">
                                      <p:cBhvr additive="base">
                                        <p:cTn id="135" dur="500" fill="hold"/>
                                        <p:tgtEl>
                                          <p:spTgt spid="77"/>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78"/>
                                        </p:tgtEl>
                                        <p:attrNameLst>
                                          <p:attrName>style.visibility</p:attrName>
                                        </p:attrNameLst>
                                      </p:cBhvr>
                                      <p:to>
                                        <p:strVal val="visible"/>
                                      </p:to>
                                    </p:set>
                                    <p:anim calcmode="lin" valueType="num">
                                      <p:cBhvr additive="base">
                                        <p:cTn id="138" dur="500" fill="hold"/>
                                        <p:tgtEl>
                                          <p:spTgt spid="78"/>
                                        </p:tgtEl>
                                        <p:attrNameLst>
                                          <p:attrName>ppt_x</p:attrName>
                                        </p:attrNameLst>
                                      </p:cBhvr>
                                      <p:tavLst>
                                        <p:tav tm="0">
                                          <p:val>
                                            <p:strVal val="0-#ppt_w/2"/>
                                          </p:val>
                                        </p:tav>
                                        <p:tav tm="100000">
                                          <p:val>
                                            <p:strVal val="#ppt_x"/>
                                          </p:val>
                                        </p:tav>
                                      </p:tavLst>
                                    </p:anim>
                                    <p:anim calcmode="lin" valueType="num">
                                      <p:cBhvr additive="base">
                                        <p:cTn id="139" dur="500" fill="hold"/>
                                        <p:tgtEl>
                                          <p:spTgt spid="78"/>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79"/>
                                        </p:tgtEl>
                                        <p:attrNameLst>
                                          <p:attrName>style.visibility</p:attrName>
                                        </p:attrNameLst>
                                      </p:cBhvr>
                                      <p:to>
                                        <p:strVal val="visible"/>
                                      </p:to>
                                    </p:set>
                                    <p:anim calcmode="lin" valueType="num">
                                      <p:cBhvr additive="base">
                                        <p:cTn id="142" dur="500" fill="hold"/>
                                        <p:tgtEl>
                                          <p:spTgt spid="79"/>
                                        </p:tgtEl>
                                        <p:attrNameLst>
                                          <p:attrName>ppt_x</p:attrName>
                                        </p:attrNameLst>
                                      </p:cBhvr>
                                      <p:tavLst>
                                        <p:tav tm="0">
                                          <p:val>
                                            <p:strVal val="#ppt_x"/>
                                          </p:val>
                                        </p:tav>
                                        <p:tav tm="100000">
                                          <p:val>
                                            <p:strVal val="#ppt_x"/>
                                          </p:val>
                                        </p:tav>
                                      </p:tavLst>
                                    </p:anim>
                                    <p:anim calcmode="lin" valueType="num">
                                      <p:cBhvr additive="base">
                                        <p:cTn id="143" dur="500" fill="hold"/>
                                        <p:tgtEl>
                                          <p:spTgt spid="79"/>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84"/>
                                        </p:tgtEl>
                                        <p:attrNameLst>
                                          <p:attrName>style.visibility</p:attrName>
                                        </p:attrNameLst>
                                      </p:cBhvr>
                                      <p:to>
                                        <p:strVal val="visible"/>
                                      </p:to>
                                    </p:set>
                                    <p:anim calcmode="lin" valueType="num">
                                      <p:cBhvr additive="base">
                                        <p:cTn id="146" dur="500" fill="hold"/>
                                        <p:tgtEl>
                                          <p:spTgt spid="84"/>
                                        </p:tgtEl>
                                        <p:attrNameLst>
                                          <p:attrName>ppt_x</p:attrName>
                                        </p:attrNameLst>
                                      </p:cBhvr>
                                      <p:tavLst>
                                        <p:tav tm="0">
                                          <p:val>
                                            <p:strVal val="#ppt_x"/>
                                          </p:val>
                                        </p:tav>
                                        <p:tav tm="100000">
                                          <p:val>
                                            <p:strVal val="#ppt_x"/>
                                          </p:val>
                                        </p:tav>
                                      </p:tavLst>
                                    </p:anim>
                                    <p:anim calcmode="lin" valueType="num">
                                      <p:cBhvr additive="base">
                                        <p:cTn id="147" dur="500" fill="hold"/>
                                        <p:tgtEl>
                                          <p:spTgt spid="8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85"/>
                                        </p:tgtEl>
                                        <p:attrNameLst>
                                          <p:attrName>style.visibility</p:attrName>
                                        </p:attrNameLst>
                                      </p:cBhvr>
                                      <p:to>
                                        <p:strVal val="visible"/>
                                      </p:to>
                                    </p:set>
                                    <p:anim calcmode="lin" valueType="num">
                                      <p:cBhvr additive="base">
                                        <p:cTn id="150" dur="500" fill="hold"/>
                                        <p:tgtEl>
                                          <p:spTgt spid="85"/>
                                        </p:tgtEl>
                                        <p:attrNameLst>
                                          <p:attrName>ppt_x</p:attrName>
                                        </p:attrNameLst>
                                      </p:cBhvr>
                                      <p:tavLst>
                                        <p:tav tm="0">
                                          <p:val>
                                            <p:strVal val="#ppt_x"/>
                                          </p:val>
                                        </p:tav>
                                        <p:tav tm="100000">
                                          <p:val>
                                            <p:strVal val="#ppt_x"/>
                                          </p:val>
                                        </p:tav>
                                      </p:tavLst>
                                    </p:anim>
                                    <p:anim calcmode="lin" valueType="num">
                                      <p:cBhvr additive="base">
                                        <p:cTn id="151" dur="500" fill="hold"/>
                                        <p:tgtEl>
                                          <p:spTgt spid="85"/>
                                        </p:tgtEl>
                                        <p:attrNameLst>
                                          <p:attrName>ppt_y</p:attrName>
                                        </p:attrNameLst>
                                      </p:cBhvr>
                                      <p:tavLst>
                                        <p:tav tm="0">
                                          <p:val>
                                            <p:strVal val="1+#ppt_h/2"/>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86"/>
                                        </p:tgtEl>
                                        <p:attrNameLst>
                                          <p:attrName>style.visibility</p:attrName>
                                        </p:attrNameLst>
                                      </p:cBhvr>
                                      <p:to>
                                        <p:strVal val="visible"/>
                                      </p:to>
                                    </p:set>
                                    <p:anim calcmode="lin" valueType="num">
                                      <p:cBhvr additive="base">
                                        <p:cTn id="154" dur="500" fill="hold"/>
                                        <p:tgtEl>
                                          <p:spTgt spid="86"/>
                                        </p:tgtEl>
                                        <p:attrNameLst>
                                          <p:attrName>ppt_x</p:attrName>
                                        </p:attrNameLst>
                                      </p:cBhvr>
                                      <p:tavLst>
                                        <p:tav tm="0">
                                          <p:val>
                                            <p:strVal val="0-#ppt_w/2"/>
                                          </p:val>
                                        </p:tav>
                                        <p:tav tm="100000">
                                          <p:val>
                                            <p:strVal val="#ppt_x"/>
                                          </p:val>
                                        </p:tav>
                                      </p:tavLst>
                                    </p:anim>
                                    <p:anim calcmode="lin" valueType="num">
                                      <p:cBhvr additive="base">
                                        <p:cTn id="155" dur="500" fill="hold"/>
                                        <p:tgtEl>
                                          <p:spTgt spid="86"/>
                                        </p:tgtEl>
                                        <p:attrNameLst>
                                          <p:attrName>ppt_y</p:attrName>
                                        </p:attrNameLst>
                                      </p:cBhvr>
                                      <p:tavLst>
                                        <p:tav tm="0">
                                          <p:val>
                                            <p:strVal val="#ppt_y"/>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89"/>
                                        </p:tgtEl>
                                        <p:attrNameLst>
                                          <p:attrName>style.visibility</p:attrName>
                                        </p:attrNameLst>
                                      </p:cBhvr>
                                      <p:to>
                                        <p:strVal val="visible"/>
                                      </p:to>
                                    </p:set>
                                    <p:anim calcmode="lin" valueType="num">
                                      <p:cBhvr additive="base">
                                        <p:cTn id="158" dur="500" fill="hold"/>
                                        <p:tgtEl>
                                          <p:spTgt spid="89"/>
                                        </p:tgtEl>
                                        <p:attrNameLst>
                                          <p:attrName>ppt_x</p:attrName>
                                        </p:attrNameLst>
                                      </p:cBhvr>
                                      <p:tavLst>
                                        <p:tav tm="0">
                                          <p:val>
                                            <p:strVal val="#ppt_x"/>
                                          </p:val>
                                        </p:tav>
                                        <p:tav tm="100000">
                                          <p:val>
                                            <p:strVal val="#ppt_x"/>
                                          </p:val>
                                        </p:tav>
                                      </p:tavLst>
                                    </p:anim>
                                    <p:anim calcmode="lin" valueType="num">
                                      <p:cBhvr additive="base">
                                        <p:cTn id="159" dur="500" fill="hold"/>
                                        <p:tgtEl>
                                          <p:spTgt spid="89"/>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1"/>
                                        </p:tgtEl>
                                        <p:attrNameLst>
                                          <p:attrName>style.visibility</p:attrName>
                                        </p:attrNameLst>
                                      </p:cBhvr>
                                      <p:to>
                                        <p:strVal val="visible"/>
                                      </p:to>
                                    </p:set>
                                    <p:anim calcmode="lin" valueType="num">
                                      <p:cBhvr additive="base">
                                        <p:cTn id="162" dur="500" fill="hold"/>
                                        <p:tgtEl>
                                          <p:spTgt spid="91"/>
                                        </p:tgtEl>
                                        <p:attrNameLst>
                                          <p:attrName>ppt_x</p:attrName>
                                        </p:attrNameLst>
                                      </p:cBhvr>
                                      <p:tavLst>
                                        <p:tav tm="0">
                                          <p:val>
                                            <p:strVal val="#ppt_x"/>
                                          </p:val>
                                        </p:tav>
                                        <p:tav tm="100000">
                                          <p:val>
                                            <p:strVal val="#ppt_x"/>
                                          </p:val>
                                        </p:tav>
                                      </p:tavLst>
                                    </p:anim>
                                    <p:anim calcmode="lin" valueType="num">
                                      <p:cBhvr additive="base">
                                        <p:cTn id="163" dur="500" fill="hold"/>
                                        <p:tgtEl>
                                          <p:spTgt spid="91"/>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2"/>
                                        </p:tgtEl>
                                        <p:attrNameLst>
                                          <p:attrName>style.visibility</p:attrName>
                                        </p:attrNameLst>
                                      </p:cBhvr>
                                      <p:to>
                                        <p:strVal val="visible"/>
                                      </p:to>
                                    </p:set>
                                    <p:anim calcmode="lin" valueType="num">
                                      <p:cBhvr additive="base">
                                        <p:cTn id="166" dur="500" fill="hold"/>
                                        <p:tgtEl>
                                          <p:spTgt spid="92"/>
                                        </p:tgtEl>
                                        <p:attrNameLst>
                                          <p:attrName>ppt_x</p:attrName>
                                        </p:attrNameLst>
                                      </p:cBhvr>
                                      <p:tavLst>
                                        <p:tav tm="0">
                                          <p:val>
                                            <p:strVal val="#ppt_x"/>
                                          </p:val>
                                        </p:tav>
                                        <p:tav tm="100000">
                                          <p:val>
                                            <p:strVal val="#ppt_x"/>
                                          </p:val>
                                        </p:tav>
                                      </p:tavLst>
                                    </p:anim>
                                    <p:anim calcmode="lin" valueType="num">
                                      <p:cBhvr additive="base">
                                        <p:cTn id="167" dur="500" fill="hold"/>
                                        <p:tgtEl>
                                          <p:spTgt spid="92"/>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3"/>
                                        </p:tgtEl>
                                        <p:attrNameLst>
                                          <p:attrName>style.visibility</p:attrName>
                                        </p:attrNameLst>
                                      </p:cBhvr>
                                      <p:to>
                                        <p:strVal val="visible"/>
                                      </p:to>
                                    </p:set>
                                    <p:anim calcmode="lin" valueType="num">
                                      <p:cBhvr additive="base">
                                        <p:cTn id="170" dur="500" fill="hold"/>
                                        <p:tgtEl>
                                          <p:spTgt spid="93"/>
                                        </p:tgtEl>
                                        <p:attrNameLst>
                                          <p:attrName>ppt_x</p:attrName>
                                        </p:attrNameLst>
                                      </p:cBhvr>
                                      <p:tavLst>
                                        <p:tav tm="0">
                                          <p:val>
                                            <p:strVal val="#ppt_x"/>
                                          </p:val>
                                        </p:tav>
                                        <p:tav tm="100000">
                                          <p:val>
                                            <p:strVal val="#ppt_x"/>
                                          </p:val>
                                        </p:tav>
                                      </p:tavLst>
                                    </p:anim>
                                    <p:anim calcmode="lin" valueType="num">
                                      <p:cBhvr additive="base">
                                        <p:cTn id="171" dur="500" fill="hold"/>
                                        <p:tgtEl>
                                          <p:spTgt spid="93"/>
                                        </p:tgtEl>
                                        <p:attrNameLst>
                                          <p:attrName>ppt_y</p:attrName>
                                        </p:attrNameLst>
                                      </p:cBhvr>
                                      <p:tavLst>
                                        <p:tav tm="0">
                                          <p:val>
                                            <p:strVal val="1+#ppt_h/2"/>
                                          </p:val>
                                        </p:tav>
                                        <p:tav tm="100000">
                                          <p:val>
                                            <p:strVal val="#ppt_y"/>
                                          </p:val>
                                        </p:tav>
                                      </p:tavLst>
                                    </p:anim>
                                  </p:childTnLst>
                                </p:cTn>
                              </p:par>
                              <p:par>
                                <p:cTn id="172" presetID="2" presetClass="entr" presetSubtype="8" fill="hold" grpId="0" nodeType="withEffect">
                                  <p:stCondLst>
                                    <p:cond delay="0"/>
                                  </p:stCondLst>
                                  <p:childTnLst>
                                    <p:set>
                                      <p:cBhvr>
                                        <p:cTn id="173" dur="1" fill="hold">
                                          <p:stCondLst>
                                            <p:cond delay="0"/>
                                          </p:stCondLst>
                                        </p:cTn>
                                        <p:tgtEl>
                                          <p:spTgt spid="94"/>
                                        </p:tgtEl>
                                        <p:attrNameLst>
                                          <p:attrName>style.visibility</p:attrName>
                                        </p:attrNameLst>
                                      </p:cBhvr>
                                      <p:to>
                                        <p:strVal val="visible"/>
                                      </p:to>
                                    </p:set>
                                    <p:anim calcmode="lin" valueType="num">
                                      <p:cBhvr additive="base">
                                        <p:cTn id="174" dur="500" fill="hold"/>
                                        <p:tgtEl>
                                          <p:spTgt spid="94"/>
                                        </p:tgtEl>
                                        <p:attrNameLst>
                                          <p:attrName>ppt_x</p:attrName>
                                        </p:attrNameLst>
                                      </p:cBhvr>
                                      <p:tavLst>
                                        <p:tav tm="0">
                                          <p:val>
                                            <p:strVal val="0-#ppt_w/2"/>
                                          </p:val>
                                        </p:tav>
                                        <p:tav tm="100000">
                                          <p:val>
                                            <p:strVal val="#ppt_x"/>
                                          </p:val>
                                        </p:tav>
                                      </p:tavLst>
                                    </p:anim>
                                    <p:anim calcmode="lin" valueType="num">
                                      <p:cBhvr additive="base">
                                        <p:cTn id="175" dur="500" fill="hold"/>
                                        <p:tgtEl>
                                          <p:spTgt spid="94"/>
                                        </p:tgtEl>
                                        <p:attrNameLst>
                                          <p:attrName>ppt_y</p:attrName>
                                        </p:attrNameLst>
                                      </p:cBhvr>
                                      <p:tavLst>
                                        <p:tav tm="0">
                                          <p:val>
                                            <p:strVal val="#ppt_y"/>
                                          </p:val>
                                        </p:tav>
                                        <p:tav tm="100000">
                                          <p:val>
                                            <p:strVal val="#ppt_y"/>
                                          </p:val>
                                        </p:tav>
                                      </p:tavLst>
                                    </p:anim>
                                  </p:childTnLst>
                                </p:cTn>
                              </p:par>
                              <p:par>
                                <p:cTn id="176" presetID="2" presetClass="entr" presetSubtype="4" fill="hold" grpId="0" nodeType="withEffect">
                                  <p:stCondLst>
                                    <p:cond delay="0"/>
                                  </p:stCondLst>
                                  <p:childTnLst>
                                    <p:set>
                                      <p:cBhvr>
                                        <p:cTn id="177" dur="1" fill="hold">
                                          <p:stCondLst>
                                            <p:cond delay="0"/>
                                          </p:stCondLst>
                                        </p:cTn>
                                        <p:tgtEl>
                                          <p:spTgt spid="95"/>
                                        </p:tgtEl>
                                        <p:attrNameLst>
                                          <p:attrName>style.visibility</p:attrName>
                                        </p:attrNameLst>
                                      </p:cBhvr>
                                      <p:to>
                                        <p:strVal val="visible"/>
                                      </p:to>
                                    </p:set>
                                    <p:anim calcmode="lin" valueType="num">
                                      <p:cBhvr additive="base">
                                        <p:cTn id="178" dur="500" fill="hold"/>
                                        <p:tgtEl>
                                          <p:spTgt spid="95"/>
                                        </p:tgtEl>
                                        <p:attrNameLst>
                                          <p:attrName>ppt_x</p:attrName>
                                        </p:attrNameLst>
                                      </p:cBhvr>
                                      <p:tavLst>
                                        <p:tav tm="0">
                                          <p:val>
                                            <p:strVal val="#ppt_x"/>
                                          </p:val>
                                        </p:tav>
                                        <p:tav tm="100000">
                                          <p:val>
                                            <p:strVal val="#ppt_x"/>
                                          </p:val>
                                        </p:tav>
                                      </p:tavLst>
                                    </p:anim>
                                    <p:anim calcmode="lin" valueType="num">
                                      <p:cBhvr additive="base">
                                        <p:cTn id="179" dur="500" fill="hold"/>
                                        <p:tgtEl>
                                          <p:spTgt spid="95"/>
                                        </p:tgtEl>
                                        <p:attrNameLst>
                                          <p:attrName>ppt_y</p:attrName>
                                        </p:attrNameLst>
                                      </p:cBhvr>
                                      <p:tavLst>
                                        <p:tav tm="0">
                                          <p:val>
                                            <p:strVal val="1+#ppt_h/2"/>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96"/>
                                        </p:tgtEl>
                                        <p:attrNameLst>
                                          <p:attrName>style.visibility</p:attrName>
                                        </p:attrNameLst>
                                      </p:cBhvr>
                                      <p:to>
                                        <p:strVal val="visible"/>
                                      </p:to>
                                    </p:set>
                                    <p:anim calcmode="lin" valueType="num">
                                      <p:cBhvr additive="base">
                                        <p:cTn id="182" dur="500" fill="hold"/>
                                        <p:tgtEl>
                                          <p:spTgt spid="96"/>
                                        </p:tgtEl>
                                        <p:attrNameLst>
                                          <p:attrName>ppt_x</p:attrName>
                                        </p:attrNameLst>
                                      </p:cBhvr>
                                      <p:tavLst>
                                        <p:tav tm="0">
                                          <p:val>
                                            <p:strVal val="#ppt_x"/>
                                          </p:val>
                                        </p:tav>
                                        <p:tav tm="100000">
                                          <p:val>
                                            <p:strVal val="#ppt_x"/>
                                          </p:val>
                                        </p:tav>
                                      </p:tavLst>
                                    </p:anim>
                                    <p:anim calcmode="lin" valueType="num">
                                      <p:cBhvr additive="base">
                                        <p:cTn id="183" dur="500" fill="hold"/>
                                        <p:tgtEl>
                                          <p:spTgt spid="96"/>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97"/>
                                        </p:tgtEl>
                                        <p:attrNameLst>
                                          <p:attrName>style.visibility</p:attrName>
                                        </p:attrNameLst>
                                      </p:cBhvr>
                                      <p:to>
                                        <p:strVal val="visible"/>
                                      </p:to>
                                    </p:set>
                                    <p:anim calcmode="lin" valueType="num">
                                      <p:cBhvr additive="base">
                                        <p:cTn id="186" dur="500" fill="hold"/>
                                        <p:tgtEl>
                                          <p:spTgt spid="97"/>
                                        </p:tgtEl>
                                        <p:attrNameLst>
                                          <p:attrName>ppt_x</p:attrName>
                                        </p:attrNameLst>
                                      </p:cBhvr>
                                      <p:tavLst>
                                        <p:tav tm="0">
                                          <p:val>
                                            <p:strVal val="#ppt_x"/>
                                          </p:val>
                                        </p:tav>
                                        <p:tav tm="100000">
                                          <p:val>
                                            <p:strVal val="#ppt_x"/>
                                          </p:val>
                                        </p:tav>
                                      </p:tavLst>
                                    </p:anim>
                                    <p:anim calcmode="lin" valueType="num">
                                      <p:cBhvr additive="base">
                                        <p:cTn id="187" dur="500" fill="hold"/>
                                        <p:tgtEl>
                                          <p:spTgt spid="97"/>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98"/>
                                        </p:tgtEl>
                                        <p:attrNameLst>
                                          <p:attrName>style.visibility</p:attrName>
                                        </p:attrNameLst>
                                      </p:cBhvr>
                                      <p:to>
                                        <p:strVal val="visible"/>
                                      </p:to>
                                    </p:set>
                                    <p:anim calcmode="lin" valueType="num">
                                      <p:cBhvr additive="base">
                                        <p:cTn id="190" dur="500" fill="hold"/>
                                        <p:tgtEl>
                                          <p:spTgt spid="98"/>
                                        </p:tgtEl>
                                        <p:attrNameLst>
                                          <p:attrName>ppt_x</p:attrName>
                                        </p:attrNameLst>
                                      </p:cBhvr>
                                      <p:tavLst>
                                        <p:tav tm="0">
                                          <p:val>
                                            <p:strVal val="#ppt_x"/>
                                          </p:val>
                                        </p:tav>
                                        <p:tav tm="100000">
                                          <p:val>
                                            <p:strVal val="#ppt_x"/>
                                          </p:val>
                                        </p:tav>
                                      </p:tavLst>
                                    </p:anim>
                                    <p:anim calcmode="lin" valueType="num">
                                      <p:cBhvr additive="base">
                                        <p:cTn id="191" dur="500" fill="hold"/>
                                        <p:tgtEl>
                                          <p:spTgt spid="98"/>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99"/>
                                        </p:tgtEl>
                                        <p:attrNameLst>
                                          <p:attrName>style.visibility</p:attrName>
                                        </p:attrNameLst>
                                      </p:cBhvr>
                                      <p:to>
                                        <p:strVal val="visible"/>
                                      </p:to>
                                    </p:set>
                                    <p:anim calcmode="lin" valueType="num">
                                      <p:cBhvr additive="base">
                                        <p:cTn id="194" dur="500" fill="hold"/>
                                        <p:tgtEl>
                                          <p:spTgt spid="99"/>
                                        </p:tgtEl>
                                        <p:attrNameLst>
                                          <p:attrName>ppt_x</p:attrName>
                                        </p:attrNameLst>
                                      </p:cBhvr>
                                      <p:tavLst>
                                        <p:tav tm="0">
                                          <p:val>
                                            <p:strVal val="#ppt_x"/>
                                          </p:val>
                                        </p:tav>
                                        <p:tav tm="100000">
                                          <p:val>
                                            <p:strVal val="#ppt_x"/>
                                          </p:val>
                                        </p:tav>
                                      </p:tavLst>
                                    </p:anim>
                                    <p:anim calcmode="lin" valueType="num">
                                      <p:cBhvr additive="base">
                                        <p:cTn id="195" dur="500" fill="hold"/>
                                        <p:tgtEl>
                                          <p:spTgt spid="99"/>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100"/>
                                        </p:tgtEl>
                                        <p:attrNameLst>
                                          <p:attrName>style.visibility</p:attrName>
                                        </p:attrNameLst>
                                      </p:cBhvr>
                                      <p:to>
                                        <p:strVal val="visible"/>
                                      </p:to>
                                    </p:set>
                                    <p:anim calcmode="lin" valueType="num">
                                      <p:cBhvr additive="base">
                                        <p:cTn id="198" dur="500" fill="hold"/>
                                        <p:tgtEl>
                                          <p:spTgt spid="100"/>
                                        </p:tgtEl>
                                        <p:attrNameLst>
                                          <p:attrName>ppt_x</p:attrName>
                                        </p:attrNameLst>
                                      </p:cBhvr>
                                      <p:tavLst>
                                        <p:tav tm="0">
                                          <p:val>
                                            <p:strVal val="#ppt_x"/>
                                          </p:val>
                                        </p:tav>
                                        <p:tav tm="100000">
                                          <p:val>
                                            <p:strVal val="#ppt_x"/>
                                          </p:val>
                                        </p:tav>
                                      </p:tavLst>
                                    </p:anim>
                                    <p:anim calcmode="lin" valueType="num">
                                      <p:cBhvr additive="base">
                                        <p:cTn id="199" dur="500" fill="hold"/>
                                        <p:tgtEl>
                                          <p:spTgt spid="100"/>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1"/>
                                        </p:tgtEl>
                                        <p:attrNameLst>
                                          <p:attrName>style.visibility</p:attrName>
                                        </p:attrNameLst>
                                      </p:cBhvr>
                                      <p:to>
                                        <p:strVal val="visible"/>
                                      </p:to>
                                    </p:set>
                                    <p:anim calcmode="lin" valueType="num">
                                      <p:cBhvr additive="base">
                                        <p:cTn id="202" dur="500" fill="hold"/>
                                        <p:tgtEl>
                                          <p:spTgt spid="101"/>
                                        </p:tgtEl>
                                        <p:attrNameLst>
                                          <p:attrName>ppt_x</p:attrName>
                                        </p:attrNameLst>
                                      </p:cBhvr>
                                      <p:tavLst>
                                        <p:tav tm="0">
                                          <p:val>
                                            <p:strVal val="#ppt_x"/>
                                          </p:val>
                                        </p:tav>
                                        <p:tav tm="100000">
                                          <p:val>
                                            <p:strVal val="#ppt_x"/>
                                          </p:val>
                                        </p:tav>
                                      </p:tavLst>
                                    </p:anim>
                                    <p:anim calcmode="lin" valueType="num">
                                      <p:cBhvr additive="base">
                                        <p:cTn id="203" dur="500" fill="hold"/>
                                        <p:tgtEl>
                                          <p:spTgt spid="101"/>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2"/>
                                        </p:tgtEl>
                                        <p:attrNameLst>
                                          <p:attrName>style.visibility</p:attrName>
                                        </p:attrNameLst>
                                      </p:cBhvr>
                                      <p:to>
                                        <p:strVal val="visible"/>
                                      </p:to>
                                    </p:set>
                                    <p:anim calcmode="lin" valueType="num">
                                      <p:cBhvr additive="base">
                                        <p:cTn id="206" dur="500" fill="hold"/>
                                        <p:tgtEl>
                                          <p:spTgt spid="102"/>
                                        </p:tgtEl>
                                        <p:attrNameLst>
                                          <p:attrName>ppt_x</p:attrName>
                                        </p:attrNameLst>
                                      </p:cBhvr>
                                      <p:tavLst>
                                        <p:tav tm="0">
                                          <p:val>
                                            <p:strVal val="#ppt_x"/>
                                          </p:val>
                                        </p:tav>
                                        <p:tav tm="100000">
                                          <p:val>
                                            <p:strVal val="#ppt_x"/>
                                          </p:val>
                                        </p:tav>
                                      </p:tavLst>
                                    </p:anim>
                                    <p:anim calcmode="lin" valueType="num">
                                      <p:cBhvr additive="base">
                                        <p:cTn id="207" dur="500" fill="hold"/>
                                        <p:tgtEl>
                                          <p:spTgt spid="102"/>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3"/>
                                        </p:tgtEl>
                                        <p:attrNameLst>
                                          <p:attrName>style.visibility</p:attrName>
                                        </p:attrNameLst>
                                      </p:cBhvr>
                                      <p:to>
                                        <p:strVal val="visible"/>
                                      </p:to>
                                    </p:set>
                                    <p:anim calcmode="lin" valueType="num">
                                      <p:cBhvr additive="base">
                                        <p:cTn id="210" dur="500" fill="hold"/>
                                        <p:tgtEl>
                                          <p:spTgt spid="103"/>
                                        </p:tgtEl>
                                        <p:attrNameLst>
                                          <p:attrName>ppt_x</p:attrName>
                                        </p:attrNameLst>
                                      </p:cBhvr>
                                      <p:tavLst>
                                        <p:tav tm="0">
                                          <p:val>
                                            <p:strVal val="#ppt_x"/>
                                          </p:val>
                                        </p:tav>
                                        <p:tav tm="100000">
                                          <p:val>
                                            <p:strVal val="#ppt_x"/>
                                          </p:val>
                                        </p:tav>
                                      </p:tavLst>
                                    </p:anim>
                                    <p:anim calcmode="lin" valueType="num">
                                      <p:cBhvr additive="base">
                                        <p:cTn id="211" dur="500" fill="hold"/>
                                        <p:tgtEl>
                                          <p:spTgt spid="103"/>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04"/>
                                        </p:tgtEl>
                                        <p:attrNameLst>
                                          <p:attrName>style.visibility</p:attrName>
                                        </p:attrNameLst>
                                      </p:cBhvr>
                                      <p:to>
                                        <p:strVal val="visible"/>
                                      </p:to>
                                    </p:set>
                                    <p:anim calcmode="lin" valueType="num">
                                      <p:cBhvr additive="base">
                                        <p:cTn id="214" dur="500" fill="hold"/>
                                        <p:tgtEl>
                                          <p:spTgt spid="104"/>
                                        </p:tgtEl>
                                        <p:attrNameLst>
                                          <p:attrName>ppt_x</p:attrName>
                                        </p:attrNameLst>
                                      </p:cBhvr>
                                      <p:tavLst>
                                        <p:tav tm="0">
                                          <p:val>
                                            <p:strVal val="#ppt_x"/>
                                          </p:val>
                                        </p:tav>
                                        <p:tav tm="100000">
                                          <p:val>
                                            <p:strVal val="#ppt_x"/>
                                          </p:val>
                                        </p:tav>
                                      </p:tavLst>
                                    </p:anim>
                                    <p:anim calcmode="lin" valueType="num">
                                      <p:cBhvr additive="base">
                                        <p:cTn id="215" dur="500" fill="hold"/>
                                        <p:tgtEl>
                                          <p:spTgt spid="104"/>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05"/>
                                        </p:tgtEl>
                                        <p:attrNameLst>
                                          <p:attrName>style.visibility</p:attrName>
                                        </p:attrNameLst>
                                      </p:cBhvr>
                                      <p:to>
                                        <p:strVal val="visible"/>
                                      </p:to>
                                    </p:set>
                                    <p:anim calcmode="lin" valueType="num">
                                      <p:cBhvr additive="base">
                                        <p:cTn id="218" dur="500" fill="hold"/>
                                        <p:tgtEl>
                                          <p:spTgt spid="105"/>
                                        </p:tgtEl>
                                        <p:attrNameLst>
                                          <p:attrName>ppt_x</p:attrName>
                                        </p:attrNameLst>
                                      </p:cBhvr>
                                      <p:tavLst>
                                        <p:tav tm="0">
                                          <p:val>
                                            <p:strVal val="#ppt_x"/>
                                          </p:val>
                                        </p:tav>
                                        <p:tav tm="100000">
                                          <p:val>
                                            <p:strVal val="#ppt_x"/>
                                          </p:val>
                                        </p:tav>
                                      </p:tavLst>
                                    </p:anim>
                                    <p:anim calcmode="lin" valueType="num">
                                      <p:cBhvr additive="base">
                                        <p:cTn id="219" dur="500" fill="hold"/>
                                        <p:tgtEl>
                                          <p:spTgt spid="105"/>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06"/>
                                        </p:tgtEl>
                                        <p:attrNameLst>
                                          <p:attrName>style.visibility</p:attrName>
                                        </p:attrNameLst>
                                      </p:cBhvr>
                                      <p:to>
                                        <p:strVal val="visible"/>
                                      </p:to>
                                    </p:set>
                                    <p:anim calcmode="lin" valueType="num">
                                      <p:cBhvr additive="base">
                                        <p:cTn id="222" dur="500" fill="hold"/>
                                        <p:tgtEl>
                                          <p:spTgt spid="106"/>
                                        </p:tgtEl>
                                        <p:attrNameLst>
                                          <p:attrName>ppt_x</p:attrName>
                                        </p:attrNameLst>
                                      </p:cBhvr>
                                      <p:tavLst>
                                        <p:tav tm="0">
                                          <p:val>
                                            <p:strVal val="#ppt_x"/>
                                          </p:val>
                                        </p:tav>
                                        <p:tav tm="100000">
                                          <p:val>
                                            <p:strVal val="#ppt_x"/>
                                          </p:val>
                                        </p:tav>
                                      </p:tavLst>
                                    </p:anim>
                                    <p:anim calcmode="lin" valueType="num">
                                      <p:cBhvr additive="base">
                                        <p:cTn id="223" dur="500" fill="hold"/>
                                        <p:tgtEl>
                                          <p:spTgt spid="106"/>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07"/>
                                        </p:tgtEl>
                                        <p:attrNameLst>
                                          <p:attrName>style.visibility</p:attrName>
                                        </p:attrNameLst>
                                      </p:cBhvr>
                                      <p:to>
                                        <p:strVal val="visible"/>
                                      </p:to>
                                    </p:set>
                                    <p:anim calcmode="lin" valueType="num">
                                      <p:cBhvr additive="base">
                                        <p:cTn id="226" dur="500" fill="hold"/>
                                        <p:tgtEl>
                                          <p:spTgt spid="107"/>
                                        </p:tgtEl>
                                        <p:attrNameLst>
                                          <p:attrName>ppt_x</p:attrName>
                                        </p:attrNameLst>
                                      </p:cBhvr>
                                      <p:tavLst>
                                        <p:tav tm="0">
                                          <p:val>
                                            <p:strVal val="#ppt_x"/>
                                          </p:val>
                                        </p:tav>
                                        <p:tav tm="100000">
                                          <p:val>
                                            <p:strVal val="#ppt_x"/>
                                          </p:val>
                                        </p:tav>
                                      </p:tavLst>
                                    </p:anim>
                                    <p:anim calcmode="lin" valueType="num">
                                      <p:cBhvr additive="base">
                                        <p:cTn id="227" dur="500" fill="hold"/>
                                        <p:tgtEl>
                                          <p:spTgt spid="107"/>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08"/>
                                        </p:tgtEl>
                                        <p:attrNameLst>
                                          <p:attrName>style.visibility</p:attrName>
                                        </p:attrNameLst>
                                      </p:cBhvr>
                                      <p:to>
                                        <p:strVal val="visible"/>
                                      </p:to>
                                    </p:set>
                                    <p:anim calcmode="lin" valueType="num">
                                      <p:cBhvr additive="base">
                                        <p:cTn id="230" dur="500" fill="hold"/>
                                        <p:tgtEl>
                                          <p:spTgt spid="108"/>
                                        </p:tgtEl>
                                        <p:attrNameLst>
                                          <p:attrName>ppt_x</p:attrName>
                                        </p:attrNameLst>
                                      </p:cBhvr>
                                      <p:tavLst>
                                        <p:tav tm="0">
                                          <p:val>
                                            <p:strVal val="#ppt_x"/>
                                          </p:val>
                                        </p:tav>
                                        <p:tav tm="100000">
                                          <p:val>
                                            <p:strVal val="#ppt_x"/>
                                          </p:val>
                                        </p:tav>
                                      </p:tavLst>
                                    </p:anim>
                                    <p:anim calcmode="lin" valueType="num">
                                      <p:cBhvr additive="base">
                                        <p:cTn id="231" dur="500" fill="hold"/>
                                        <p:tgtEl>
                                          <p:spTgt spid="108"/>
                                        </p:tgtEl>
                                        <p:attrNameLst>
                                          <p:attrName>ppt_y</p:attrName>
                                        </p:attrNameLst>
                                      </p:cBhvr>
                                      <p:tavLst>
                                        <p:tav tm="0">
                                          <p:val>
                                            <p:strVal val="1+#ppt_h/2"/>
                                          </p:val>
                                        </p:tav>
                                        <p:tav tm="100000">
                                          <p:val>
                                            <p:strVal val="#ppt_y"/>
                                          </p:val>
                                        </p:tav>
                                      </p:tavLst>
                                    </p:anim>
                                  </p:childTnLst>
                                </p:cTn>
                              </p:par>
                              <p:par>
                                <p:cTn id="232" presetID="2" presetClass="entr" presetSubtype="1" fill="hold" grpId="0" nodeType="withEffect">
                                  <p:stCondLst>
                                    <p:cond delay="0"/>
                                  </p:stCondLst>
                                  <p:childTnLst>
                                    <p:set>
                                      <p:cBhvr>
                                        <p:cTn id="233" dur="1" fill="hold">
                                          <p:stCondLst>
                                            <p:cond delay="0"/>
                                          </p:stCondLst>
                                        </p:cTn>
                                        <p:tgtEl>
                                          <p:spTgt spid="109"/>
                                        </p:tgtEl>
                                        <p:attrNameLst>
                                          <p:attrName>style.visibility</p:attrName>
                                        </p:attrNameLst>
                                      </p:cBhvr>
                                      <p:to>
                                        <p:strVal val="visible"/>
                                      </p:to>
                                    </p:set>
                                    <p:anim calcmode="lin" valueType="num">
                                      <p:cBhvr additive="base">
                                        <p:cTn id="234" dur="500" fill="hold"/>
                                        <p:tgtEl>
                                          <p:spTgt spid="109"/>
                                        </p:tgtEl>
                                        <p:attrNameLst>
                                          <p:attrName>ppt_x</p:attrName>
                                        </p:attrNameLst>
                                      </p:cBhvr>
                                      <p:tavLst>
                                        <p:tav tm="0">
                                          <p:val>
                                            <p:strVal val="#ppt_x"/>
                                          </p:val>
                                        </p:tav>
                                        <p:tav tm="100000">
                                          <p:val>
                                            <p:strVal val="#ppt_x"/>
                                          </p:val>
                                        </p:tav>
                                      </p:tavLst>
                                    </p:anim>
                                    <p:anim calcmode="lin" valueType="num">
                                      <p:cBhvr additive="base">
                                        <p:cTn id="235" dur="500" fill="hold"/>
                                        <p:tgtEl>
                                          <p:spTgt spid="109"/>
                                        </p:tgtEl>
                                        <p:attrNameLst>
                                          <p:attrName>ppt_y</p:attrName>
                                        </p:attrNameLst>
                                      </p:cBhvr>
                                      <p:tavLst>
                                        <p:tav tm="0">
                                          <p:val>
                                            <p:strVal val="0-#ppt_h/2"/>
                                          </p:val>
                                        </p:tav>
                                        <p:tav tm="100000">
                                          <p:val>
                                            <p:strVal val="#ppt_y"/>
                                          </p:val>
                                        </p:tav>
                                      </p:tavLst>
                                    </p:anim>
                                  </p:childTnLst>
                                </p:cTn>
                              </p:par>
                              <p:par>
                                <p:cTn id="236" presetID="2" presetClass="entr" presetSubtype="4" fill="hold" grpId="0" nodeType="withEffect">
                                  <p:stCondLst>
                                    <p:cond delay="0"/>
                                  </p:stCondLst>
                                  <p:childTnLst>
                                    <p:set>
                                      <p:cBhvr>
                                        <p:cTn id="237" dur="1" fill="hold">
                                          <p:stCondLst>
                                            <p:cond delay="0"/>
                                          </p:stCondLst>
                                        </p:cTn>
                                        <p:tgtEl>
                                          <p:spTgt spid="110"/>
                                        </p:tgtEl>
                                        <p:attrNameLst>
                                          <p:attrName>style.visibility</p:attrName>
                                        </p:attrNameLst>
                                      </p:cBhvr>
                                      <p:to>
                                        <p:strVal val="visible"/>
                                      </p:to>
                                    </p:set>
                                    <p:anim calcmode="lin" valueType="num">
                                      <p:cBhvr additive="base">
                                        <p:cTn id="238" dur="500" fill="hold"/>
                                        <p:tgtEl>
                                          <p:spTgt spid="110"/>
                                        </p:tgtEl>
                                        <p:attrNameLst>
                                          <p:attrName>ppt_x</p:attrName>
                                        </p:attrNameLst>
                                      </p:cBhvr>
                                      <p:tavLst>
                                        <p:tav tm="0">
                                          <p:val>
                                            <p:strVal val="#ppt_x"/>
                                          </p:val>
                                        </p:tav>
                                        <p:tav tm="100000">
                                          <p:val>
                                            <p:strVal val="#ppt_x"/>
                                          </p:val>
                                        </p:tav>
                                      </p:tavLst>
                                    </p:anim>
                                    <p:anim calcmode="lin" valueType="num">
                                      <p:cBhvr additive="base">
                                        <p:cTn id="239" dur="500" fill="hold"/>
                                        <p:tgtEl>
                                          <p:spTgt spid="110"/>
                                        </p:tgtEl>
                                        <p:attrNameLst>
                                          <p:attrName>ppt_y</p:attrName>
                                        </p:attrNameLst>
                                      </p:cBhvr>
                                      <p:tavLst>
                                        <p:tav tm="0">
                                          <p:val>
                                            <p:strVal val="1+#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1"/>
                                        </p:tgtEl>
                                        <p:attrNameLst>
                                          <p:attrName>style.visibility</p:attrName>
                                        </p:attrNameLst>
                                      </p:cBhvr>
                                      <p:to>
                                        <p:strVal val="visible"/>
                                      </p:to>
                                    </p:set>
                                    <p:anim calcmode="lin" valueType="num">
                                      <p:cBhvr additive="base">
                                        <p:cTn id="242" dur="500" fill="hold"/>
                                        <p:tgtEl>
                                          <p:spTgt spid="111"/>
                                        </p:tgtEl>
                                        <p:attrNameLst>
                                          <p:attrName>ppt_x</p:attrName>
                                        </p:attrNameLst>
                                      </p:cBhvr>
                                      <p:tavLst>
                                        <p:tav tm="0">
                                          <p:val>
                                            <p:strVal val="#ppt_x"/>
                                          </p:val>
                                        </p:tav>
                                        <p:tav tm="100000">
                                          <p:val>
                                            <p:strVal val="#ppt_x"/>
                                          </p:val>
                                        </p:tav>
                                      </p:tavLst>
                                    </p:anim>
                                    <p:anim calcmode="lin" valueType="num">
                                      <p:cBhvr additive="base">
                                        <p:cTn id="243" dur="500" fill="hold"/>
                                        <p:tgtEl>
                                          <p:spTgt spid="111"/>
                                        </p:tgtEl>
                                        <p:attrNameLst>
                                          <p:attrName>ppt_y</p:attrName>
                                        </p:attrNameLst>
                                      </p:cBhvr>
                                      <p:tavLst>
                                        <p:tav tm="0">
                                          <p:val>
                                            <p:strVal val="1+#ppt_h/2"/>
                                          </p:val>
                                        </p:tav>
                                        <p:tav tm="100000">
                                          <p:val>
                                            <p:strVal val="#ppt_y"/>
                                          </p:val>
                                        </p:tav>
                                      </p:tavLst>
                                    </p:anim>
                                  </p:childTnLst>
                                </p:cTn>
                              </p:par>
                              <p:par>
                                <p:cTn id="244" presetID="2" presetClass="entr" presetSubtype="3" fill="hold" grpId="0" nodeType="withEffect">
                                  <p:stCondLst>
                                    <p:cond delay="0"/>
                                  </p:stCondLst>
                                  <p:childTnLst>
                                    <p:set>
                                      <p:cBhvr>
                                        <p:cTn id="245" dur="1" fill="hold">
                                          <p:stCondLst>
                                            <p:cond delay="0"/>
                                          </p:stCondLst>
                                        </p:cTn>
                                        <p:tgtEl>
                                          <p:spTgt spid="112"/>
                                        </p:tgtEl>
                                        <p:attrNameLst>
                                          <p:attrName>style.visibility</p:attrName>
                                        </p:attrNameLst>
                                      </p:cBhvr>
                                      <p:to>
                                        <p:strVal val="visible"/>
                                      </p:to>
                                    </p:set>
                                    <p:anim calcmode="lin" valueType="num">
                                      <p:cBhvr additive="base">
                                        <p:cTn id="246" dur="500" fill="hold"/>
                                        <p:tgtEl>
                                          <p:spTgt spid="112"/>
                                        </p:tgtEl>
                                        <p:attrNameLst>
                                          <p:attrName>ppt_x</p:attrName>
                                        </p:attrNameLst>
                                      </p:cBhvr>
                                      <p:tavLst>
                                        <p:tav tm="0">
                                          <p:val>
                                            <p:strVal val="1+#ppt_w/2"/>
                                          </p:val>
                                        </p:tav>
                                        <p:tav tm="100000">
                                          <p:val>
                                            <p:strVal val="#ppt_x"/>
                                          </p:val>
                                        </p:tav>
                                      </p:tavLst>
                                    </p:anim>
                                    <p:anim calcmode="lin" valueType="num">
                                      <p:cBhvr additive="base">
                                        <p:cTn id="247" dur="500" fill="hold"/>
                                        <p:tgtEl>
                                          <p:spTgt spid="112"/>
                                        </p:tgtEl>
                                        <p:attrNameLst>
                                          <p:attrName>ppt_y</p:attrName>
                                        </p:attrNameLst>
                                      </p:cBhvr>
                                      <p:tavLst>
                                        <p:tav tm="0">
                                          <p:val>
                                            <p:strVal val="0-#ppt_h/2"/>
                                          </p:val>
                                        </p:tav>
                                        <p:tav tm="100000">
                                          <p:val>
                                            <p:strVal val="#ppt_y"/>
                                          </p:val>
                                        </p:tav>
                                      </p:tavLst>
                                    </p:anim>
                                  </p:childTnLst>
                                </p:cTn>
                              </p:par>
                              <p:par>
                                <p:cTn id="248" presetID="2" presetClass="entr" presetSubtype="2" fill="hold" grpId="0" nodeType="withEffect">
                                  <p:stCondLst>
                                    <p:cond delay="0"/>
                                  </p:stCondLst>
                                  <p:childTnLst>
                                    <p:set>
                                      <p:cBhvr>
                                        <p:cTn id="249" dur="1" fill="hold">
                                          <p:stCondLst>
                                            <p:cond delay="0"/>
                                          </p:stCondLst>
                                        </p:cTn>
                                        <p:tgtEl>
                                          <p:spTgt spid="113"/>
                                        </p:tgtEl>
                                        <p:attrNameLst>
                                          <p:attrName>style.visibility</p:attrName>
                                        </p:attrNameLst>
                                      </p:cBhvr>
                                      <p:to>
                                        <p:strVal val="visible"/>
                                      </p:to>
                                    </p:set>
                                    <p:anim calcmode="lin" valueType="num">
                                      <p:cBhvr additive="base">
                                        <p:cTn id="250" dur="500" fill="hold"/>
                                        <p:tgtEl>
                                          <p:spTgt spid="113"/>
                                        </p:tgtEl>
                                        <p:attrNameLst>
                                          <p:attrName>ppt_x</p:attrName>
                                        </p:attrNameLst>
                                      </p:cBhvr>
                                      <p:tavLst>
                                        <p:tav tm="0">
                                          <p:val>
                                            <p:strVal val="1+#ppt_w/2"/>
                                          </p:val>
                                        </p:tav>
                                        <p:tav tm="100000">
                                          <p:val>
                                            <p:strVal val="#ppt_x"/>
                                          </p:val>
                                        </p:tav>
                                      </p:tavLst>
                                    </p:anim>
                                    <p:anim calcmode="lin" valueType="num">
                                      <p:cBhvr additive="base">
                                        <p:cTn id="251" dur="500" fill="hold"/>
                                        <p:tgtEl>
                                          <p:spTgt spid="113"/>
                                        </p:tgtEl>
                                        <p:attrNameLst>
                                          <p:attrName>ppt_y</p:attrName>
                                        </p:attrNameLst>
                                      </p:cBhvr>
                                      <p:tavLst>
                                        <p:tav tm="0">
                                          <p:val>
                                            <p:strVal val="#ppt_y"/>
                                          </p:val>
                                        </p:tav>
                                        <p:tav tm="100000">
                                          <p:val>
                                            <p:strVal val="#ppt_y"/>
                                          </p:val>
                                        </p:tav>
                                      </p:tavLst>
                                    </p:anim>
                                  </p:childTnLst>
                                </p:cTn>
                              </p:par>
                              <p:par>
                                <p:cTn id="252" presetID="2" presetClass="entr" presetSubtype="12" fill="hold" grpId="0" nodeType="withEffect">
                                  <p:stCondLst>
                                    <p:cond delay="0"/>
                                  </p:stCondLst>
                                  <p:childTnLst>
                                    <p:set>
                                      <p:cBhvr>
                                        <p:cTn id="253" dur="1" fill="hold">
                                          <p:stCondLst>
                                            <p:cond delay="0"/>
                                          </p:stCondLst>
                                        </p:cTn>
                                        <p:tgtEl>
                                          <p:spTgt spid="114"/>
                                        </p:tgtEl>
                                        <p:attrNameLst>
                                          <p:attrName>style.visibility</p:attrName>
                                        </p:attrNameLst>
                                      </p:cBhvr>
                                      <p:to>
                                        <p:strVal val="visible"/>
                                      </p:to>
                                    </p:set>
                                    <p:anim calcmode="lin" valueType="num">
                                      <p:cBhvr additive="base">
                                        <p:cTn id="254" dur="500" fill="hold"/>
                                        <p:tgtEl>
                                          <p:spTgt spid="114"/>
                                        </p:tgtEl>
                                        <p:attrNameLst>
                                          <p:attrName>ppt_x</p:attrName>
                                        </p:attrNameLst>
                                      </p:cBhvr>
                                      <p:tavLst>
                                        <p:tav tm="0">
                                          <p:val>
                                            <p:strVal val="0-#ppt_w/2"/>
                                          </p:val>
                                        </p:tav>
                                        <p:tav tm="100000">
                                          <p:val>
                                            <p:strVal val="#ppt_x"/>
                                          </p:val>
                                        </p:tav>
                                      </p:tavLst>
                                    </p:anim>
                                    <p:anim calcmode="lin" valueType="num">
                                      <p:cBhvr additive="base">
                                        <p:cTn id="255" dur="500" fill="hold"/>
                                        <p:tgtEl>
                                          <p:spTgt spid="114"/>
                                        </p:tgtEl>
                                        <p:attrNameLst>
                                          <p:attrName>ppt_y</p:attrName>
                                        </p:attrNameLst>
                                      </p:cBhvr>
                                      <p:tavLst>
                                        <p:tav tm="0">
                                          <p:val>
                                            <p:strVal val="1+#ppt_h/2"/>
                                          </p:val>
                                        </p:tav>
                                        <p:tav tm="100000">
                                          <p:val>
                                            <p:strVal val="#ppt_y"/>
                                          </p:val>
                                        </p:tav>
                                      </p:tavLst>
                                    </p:anim>
                                  </p:childTnLst>
                                </p:cTn>
                              </p:par>
                              <p:par>
                                <p:cTn id="256" presetID="2" presetClass="entr" presetSubtype="4" fill="hold" grpId="0" nodeType="withEffect">
                                  <p:stCondLst>
                                    <p:cond delay="0"/>
                                  </p:stCondLst>
                                  <p:childTnLst>
                                    <p:set>
                                      <p:cBhvr>
                                        <p:cTn id="257" dur="1" fill="hold">
                                          <p:stCondLst>
                                            <p:cond delay="0"/>
                                          </p:stCondLst>
                                        </p:cTn>
                                        <p:tgtEl>
                                          <p:spTgt spid="115"/>
                                        </p:tgtEl>
                                        <p:attrNameLst>
                                          <p:attrName>style.visibility</p:attrName>
                                        </p:attrNameLst>
                                      </p:cBhvr>
                                      <p:to>
                                        <p:strVal val="visible"/>
                                      </p:to>
                                    </p:set>
                                    <p:anim calcmode="lin" valueType="num">
                                      <p:cBhvr additive="base">
                                        <p:cTn id="258" dur="500" fill="hold"/>
                                        <p:tgtEl>
                                          <p:spTgt spid="115"/>
                                        </p:tgtEl>
                                        <p:attrNameLst>
                                          <p:attrName>ppt_x</p:attrName>
                                        </p:attrNameLst>
                                      </p:cBhvr>
                                      <p:tavLst>
                                        <p:tav tm="0">
                                          <p:val>
                                            <p:strVal val="#ppt_x"/>
                                          </p:val>
                                        </p:tav>
                                        <p:tav tm="100000">
                                          <p:val>
                                            <p:strVal val="#ppt_x"/>
                                          </p:val>
                                        </p:tav>
                                      </p:tavLst>
                                    </p:anim>
                                    <p:anim calcmode="lin" valueType="num">
                                      <p:cBhvr additive="base">
                                        <p:cTn id="259" dur="500" fill="hold"/>
                                        <p:tgtEl>
                                          <p:spTgt spid="115"/>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116"/>
                                        </p:tgtEl>
                                        <p:attrNameLst>
                                          <p:attrName>style.visibility</p:attrName>
                                        </p:attrNameLst>
                                      </p:cBhvr>
                                      <p:to>
                                        <p:strVal val="visible"/>
                                      </p:to>
                                    </p:set>
                                    <p:anim calcmode="lin" valueType="num">
                                      <p:cBhvr additive="base">
                                        <p:cTn id="262" dur="500" fill="hold"/>
                                        <p:tgtEl>
                                          <p:spTgt spid="116"/>
                                        </p:tgtEl>
                                        <p:attrNameLst>
                                          <p:attrName>ppt_x</p:attrName>
                                        </p:attrNameLst>
                                      </p:cBhvr>
                                      <p:tavLst>
                                        <p:tav tm="0">
                                          <p:val>
                                            <p:strVal val="#ppt_x"/>
                                          </p:val>
                                        </p:tav>
                                        <p:tav tm="100000">
                                          <p:val>
                                            <p:strVal val="#ppt_x"/>
                                          </p:val>
                                        </p:tav>
                                      </p:tavLst>
                                    </p:anim>
                                    <p:anim calcmode="lin" valueType="num">
                                      <p:cBhvr additive="base">
                                        <p:cTn id="263" dur="500" fill="hold"/>
                                        <p:tgtEl>
                                          <p:spTgt spid="116"/>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117"/>
                                        </p:tgtEl>
                                        <p:attrNameLst>
                                          <p:attrName>style.visibility</p:attrName>
                                        </p:attrNameLst>
                                      </p:cBhvr>
                                      <p:to>
                                        <p:strVal val="visible"/>
                                      </p:to>
                                    </p:set>
                                    <p:anim calcmode="lin" valueType="num">
                                      <p:cBhvr additive="base">
                                        <p:cTn id="266" dur="500" fill="hold"/>
                                        <p:tgtEl>
                                          <p:spTgt spid="117"/>
                                        </p:tgtEl>
                                        <p:attrNameLst>
                                          <p:attrName>ppt_x</p:attrName>
                                        </p:attrNameLst>
                                      </p:cBhvr>
                                      <p:tavLst>
                                        <p:tav tm="0">
                                          <p:val>
                                            <p:strVal val="#ppt_x"/>
                                          </p:val>
                                        </p:tav>
                                        <p:tav tm="100000">
                                          <p:val>
                                            <p:strVal val="#ppt_x"/>
                                          </p:val>
                                        </p:tav>
                                      </p:tavLst>
                                    </p:anim>
                                    <p:anim calcmode="lin" valueType="num">
                                      <p:cBhvr additive="base">
                                        <p:cTn id="267" dur="500" fill="hold"/>
                                        <p:tgtEl>
                                          <p:spTgt spid="117"/>
                                        </p:tgtEl>
                                        <p:attrNameLst>
                                          <p:attrName>ppt_y</p:attrName>
                                        </p:attrNameLst>
                                      </p:cBhvr>
                                      <p:tavLst>
                                        <p:tav tm="0">
                                          <p:val>
                                            <p:strVal val="1+#ppt_h/2"/>
                                          </p:val>
                                        </p:tav>
                                        <p:tav tm="100000">
                                          <p:val>
                                            <p:strVal val="#ppt_y"/>
                                          </p:val>
                                        </p:tav>
                                      </p:tavLst>
                                    </p:anim>
                                  </p:childTnLst>
                                </p:cTn>
                              </p:par>
                              <p:par>
                                <p:cTn id="268" presetID="2" presetClass="entr" presetSubtype="8" fill="hold" grpId="0" nodeType="withEffect">
                                  <p:stCondLst>
                                    <p:cond delay="0"/>
                                  </p:stCondLst>
                                  <p:childTnLst>
                                    <p:set>
                                      <p:cBhvr>
                                        <p:cTn id="269" dur="1" fill="hold">
                                          <p:stCondLst>
                                            <p:cond delay="0"/>
                                          </p:stCondLst>
                                        </p:cTn>
                                        <p:tgtEl>
                                          <p:spTgt spid="118"/>
                                        </p:tgtEl>
                                        <p:attrNameLst>
                                          <p:attrName>style.visibility</p:attrName>
                                        </p:attrNameLst>
                                      </p:cBhvr>
                                      <p:to>
                                        <p:strVal val="visible"/>
                                      </p:to>
                                    </p:set>
                                    <p:anim calcmode="lin" valueType="num">
                                      <p:cBhvr additive="base">
                                        <p:cTn id="270" dur="500" fill="hold"/>
                                        <p:tgtEl>
                                          <p:spTgt spid="118"/>
                                        </p:tgtEl>
                                        <p:attrNameLst>
                                          <p:attrName>ppt_x</p:attrName>
                                        </p:attrNameLst>
                                      </p:cBhvr>
                                      <p:tavLst>
                                        <p:tav tm="0">
                                          <p:val>
                                            <p:strVal val="0-#ppt_w/2"/>
                                          </p:val>
                                        </p:tav>
                                        <p:tav tm="100000">
                                          <p:val>
                                            <p:strVal val="#ppt_x"/>
                                          </p:val>
                                        </p:tav>
                                      </p:tavLst>
                                    </p:anim>
                                    <p:anim calcmode="lin" valueType="num">
                                      <p:cBhvr additive="base">
                                        <p:cTn id="271" dur="500" fill="hold"/>
                                        <p:tgtEl>
                                          <p:spTgt spid="118"/>
                                        </p:tgtEl>
                                        <p:attrNameLst>
                                          <p:attrName>ppt_y</p:attrName>
                                        </p:attrNameLst>
                                      </p:cBhvr>
                                      <p:tavLst>
                                        <p:tav tm="0">
                                          <p:val>
                                            <p:strVal val="#ppt_y"/>
                                          </p:val>
                                        </p:tav>
                                        <p:tav tm="100000">
                                          <p:val>
                                            <p:strVal val="#ppt_y"/>
                                          </p:val>
                                        </p:tav>
                                      </p:tavLst>
                                    </p:anim>
                                  </p:childTnLst>
                                </p:cTn>
                              </p:par>
                              <p:par>
                                <p:cTn id="272" presetID="2" presetClass="entr" presetSubtype="4" fill="hold" grpId="0" nodeType="withEffect">
                                  <p:stCondLst>
                                    <p:cond delay="0"/>
                                  </p:stCondLst>
                                  <p:childTnLst>
                                    <p:set>
                                      <p:cBhvr>
                                        <p:cTn id="273" dur="1" fill="hold">
                                          <p:stCondLst>
                                            <p:cond delay="0"/>
                                          </p:stCondLst>
                                        </p:cTn>
                                        <p:tgtEl>
                                          <p:spTgt spid="119"/>
                                        </p:tgtEl>
                                        <p:attrNameLst>
                                          <p:attrName>style.visibility</p:attrName>
                                        </p:attrNameLst>
                                      </p:cBhvr>
                                      <p:to>
                                        <p:strVal val="visible"/>
                                      </p:to>
                                    </p:set>
                                    <p:anim calcmode="lin" valueType="num">
                                      <p:cBhvr additive="base">
                                        <p:cTn id="274" dur="500" fill="hold"/>
                                        <p:tgtEl>
                                          <p:spTgt spid="119"/>
                                        </p:tgtEl>
                                        <p:attrNameLst>
                                          <p:attrName>ppt_x</p:attrName>
                                        </p:attrNameLst>
                                      </p:cBhvr>
                                      <p:tavLst>
                                        <p:tav tm="0">
                                          <p:val>
                                            <p:strVal val="#ppt_x"/>
                                          </p:val>
                                        </p:tav>
                                        <p:tav tm="100000">
                                          <p:val>
                                            <p:strVal val="#ppt_x"/>
                                          </p:val>
                                        </p:tav>
                                      </p:tavLst>
                                    </p:anim>
                                    <p:anim calcmode="lin" valueType="num">
                                      <p:cBhvr additive="base">
                                        <p:cTn id="275" dur="500" fill="hold"/>
                                        <p:tgtEl>
                                          <p:spTgt spid="119"/>
                                        </p:tgtEl>
                                        <p:attrNameLst>
                                          <p:attrName>ppt_y</p:attrName>
                                        </p:attrNameLst>
                                      </p:cBhvr>
                                      <p:tavLst>
                                        <p:tav tm="0">
                                          <p:val>
                                            <p:strVal val="1+#ppt_h/2"/>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120"/>
                                        </p:tgtEl>
                                        <p:attrNameLst>
                                          <p:attrName>style.visibility</p:attrName>
                                        </p:attrNameLst>
                                      </p:cBhvr>
                                      <p:to>
                                        <p:strVal val="visible"/>
                                      </p:to>
                                    </p:set>
                                    <p:anim calcmode="lin" valueType="num">
                                      <p:cBhvr additive="base">
                                        <p:cTn id="278" dur="500" fill="hold"/>
                                        <p:tgtEl>
                                          <p:spTgt spid="120"/>
                                        </p:tgtEl>
                                        <p:attrNameLst>
                                          <p:attrName>ppt_x</p:attrName>
                                        </p:attrNameLst>
                                      </p:cBhvr>
                                      <p:tavLst>
                                        <p:tav tm="0">
                                          <p:val>
                                            <p:strVal val="#ppt_x"/>
                                          </p:val>
                                        </p:tav>
                                        <p:tav tm="100000">
                                          <p:val>
                                            <p:strVal val="#ppt_x"/>
                                          </p:val>
                                        </p:tav>
                                      </p:tavLst>
                                    </p:anim>
                                    <p:anim calcmode="lin" valueType="num">
                                      <p:cBhvr additive="base">
                                        <p:cTn id="279" dur="500" fill="hold"/>
                                        <p:tgtEl>
                                          <p:spTgt spid="120"/>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21"/>
                                        </p:tgtEl>
                                        <p:attrNameLst>
                                          <p:attrName>style.visibility</p:attrName>
                                        </p:attrNameLst>
                                      </p:cBhvr>
                                      <p:to>
                                        <p:strVal val="visible"/>
                                      </p:to>
                                    </p:set>
                                    <p:anim calcmode="lin" valueType="num">
                                      <p:cBhvr additive="base">
                                        <p:cTn id="282" dur="500" fill="hold"/>
                                        <p:tgtEl>
                                          <p:spTgt spid="121"/>
                                        </p:tgtEl>
                                        <p:attrNameLst>
                                          <p:attrName>ppt_x</p:attrName>
                                        </p:attrNameLst>
                                      </p:cBhvr>
                                      <p:tavLst>
                                        <p:tav tm="0">
                                          <p:val>
                                            <p:strVal val="#ppt_x"/>
                                          </p:val>
                                        </p:tav>
                                        <p:tav tm="100000">
                                          <p:val>
                                            <p:strVal val="#ppt_x"/>
                                          </p:val>
                                        </p:tav>
                                      </p:tavLst>
                                    </p:anim>
                                    <p:anim calcmode="lin" valueType="num">
                                      <p:cBhvr additive="base">
                                        <p:cTn id="283" dur="500" fill="hold"/>
                                        <p:tgtEl>
                                          <p:spTgt spid="121"/>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22"/>
                                        </p:tgtEl>
                                        <p:attrNameLst>
                                          <p:attrName>style.visibility</p:attrName>
                                        </p:attrNameLst>
                                      </p:cBhvr>
                                      <p:to>
                                        <p:strVal val="visible"/>
                                      </p:to>
                                    </p:set>
                                    <p:anim calcmode="lin" valueType="num">
                                      <p:cBhvr additive="base">
                                        <p:cTn id="286" dur="500" fill="hold"/>
                                        <p:tgtEl>
                                          <p:spTgt spid="122"/>
                                        </p:tgtEl>
                                        <p:attrNameLst>
                                          <p:attrName>ppt_x</p:attrName>
                                        </p:attrNameLst>
                                      </p:cBhvr>
                                      <p:tavLst>
                                        <p:tav tm="0">
                                          <p:val>
                                            <p:strVal val="#ppt_x"/>
                                          </p:val>
                                        </p:tav>
                                        <p:tav tm="100000">
                                          <p:val>
                                            <p:strVal val="#ppt_x"/>
                                          </p:val>
                                        </p:tav>
                                      </p:tavLst>
                                    </p:anim>
                                    <p:anim calcmode="lin" valueType="num">
                                      <p:cBhvr additive="base">
                                        <p:cTn id="287" dur="500" fill="hold"/>
                                        <p:tgtEl>
                                          <p:spTgt spid="122"/>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23"/>
                                        </p:tgtEl>
                                        <p:attrNameLst>
                                          <p:attrName>style.visibility</p:attrName>
                                        </p:attrNameLst>
                                      </p:cBhvr>
                                      <p:to>
                                        <p:strVal val="visible"/>
                                      </p:to>
                                    </p:set>
                                    <p:anim calcmode="lin" valueType="num">
                                      <p:cBhvr additive="base">
                                        <p:cTn id="290" dur="500" fill="hold"/>
                                        <p:tgtEl>
                                          <p:spTgt spid="123"/>
                                        </p:tgtEl>
                                        <p:attrNameLst>
                                          <p:attrName>ppt_x</p:attrName>
                                        </p:attrNameLst>
                                      </p:cBhvr>
                                      <p:tavLst>
                                        <p:tav tm="0">
                                          <p:val>
                                            <p:strVal val="#ppt_x"/>
                                          </p:val>
                                        </p:tav>
                                        <p:tav tm="100000">
                                          <p:val>
                                            <p:strVal val="#ppt_x"/>
                                          </p:val>
                                        </p:tav>
                                      </p:tavLst>
                                    </p:anim>
                                    <p:anim calcmode="lin" valueType="num">
                                      <p:cBhvr additive="base">
                                        <p:cTn id="291" dur="500" fill="hold"/>
                                        <p:tgtEl>
                                          <p:spTgt spid="123"/>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24"/>
                                        </p:tgtEl>
                                        <p:attrNameLst>
                                          <p:attrName>style.visibility</p:attrName>
                                        </p:attrNameLst>
                                      </p:cBhvr>
                                      <p:to>
                                        <p:strVal val="visible"/>
                                      </p:to>
                                    </p:set>
                                    <p:anim calcmode="lin" valueType="num">
                                      <p:cBhvr additive="base">
                                        <p:cTn id="294" dur="500" fill="hold"/>
                                        <p:tgtEl>
                                          <p:spTgt spid="124"/>
                                        </p:tgtEl>
                                        <p:attrNameLst>
                                          <p:attrName>ppt_x</p:attrName>
                                        </p:attrNameLst>
                                      </p:cBhvr>
                                      <p:tavLst>
                                        <p:tav tm="0">
                                          <p:val>
                                            <p:strVal val="#ppt_x"/>
                                          </p:val>
                                        </p:tav>
                                        <p:tav tm="100000">
                                          <p:val>
                                            <p:strVal val="#ppt_x"/>
                                          </p:val>
                                        </p:tav>
                                      </p:tavLst>
                                    </p:anim>
                                    <p:anim calcmode="lin" valueType="num">
                                      <p:cBhvr additive="base">
                                        <p:cTn id="295" dur="500" fill="hold"/>
                                        <p:tgtEl>
                                          <p:spTgt spid="124"/>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25"/>
                                        </p:tgtEl>
                                        <p:attrNameLst>
                                          <p:attrName>style.visibility</p:attrName>
                                        </p:attrNameLst>
                                      </p:cBhvr>
                                      <p:to>
                                        <p:strVal val="visible"/>
                                      </p:to>
                                    </p:set>
                                    <p:anim calcmode="lin" valueType="num">
                                      <p:cBhvr additive="base">
                                        <p:cTn id="298" dur="500" fill="hold"/>
                                        <p:tgtEl>
                                          <p:spTgt spid="125"/>
                                        </p:tgtEl>
                                        <p:attrNameLst>
                                          <p:attrName>ppt_x</p:attrName>
                                        </p:attrNameLst>
                                      </p:cBhvr>
                                      <p:tavLst>
                                        <p:tav tm="0">
                                          <p:val>
                                            <p:strVal val="#ppt_x"/>
                                          </p:val>
                                        </p:tav>
                                        <p:tav tm="100000">
                                          <p:val>
                                            <p:strVal val="#ppt_x"/>
                                          </p:val>
                                        </p:tav>
                                      </p:tavLst>
                                    </p:anim>
                                    <p:anim calcmode="lin" valueType="num">
                                      <p:cBhvr additive="base">
                                        <p:cTn id="299" dur="500" fill="hold"/>
                                        <p:tgtEl>
                                          <p:spTgt spid="125"/>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26"/>
                                        </p:tgtEl>
                                        <p:attrNameLst>
                                          <p:attrName>style.visibility</p:attrName>
                                        </p:attrNameLst>
                                      </p:cBhvr>
                                      <p:to>
                                        <p:strVal val="visible"/>
                                      </p:to>
                                    </p:set>
                                    <p:anim calcmode="lin" valueType="num">
                                      <p:cBhvr additive="base">
                                        <p:cTn id="302" dur="500" fill="hold"/>
                                        <p:tgtEl>
                                          <p:spTgt spid="126"/>
                                        </p:tgtEl>
                                        <p:attrNameLst>
                                          <p:attrName>ppt_x</p:attrName>
                                        </p:attrNameLst>
                                      </p:cBhvr>
                                      <p:tavLst>
                                        <p:tav tm="0">
                                          <p:val>
                                            <p:strVal val="#ppt_x"/>
                                          </p:val>
                                        </p:tav>
                                        <p:tav tm="100000">
                                          <p:val>
                                            <p:strVal val="#ppt_x"/>
                                          </p:val>
                                        </p:tav>
                                      </p:tavLst>
                                    </p:anim>
                                    <p:anim calcmode="lin" valueType="num">
                                      <p:cBhvr additive="base">
                                        <p:cTn id="303" dur="500" fill="hold"/>
                                        <p:tgtEl>
                                          <p:spTgt spid="126"/>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27"/>
                                        </p:tgtEl>
                                        <p:attrNameLst>
                                          <p:attrName>style.visibility</p:attrName>
                                        </p:attrNameLst>
                                      </p:cBhvr>
                                      <p:to>
                                        <p:strVal val="visible"/>
                                      </p:to>
                                    </p:set>
                                    <p:anim calcmode="lin" valueType="num">
                                      <p:cBhvr additive="base">
                                        <p:cTn id="306" dur="500" fill="hold"/>
                                        <p:tgtEl>
                                          <p:spTgt spid="127"/>
                                        </p:tgtEl>
                                        <p:attrNameLst>
                                          <p:attrName>ppt_x</p:attrName>
                                        </p:attrNameLst>
                                      </p:cBhvr>
                                      <p:tavLst>
                                        <p:tav tm="0">
                                          <p:val>
                                            <p:strVal val="#ppt_x"/>
                                          </p:val>
                                        </p:tav>
                                        <p:tav tm="100000">
                                          <p:val>
                                            <p:strVal val="#ppt_x"/>
                                          </p:val>
                                        </p:tav>
                                      </p:tavLst>
                                    </p:anim>
                                    <p:anim calcmode="lin" valueType="num">
                                      <p:cBhvr additive="base">
                                        <p:cTn id="307" dur="500" fill="hold"/>
                                        <p:tgtEl>
                                          <p:spTgt spid="127"/>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28"/>
                                        </p:tgtEl>
                                        <p:attrNameLst>
                                          <p:attrName>style.visibility</p:attrName>
                                        </p:attrNameLst>
                                      </p:cBhvr>
                                      <p:to>
                                        <p:strVal val="visible"/>
                                      </p:to>
                                    </p:set>
                                    <p:anim calcmode="lin" valueType="num">
                                      <p:cBhvr additive="base">
                                        <p:cTn id="310" dur="500" fill="hold"/>
                                        <p:tgtEl>
                                          <p:spTgt spid="128"/>
                                        </p:tgtEl>
                                        <p:attrNameLst>
                                          <p:attrName>ppt_x</p:attrName>
                                        </p:attrNameLst>
                                      </p:cBhvr>
                                      <p:tavLst>
                                        <p:tav tm="0">
                                          <p:val>
                                            <p:strVal val="#ppt_x"/>
                                          </p:val>
                                        </p:tav>
                                        <p:tav tm="100000">
                                          <p:val>
                                            <p:strVal val="#ppt_x"/>
                                          </p:val>
                                        </p:tav>
                                      </p:tavLst>
                                    </p:anim>
                                    <p:anim calcmode="lin" valueType="num">
                                      <p:cBhvr additive="base">
                                        <p:cTn id="311" dur="500" fill="hold"/>
                                        <p:tgtEl>
                                          <p:spTgt spid="128"/>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29"/>
                                        </p:tgtEl>
                                        <p:attrNameLst>
                                          <p:attrName>style.visibility</p:attrName>
                                        </p:attrNameLst>
                                      </p:cBhvr>
                                      <p:to>
                                        <p:strVal val="visible"/>
                                      </p:to>
                                    </p:set>
                                    <p:anim calcmode="lin" valueType="num">
                                      <p:cBhvr additive="base">
                                        <p:cTn id="314" dur="500" fill="hold"/>
                                        <p:tgtEl>
                                          <p:spTgt spid="129"/>
                                        </p:tgtEl>
                                        <p:attrNameLst>
                                          <p:attrName>ppt_x</p:attrName>
                                        </p:attrNameLst>
                                      </p:cBhvr>
                                      <p:tavLst>
                                        <p:tav tm="0">
                                          <p:val>
                                            <p:strVal val="#ppt_x"/>
                                          </p:val>
                                        </p:tav>
                                        <p:tav tm="100000">
                                          <p:val>
                                            <p:strVal val="#ppt_x"/>
                                          </p:val>
                                        </p:tav>
                                      </p:tavLst>
                                    </p:anim>
                                    <p:anim calcmode="lin" valueType="num">
                                      <p:cBhvr additive="base">
                                        <p:cTn id="315" dur="500" fill="hold"/>
                                        <p:tgtEl>
                                          <p:spTgt spid="129"/>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30"/>
                                        </p:tgtEl>
                                        <p:attrNameLst>
                                          <p:attrName>style.visibility</p:attrName>
                                        </p:attrNameLst>
                                      </p:cBhvr>
                                      <p:to>
                                        <p:strVal val="visible"/>
                                      </p:to>
                                    </p:set>
                                    <p:anim calcmode="lin" valueType="num">
                                      <p:cBhvr additive="base">
                                        <p:cTn id="318" dur="500" fill="hold"/>
                                        <p:tgtEl>
                                          <p:spTgt spid="130"/>
                                        </p:tgtEl>
                                        <p:attrNameLst>
                                          <p:attrName>ppt_x</p:attrName>
                                        </p:attrNameLst>
                                      </p:cBhvr>
                                      <p:tavLst>
                                        <p:tav tm="0">
                                          <p:val>
                                            <p:strVal val="#ppt_x"/>
                                          </p:val>
                                        </p:tav>
                                        <p:tav tm="100000">
                                          <p:val>
                                            <p:strVal val="#ppt_x"/>
                                          </p:val>
                                        </p:tav>
                                      </p:tavLst>
                                    </p:anim>
                                    <p:anim calcmode="lin" valueType="num">
                                      <p:cBhvr additive="base">
                                        <p:cTn id="319" dur="500" fill="hold"/>
                                        <p:tgtEl>
                                          <p:spTgt spid="130"/>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31"/>
                                        </p:tgtEl>
                                        <p:attrNameLst>
                                          <p:attrName>style.visibility</p:attrName>
                                        </p:attrNameLst>
                                      </p:cBhvr>
                                      <p:to>
                                        <p:strVal val="visible"/>
                                      </p:to>
                                    </p:set>
                                    <p:anim calcmode="lin" valueType="num">
                                      <p:cBhvr additive="base">
                                        <p:cTn id="322" dur="500" fill="hold"/>
                                        <p:tgtEl>
                                          <p:spTgt spid="131"/>
                                        </p:tgtEl>
                                        <p:attrNameLst>
                                          <p:attrName>ppt_x</p:attrName>
                                        </p:attrNameLst>
                                      </p:cBhvr>
                                      <p:tavLst>
                                        <p:tav tm="0">
                                          <p:val>
                                            <p:strVal val="#ppt_x"/>
                                          </p:val>
                                        </p:tav>
                                        <p:tav tm="100000">
                                          <p:val>
                                            <p:strVal val="#ppt_x"/>
                                          </p:val>
                                        </p:tav>
                                      </p:tavLst>
                                    </p:anim>
                                    <p:anim calcmode="lin" valueType="num">
                                      <p:cBhvr additive="base">
                                        <p:cTn id="323" dur="500" fill="hold"/>
                                        <p:tgtEl>
                                          <p:spTgt spid="131"/>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32"/>
                                        </p:tgtEl>
                                        <p:attrNameLst>
                                          <p:attrName>style.visibility</p:attrName>
                                        </p:attrNameLst>
                                      </p:cBhvr>
                                      <p:to>
                                        <p:strVal val="visible"/>
                                      </p:to>
                                    </p:set>
                                    <p:anim calcmode="lin" valueType="num">
                                      <p:cBhvr additive="base">
                                        <p:cTn id="326" dur="500" fill="hold"/>
                                        <p:tgtEl>
                                          <p:spTgt spid="132"/>
                                        </p:tgtEl>
                                        <p:attrNameLst>
                                          <p:attrName>ppt_x</p:attrName>
                                        </p:attrNameLst>
                                      </p:cBhvr>
                                      <p:tavLst>
                                        <p:tav tm="0">
                                          <p:val>
                                            <p:strVal val="#ppt_x"/>
                                          </p:val>
                                        </p:tav>
                                        <p:tav tm="100000">
                                          <p:val>
                                            <p:strVal val="#ppt_x"/>
                                          </p:val>
                                        </p:tav>
                                      </p:tavLst>
                                    </p:anim>
                                    <p:anim calcmode="lin" valueType="num">
                                      <p:cBhvr additive="base">
                                        <p:cTn id="327" dur="500" fill="hold"/>
                                        <p:tgtEl>
                                          <p:spTgt spid="132"/>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33"/>
                                        </p:tgtEl>
                                        <p:attrNameLst>
                                          <p:attrName>style.visibility</p:attrName>
                                        </p:attrNameLst>
                                      </p:cBhvr>
                                      <p:to>
                                        <p:strVal val="visible"/>
                                      </p:to>
                                    </p:set>
                                    <p:anim calcmode="lin" valueType="num">
                                      <p:cBhvr additive="base">
                                        <p:cTn id="330" dur="500" fill="hold"/>
                                        <p:tgtEl>
                                          <p:spTgt spid="133"/>
                                        </p:tgtEl>
                                        <p:attrNameLst>
                                          <p:attrName>ppt_x</p:attrName>
                                        </p:attrNameLst>
                                      </p:cBhvr>
                                      <p:tavLst>
                                        <p:tav tm="0">
                                          <p:val>
                                            <p:strVal val="#ppt_x"/>
                                          </p:val>
                                        </p:tav>
                                        <p:tav tm="100000">
                                          <p:val>
                                            <p:strVal val="#ppt_x"/>
                                          </p:val>
                                        </p:tav>
                                      </p:tavLst>
                                    </p:anim>
                                    <p:anim calcmode="lin" valueType="num">
                                      <p:cBhvr additive="base">
                                        <p:cTn id="331" dur="500" fill="hold"/>
                                        <p:tgtEl>
                                          <p:spTgt spid="133"/>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34"/>
                                        </p:tgtEl>
                                        <p:attrNameLst>
                                          <p:attrName>style.visibility</p:attrName>
                                        </p:attrNameLst>
                                      </p:cBhvr>
                                      <p:to>
                                        <p:strVal val="visible"/>
                                      </p:to>
                                    </p:set>
                                    <p:anim calcmode="lin" valueType="num">
                                      <p:cBhvr additive="base">
                                        <p:cTn id="334" dur="500" fill="hold"/>
                                        <p:tgtEl>
                                          <p:spTgt spid="134"/>
                                        </p:tgtEl>
                                        <p:attrNameLst>
                                          <p:attrName>ppt_x</p:attrName>
                                        </p:attrNameLst>
                                      </p:cBhvr>
                                      <p:tavLst>
                                        <p:tav tm="0">
                                          <p:val>
                                            <p:strVal val="#ppt_x"/>
                                          </p:val>
                                        </p:tav>
                                        <p:tav tm="100000">
                                          <p:val>
                                            <p:strVal val="#ppt_x"/>
                                          </p:val>
                                        </p:tav>
                                      </p:tavLst>
                                    </p:anim>
                                    <p:anim calcmode="lin" valueType="num">
                                      <p:cBhvr additive="base">
                                        <p:cTn id="335" dur="500" fill="hold"/>
                                        <p:tgtEl>
                                          <p:spTgt spid="134"/>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35"/>
                                        </p:tgtEl>
                                        <p:attrNameLst>
                                          <p:attrName>style.visibility</p:attrName>
                                        </p:attrNameLst>
                                      </p:cBhvr>
                                      <p:to>
                                        <p:strVal val="visible"/>
                                      </p:to>
                                    </p:set>
                                    <p:anim calcmode="lin" valueType="num">
                                      <p:cBhvr additive="base">
                                        <p:cTn id="338" dur="500" fill="hold"/>
                                        <p:tgtEl>
                                          <p:spTgt spid="135"/>
                                        </p:tgtEl>
                                        <p:attrNameLst>
                                          <p:attrName>ppt_x</p:attrName>
                                        </p:attrNameLst>
                                      </p:cBhvr>
                                      <p:tavLst>
                                        <p:tav tm="0">
                                          <p:val>
                                            <p:strVal val="#ppt_x"/>
                                          </p:val>
                                        </p:tav>
                                        <p:tav tm="100000">
                                          <p:val>
                                            <p:strVal val="#ppt_x"/>
                                          </p:val>
                                        </p:tav>
                                      </p:tavLst>
                                    </p:anim>
                                    <p:anim calcmode="lin" valueType="num">
                                      <p:cBhvr additive="base">
                                        <p:cTn id="339" dur="500" fill="hold"/>
                                        <p:tgtEl>
                                          <p:spTgt spid="135"/>
                                        </p:tgtEl>
                                        <p:attrNameLst>
                                          <p:attrName>ppt_y</p:attrName>
                                        </p:attrNameLst>
                                      </p:cBhvr>
                                      <p:tavLst>
                                        <p:tav tm="0">
                                          <p:val>
                                            <p:strVal val="1+#ppt_h/2"/>
                                          </p:val>
                                        </p:tav>
                                        <p:tav tm="100000">
                                          <p:val>
                                            <p:strVal val="#ppt_y"/>
                                          </p:val>
                                        </p:tav>
                                      </p:tavLst>
                                    </p:anim>
                                  </p:childTnLst>
                                </p:cTn>
                              </p:par>
                            </p:childTnLst>
                          </p:cTn>
                        </p:par>
                        <p:par>
                          <p:cTn id="340" fill="hold">
                            <p:stCondLst>
                              <p:cond delay="2000"/>
                            </p:stCondLst>
                            <p:childTnLst>
                              <p:par>
                                <p:cTn id="341" presetID="47" presetClass="entr" presetSubtype="0" fill="hold" grpId="0" nodeType="afterEffect">
                                  <p:stCondLst>
                                    <p:cond delay="0"/>
                                  </p:stCondLst>
                                  <p:childTnLst>
                                    <p:set>
                                      <p:cBhvr>
                                        <p:cTn id="342" dur="1" fill="hold">
                                          <p:stCondLst>
                                            <p:cond delay="0"/>
                                          </p:stCondLst>
                                        </p:cTn>
                                        <p:tgtEl>
                                          <p:spTgt spid="136"/>
                                        </p:tgtEl>
                                        <p:attrNameLst>
                                          <p:attrName>style.visibility</p:attrName>
                                        </p:attrNameLst>
                                      </p:cBhvr>
                                      <p:to>
                                        <p:strVal val="visible"/>
                                      </p:to>
                                    </p:set>
                                    <p:animEffect transition="in" filter="fade">
                                      <p:cBhvr>
                                        <p:cTn id="343" dur="1000"/>
                                        <p:tgtEl>
                                          <p:spTgt spid="136"/>
                                        </p:tgtEl>
                                      </p:cBhvr>
                                    </p:animEffect>
                                    <p:anim calcmode="lin" valueType="num">
                                      <p:cBhvr>
                                        <p:cTn id="344" dur="1000" fill="hold"/>
                                        <p:tgtEl>
                                          <p:spTgt spid="136"/>
                                        </p:tgtEl>
                                        <p:attrNameLst>
                                          <p:attrName>ppt_x</p:attrName>
                                        </p:attrNameLst>
                                      </p:cBhvr>
                                      <p:tavLst>
                                        <p:tav tm="0">
                                          <p:val>
                                            <p:strVal val="#ppt_x"/>
                                          </p:val>
                                        </p:tav>
                                        <p:tav tm="100000">
                                          <p:val>
                                            <p:strVal val="#ppt_x"/>
                                          </p:val>
                                        </p:tav>
                                      </p:tavLst>
                                    </p:anim>
                                    <p:anim calcmode="lin" valueType="num">
                                      <p:cBhvr>
                                        <p:cTn id="345" dur="1000" fill="hold"/>
                                        <p:tgtEl>
                                          <p:spTgt spid="136"/>
                                        </p:tgtEl>
                                        <p:attrNameLst>
                                          <p:attrName>ppt_y</p:attrName>
                                        </p:attrNameLst>
                                      </p:cBhvr>
                                      <p:tavLst>
                                        <p:tav tm="0">
                                          <p:val>
                                            <p:strVal val="#ppt_y-.1"/>
                                          </p:val>
                                        </p:tav>
                                        <p:tav tm="100000">
                                          <p:val>
                                            <p:strVal val="#ppt_y"/>
                                          </p:val>
                                        </p:tav>
                                      </p:tavLst>
                                    </p:anim>
                                  </p:childTnLst>
                                </p:cTn>
                              </p:par>
                            </p:childTnLst>
                          </p:cTn>
                        </p:par>
                        <p:par>
                          <p:cTn id="346" fill="hold">
                            <p:stCondLst>
                              <p:cond delay="3000"/>
                            </p:stCondLst>
                            <p:childTnLst>
                              <p:par>
                                <p:cTn id="347" presetID="22" presetClass="entr" presetSubtype="8" fill="hold" nodeType="afterEffect">
                                  <p:stCondLst>
                                    <p:cond delay="0"/>
                                  </p:stCondLst>
                                  <p:childTnLst>
                                    <p:set>
                                      <p:cBhvr>
                                        <p:cTn id="348" dur="1" fill="hold">
                                          <p:stCondLst>
                                            <p:cond delay="0"/>
                                          </p:stCondLst>
                                        </p:cTn>
                                        <p:tgtEl>
                                          <p:spTgt spid="137"/>
                                        </p:tgtEl>
                                        <p:attrNameLst>
                                          <p:attrName>style.visibility</p:attrName>
                                        </p:attrNameLst>
                                      </p:cBhvr>
                                      <p:to>
                                        <p:strVal val="visible"/>
                                      </p:to>
                                    </p:set>
                                    <p:animEffect transition="in" filter="wipe(left)">
                                      <p:cBhvr>
                                        <p:cTn id="349" dur="500"/>
                                        <p:tgtEl>
                                          <p:spTgt spid="137"/>
                                        </p:tgtEl>
                                      </p:cBhvr>
                                    </p:animEffect>
                                  </p:childTnLst>
                                </p:cTn>
                              </p:par>
                            </p:childTnLst>
                          </p:cTn>
                        </p:par>
                        <p:par>
                          <p:cTn id="350" fill="hold">
                            <p:stCondLst>
                              <p:cond delay="3500"/>
                            </p:stCondLst>
                            <p:childTnLst>
                              <p:par>
                                <p:cTn id="351" presetID="22" presetClass="entr" presetSubtype="8" fill="hold" grpId="0" nodeType="afterEffect">
                                  <p:stCondLst>
                                    <p:cond delay="0"/>
                                  </p:stCondLst>
                                  <p:childTnLst>
                                    <p:set>
                                      <p:cBhvr>
                                        <p:cTn id="352" dur="1" fill="hold">
                                          <p:stCondLst>
                                            <p:cond delay="0"/>
                                          </p:stCondLst>
                                        </p:cTn>
                                        <p:tgtEl>
                                          <p:spTgt spid="138"/>
                                        </p:tgtEl>
                                        <p:attrNameLst>
                                          <p:attrName>style.visibility</p:attrName>
                                        </p:attrNameLst>
                                      </p:cBhvr>
                                      <p:to>
                                        <p:strVal val="visible"/>
                                      </p:to>
                                    </p:set>
                                    <p:animEffect transition="in" filter="wipe(left)">
                                      <p:cBhvr>
                                        <p:cTn id="353" dur="500"/>
                                        <p:tgtEl>
                                          <p:spTgt spid="138"/>
                                        </p:tgtEl>
                                      </p:cBhvr>
                                    </p:animEffect>
                                  </p:childTnLst>
                                </p:cTn>
                              </p:par>
                              <p:par>
                                <p:cTn id="354" presetID="22" presetClass="entr" presetSubtype="8" fill="hold" grpId="0" nodeType="withEffect">
                                  <p:stCondLst>
                                    <p:cond delay="0"/>
                                  </p:stCondLst>
                                  <p:childTnLst>
                                    <p:set>
                                      <p:cBhvr>
                                        <p:cTn id="355" dur="1" fill="hold">
                                          <p:stCondLst>
                                            <p:cond delay="0"/>
                                          </p:stCondLst>
                                        </p:cTn>
                                        <p:tgtEl>
                                          <p:spTgt spid="139"/>
                                        </p:tgtEl>
                                        <p:attrNameLst>
                                          <p:attrName>style.visibility</p:attrName>
                                        </p:attrNameLst>
                                      </p:cBhvr>
                                      <p:to>
                                        <p:strVal val="visible"/>
                                      </p:to>
                                    </p:set>
                                    <p:animEffect transition="in" filter="wipe(left)">
                                      <p:cBhvr>
                                        <p:cTn id="356" dur="500"/>
                                        <p:tgtEl>
                                          <p:spTgt spid="139"/>
                                        </p:tgtEl>
                                      </p:cBhvr>
                                    </p:animEffect>
                                  </p:childTnLst>
                                </p:cTn>
                              </p:par>
                            </p:childTnLst>
                          </p:cTn>
                        </p:par>
                        <p:par>
                          <p:cTn id="357" fill="hold">
                            <p:stCondLst>
                              <p:cond delay="4000"/>
                            </p:stCondLst>
                            <p:childTnLst>
                              <p:par>
                                <p:cTn id="358" presetID="47" presetClass="entr" presetSubtype="0" fill="hold" grpId="0" nodeType="afterEffect">
                                  <p:stCondLst>
                                    <p:cond delay="0"/>
                                  </p:stCondLst>
                                  <p:childTnLst>
                                    <p:set>
                                      <p:cBhvr>
                                        <p:cTn id="359" dur="1" fill="hold">
                                          <p:stCondLst>
                                            <p:cond delay="0"/>
                                          </p:stCondLst>
                                        </p:cTn>
                                        <p:tgtEl>
                                          <p:spTgt spid="140"/>
                                        </p:tgtEl>
                                        <p:attrNameLst>
                                          <p:attrName>style.visibility</p:attrName>
                                        </p:attrNameLst>
                                      </p:cBhvr>
                                      <p:to>
                                        <p:strVal val="visible"/>
                                      </p:to>
                                    </p:set>
                                    <p:animEffect transition="in" filter="fade">
                                      <p:cBhvr>
                                        <p:cTn id="360" dur="1000"/>
                                        <p:tgtEl>
                                          <p:spTgt spid="140"/>
                                        </p:tgtEl>
                                      </p:cBhvr>
                                    </p:animEffect>
                                    <p:anim calcmode="lin" valueType="num">
                                      <p:cBhvr>
                                        <p:cTn id="361" dur="1000" fill="hold"/>
                                        <p:tgtEl>
                                          <p:spTgt spid="140"/>
                                        </p:tgtEl>
                                        <p:attrNameLst>
                                          <p:attrName>ppt_x</p:attrName>
                                        </p:attrNameLst>
                                      </p:cBhvr>
                                      <p:tavLst>
                                        <p:tav tm="0">
                                          <p:val>
                                            <p:strVal val="#ppt_x"/>
                                          </p:val>
                                        </p:tav>
                                        <p:tav tm="100000">
                                          <p:val>
                                            <p:strVal val="#ppt_x"/>
                                          </p:val>
                                        </p:tav>
                                      </p:tavLst>
                                    </p:anim>
                                    <p:anim calcmode="lin" valueType="num">
                                      <p:cBhvr>
                                        <p:cTn id="362" dur="1000" fill="hold"/>
                                        <p:tgtEl>
                                          <p:spTgt spid="140"/>
                                        </p:tgtEl>
                                        <p:attrNameLst>
                                          <p:attrName>ppt_y</p:attrName>
                                        </p:attrNameLst>
                                      </p:cBhvr>
                                      <p:tavLst>
                                        <p:tav tm="0">
                                          <p:val>
                                            <p:strVal val="#ppt_y-.1"/>
                                          </p:val>
                                        </p:tav>
                                        <p:tav tm="100000">
                                          <p:val>
                                            <p:strVal val="#ppt_y"/>
                                          </p:val>
                                        </p:tav>
                                      </p:tavLst>
                                    </p:anim>
                                  </p:childTnLst>
                                </p:cTn>
                              </p:par>
                            </p:childTnLst>
                          </p:cTn>
                        </p:par>
                        <p:par>
                          <p:cTn id="363" fill="hold">
                            <p:stCondLst>
                              <p:cond delay="5000"/>
                            </p:stCondLst>
                            <p:childTnLst>
                              <p:par>
                                <p:cTn id="364" presetID="22" presetClass="entr" presetSubtype="8" fill="hold" nodeType="afterEffect">
                                  <p:stCondLst>
                                    <p:cond delay="0"/>
                                  </p:stCondLst>
                                  <p:childTnLst>
                                    <p:set>
                                      <p:cBhvr>
                                        <p:cTn id="365" dur="1" fill="hold">
                                          <p:stCondLst>
                                            <p:cond delay="0"/>
                                          </p:stCondLst>
                                        </p:cTn>
                                        <p:tgtEl>
                                          <p:spTgt spid="141"/>
                                        </p:tgtEl>
                                        <p:attrNameLst>
                                          <p:attrName>style.visibility</p:attrName>
                                        </p:attrNameLst>
                                      </p:cBhvr>
                                      <p:to>
                                        <p:strVal val="visible"/>
                                      </p:to>
                                    </p:set>
                                    <p:animEffect transition="in" filter="wipe(left)">
                                      <p:cBhvr>
                                        <p:cTn id="366" dur="500"/>
                                        <p:tgtEl>
                                          <p:spTgt spid="141"/>
                                        </p:tgtEl>
                                      </p:cBhvr>
                                    </p:animEffect>
                                  </p:childTnLst>
                                </p:cTn>
                              </p:par>
                            </p:childTnLst>
                          </p:cTn>
                        </p:par>
                        <p:par>
                          <p:cTn id="367" fill="hold">
                            <p:stCondLst>
                              <p:cond delay="5500"/>
                            </p:stCondLst>
                            <p:childTnLst>
                              <p:par>
                                <p:cTn id="368" presetID="22" presetClass="entr" presetSubtype="8" fill="hold" grpId="0" nodeType="afterEffect">
                                  <p:stCondLst>
                                    <p:cond delay="0"/>
                                  </p:stCondLst>
                                  <p:childTnLst>
                                    <p:set>
                                      <p:cBhvr>
                                        <p:cTn id="369" dur="1" fill="hold">
                                          <p:stCondLst>
                                            <p:cond delay="0"/>
                                          </p:stCondLst>
                                        </p:cTn>
                                        <p:tgtEl>
                                          <p:spTgt spid="142"/>
                                        </p:tgtEl>
                                        <p:attrNameLst>
                                          <p:attrName>style.visibility</p:attrName>
                                        </p:attrNameLst>
                                      </p:cBhvr>
                                      <p:to>
                                        <p:strVal val="visible"/>
                                      </p:to>
                                    </p:set>
                                    <p:animEffect transition="in" filter="wipe(left)">
                                      <p:cBhvr>
                                        <p:cTn id="370" dur="500"/>
                                        <p:tgtEl>
                                          <p:spTgt spid="142"/>
                                        </p:tgtEl>
                                      </p:cBhvr>
                                    </p:animEffect>
                                  </p:childTnLst>
                                </p:cTn>
                              </p:par>
                              <p:par>
                                <p:cTn id="371" presetID="22" presetClass="entr" presetSubtype="8" fill="hold" grpId="0" nodeType="withEffect">
                                  <p:stCondLst>
                                    <p:cond delay="0"/>
                                  </p:stCondLst>
                                  <p:childTnLst>
                                    <p:set>
                                      <p:cBhvr>
                                        <p:cTn id="372" dur="1" fill="hold">
                                          <p:stCondLst>
                                            <p:cond delay="0"/>
                                          </p:stCondLst>
                                        </p:cTn>
                                        <p:tgtEl>
                                          <p:spTgt spid="143"/>
                                        </p:tgtEl>
                                        <p:attrNameLst>
                                          <p:attrName>style.visibility</p:attrName>
                                        </p:attrNameLst>
                                      </p:cBhvr>
                                      <p:to>
                                        <p:strVal val="visible"/>
                                      </p:to>
                                    </p:set>
                                    <p:animEffect transition="in" filter="wipe(left)">
                                      <p:cBhvr>
                                        <p:cTn id="373" dur="500"/>
                                        <p:tgtEl>
                                          <p:spTgt spid="143"/>
                                        </p:tgtEl>
                                      </p:cBhvr>
                                    </p:animEffect>
                                  </p:childTnLst>
                                </p:cTn>
                              </p:par>
                            </p:childTnLst>
                          </p:cTn>
                        </p:par>
                        <p:par>
                          <p:cTn id="374" fill="hold">
                            <p:stCondLst>
                              <p:cond delay="6000"/>
                            </p:stCondLst>
                            <p:childTnLst>
                              <p:par>
                                <p:cTn id="375" presetID="47" presetClass="entr" presetSubtype="0" fill="hold" grpId="0" nodeType="afterEffect">
                                  <p:stCondLst>
                                    <p:cond delay="0"/>
                                  </p:stCondLst>
                                  <p:childTnLst>
                                    <p:set>
                                      <p:cBhvr>
                                        <p:cTn id="376" dur="1" fill="hold">
                                          <p:stCondLst>
                                            <p:cond delay="0"/>
                                          </p:stCondLst>
                                        </p:cTn>
                                        <p:tgtEl>
                                          <p:spTgt spid="144"/>
                                        </p:tgtEl>
                                        <p:attrNameLst>
                                          <p:attrName>style.visibility</p:attrName>
                                        </p:attrNameLst>
                                      </p:cBhvr>
                                      <p:to>
                                        <p:strVal val="visible"/>
                                      </p:to>
                                    </p:set>
                                    <p:animEffect transition="in" filter="fade">
                                      <p:cBhvr>
                                        <p:cTn id="377" dur="1000"/>
                                        <p:tgtEl>
                                          <p:spTgt spid="144"/>
                                        </p:tgtEl>
                                      </p:cBhvr>
                                    </p:animEffect>
                                    <p:anim calcmode="lin" valueType="num">
                                      <p:cBhvr>
                                        <p:cTn id="378" dur="1000" fill="hold"/>
                                        <p:tgtEl>
                                          <p:spTgt spid="144"/>
                                        </p:tgtEl>
                                        <p:attrNameLst>
                                          <p:attrName>ppt_x</p:attrName>
                                        </p:attrNameLst>
                                      </p:cBhvr>
                                      <p:tavLst>
                                        <p:tav tm="0">
                                          <p:val>
                                            <p:strVal val="#ppt_x"/>
                                          </p:val>
                                        </p:tav>
                                        <p:tav tm="100000">
                                          <p:val>
                                            <p:strVal val="#ppt_x"/>
                                          </p:val>
                                        </p:tav>
                                      </p:tavLst>
                                    </p:anim>
                                    <p:anim calcmode="lin" valueType="num">
                                      <p:cBhvr>
                                        <p:cTn id="379" dur="1000" fill="hold"/>
                                        <p:tgtEl>
                                          <p:spTgt spid="144"/>
                                        </p:tgtEl>
                                        <p:attrNameLst>
                                          <p:attrName>ppt_y</p:attrName>
                                        </p:attrNameLst>
                                      </p:cBhvr>
                                      <p:tavLst>
                                        <p:tav tm="0">
                                          <p:val>
                                            <p:strVal val="#ppt_y-.1"/>
                                          </p:val>
                                        </p:tav>
                                        <p:tav tm="100000">
                                          <p:val>
                                            <p:strVal val="#ppt_y"/>
                                          </p:val>
                                        </p:tav>
                                      </p:tavLst>
                                    </p:anim>
                                  </p:childTnLst>
                                </p:cTn>
                              </p:par>
                            </p:childTnLst>
                          </p:cTn>
                        </p:par>
                        <p:par>
                          <p:cTn id="380" fill="hold">
                            <p:stCondLst>
                              <p:cond delay="7000"/>
                            </p:stCondLst>
                            <p:childTnLst>
                              <p:par>
                                <p:cTn id="381" presetID="22" presetClass="entr" presetSubtype="8" fill="hold" nodeType="afterEffect">
                                  <p:stCondLst>
                                    <p:cond delay="0"/>
                                  </p:stCondLst>
                                  <p:childTnLst>
                                    <p:set>
                                      <p:cBhvr>
                                        <p:cTn id="382" dur="1" fill="hold">
                                          <p:stCondLst>
                                            <p:cond delay="0"/>
                                          </p:stCondLst>
                                        </p:cTn>
                                        <p:tgtEl>
                                          <p:spTgt spid="145"/>
                                        </p:tgtEl>
                                        <p:attrNameLst>
                                          <p:attrName>style.visibility</p:attrName>
                                        </p:attrNameLst>
                                      </p:cBhvr>
                                      <p:to>
                                        <p:strVal val="visible"/>
                                      </p:to>
                                    </p:set>
                                    <p:animEffect transition="in" filter="wipe(left)">
                                      <p:cBhvr>
                                        <p:cTn id="383" dur="500"/>
                                        <p:tgtEl>
                                          <p:spTgt spid="145"/>
                                        </p:tgtEl>
                                      </p:cBhvr>
                                    </p:animEffect>
                                  </p:childTnLst>
                                </p:cTn>
                              </p:par>
                            </p:childTnLst>
                          </p:cTn>
                        </p:par>
                        <p:par>
                          <p:cTn id="384" fill="hold">
                            <p:stCondLst>
                              <p:cond delay="7500"/>
                            </p:stCondLst>
                            <p:childTnLst>
                              <p:par>
                                <p:cTn id="385" presetID="22" presetClass="entr" presetSubtype="8" fill="hold" grpId="0" nodeType="afterEffect">
                                  <p:stCondLst>
                                    <p:cond delay="0"/>
                                  </p:stCondLst>
                                  <p:childTnLst>
                                    <p:set>
                                      <p:cBhvr>
                                        <p:cTn id="386" dur="1" fill="hold">
                                          <p:stCondLst>
                                            <p:cond delay="0"/>
                                          </p:stCondLst>
                                        </p:cTn>
                                        <p:tgtEl>
                                          <p:spTgt spid="146"/>
                                        </p:tgtEl>
                                        <p:attrNameLst>
                                          <p:attrName>style.visibility</p:attrName>
                                        </p:attrNameLst>
                                      </p:cBhvr>
                                      <p:to>
                                        <p:strVal val="visible"/>
                                      </p:to>
                                    </p:set>
                                    <p:animEffect transition="in" filter="wipe(left)">
                                      <p:cBhvr>
                                        <p:cTn id="387" dur="500"/>
                                        <p:tgtEl>
                                          <p:spTgt spid="146"/>
                                        </p:tgtEl>
                                      </p:cBhvr>
                                    </p:animEffect>
                                  </p:childTnLst>
                                </p:cTn>
                              </p:par>
                              <p:par>
                                <p:cTn id="388" presetID="22" presetClass="entr" presetSubtype="8" fill="hold" grpId="0" nodeType="withEffect">
                                  <p:stCondLst>
                                    <p:cond delay="0"/>
                                  </p:stCondLst>
                                  <p:childTnLst>
                                    <p:set>
                                      <p:cBhvr>
                                        <p:cTn id="389" dur="1" fill="hold">
                                          <p:stCondLst>
                                            <p:cond delay="0"/>
                                          </p:stCondLst>
                                        </p:cTn>
                                        <p:tgtEl>
                                          <p:spTgt spid="147"/>
                                        </p:tgtEl>
                                        <p:attrNameLst>
                                          <p:attrName>style.visibility</p:attrName>
                                        </p:attrNameLst>
                                      </p:cBhvr>
                                      <p:to>
                                        <p:strVal val="visible"/>
                                      </p:to>
                                    </p:set>
                                    <p:animEffect transition="in" filter="wipe(left)">
                                      <p:cBhvr>
                                        <p:cTn id="390"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73" grpId="0" animBg="1"/>
      <p:bldP spid="74" grpId="0" animBg="1"/>
      <p:bldP spid="75" grpId="0" animBg="1"/>
      <p:bldP spid="76" grpId="0" animBg="1"/>
      <p:bldP spid="77" grpId="0" animBg="1"/>
      <p:bldP spid="78" grpId="0" animBg="1"/>
      <p:bldP spid="79" grpId="0" animBg="1"/>
      <p:bldP spid="84" grpId="0" animBg="1"/>
      <p:bldP spid="85" grpId="0" animBg="1"/>
      <p:bldP spid="89"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8" grpId="0"/>
      <p:bldP spid="139" grpId="0"/>
      <p:bldP spid="140" grpId="0" animBg="1"/>
      <p:bldP spid="142" grpId="0"/>
      <p:bldP spid="143" grpId="0"/>
      <p:bldP spid="144" grpId="0" animBg="1"/>
      <p:bldP spid="146" grpId="0"/>
      <p:bldP spid="14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756" y="3778109"/>
            <a:ext cx="9143244" cy="1365391"/>
          </a:xfrm>
          <a:prstGeom prst="rect">
            <a:avLst/>
          </a:prstGeom>
        </p:spPr>
      </p:pic>
      <p:sp>
        <p:nvSpPr>
          <p:cNvPr id="38" name="Rectangle 5"/>
          <p:cNvSpPr>
            <a:spLocks noChangeArrowheads="1"/>
          </p:cNvSpPr>
          <p:nvPr/>
        </p:nvSpPr>
        <p:spPr bwMode="auto">
          <a:xfrm>
            <a:off x="2647455" y="1178841"/>
            <a:ext cx="747810" cy="897523"/>
          </a:xfrm>
          <a:prstGeom prst="roundRect">
            <a:avLst/>
          </a:pr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sp>
        <p:nvSpPr>
          <p:cNvPr id="39" name="Freeform 6"/>
          <p:cNvSpPr>
            <a:spLocks/>
          </p:cNvSpPr>
          <p:nvPr/>
        </p:nvSpPr>
        <p:spPr bwMode="auto">
          <a:xfrm>
            <a:off x="2752244" y="1259288"/>
            <a:ext cx="571574" cy="718971"/>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40" name="Freeform 7"/>
          <p:cNvSpPr>
            <a:spLocks noEditPoints="1"/>
          </p:cNvSpPr>
          <p:nvPr/>
        </p:nvSpPr>
        <p:spPr bwMode="auto">
          <a:xfrm>
            <a:off x="3464330" y="1794251"/>
            <a:ext cx="1068129" cy="21783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1" name="Freeform 8"/>
          <p:cNvSpPr>
            <a:spLocks noEditPoints="1"/>
          </p:cNvSpPr>
          <p:nvPr/>
        </p:nvSpPr>
        <p:spPr bwMode="auto">
          <a:xfrm>
            <a:off x="3528632" y="1244310"/>
            <a:ext cx="1026452" cy="482091"/>
          </a:xfrm>
          <a:custGeom>
            <a:avLst/>
            <a:gdLst>
              <a:gd name="T0" fmla="*/ 495722 w 2109"/>
              <a:gd name="T1" fmla="*/ 0 h 986"/>
              <a:gd name="T2" fmla="*/ 438623 w 2109"/>
              <a:gd name="T3" fmla="*/ 642937 h 986"/>
              <a:gd name="T4" fmla="*/ 54503 w 2109"/>
              <a:gd name="T5" fmla="*/ 588163 h 986"/>
              <a:gd name="T6" fmla="*/ 0 w 2109"/>
              <a:gd name="T7" fmla="*/ 642937 h 986"/>
              <a:gd name="T8" fmla="*/ 54503 w 2109"/>
              <a:gd name="T9" fmla="*/ 52165 h 986"/>
              <a:gd name="T10" fmla="*/ 438623 w 2109"/>
              <a:gd name="T11" fmla="*/ 181926 h 986"/>
              <a:gd name="T12" fmla="*/ 54503 w 2109"/>
              <a:gd name="T13" fmla="*/ 52165 h 986"/>
              <a:gd name="T14" fmla="*/ 54503 w 2109"/>
              <a:gd name="T15" fmla="*/ 541867 h 986"/>
              <a:gd name="T16" fmla="*/ 438623 w 2109"/>
              <a:gd name="T17" fmla="*/ 409497 h 986"/>
              <a:gd name="T18" fmla="*/ 54503 w 2109"/>
              <a:gd name="T19" fmla="*/ 230831 h 986"/>
              <a:gd name="T20" fmla="*/ 438623 w 2109"/>
              <a:gd name="T21" fmla="*/ 363201 h 986"/>
              <a:gd name="T22" fmla="*/ 54503 w 2109"/>
              <a:gd name="T23" fmla="*/ 230831 h 986"/>
              <a:gd name="T24" fmla="*/ 1311326 w 2109"/>
              <a:gd name="T25" fmla="*/ 360592 h 986"/>
              <a:gd name="T26" fmla="*/ 1162091 w 2109"/>
              <a:gd name="T27" fmla="*/ 452534 h 986"/>
              <a:gd name="T28" fmla="*/ 1331441 w 2109"/>
              <a:gd name="T29" fmla="*/ 596640 h 986"/>
              <a:gd name="T30" fmla="*/ 1050488 w 2109"/>
              <a:gd name="T31" fmla="*/ 533390 h 986"/>
              <a:gd name="T32" fmla="*/ 869459 w 2109"/>
              <a:gd name="T33" fmla="*/ 634460 h 986"/>
              <a:gd name="T34" fmla="*/ 946672 w 2109"/>
              <a:gd name="T35" fmla="*/ 579687 h 986"/>
              <a:gd name="T36" fmla="*/ 998580 w 2109"/>
              <a:gd name="T37" fmla="*/ 291473 h 986"/>
              <a:gd name="T38" fmla="*/ 685835 w 2109"/>
              <a:gd name="T39" fmla="*/ 245177 h 986"/>
              <a:gd name="T40" fmla="*/ 1199724 w 2109"/>
              <a:gd name="T41" fmla="*/ 170189 h 986"/>
              <a:gd name="T42" fmla="*/ 772132 w 2109"/>
              <a:gd name="T43" fmla="*/ 123893 h 986"/>
              <a:gd name="T44" fmla="*/ 1199724 w 2109"/>
              <a:gd name="T45" fmla="*/ 48905 h 986"/>
              <a:gd name="T46" fmla="*/ 760452 w 2109"/>
              <a:gd name="T47" fmla="*/ 3260 h 986"/>
              <a:gd name="T48" fmla="*/ 1253579 w 2109"/>
              <a:gd name="T49" fmla="*/ 245177 h 986"/>
              <a:gd name="T50" fmla="*/ 1363234 w 2109"/>
              <a:gd name="T51" fmla="*/ 291473 h 986"/>
              <a:gd name="T52" fmla="*/ 1050488 w 2109"/>
              <a:gd name="T53" fmla="*/ 314296 h 986"/>
              <a:gd name="T54" fmla="*/ 1273693 w 2109"/>
              <a:gd name="T55" fmla="*/ 314296 h 986"/>
              <a:gd name="T56" fmla="*/ 970031 w 2109"/>
              <a:gd name="T57" fmla="*/ 421235 h 986"/>
              <a:gd name="T58" fmla="*/ 697514 w 2109"/>
              <a:gd name="T59" fmla="*/ 579687 h 986"/>
              <a:gd name="T60" fmla="*/ 772132 w 2109"/>
              <a:gd name="T61" fmla="*/ 308427 h 986"/>
              <a:gd name="T62" fmla="*/ 907093 w 2109"/>
              <a:gd name="T63" fmla="*/ 397760 h 986"/>
              <a:gd name="T64" fmla="*/ 789002 w 2109"/>
              <a:gd name="T65" fmla="*/ 383415 h 986"/>
              <a:gd name="T66" fmla="*/ 772132 w 2109"/>
              <a:gd name="T67" fmla="*/ 308427 h 9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2" name="Freeform 10"/>
          <p:cNvSpPr>
            <a:spLocks/>
          </p:cNvSpPr>
          <p:nvPr/>
        </p:nvSpPr>
        <p:spPr bwMode="auto">
          <a:xfrm>
            <a:off x="2647455" y="2424463"/>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43" name="组合 58"/>
          <p:cNvGrpSpPr>
            <a:grpSpLocks/>
          </p:cNvGrpSpPr>
          <p:nvPr/>
        </p:nvGrpSpPr>
        <p:grpSpPr bwMode="auto">
          <a:xfrm>
            <a:off x="2724854" y="2466125"/>
            <a:ext cx="377478" cy="415498"/>
            <a:chOff x="0" y="0"/>
            <a:chExt cx="588963" cy="648258"/>
          </a:xfrm>
        </p:grpSpPr>
        <p:sp>
          <p:nvSpPr>
            <p:cNvPr id="44"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45" name="TextBox 60"/>
            <p:cNvSpPr txBox="1">
              <a:spLocks noChangeArrowheads="1"/>
            </p:cNvSpPr>
            <p:nvPr/>
          </p:nvSpPr>
          <p:spPr bwMode="auto">
            <a:xfrm>
              <a:off x="59482" y="0"/>
              <a:ext cx="520730" cy="648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dirty="0" smtClean="0">
                  <a:solidFill>
                    <a:srgbClr val="C00000"/>
                  </a:solidFill>
                  <a:latin typeface="+mn-lt"/>
                  <a:ea typeface="+mn-ea"/>
                  <a:cs typeface="+mn-ea"/>
                  <a:sym typeface="+mn-lt"/>
                </a:rPr>
                <a:t>2</a:t>
              </a:r>
              <a:endParaRPr lang="zh-CN" altLang="en-US" sz="2100" b="1" kern="0" dirty="0">
                <a:solidFill>
                  <a:srgbClr val="C00000"/>
                </a:solidFill>
                <a:latin typeface="+mn-lt"/>
                <a:ea typeface="+mn-ea"/>
                <a:cs typeface="+mn-ea"/>
                <a:sym typeface="+mn-lt"/>
              </a:endParaRPr>
            </a:p>
          </p:txBody>
        </p:sp>
      </p:grpSp>
      <p:sp>
        <p:nvSpPr>
          <p:cNvPr id="46" name="TextBox 91"/>
          <p:cNvSpPr txBox="1">
            <a:spLocks noChangeArrowheads="1"/>
          </p:cNvSpPr>
          <p:nvPr/>
        </p:nvSpPr>
        <p:spPr bwMode="auto">
          <a:xfrm>
            <a:off x="3133966" y="2409029"/>
            <a:ext cx="4069901" cy="5616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kern="0" dirty="0">
                <a:solidFill>
                  <a:srgbClr val="FFFFFF"/>
                </a:solidFill>
                <a:latin typeface="+mn-lt"/>
                <a:ea typeface="+mn-ea"/>
                <a:cs typeface="+mn-ea"/>
                <a:sym typeface="+mn-lt"/>
              </a:rPr>
              <a:t>单击此处添加标题</a:t>
            </a:r>
          </a:p>
        </p:txBody>
      </p:sp>
    </p:spTree>
    <p:extLst>
      <p:ext uri="{BB962C8B-B14F-4D97-AF65-F5344CB8AC3E}">
        <p14:creationId xmlns:p14="http://schemas.microsoft.com/office/powerpoint/2010/main" xmlns="" val="387076854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 calcmode="lin" valueType="num">
                                      <p:cBhvr>
                                        <p:cTn id="9" dur="300" fill="hold"/>
                                        <p:tgtEl>
                                          <p:spTgt spid="38"/>
                                        </p:tgtEl>
                                        <p:attrNameLst>
                                          <p:attrName>style.rotation</p:attrName>
                                        </p:attrNameLst>
                                      </p:cBhvr>
                                      <p:tavLst>
                                        <p:tav tm="0">
                                          <p:val>
                                            <p:fltVal val="90"/>
                                          </p:val>
                                        </p:tav>
                                        <p:tav tm="100000">
                                          <p:val>
                                            <p:fltVal val="0"/>
                                          </p:val>
                                        </p:tav>
                                      </p:tavLst>
                                    </p:anim>
                                    <p:animEffect transition="in" filter="fade">
                                      <p:cBhvr>
                                        <p:cTn id="10" dur="300"/>
                                        <p:tgtEl>
                                          <p:spTgt spid="38"/>
                                        </p:tgtEl>
                                      </p:cBhvr>
                                    </p:animEffect>
                                  </p:childTnLst>
                                </p:cTn>
                              </p:par>
                            </p:childTnLst>
                          </p:cTn>
                        </p:par>
                        <p:par>
                          <p:cTn id="11" fill="hold">
                            <p:stCondLst>
                              <p:cond delay="300"/>
                            </p:stCondLst>
                            <p:childTnLst>
                              <p:par>
                                <p:cTn id="12" presetID="42" presetClass="entr" presetSubtype="0" fill="hold" grpId="0"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400"/>
                                        <p:tgtEl>
                                          <p:spTgt spid="39"/>
                                        </p:tgtEl>
                                      </p:cBhvr>
                                    </p:animEffect>
                                    <p:anim calcmode="lin" valueType="num">
                                      <p:cBhvr>
                                        <p:cTn id="15" dur="400" fill="hold"/>
                                        <p:tgtEl>
                                          <p:spTgt spid="39"/>
                                        </p:tgtEl>
                                        <p:attrNameLst>
                                          <p:attrName>ppt_x</p:attrName>
                                        </p:attrNameLst>
                                      </p:cBhvr>
                                      <p:tavLst>
                                        <p:tav tm="0">
                                          <p:val>
                                            <p:strVal val="#ppt_x"/>
                                          </p:val>
                                        </p:tav>
                                        <p:tav tm="100000">
                                          <p:val>
                                            <p:strVal val="#ppt_x"/>
                                          </p:val>
                                        </p:tav>
                                      </p:tavLst>
                                    </p:anim>
                                    <p:anim calcmode="lin" valueType="num">
                                      <p:cBhvr>
                                        <p:cTn id="16" dur="400" fill="hold"/>
                                        <p:tgtEl>
                                          <p:spTgt spid="39"/>
                                        </p:tgtEl>
                                        <p:attrNameLst>
                                          <p:attrName>ppt_y</p:attrName>
                                        </p:attrNameLst>
                                      </p:cBhvr>
                                      <p:tavLst>
                                        <p:tav tm="0">
                                          <p:val>
                                            <p:strVal val="#ppt_y+.1"/>
                                          </p:val>
                                        </p:tav>
                                        <p:tav tm="100000">
                                          <p:val>
                                            <p:strVal val="#ppt_y"/>
                                          </p:val>
                                        </p:tav>
                                      </p:tavLst>
                                    </p:anim>
                                  </p:childTnLst>
                                </p:cTn>
                              </p:par>
                            </p:childTnLst>
                          </p:cTn>
                        </p:par>
                        <p:par>
                          <p:cTn id="17" fill="hold">
                            <p:stCondLst>
                              <p:cond delay="7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1200"/>
                            </p:stCondLst>
                            <p:childTnLst>
                              <p:par>
                                <p:cTn id="25" presetID="22" presetClass="entr" presetSubtype="8"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childTnLst>
                          </p:cTn>
                        </p:par>
                        <p:par>
                          <p:cTn id="28" fill="hold">
                            <p:stCondLst>
                              <p:cond delay="1700"/>
                            </p:stCondLst>
                            <p:childTnLst>
                              <p:par>
                                <p:cTn id="29" presetID="52"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Scale>
                                      <p:cBhvr>
                                        <p:cTn id="31"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43"/>
                                        </p:tgtEl>
                                        <p:attrNameLst>
                                          <p:attrName>ppt_x,ppt_y</p:attrName>
                                        </p:attrNameLst>
                                      </p:cBhvr>
                                      <p:rCtr x="0" y="0"/>
                                    </p:animMotion>
                                    <p:animEffect transition="in" filter="fade">
                                      <p:cBhvr>
                                        <p:cTn id="33" dur="1000"/>
                                        <p:tgtEl>
                                          <p:spTgt spid="43"/>
                                        </p:tgtEl>
                                      </p:cBhvr>
                                    </p:animEffect>
                                  </p:childTnLst>
                                </p:cTn>
                              </p:par>
                            </p:childTnLst>
                          </p:cTn>
                        </p:par>
                        <p:par>
                          <p:cTn id="34" fill="hold">
                            <p:stCondLst>
                              <p:cond delay="2700"/>
                            </p:stCondLst>
                            <p:childTnLst>
                              <p:par>
                                <p:cTn id="35" presetID="22" presetClass="entr" presetSubtype="8"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3200"/>
                            </p:stCondLst>
                            <p:childTnLst>
                              <p:par>
                                <p:cTn id="39" presetID="10" presetClass="entr" presetSubtype="0" fill="hold" grpId="1"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par>
                                <p:cTn id="42" presetID="10" presetClass="entr" presetSubtype="0" fill="hold" grpId="1"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par>
                                <p:cTn id="45" presetID="10" presetClass="entr" presetSubtype="0" fill="hold" grpId="1"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par>
                                <p:cTn id="48" presetID="10" presetClass="entr" presetSubtype="0" fill="hold" grpId="1"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autoUpdateAnimBg="0"/>
      <p:bldP spid="38" grpId="1" animBg="1"/>
      <p:bldP spid="39" grpId="0" animBg="1"/>
      <p:bldP spid="39" grpId="1" animBg="1"/>
      <p:bldP spid="40" grpId="0" animBg="1"/>
      <p:bldP spid="40" grpId="1" animBg="1"/>
      <p:bldP spid="41" grpId="0" animBg="1"/>
      <p:bldP spid="41" grpId="1" animBg="1"/>
      <p:bldP spid="42" grpId="0" animBg="1"/>
      <p:bldP spid="46"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3816113" y="934691"/>
            <a:ext cx="1511103" cy="1511103"/>
            <a:chOff x="5182632" y="1700808"/>
            <a:chExt cx="2015329" cy="2015329"/>
          </a:xfrm>
        </p:grpSpPr>
        <p:sp>
          <p:nvSpPr>
            <p:cNvPr id="21" name="Oval 6"/>
            <p:cNvSpPr>
              <a:spLocks noChangeArrowheads="1"/>
            </p:cNvSpPr>
            <p:nvPr/>
          </p:nvSpPr>
          <p:spPr bwMode="auto">
            <a:xfrm>
              <a:off x="5182632" y="1700808"/>
              <a:ext cx="2015329" cy="2015329"/>
            </a:xfrm>
            <a:prstGeom prst="ellipse">
              <a:avLst/>
            </a:prstGeom>
            <a:solidFill>
              <a:srgbClr val="C0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p>
          </p:txBody>
        </p:sp>
        <p:sp>
          <p:nvSpPr>
            <p:cNvPr id="22" name="Freeform 7"/>
            <p:cNvSpPr>
              <a:spLocks noEditPoints="1"/>
            </p:cNvSpPr>
            <p:nvPr/>
          </p:nvSpPr>
          <p:spPr bwMode="auto">
            <a:xfrm>
              <a:off x="5769194" y="1999060"/>
              <a:ext cx="886234" cy="1418826"/>
            </a:xfrm>
            <a:custGeom>
              <a:avLst/>
              <a:gdLst>
                <a:gd name="T0" fmla="*/ 74 w 991"/>
                <a:gd name="T1" fmla="*/ 0 h 1589"/>
                <a:gd name="T2" fmla="*/ 0 w 991"/>
                <a:gd name="T3" fmla="*/ 1517 h 1589"/>
                <a:gd name="T4" fmla="*/ 917 w 991"/>
                <a:gd name="T5" fmla="*/ 1589 h 1589"/>
                <a:gd name="T6" fmla="*/ 991 w 991"/>
                <a:gd name="T7" fmla="*/ 72 h 1589"/>
                <a:gd name="T8" fmla="*/ 401 w 991"/>
                <a:gd name="T9" fmla="*/ 38 h 1589"/>
                <a:gd name="T10" fmla="*/ 577 w 991"/>
                <a:gd name="T11" fmla="*/ 38 h 1589"/>
                <a:gd name="T12" fmla="*/ 577 w 991"/>
                <a:gd name="T13" fmla="*/ 88 h 1589"/>
                <a:gd name="T14" fmla="*/ 376 w 991"/>
                <a:gd name="T15" fmla="*/ 63 h 1589"/>
                <a:gd name="T16" fmla="*/ 753 w 991"/>
                <a:gd name="T17" fmla="*/ 1472 h 1589"/>
                <a:gd name="T18" fmla="*/ 722 w 991"/>
                <a:gd name="T19" fmla="*/ 1503 h 1589"/>
                <a:gd name="T20" fmla="*/ 180 w 991"/>
                <a:gd name="T21" fmla="*/ 1472 h 1589"/>
                <a:gd name="T22" fmla="*/ 211 w 991"/>
                <a:gd name="T23" fmla="*/ 1439 h 1589"/>
                <a:gd name="T24" fmla="*/ 753 w 991"/>
                <a:gd name="T25" fmla="*/ 1470 h 1589"/>
                <a:gd name="T26" fmla="*/ 866 w 991"/>
                <a:gd name="T27" fmla="*/ 1503 h 1589"/>
                <a:gd name="T28" fmla="*/ 835 w 991"/>
                <a:gd name="T29" fmla="*/ 1471 h 1589"/>
                <a:gd name="T30" fmla="*/ 898 w 991"/>
                <a:gd name="T31" fmla="*/ 1471 h 1589"/>
                <a:gd name="T32" fmla="*/ 903 w 991"/>
                <a:gd name="T33" fmla="*/ 1349 h 1589"/>
                <a:gd name="T34" fmla="*/ 88 w 991"/>
                <a:gd name="T35" fmla="*/ 1349 h 1589"/>
                <a:gd name="T36" fmla="*/ 903 w 991"/>
                <a:gd name="T37" fmla="*/ 141 h 1589"/>
                <a:gd name="T38" fmla="*/ 211 w 991"/>
                <a:gd name="T39" fmla="*/ 877 h 1589"/>
                <a:gd name="T40" fmla="*/ 347 w 991"/>
                <a:gd name="T41" fmla="*/ 1004 h 1589"/>
                <a:gd name="T42" fmla="*/ 289 w 991"/>
                <a:gd name="T43" fmla="*/ 556 h 1589"/>
                <a:gd name="T44" fmla="*/ 145 w 991"/>
                <a:gd name="T45" fmla="*/ 1004 h 1589"/>
                <a:gd name="T46" fmla="*/ 211 w 991"/>
                <a:gd name="T47" fmla="*/ 877 h 1589"/>
                <a:gd name="T48" fmla="*/ 222 w 991"/>
                <a:gd name="T49" fmla="*/ 823 h 1589"/>
                <a:gd name="T50" fmla="*/ 306 w 991"/>
                <a:gd name="T51" fmla="*/ 823 h 1589"/>
                <a:gd name="T52" fmla="*/ 456 w 991"/>
                <a:gd name="T53" fmla="*/ 818 h 1589"/>
                <a:gd name="T54" fmla="*/ 621 w 991"/>
                <a:gd name="T55" fmla="*/ 684 h 1589"/>
                <a:gd name="T56" fmla="*/ 420 w 991"/>
                <a:gd name="T57" fmla="*/ 556 h 1589"/>
                <a:gd name="T58" fmla="*/ 456 w 991"/>
                <a:gd name="T59" fmla="*/ 1004 h 1589"/>
                <a:gd name="T60" fmla="*/ 456 w 991"/>
                <a:gd name="T61" fmla="*/ 608 h 1589"/>
                <a:gd name="T62" fmla="*/ 584 w 991"/>
                <a:gd name="T63" fmla="*/ 684 h 1589"/>
                <a:gd name="T64" fmla="*/ 456 w 991"/>
                <a:gd name="T65" fmla="*/ 765 h 1589"/>
                <a:gd name="T66" fmla="*/ 690 w 991"/>
                <a:gd name="T67" fmla="*/ 818 h 1589"/>
                <a:gd name="T68" fmla="*/ 856 w 991"/>
                <a:gd name="T69" fmla="*/ 684 h 1589"/>
                <a:gd name="T70" fmla="*/ 654 w 991"/>
                <a:gd name="T71" fmla="*/ 556 h 1589"/>
                <a:gd name="T72" fmla="*/ 690 w 991"/>
                <a:gd name="T73" fmla="*/ 1004 h 1589"/>
                <a:gd name="T74" fmla="*/ 690 w 991"/>
                <a:gd name="T75" fmla="*/ 608 h 1589"/>
                <a:gd name="T76" fmla="*/ 818 w 991"/>
                <a:gd name="T77" fmla="*/ 684 h 1589"/>
                <a:gd name="T78" fmla="*/ 690 w 991"/>
                <a:gd name="T79" fmla="*/ 765 h 1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91" h="1589">
                  <a:moveTo>
                    <a:pt x="917" y="0"/>
                  </a:moveTo>
                  <a:lnTo>
                    <a:pt x="74" y="0"/>
                  </a:lnTo>
                  <a:cubicBezTo>
                    <a:pt x="33" y="0"/>
                    <a:pt x="0" y="32"/>
                    <a:pt x="0" y="72"/>
                  </a:cubicBezTo>
                  <a:lnTo>
                    <a:pt x="0" y="1517"/>
                  </a:lnTo>
                  <a:cubicBezTo>
                    <a:pt x="0" y="1556"/>
                    <a:pt x="33" y="1589"/>
                    <a:pt x="74" y="1589"/>
                  </a:cubicBezTo>
                  <a:lnTo>
                    <a:pt x="917" y="1589"/>
                  </a:lnTo>
                  <a:cubicBezTo>
                    <a:pt x="957" y="1589"/>
                    <a:pt x="991" y="1556"/>
                    <a:pt x="991" y="1517"/>
                  </a:cubicBezTo>
                  <a:lnTo>
                    <a:pt x="991" y="72"/>
                  </a:lnTo>
                  <a:cubicBezTo>
                    <a:pt x="991" y="32"/>
                    <a:pt x="957" y="0"/>
                    <a:pt x="917" y="0"/>
                  </a:cubicBezTo>
                  <a:close/>
                  <a:moveTo>
                    <a:pt x="401" y="38"/>
                  </a:moveTo>
                  <a:lnTo>
                    <a:pt x="401" y="38"/>
                  </a:lnTo>
                  <a:lnTo>
                    <a:pt x="577" y="38"/>
                  </a:lnTo>
                  <a:cubicBezTo>
                    <a:pt x="591" y="38"/>
                    <a:pt x="602" y="49"/>
                    <a:pt x="602" y="63"/>
                  </a:cubicBezTo>
                  <a:cubicBezTo>
                    <a:pt x="602" y="77"/>
                    <a:pt x="591" y="88"/>
                    <a:pt x="577" y="88"/>
                  </a:cubicBezTo>
                  <a:lnTo>
                    <a:pt x="401" y="88"/>
                  </a:lnTo>
                  <a:cubicBezTo>
                    <a:pt x="387" y="88"/>
                    <a:pt x="376" y="77"/>
                    <a:pt x="376" y="63"/>
                  </a:cubicBezTo>
                  <a:cubicBezTo>
                    <a:pt x="376" y="49"/>
                    <a:pt x="387" y="38"/>
                    <a:pt x="401" y="38"/>
                  </a:cubicBezTo>
                  <a:close/>
                  <a:moveTo>
                    <a:pt x="753" y="1472"/>
                  </a:moveTo>
                  <a:lnTo>
                    <a:pt x="753" y="1472"/>
                  </a:lnTo>
                  <a:cubicBezTo>
                    <a:pt x="753" y="1489"/>
                    <a:pt x="739" y="1503"/>
                    <a:pt x="722" y="1503"/>
                  </a:cubicBezTo>
                  <a:lnTo>
                    <a:pt x="211" y="1503"/>
                  </a:lnTo>
                  <a:cubicBezTo>
                    <a:pt x="194" y="1503"/>
                    <a:pt x="180" y="1489"/>
                    <a:pt x="180" y="1472"/>
                  </a:cubicBezTo>
                  <a:lnTo>
                    <a:pt x="180" y="1470"/>
                  </a:lnTo>
                  <a:cubicBezTo>
                    <a:pt x="180" y="1453"/>
                    <a:pt x="194" y="1439"/>
                    <a:pt x="211" y="1439"/>
                  </a:cubicBezTo>
                  <a:lnTo>
                    <a:pt x="722" y="1439"/>
                  </a:lnTo>
                  <a:cubicBezTo>
                    <a:pt x="739" y="1439"/>
                    <a:pt x="753" y="1453"/>
                    <a:pt x="753" y="1470"/>
                  </a:cubicBezTo>
                  <a:lnTo>
                    <a:pt x="753" y="1472"/>
                  </a:lnTo>
                  <a:close/>
                  <a:moveTo>
                    <a:pt x="866" y="1503"/>
                  </a:moveTo>
                  <a:lnTo>
                    <a:pt x="866" y="1503"/>
                  </a:lnTo>
                  <a:cubicBezTo>
                    <a:pt x="849" y="1503"/>
                    <a:pt x="835" y="1488"/>
                    <a:pt x="835" y="1471"/>
                  </a:cubicBezTo>
                  <a:cubicBezTo>
                    <a:pt x="835" y="1453"/>
                    <a:pt x="849" y="1439"/>
                    <a:pt x="866" y="1439"/>
                  </a:cubicBezTo>
                  <a:cubicBezTo>
                    <a:pt x="884" y="1439"/>
                    <a:pt x="898" y="1453"/>
                    <a:pt x="898" y="1471"/>
                  </a:cubicBezTo>
                  <a:cubicBezTo>
                    <a:pt x="898" y="1488"/>
                    <a:pt x="884" y="1503"/>
                    <a:pt x="866" y="1503"/>
                  </a:cubicBezTo>
                  <a:close/>
                  <a:moveTo>
                    <a:pt x="903" y="1349"/>
                  </a:moveTo>
                  <a:lnTo>
                    <a:pt x="903" y="1349"/>
                  </a:lnTo>
                  <a:lnTo>
                    <a:pt x="88" y="1349"/>
                  </a:lnTo>
                  <a:lnTo>
                    <a:pt x="88" y="141"/>
                  </a:lnTo>
                  <a:lnTo>
                    <a:pt x="903" y="141"/>
                  </a:lnTo>
                  <a:lnTo>
                    <a:pt x="903" y="1349"/>
                  </a:lnTo>
                  <a:close/>
                  <a:moveTo>
                    <a:pt x="211" y="877"/>
                  </a:moveTo>
                  <a:lnTo>
                    <a:pt x="320" y="877"/>
                  </a:lnTo>
                  <a:lnTo>
                    <a:pt x="347" y="1004"/>
                  </a:lnTo>
                  <a:lnTo>
                    <a:pt x="387" y="1004"/>
                  </a:lnTo>
                  <a:lnTo>
                    <a:pt x="289" y="556"/>
                  </a:lnTo>
                  <a:lnTo>
                    <a:pt x="247" y="556"/>
                  </a:lnTo>
                  <a:lnTo>
                    <a:pt x="145" y="1004"/>
                  </a:lnTo>
                  <a:lnTo>
                    <a:pt x="183" y="1004"/>
                  </a:lnTo>
                  <a:lnTo>
                    <a:pt x="211" y="877"/>
                  </a:lnTo>
                  <a:close/>
                  <a:moveTo>
                    <a:pt x="306" y="823"/>
                  </a:moveTo>
                  <a:lnTo>
                    <a:pt x="222" y="823"/>
                  </a:lnTo>
                  <a:lnTo>
                    <a:pt x="266" y="623"/>
                  </a:lnTo>
                  <a:lnTo>
                    <a:pt x="306" y="823"/>
                  </a:lnTo>
                  <a:close/>
                  <a:moveTo>
                    <a:pt x="456" y="1004"/>
                  </a:moveTo>
                  <a:lnTo>
                    <a:pt x="456" y="818"/>
                  </a:lnTo>
                  <a:lnTo>
                    <a:pt x="541" y="818"/>
                  </a:lnTo>
                  <a:cubicBezTo>
                    <a:pt x="592" y="815"/>
                    <a:pt x="619" y="770"/>
                    <a:pt x="621" y="684"/>
                  </a:cubicBezTo>
                  <a:cubicBezTo>
                    <a:pt x="619" y="602"/>
                    <a:pt x="592" y="559"/>
                    <a:pt x="541" y="556"/>
                  </a:cubicBezTo>
                  <a:lnTo>
                    <a:pt x="420" y="556"/>
                  </a:lnTo>
                  <a:lnTo>
                    <a:pt x="420" y="1004"/>
                  </a:lnTo>
                  <a:lnTo>
                    <a:pt x="456" y="1004"/>
                  </a:lnTo>
                  <a:close/>
                  <a:moveTo>
                    <a:pt x="456" y="765"/>
                  </a:moveTo>
                  <a:lnTo>
                    <a:pt x="456" y="608"/>
                  </a:lnTo>
                  <a:lnTo>
                    <a:pt x="530" y="608"/>
                  </a:lnTo>
                  <a:cubicBezTo>
                    <a:pt x="566" y="608"/>
                    <a:pt x="584" y="633"/>
                    <a:pt x="584" y="684"/>
                  </a:cubicBezTo>
                  <a:cubicBezTo>
                    <a:pt x="585" y="739"/>
                    <a:pt x="566" y="766"/>
                    <a:pt x="529" y="765"/>
                  </a:cubicBezTo>
                  <a:lnTo>
                    <a:pt x="456" y="765"/>
                  </a:lnTo>
                  <a:close/>
                  <a:moveTo>
                    <a:pt x="690" y="1004"/>
                  </a:moveTo>
                  <a:lnTo>
                    <a:pt x="690" y="818"/>
                  </a:lnTo>
                  <a:lnTo>
                    <a:pt x="775" y="818"/>
                  </a:lnTo>
                  <a:cubicBezTo>
                    <a:pt x="826" y="815"/>
                    <a:pt x="853" y="770"/>
                    <a:pt x="856" y="684"/>
                  </a:cubicBezTo>
                  <a:cubicBezTo>
                    <a:pt x="853" y="602"/>
                    <a:pt x="826" y="559"/>
                    <a:pt x="775" y="556"/>
                  </a:cubicBezTo>
                  <a:lnTo>
                    <a:pt x="654" y="556"/>
                  </a:lnTo>
                  <a:lnTo>
                    <a:pt x="654" y="1004"/>
                  </a:lnTo>
                  <a:lnTo>
                    <a:pt x="690" y="1004"/>
                  </a:lnTo>
                  <a:close/>
                  <a:moveTo>
                    <a:pt x="690" y="765"/>
                  </a:moveTo>
                  <a:lnTo>
                    <a:pt x="690" y="608"/>
                  </a:lnTo>
                  <a:lnTo>
                    <a:pt x="764" y="608"/>
                  </a:lnTo>
                  <a:cubicBezTo>
                    <a:pt x="800" y="608"/>
                    <a:pt x="818" y="633"/>
                    <a:pt x="818" y="684"/>
                  </a:cubicBezTo>
                  <a:cubicBezTo>
                    <a:pt x="819" y="739"/>
                    <a:pt x="801" y="766"/>
                    <a:pt x="763" y="765"/>
                  </a:cubicBezTo>
                  <a:lnTo>
                    <a:pt x="690" y="76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p>
          </p:txBody>
        </p:sp>
      </p:grpSp>
      <p:grpSp>
        <p:nvGrpSpPr>
          <p:cNvPr id="23" name="组合 22"/>
          <p:cNvGrpSpPr/>
          <p:nvPr/>
        </p:nvGrpSpPr>
        <p:grpSpPr>
          <a:xfrm>
            <a:off x="6299742" y="934691"/>
            <a:ext cx="1512168" cy="1511103"/>
            <a:chOff x="8758812" y="1700808"/>
            <a:chExt cx="2016749" cy="2015329"/>
          </a:xfrm>
        </p:grpSpPr>
        <p:sp>
          <p:nvSpPr>
            <p:cNvPr id="24" name="Oval 8"/>
            <p:cNvSpPr>
              <a:spLocks noChangeArrowheads="1"/>
            </p:cNvSpPr>
            <p:nvPr/>
          </p:nvSpPr>
          <p:spPr bwMode="auto">
            <a:xfrm>
              <a:off x="8758812" y="1700808"/>
              <a:ext cx="2016749" cy="2015329"/>
            </a:xfrm>
            <a:prstGeom prst="ellipse">
              <a:avLst/>
            </a:prstGeom>
            <a:solidFill>
              <a:srgbClr val="E62A2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p>
          </p:txBody>
        </p:sp>
        <p:sp>
          <p:nvSpPr>
            <p:cNvPr id="25" name="Freeform 9"/>
            <p:cNvSpPr>
              <a:spLocks noEditPoints="1"/>
            </p:cNvSpPr>
            <p:nvPr/>
          </p:nvSpPr>
          <p:spPr bwMode="auto">
            <a:xfrm>
              <a:off x="9081207" y="2189373"/>
              <a:ext cx="1380479" cy="1038200"/>
            </a:xfrm>
            <a:custGeom>
              <a:avLst/>
              <a:gdLst>
                <a:gd name="T0" fmla="*/ 42 w 1545"/>
                <a:gd name="T1" fmla="*/ 0 h 1162"/>
                <a:gd name="T2" fmla="*/ 0 w 1545"/>
                <a:gd name="T3" fmla="*/ 932 h 1162"/>
                <a:gd name="T4" fmla="*/ 1503 w 1545"/>
                <a:gd name="T5" fmla="*/ 973 h 1162"/>
                <a:gd name="T6" fmla="*/ 1545 w 1545"/>
                <a:gd name="T7" fmla="*/ 41 h 1162"/>
                <a:gd name="T8" fmla="*/ 866 w 1545"/>
                <a:gd name="T9" fmla="*/ 907 h 1162"/>
                <a:gd name="T10" fmla="*/ 850 w 1545"/>
                <a:gd name="T11" fmla="*/ 922 h 1162"/>
                <a:gd name="T12" fmla="*/ 681 w 1545"/>
                <a:gd name="T13" fmla="*/ 907 h 1162"/>
                <a:gd name="T14" fmla="*/ 696 w 1545"/>
                <a:gd name="T15" fmla="*/ 885 h 1162"/>
                <a:gd name="T16" fmla="*/ 866 w 1545"/>
                <a:gd name="T17" fmla="*/ 900 h 1162"/>
                <a:gd name="T18" fmla="*/ 1481 w 1545"/>
                <a:gd name="T19" fmla="*/ 818 h 1162"/>
                <a:gd name="T20" fmla="*/ 64 w 1545"/>
                <a:gd name="T21" fmla="*/ 818 h 1162"/>
                <a:gd name="T22" fmla="*/ 1481 w 1545"/>
                <a:gd name="T23" fmla="*/ 65 h 1162"/>
                <a:gd name="T24" fmla="*/ 1008 w 1545"/>
                <a:gd name="T25" fmla="*/ 1083 h 1162"/>
                <a:gd name="T26" fmla="*/ 648 w 1545"/>
                <a:gd name="T27" fmla="*/ 1000 h 1162"/>
                <a:gd name="T28" fmla="*/ 1008 w 1545"/>
                <a:gd name="T29" fmla="*/ 1083 h 1162"/>
                <a:gd name="T30" fmla="*/ 477 w 1545"/>
                <a:gd name="T31" fmla="*/ 1162 h 1162"/>
                <a:gd name="T32" fmla="*/ 1051 w 1545"/>
                <a:gd name="T33" fmla="*/ 1107 h 1162"/>
                <a:gd name="T34" fmla="*/ 307 w 1545"/>
                <a:gd name="T35" fmla="*/ 550 h 1162"/>
                <a:gd name="T36" fmla="*/ 533 w 1545"/>
                <a:gd name="T37" fmla="*/ 678 h 1162"/>
                <a:gd name="T38" fmla="*/ 437 w 1545"/>
                <a:gd name="T39" fmla="*/ 230 h 1162"/>
                <a:gd name="T40" fmla="*/ 197 w 1545"/>
                <a:gd name="T41" fmla="*/ 678 h 1162"/>
                <a:gd name="T42" fmla="*/ 307 w 1545"/>
                <a:gd name="T43" fmla="*/ 550 h 1162"/>
                <a:gd name="T44" fmla="*/ 325 w 1545"/>
                <a:gd name="T45" fmla="*/ 497 h 1162"/>
                <a:gd name="T46" fmla="*/ 466 w 1545"/>
                <a:gd name="T47" fmla="*/ 497 h 1162"/>
                <a:gd name="T48" fmla="*/ 715 w 1545"/>
                <a:gd name="T49" fmla="*/ 492 h 1162"/>
                <a:gd name="T50" fmla="*/ 991 w 1545"/>
                <a:gd name="T51" fmla="*/ 358 h 1162"/>
                <a:gd name="T52" fmla="*/ 655 w 1545"/>
                <a:gd name="T53" fmla="*/ 230 h 1162"/>
                <a:gd name="T54" fmla="*/ 715 w 1545"/>
                <a:gd name="T55" fmla="*/ 678 h 1162"/>
                <a:gd name="T56" fmla="*/ 715 w 1545"/>
                <a:gd name="T57" fmla="*/ 282 h 1162"/>
                <a:gd name="T58" fmla="*/ 928 w 1545"/>
                <a:gd name="T59" fmla="*/ 358 h 1162"/>
                <a:gd name="T60" fmla="*/ 715 w 1545"/>
                <a:gd name="T61" fmla="*/ 438 h 1162"/>
                <a:gd name="T62" fmla="*/ 1106 w 1545"/>
                <a:gd name="T63" fmla="*/ 492 h 1162"/>
                <a:gd name="T64" fmla="*/ 1381 w 1545"/>
                <a:gd name="T65" fmla="*/ 358 h 1162"/>
                <a:gd name="T66" fmla="*/ 1045 w 1545"/>
                <a:gd name="T67" fmla="*/ 230 h 1162"/>
                <a:gd name="T68" fmla="*/ 1106 w 1545"/>
                <a:gd name="T69" fmla="*/ 678 h 1162"/>
                <a:gd name="T70" fmla="*/ 1106 w 1545"/>
                <a:gd name="T71" fmla="*/ 282 h 1162"/>
                <a:gd name="T72" fmla="*/ 1318 w 1545"/>
                <a:gd name="T73" fmla="*/ 358 h 1162"/>
                <a:gd name="T74" fmla="*/ 1106 w 1545"/>
                <a:gd name="T75" fmla="*/ 438 h 1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45" h="1162">
                  <a:moveTo>
                    <a:pt x="1503" y="0"/>
                  </a:moveTo>
                  <a:lnTo>
                    <a:pt x="42" y="0"/>
                  </a:lnTo>
                  <a:cubicBezTo>
                    <a:pt x="19" y="0"/>
                    <a:pt x="0" y="18"/>
                    <a:pt x="0" y="41"/>
                  </a:cubicBezTo>
                  <a:lnTo>
                    <a:pt x="0" y="932"/>
                  </a:lnTo>
                  <a:cubicBezTo>
                    <a:pt x="0" y="955"/>
                    <a:pt x="19" y="973"/>
                    <a:pt x="42" y="973"/>
                  </a:cubicBezTo>
                  <a:lnTo>
                    <a:pt x="1503" y="973"/>
                  </a:lnTo>
                  <a:cubicBezTo>
                    <a:pt x="1526" y="973"/>
                    <a:pt x="1545" y="955"/>
                    <a:pt x="1545" y="932"/>
                  </a:cubicBezTo>
                  <a:lnTo>
                    <a:pt x="1545" y="41"/>
                  </a:lnTo>
                  <a:cubicBezTo>
                    <a:pt x="1545" y="18"/>
                    <a:pt x="1526" y="0"/>
                    <a:pt x="1503" y="0"/>
                  </a:cubicBezTo>
                  <a:close/>
                  <a:moveTo>
                    <a:pt x="866" y="907"/>
                  </a:moveTo>
                  <a:lnTo>
                    <a:pt x="866" y="907"/>
                  </a:lnTo>
                  <a:cubicBezTo>
                    <a:pt x="866" y="915"/>
                    <a:pt x="859" y="922"/>
                    <a:pt x="850" y="922"/>
                  </a:cubicBezTo>
                  <a:lnTo>
                    <a:pt x="696" y="922"/>
                  </a:lnTo>
                  <a:cubicBezTo>
                    <a:pt x="687" y="922"/>
                    <a:pt x="681" y="915"/>
                    <a:pt x="681" y="907"/>
                  </a:cubicBezTo>
                  <a:lnTo>
                    <a:pt x="681" y="900"/>
                  </a:lnTo>
                  <a:cubicBezTo>
                    <a:pt x="681" y="892"/>
                    <a:pt x="687" y="885"/>
                    <a:pt x="696" y="885"/>
                  </a:cubicBezTo>
                  <a:lnTo>
                    <a:pt x="850" y="885"/>
                  </a:lnTo>
                  <a:cubicBezTo>
                    <a:pt x="859" y="885"/>
                    <a:pt x="866" y="892"/>
                    <a:pt x="866" y="900"/>
                  </a:cubicBezTo>
                  <a:lnTo>
                    <a:pt x="866" y="907"/>
                  </a:lnTo>
                  <a:close/>
                  <a:moveTo>
                    <a:pt x="1481" y="818"/>
                  </a:moveTo>
                  <a:lnTo>
                    <a:pt x="1481" y="818"/>
                  </a:lnTo>
                  <a:lnTo>
                    <a:pt x="64" y="818"/>
                  </a:lnTo>
                  <a:lnTo>
                    <a:pt x="64" y="65"/>
                  </a:lnTo>
                  <a:lnTo>
                    <a:pt x="1481" y="65"/>
                  </a:lnTo>
                  <a:lnTo>
                    <a:pt x="1481" y="818"/>
                  </a:lnTo>
                  <a:close/>
                  <a:moveTo>
                    <a:pt x="1008" y="1083"/>
                  </a:moveTo>
                  <a:lnTo>
                    <a:pt x="537" y="1083"/>
                  </a:lnTo>
                  <a:lnTo>
                    <a:pt x="648" y="1000"/>
                  </a:lnTo>
                  <a:lnTo>
                    <a:pt x="897" y="1000"/>
                  </a:lnTo>
                  <a:lnTo>
                    <a:pt x="1008" y="1083"/>
                  </a:lnTo>
                  <a:close/>
                  <a:moveTo>
                    <a:pt x="1051" y="1162"/>
                  </a:moveTo>
                  <a:lnTo>
                    <a:pt x="477" y="1162"/>
                  </a:lnTo>
                  <a:lnTo>
                    <a:pt x="477" y="1107"/>
                  </a:lnTo>
                  <a:lnTo>
                    <a:pt x="1051" y="1107"/>
                  </a:lnTo>
                  <a:lnTo>
                    <a:pt x="1051" y="1162"/>
                  </a:lnTo>
                  <a:close/>
                  <a:moveTo>
                    <a:pt x="307" y="550"/>
                  </a:moveTo>
                  <a:lnTo>
                    <a:pt x="489" y="550"/>
                  </a:lnTo>
                  <a:lnTo>
                    <a:pt x="533" y="678"/>
                  </a:lnTo>
                  <a:lnTo>
                    <a:pt x="600" y="678"/>
                  </a:lnTo>
                  <a:lnTo>
                    <a:pt x="437" y="230"/>
                  </a:lnTo>
                  <a:lnTo>
                    <a:pt x="367" y="230"/>
                  </a:lnTo>
                  <a:lnTo>
                    <a:pt x="197" y="678"/>
                  </a:lnTo>
                  <a:lnTo>
                    <a:pt x="260" y="678"/>
                  </a:lnTo>
                  <a:lnTo>
                    <a:pt x="307" y="550"/>
                  </a:lnTo>
                  <a:close/>
                  <a:moveTo>
                    <a:pt x="466" y="497"/>
                  </a:moveTo>
                  <a:lnTo>
                    <a:pt x="325" y="497"/>
                  </a:lnTo>
                  <a:lnTo>
                    <a:pt x="399" y="297"/>
                  </a:lnTo>
                  <a:lnTo>
                    <a:pt x="466" y="497"/>
                  </a:lnTo>
                  <a:close/>
                  <a:moveTo>
                    <a:pt x="715" y="678"/>
                  </a:moveTo>
                  <a:lnTo>
                    <a:pt x="715" y="492"/>
                  </a:lnTo>
                  <a:lnTo>
                    <a:pt x="856" y="492"/>
                  </a:lnTo>
                  <a:cubicBezTo>
                    <a:pt x="942" y="489"/>
                    <a:pt x="986" y="444"/>
                    <a:pt x="991" y="358"/>
                  </a:cubicBezTo>
                  <a:cubicBezTo>
                    <a:pt x="986" y="276"/>
                    <a:pt x="942" y="233"/>
                    <a:pt x="856" y="230"/>
                  </a:cubicBezTo>
                  <a:lnTo>
                    <a:pt x="655" y="230"/>
                  </a:lnTo>
                  <a:lnTo>
                    <a:pt x="655" y="678"/>
                  </a:lnTo>
                  <a:lnTo>
                    <a:pt x="715" y="678"/>
                  </a:lnTo>
                  <a:close/>
                  <a:moveTo>
                    <a:pt x="715" y="438"/>
                  </a:moveTo>
                  <a:lnTo>
                    <a:pt x="715" y="282"/>
                  </a:lnTo>
                  <a:lnTo>
                    <a:pt x="838" y="282"/>
                  </a:lnTo>
                  <a:cubicBezTo>
                    <a:pt x="898" y="282"/>
                    <a:pt x="928" y="307"/>
                    <a:pt x="928" y="358"/>
                  </a:cubicBezTo>
                  <a:cubicBezTo>
                    <a:pt x="930" y="413"/>
                    <a:pt x="899" y="440"/>
                    <a:pt x="836" y="438"/>
                  </a:cubicBezTo>
                  <a:lnTo>
                    <a:pt x="715" y="438"/>
                  </a:lnTo>
                  <a:close/>
                  <a:moveTo>
                    <a:pt x="1106" y="678"/>
                  </a:moveTo>
                  <a:lnTo>
                    <a:pt x="1106" y="492"/>
                  </a:lnTo>
                  <a:lnTo>
                    <a:pt x="1247" y="492"/>
                  </a:lnTo>
                  <a:cubicBezTo>
                    <a:pt x="1332" y="489"/>
                    <a:pt x="1377" y="444"/>
                    <a:pt x="1381" y="358"/>
                  </a:cubicBezTo>
                  <a:cubicBezTo>
                    <a:pt x="1377" y="276"/>
                    <a:pt x="1332" y="233"/>
                    <a:pt x="1247" y="230"/>
                  </a:cubicBezTo>
                  <a:lnTo>
                    <a:pt x="1045" y="230"/>
                  </a:lnTo>
                  <a:lnTo>
                    <a:pt x="1045" y="678"/>
                  </a:lnTo>
                  <a:lnTo>
                    <a:pt x="1106" y="678"/>
                  </a:lnTo>
                  <a:close/>
                  <a:moveTo>
                    <a:pt x="1106" y="438"/>
                  </a:moveTo>
                  <a:lnTo>
                    <a:pt x="1106" y="282"/>
                  </a:lnTo>
                  <a:lnTo>
                    <a:pt x="1229" y="282"/>
                  </a:lnTo>
                  <a:cubicBezTo>
                    <a:pt x="1289" y="282"/>
                    <a:pt x="1318" y="307"/>
                    <a:pt x="1318" y="358"/>
                  </a:cubicBezTo>
                  <a:cubicBezTo>
                    <a:pt x="1320" y="413"/>
                    <a:pt x="1289" y="440"/>
                    <a:pt x="1227" y="438"/>
                  </a:cubicBezTo>
                  <a:lnTo>
                    <a:pt x="1106" y="43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p>
          </p:txBody>
        </p:sp>
      </p:grpSp>
      <p:grpSp>
        <p:nvGrpSpPr>
          <p:cNvPr id="26" name="组合 25"/>
          <p:cNvGrpSpPr/>
          <p:nvPr/>
        </p:nvGrpSpPr>
        <p:grpSpPr>
          <a:xfrm>
            <a:off x="1375219" y="934691"/>
            <a:ext cx="1512168" cy="1511103"/>
            <a:chOff x="1204523" y="1700808"/>
            <a:chExt cx="2016749" cy="2015329"/>
          </a:xfrm>
        </p:grpSpPr>
        <p:sp>
          <p:nvSpPr>
            <p:cNvPr id="27" name="Oval 10"/>
            <p:cNvSpPr>
              <a:spLocks noChangeArrowheads="1"/>
            </p:cNvSpPr>
            <p:nvPr/>
          </p:nvSpPr>
          <p:spPr bwMode="auto">
            <a:xfrm>
              <a:off x="1204523" y="1700808"/>
              <a:ext cx="2016749" cy="2015329"/>
            </a:xfrm>
            <a:prstGeom prst="ellipse">
              <a:avLst/>
            </a:pr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p>
          </p:txBody>
        </p:sp>
        <p:sp>
          <p:nvSpPr>
            <p:cNvPr id="28" name="Freeform 11"/>
            <p:cNvSpPr>
              <a:spLocks noEditPoints="1"/>
            </p:cNvSpPr>
            <p:nvPr/>
          </p:nvSpPr>
          <p:spPr bwMode="auto">
            <a:xfrm>
              <a:off x="1453066" y="2193633"/>
              <a:ext cx="1560850" cy="1029678"/>
            </a:xfrm>
            <a:custGeom>
              <a:avLst/>
              <a:gdLst>
                <a:gd name="T0" fmla="*/ 1295 w 1747"/>
                <a:gd name="T1" fmla="*/ 377 h 1154"/>
                <a:gd name="T2" fmla="*/ 1260 w 1747"/>
                <a:gd name="T3" fmla="*/ 0 h 1154"/>
                <a:gd name="T4" fmla="*/ 641 w 1747"/>
                <a:gd name="T5" fmla="*/ 1031 h 1154"/>
                <a:gd name="T6" fmla="*/ 59 w 1747"/>
                <a:gd name="T7" fmla="*/ 1031 h 1154"/>
                <a:gd name="T8" fmla="*/ 1747 w 1747"/>
                <a:gd name="T9" fmla="*/ 1154 h 1154"/>
                <a:gd name="T10" fmla="*/ 371 w 1747"/>
                <a:gd name="T11" fmla="*/ 962 h 1154"/>
                <a:gd name="T12" fmla="*/ 270 w 1747"/>
                <a:gd name="T13" fmla="*/ 863 h 1154"/>
                <a:gd name="T14" fmla="*/ 371 w 1747"/>
                <a:gd name="T15" fmla="*/ 830 h 1154"/>
                <a:gd name="T16" fmla="*/ 270 w 1747"/>
                <a:gd name="T17" fmla="*/ 731 h 1154"/>
                <a:gd name="T18" fmla="*/ 371 w 1747"/>
                <a:gd name="T19" fmla="*/ 691 h 1154"/>
                <a:gd name="T20" fmla="*/ 270 w 1747"/>
                <a:gd name="T21" fmla="*/ 592 h 1154"/>
                <a:gd name="T22" fmla="*/ 371 w 1747"/>
                <a:gd name="T23" fmla="*/ 559 h 1154"/>
                <a:gd name="T24" fmla="*/ 270 w 1747"/>
                <a:gd name="T25" fmla="*/ 460 h 1154"/>
                <a:gd name="T26" fmla="*/ 524 w 1747"/>
                <a:gd name="T27" fmla="*/ 962 h 1154"/>
                <a:gd name="T28" fmla="*/ 422 w 1747"/>
                <a:gd name="T29" fmla="*/ 863 h 1154"/>
                <a:gd name="T30" fmla="*/ 524 w 1747"/>
                <a:gd name="T31" fmla="*/ 830 h 1154"/>
                <a:gd name="T32" fmla="*/ 422 w 1747"/>
                <a:gd name="T33" fmla="*/ 731 h 1154"/>
                <a:gd name="T34" fmla="*/ 524 w 1747"/>
                <a:gd name="T35" fmla="*/ 691 h 1154"/>
                <a:gd name="T36" fmla="*/ 422 w 1747"/>
                <a:gd name="T37" fmla="*/ 592 h 1154"/>
                <a:gd name="T38" fmla="*/ 524 w 1747"/>
                <a:gd name="T39" fmla="*/ 559 h 1154"/>
                <a:gd name="T40" fmla="*/ 422 w 1747"/>
                <a:gd name="T41" fmla="*/ 460 h 1154"/>
                <a:gd name="T42" fmla="*/ 940 w 1747"/>
                <a:gd name="T43" fmla="*/ 938 h 1154"/>
                <a:gd name="T44" fmla="*/ 774 w 1747"/>
                <a:gd name="T45" fmla="*/ 776 h 1154"/>
                <a:gd name="T46" fmla="*/ 940 w 1747"/>
                <a:gd name="T47" fmla="*/ 723 h 1154"/>
                <a:gd name="T48" fmla="*/ 774 w 1747"/>
                <a:gd name="T49" fmla="*/ 561 h 1154"/>
                <a:gd name="T50" fmla="*/ 940 w 1747"/>
                <a:gd name="T51" fmla="*/ 496 h 1154"/>
                <a:gd name="T52" fmla="*/ 774 w 1747"/>
                <a:gd name="T53" fmla="*/ 334 h 1154"/>
                <a:gd name="T54" fmla="*/ 940 w 1747"/>
                <a:gd name="T55" fmla="*/ 281 h 1154"/>
                <a:gd name="T56" fmla="*/ 774 w 1747"/>
                <a:gd name="T57" fmla="*/ 119 h 1154"/>
                <a:gd name="T58" fmla="*/ 1163 w 1747"/>
                <a:gd name="T59" fmla="*/ 938 h 1154"/>
                <a:gd name="T60" fmla="*/ 997 w 1747"/>
                <a:gd name="T61" fmla="*/ 776 h 1154"/>
                <a:gd name="T62" fmla="*/ 1163 w 1747"/>
                <a:gd name="T63" fmla="*/ 723 h 1154"/>
                <a:gd name="T64" fmla="*/ 997 w 1747"/>
                <a:gd name="T65" fmla="*/ 561 h 1154"/>
                <a:gd name="T66" fmla="*/ 1163 w 1747"/>
                <a:gd name="T67" fmla="*/ 496 h 1154"/>
                <a:gd name="T68" fmla="*/ 997 w 1747"/>
                <a:gd name="T69" fmla="*/ 334 h 1154"/>
                <a:gd name="T70" fmla="*/ 1163 w 1747"/>
                <a:gd name="T71" fmla="*/ 281 h 1154"/>
                <a:gd name="T72" fmla="*/ 997 w 1747"/>
                <a:gd name="T73" fmla="*/ 119 h 1154"/>
                <a:gd name="T74" fmla="*/ 1463 w 1747"/>
                <a:gd name="T75" fmla="*/ 950 h 1154"/>
                <a:gd name="T76" fmla="*/ 1361 w 1747"/>
                <a:gd name="T77" fmla="*/ 850 h 1154"/>
                <a:gd name="T78" fmla="*/ 1463 w 1747"/>
                <a:gd name="T79" fmla="*/ 810 h 1154"/>
                <a:gd name="T80" fmla="*/ 1361 w 1747"/>
                <a:gd name="T81" fmla="*/ 711 h 1154"/>
                <a:gd name="T82" fmla="*/ 1463 w 1747"/>
                <a:gd name="T83" fmla="*/ 679 h 1154"/>
                <a:gd name="T84" fmla="*/ 1361 w 1747"/>
                <a:gd name="T85" fmla="*/ 579 h 1154"/>
                <a:gd name="T86" fmla="*/ 1615 w 1747"/>
                <a:gd name="T87" fmla="*/ 950 h 1154"/>
                <a:gd name="T88" fmla="*/ 1514 w 1747"/>
                <a:gd name="T89" fmla="*/ 850 h 1154"/>
                <a:gd name="T90" fmla="*/ 1615 w 1747"/>
                <a:gd name="T91" fmla="*/ 810 h 1154"/>
                <a:gd name="T92" fmla="*/ 1514 w 1747"/>
                <a:gd name="T93" fmla="*/ 711 h 1154"/>
                <a:gd name="T94" fmla="*/ 1615 w 1747"/>
                <a:gd name="T95" fmla="*/ 679 h 1154"/>
                <a:gd name="T96" fmla="*/ 1514 w 1747"/>
                <a:gd name="T97" fmla="*/ 579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7" h="1154">
                  <a:moveTo>
                    <a:pt x="1689" y="1031"/>
                  </a:moveTo>
                  <a:lnTo>
                    <a:pt x="1689" y="548"/>
                  </a:lnTo>
                  <a:lnTo>
                    <a:pt x="1295" y="377"/>
                  </a:lnTo>
                  <a:lnTo>
                    <a:pt x="1295" y="1031"/>
                  </a:lnTo>
                  <a:lnTo>
                    <a:pt x="1260" y="1031"/>
                  </a:lnTo>
                  <a:lnTo>
                    <a:pt x="1260" y="0"/>
                  </a:lnTo>
                  <a:lnTo>
                    <a:pt x="677" y="0"/>
                  </a:lnTo>
                  <a:lnTo>
                    <a:pt x="677" y="1031"/>
                  </a:lnTo>
                  <a:lnTo>
                    <a:pt x="641" y="1031"/>
                  </a:lnTo>
                  <a:lnTo>
                    <a:pt x="641" y="262"/>
                  </a:lnTo>
                  <a:lnTo>
                    <a:pt x="59" y="463"/>
                  </a:lnTo>
                  <a:lnTo>
                    <a:pt x="59" y="1031"/>
                  </a:lnTo>
                  <a:lnTo>
                    <a:pt x="0" y="1031"/>
                  </a:lnTo>
                  <a:lnTo>
                    <a:pt x="0" y="1154"/>
                  </a:lnTo>
                  <a:lnTo>
                    <a:pt x="1747" y="1154"/>
                  </a:lnTo>
                  <a:lnTo>
                    <a:pt x="1747" y="1031"/>
                  </a:lnTo>
                  <a:lnTo>
                    <a:pt x="1689" y="1031"/>
                  </a:lnTo>
                  <a:close/>
                  <a:moveTo>
                    <a:pt x="371" y="962"/>
                  </a:moveTo>
                  <a:lnTo>
                    <a:pt x="371" y="962"/>
                  </a:lnTo>
                  <a:lnTo>
                    <a:pt x="270" y="962"/>
                  </a:lnTo>
                  <a:lnTo>
                    <a:pt x="270" y="863"/>
                  </a:lnTo>
                  <a:lnTo>
                    <a:pt x="371" y="863"/>
                  </a:lnTo>
                  <a:lnTo>
                    <a:pt x="371" y="962"/>
                  </a:lnTo>
                  <a:close/>
                  <a:moveTo>
                    <a:pt x="371" y="830"/>
                  </a:moveTo>
                  <a:lnTo>
                    <a:pt x="371" y="830"/>
                  </a:lnTo>
                  <a:lnTo>
                    <a:pt x="270" y="830"/>
                  </a:lnTo>
                  <a:lnTo>
                    <a:pt x="270" y="731"/>
                  </a:lnTo>
                  <a:lnTo>
                    <a:pt x="371" y="731"/>
                  </a:lnTo>
                  <a:lnTo>
                    <a:pt x="371" y="830"/>
                  </a:lnTo>
                  <a:close/>
                  <a:moveTo>
                    <a:pt x="371" y="691"/>
                  </a:moveTo>
                  <a:lnTo>
                    <a:pt x="371" y="691"/>
                  </a:lnTo>
                  <a:lnTo>
                    <a:pt x="270" y="691"/>
                  </a:lnTo>
                  <a:lnTo>
                    <a:pt x="270" y="592"/>
                  </a:lnTo>
                  <a:lnTo>
                    <a:pt x="371" y="592"/>
                  </a:lnTo>
                  <a:lnTo>
                    <a:pt x="371" y="691"/>
                  </a:lnTo>
                  <a:close/>
                  <a:moveTo>
                    <a:pt x="371" y="559"/>
                  </a:moveTo>
                  <a:lnTo>
                    <a:pt x="371" y="559"/>
                  </a:lnTo>
                  <a:lnTo>
                    <a:pt x="270" y="559"/>
                  </a:lnTo>
                  <a:lnTo>
                    <a:pt x="270" y="460"/>
                  </a:lnTo>
                  <a:lnTo>
                    <a:pt x="371" y="460"/>
                  </a:lnTo>
                  <a:lnTo>
                    <a:pt x="371" y="559"/>
                  </a:lnTo>
                  <a:close/>
                  <a:moveTo>
                    <a:pt x="524" y="962"/>
                  </a:moveTo>
                  <a:lnTo>
                    <a:pt x="524" y="962"/>
                  </a:lnTo>
                  <a:lnTo>
                    <a:pt x="422" y="962"/>
                  </a:lnTo>
                  <a:lnTo>
                    <a:pt x="422" y="863"/>
                  </a:lnTo>
                  <a:lnTo>
                    <a:pt x="524" y="863"/>
                  </a:lnTo>
                  <a:lnTo>
                    <a:pt x="524" y="962"/>
                  </a:lnTo>
                  <a:close/>
                  <a:moveTo>
                    <a:pt x="524" y="830"/>
                  </a:moveTo>
                  <a:lnTo>
                    <a:pt x="524" y="830"/>
                  </a:lnTo>
                  <a:lnTo>
                    <a:pt x="422" y="830"/>
                  </a:lnTo>
                  <a:lnTo>
                    <a:pt x="422" y="731"/>
                  </a:lnTo>
                  <a:lnTo>
                    <a:pt x="524" y="731"/>
                  </a:lnTo>
                  <a:lnTo>
                    <a:pt x="524" y="830"/>
                  </a:lnTo>
                  <a:close/>
                  <a:moveTo>
                    <a:pt x="524" y="691"/>
                  </a:moveTo>
                  <a:lnTo>
                    <a:pt x="524" y="691"/>
                  </a:lnTo>
                  <a:lnTo>
                    <a:pt x="422" y="691"/>
                  </a:lnTo>
                  <a:lnTo>
                    <a:pt x="422" y="592"/>
                  </a:lnTo>
                  <a:lnTo>
                    <a:pt x="524" y="592"/>
                  </a:lnTo>
                  <a:lnTo>
                    <a:pt x="524" y="691"/>
                  </a:lnTo>
                  <a:close/>
                  <a:moveTo>
                    <a:pt x="524" y="559"/>
                  </a:moveTo>
                  <a:lnTo>
                    <a:pt x="524" y="559"/>
                  </a:lnTo>
                  <a:lnTo>
                    <a:pt x="422" y="559"/>
                  </a:lnTo>
                  <a:lnTo>
                    <a:pt x="422" y="460"/>
                  </a:lnTo>
                  <a:lnTo>
                    <a:pt x="524" y="460"/>
                  </a:lnTo>
                  <a:lnTo>
                    <a:pt x="524" y="559"/>
                  </a:lnTo>
                  <a:close/>
                  <a:moveTo>
                    <a:pt x="940" y="938"/>
                  </a:moveTo>
                  <a:lnTo>
                    <a:pt x="940" y="938"/>
                  </a:lnTo>
                  <a:lnTo>
                    <a:pt x="774" y="938"/>
                  </a:lnTo>
                  <a:lnTo>
                    <a:pt x="774" y="776"/>
                  </a:lnTo>
                  <a:lnTo>
                    <a:pt x="940" y="776"/>
                  </a:lnTo>
                  <a:lnTo>
                    <a:pt x="940" y="938"/>
                  </a:lnTo>
                  <a:close/>
                  <a:moveTo>
                    <a:pt x="940" y="723"/>
                  </a:moveTo>
                  <a:lnTo>
                    <a:pt x="940" y="723"/>
                  </a:lnTo>
                  <a:lnTo>
                    <a:pt x="774" y="723"/>
                  </a:lnTo>
                  <a:lnTo>
                    <a:pt x="774" y="561"/>
                  </a:lnTo>
                  <a:lnTo>
                    <a:pt x="940" y="561"/>
                  </a:lnTo>
                  <a:lnTo>
                    <a:pt x="940" y="723"/>
                  </a:lnTo>
                  <a:close/>
                  <a:moveTo>
                    <a:pt x="940" y="496"/>
                  </a:moveTo>
                  <a:lnTo>
                    <a:pt x="940" y="496"/>
                  </a:lnTo>
                  <a:lnTo>
                    <a:pt x="774" y="496"/>
                  </a:lnTo>
                  <a:lnTo>
                    <a:pt x="774" y="334"/>
                  </a:lnTo>
                  <a:lnTo>
                    <a:pt x="940" y="334"/>
                  </a:lnTo>
                  <a:lnTo>
                    <a:pt x="940" y="496"/>
                  </a:lnTo>
                  <a:close/>
                  <a:moveTo>
                    <a:pt x="940" y="281"/>
                  </a:moveTo>
                  <a:lnTo>
                    <a:pt x="940" y="281"/>
                  </a:lnTo>
                  <a:lnTo>
                    <a:pt x="774" y="281"/>
                  </a:lnTo>
                  <a:lnTo>
                    <a:pt x="774" y="119"/>
                  </a:lnTo>
                  <a:lnTo>
                    <a:pt x="940" y="119"/>
                  </a:lnTo>
                  <a:lnTo>
                    <a:pt x="940" y="281"/>
                  </a:lnTo>
                  <a:close/>
                  <a:moveTo>
                    <a:pt x="1163" y="938"/>
                  </a:moveTo>
                  <a:lnTo>
                    <a:pt x="1163" y="938"/>
                  </a:lnTo>
                  <a:lnTo>
                    <a:pt x="997" y="938"/>
                  </a:lnTo>
                  <a:lnTo>
                    <a:pt x="997" y="776"/>
                  </a:lnTo>
                  <a:lnTo>
                    <a:pt x="1163" y="776"/>
                  </a:lnTo>
                  <a:lnTo>
                    <a:pt x="1163" y="938"/>
                  </a:lnTo>
                  <a:close/>
                  <a:moveTo>
                    <a:pt x="1163" y="723"/>
                  </a:moveTo>
                  <a:lnTo>
                    <a:pt x="1163" y="723"/>
                  </a:lnTo>
                  <a:lnTo>
                    <a:pt x="997" y="723"/>
                  </a:lnTo>
                  <a:lnTo>
                    <a:pt x="997" y="561"/>
                  </a:lnTo>
                  <a:lnTo>
                    <a:pt x="1163" y="561"/>
                  </a:lnTo>
                  <a:lnTo>
                    <a:pt x="1163" y="723"/>
                  </a:lnTo>
                  <a:close/>
                  <a:moveTo>
                    <a:pt x="1163" y="496"/>
                  </a:moveTo>
                  <a:lnTo>
                    <a:pt x="1163" y="496"/>
                  </a:lnTo>
                  <a:lnTo>
                    <a:pt x="997" y="496"/>
                  </a:lnTo>
                  <a:lnTo>
                    <a:pt x="997" y="334"/>
                  </a:lnTo>
                  <a:lnTo>
                    <a:pt x="1163" y="334"/>
                  </a:lnTo>
                  <a:lnTo>
                    <a:pt x="1163" y="496"/>
                  </a:lnTo>
                  <a:close/>
                  <a:moveTo>
                    <a:pt x="1163" y="281"/>
                  </a:moveTo>
                  <a:lnTo>
                    <a:pt x="1163" y="281"/>
                  </a:lnTo>
                  <a:lnTo>
                    <a:pt x="997" y="281"/>
                  </a:lnTo>
                  <a:lnTo>
                    <a:pt x="997" y="119"/>
                  </a:lnTo>
                  <a:lnTo>
                    <a:pt x="1163" y="119"/>
                  </a:lnTo>
                  <a:lnTo>
                    <a:pt x="1163" y="281"/>
                  </a:lnTo>
                  <a:close/>
                  <a:moveTo>
                    <a:pt x="1463" y="950"/>
                  </a:moveTo>
                  <a:lnTo>
                    <a:pt x="1463" y="950"/>
                  </a:lnTo>
                  <a:lnTo>
                    <a:pt x="1361" y="950"/>
                  </a:lnTo>
                  <a:lnTo>
                    <a:pt x="1361" y="850"/>
                  </a:lnTo>
                  <a:lnTo>
                    <a:pt x="1463" y="850"/>
                  </a:lnTo>
                  <a:lnTo>
                    <a:pt x="1463" y="950"/>
                  </a:lnTo>
                  <a:close/>
                  <a:moveTo>
                    <a:pt x="1463" y="810"/>
                  </a:moveTo>
                  <a:lnTo>
                    <a:pt x="1463" y="810"/>
                  </a:lnTo>
                  <a:lnTo>
                    <a:pt x="1361" y="810"/>
                  </a:lnTo>
                  <a:lnTo>
                    <a:pt x="1361" y="711"/>
                  </a:lnTo>
                  <a:lnTo>
                    <a:pt x="1463" y="711"/>
                  </a:lnTo>
                  <a:lnTo>
                    <a:pt x="1463" y="810"/>
                  </a:lnTo>
                  <a:close/>
                  <a:moveTo>
                    <a:pt x="1463" y="679"/>
                  </a:moveTo>
                  <a:lnTo>
                    <a:pt x="1463" y="679"/>
                  </a:lnTo>
                  <a:lnTo>
                    <a:pt x="1361" y="679"/>
                  </a:lnTo>
                  <a:lnTo>
                    <a:pt x="1361" y="579"/>
                  </a:lnTo>
                  <a:lnTo>
                    <a:pt x="1463" y="579"/>
                  </a:lnTo>
                  <a:lnTo>
                    <a:pt x="1463" y="679"/>
                  </a:lnTo>
                  <a:close/>
                  <a:moveTo>
                    <a:pt x="1615" y="950"/>
                  </a:moveTo>
                  <a:lnTo>
                    <a:pt x="1615" y="950"/>
                  </a:lnTo>
                  <a:lnTo>
                    <a:pt x="1514" y="950"/>
                  </a:lnTo>
                  <a:lnTo>
                    <a:pt x="1514" y="850"/>
                  </a:lnTo>
                  <a:lnTo>
                    <a:pt x="1615" y="850"/>
                  </a:lnTo>
                  <a:lnTo>
                    <a:pt x="1615" y="950"/>
                  </a:lnTo>
                  <a:close/>
                  <a:moveTo>
                    <a:pt x="1615" y="810"/>
                  </a:moveTo>
                  <a:lnTo>
                    <a:pt x="1615" y="810"/>
                  </a:lnTo>
                  <a:lnTo>
                    <a:pt x="1514" y="810"/>
                  </a:lnTo>
                  <a:lnTo>
                    <a:pt x="1514" y="711"/>
                  </a:lnTo>
                  <a:lnTo>
                    <a:pt x="1615" y="711"/>
                  </a:lnTo>
                  <a:lnTo>
                    <a:pt x="1615" y="810"/>
                  </a:lnTo>
                  <a:close/>
                  <a:moveTo>
                    <a:pt x="1615" y="679"/>
                  </a:moveTo>
                  <a:lnTo>
                    <a:pt x="1615" y="679"/>
                  </a:lnTo>
                  <a:lnTo>
                    <a:pt x="1514" y="679"/>
                  </a:lnTo>
                  <a:lnTo>
                    <a:pt x="1514" y="579"/>
                  </a:lnTo>
                  <a:lnTo>
                    <a:pt x="1615" y="579"/>
                  </a:lnTo>
                  <a:lnTo>
                    <a:pt x="1615" y="67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p>
          </p:txBody>
        </p:sp>
      </p:grpSp>
      <p:sp>
        <p:nvSpPr>
          <p:cNvPr id="29" name="Freeform 12"/>
          <p:cNvSpPr>
            <a:spLocks/>
          </p:cNvSpPr>
          <p:nvPr/>
        </p:nvSpPr>
        <p:spPr bwMode="auto">
          <a:xfrm>
            <a:off x="3162469" y="1449041"/>
            <a:ext cx="437677" cy="437677"/>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zh-CN" altLang="en-US" sz="1012"/>
          </a:p>
        </p:txBody>
      </p:sp>
      <p:sp>
        <p:nvSpPr>
          <p:cNvPr id="40" name="Freeform 13"/>
          <p:cNvSpPr>
            <a:spLocks/>
          </p:cNvSpPr>
          <p:nvPr/>
        </p:nvSpPr>
        <p:spPr bwMode="auto">
          <a:xfrm>
            <a:off x="5651839" y="1449041"/>
            <a:ext cx="437677" cy="437677"/>
          </a:xfrm>
          <a:custGeom>
            <a:avLst/>
            <a:gdLst>
              <a:gd name="T0" fmla="*/ 269 w 653"/>
              <a:gd name="T1" fmla="*/ 653 h 653"/>
              <a:gd name="T2" fmla="*/ 269 w 653"/>
              <a:gd name="T3" fmla="*/ 382 h 653"/>
              <a:gd name="T4" fmla="*/ 0 w 653"/>
              <a:gd name="T5" fmla="*/ 382 h 653"/>
              <a:gd name="T6" fmla="*/ 0 w 653"/>
              <a:gd name="T7" fmla="*/ 269 h 653"/>
              <a:gd name="T8" fmla="*/ 269 w 653"/>
              <a:gd name="T9" fmla="*/ 269 h 653"/>
              <a:gd name="T10" fmla="*/ 269 w 653"/>
              <a:gd name="T11" fmla="*/ 0 h 653"/>
              <a:gd name="T12" fmla="*/ 384 w 653"/>
              <a:gd name="T13" fmla="*/ 0 h 653"/>
              <a:gd name="T14" fmla="*/ 384 w 653"/>
              <a:gd name="T15" fmla="*/ 269 h 653"/>
              <a:gd name="T16" fmla="*/ 653 w 653"/>
              <a:gd name="T17" fmla="*/ 269 h 653"/>
              <a:gd name="T18" fmla="*/ 653 w 653"/>
              <a:gd name="T19" fmla="*/ 382 h 653"/>
              <a:gd name="T20" fmla="*/ 384 w 653"/>
              <a:gd name="T21" fmla="*/ 382 h 653"/>
              <a:gd name="T22" fmla="*/ 384 w 653"/>
              <a:gd name="T23" fmla="*/ 653 h 653"/>
              <a:gd name="T24" fmla="*/ 269 w 653"/>
              <a:gd name="T25" fmla="*/ 653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3" h="653">
                <a:moveTo>
                  <a:pt x="269" y="653"/>
                </a:moveTo>
                <a:lnTo>
                  <a:pt x="269" y="382"/>
                </a:lnTo>
                <a:lnTo>
                  <a:pt x="0" y="382"/>
                </a:lnTo>
                <a:lnTo>
                  <a:pt x="0" y="269"/>
                </a:lnTo>
                <a:lnTo>
                  <a:pt x="269" y="269"/>
                </a:lnTo>
                <a:lnTo>
                  <a:pt x="269" y="0"/>
                </a:lnTo>
                <a:lnTo>
                  <a:pt x="384" y="0"/>
                </a:lnTo>
                <a:lnTo>
                  <a:pt x="384" y="269"/>
                </a:lnTo>
                <a:lnTo>
                  <a:pt x="653" y="269"/>
                </a:lnTo>
                <a:lnTo>
                  <a:pt x="653" y="382"/>
                </a:lnTo>
                <a:lnTo>
                  <a:pt x="384" y="382"/>
                </a:lnTo>
                <a:lnTo>
                  <a:pt x="384" y="653"/>
                </a:lnTo>
                <a:lnTo>
                  <a:pt x="269" y="653"/>
                </a:lnTo>
                <a:close/>
              </a:path>
            </a:pathLst>
          </a:custGeom>
          <a:solidFill>
            <a:srgbClr val="C00000"/>
          </a:solidFill>
          <a:ln>
            <a:noFill/>
          </a:ln>
        </p:spPr>
        <p:txBody>
          <a:bodyPr vert="horz" wrap="square" lIns="68562" tIns="34281" rIns="68562" bIns="34281" numCol="1" anchor="t" anchorCtr="0" compatLnSpc="1">
            <a:prstTxWarp prst="textNoShape">
              <a:avLst/>
            </a:prstTxWarp>
          </a:bodyPr>
          <a:lstStyle/>
          <a:p>
            <a:endParaRPr lang="zh-CN" altLang="en-US" sz="1012"/>
          </a:p>
        </p:txBody>
      </p:sp>
      <p:sp>
        <p:nvSpPr>
          <p:cNvPr id="41" name="矩形 83"/>
          <p:cNvSpPr>
            <a:spLocks noChangeArrowheads="1"/>
          </p:cNvSpPr>
          <p:nvPr/>
        </p:nvSpPr>
        <p:spPr bwMode="auto">
          <a:xfrm>
            <a:off x="1163974" y="3262699"/>
            <a:ext cx="6791481" cy="1440597"/>
          </a:xfrm>
          <a:prstGeom prst="rect">
            <a:avLst/>
          </a:prstGeom>
          <a:solidFill>
            <a:srgbClr val="F2F2F2"/>
          </a:solidFill>
          <a:ln w="9525" cmpd="sng">
            <a:solidFill>
              <a:srgbClr val="55735B"/>
            </a:solidFill>
            <a:miter lim="800000"/>
            <a:headEnd/>
            <a:tailEnd/>
          </a:ln>
        </p:spPr>
        <p:txBody>
          <a:bodyPr/>
          <a:lstStyle/>
          <a:p>
            <a:endParaRPr lang="zh-CN" altLang="en-US" sz="1012"/>
          </a:p>
        </p:txBody>
      </p:sp>
      <p:sp>
        <p:nvSpPr>
          <p:cNvPr id="44" name="TextBox 84"/>
          <p:cNvSpPr txBox="1">
            <a:spLocks noChangeArrowheads="1"/>
          </p:cNvSpPr>
          <p:nvPr/>
        </p:nvSpPr>
        <p:spPr bwMode="auto">
          <a:xfrm>
            <a:off x="1343651" y="3387939"/>
            <a:ext cx="6376459"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200" dirty="0">
                <a:solidFill>
                  <a:srgbClr val="595959"/>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200" dirty="0">
                <a:solidFill>
                  <a:srgbClr val="595959"/>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45" name="Freeform 12"/>
          <p:cNvSpPr>
            <a:spLocks/>
          </p:cNvSpPr>
          <p:nvPr/>
        </p:nvSpPr>
        <p:spPr bwMode="auto">
          <a:xfrm>
            <a:off x="1108028" y="3153190"/>
            <a:ext cx="396375" cy="39756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a:extLst/>
        </p:spPr>
        <p:txBody>
          <a:bodyPr/>
          <a:lstStyle/>
          <a:p>
            <a:endParaRPr lang="zh-CN" altLang="en-US" sz="1012">
              <a:solidFill>
                <a:srgbClr val="2C3637"/>
              </a:solidFill>
            </a:endParaRPr>
          </a:p>
        </p:txBody>
      </p:sp>
      <p:sp>
        <p:nvSpPr>
          <p:cNvPr id="46" name="Freeform 12"/>
          <p:cNvSpPr>
            <a:spLocks/>
          </p:cNvSpPr>
          <p:nvPr/>
        </p:nvSpPr>
        <p:spPr bwMode="auto">
          <a:xfrm flipH="1" flipV="1">
            <a:off x="7631109" y="4407476"/>
            <a:ext cx="396375" cy="39756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C3637"/>
          </a:solidFill>
          <a:ln>
            <a:noFill/>
          </a:ln>
          <a:extLst/>
        </p:spPr>
        <p:txBody>
          <a:bodyPr/>
          <a:lstStyle/>
          <a:p>
            <a:endParaRPr lang="zh-CN" altLang="en-US" sz="1012">
              <a:solidFill>
                <a:srgbClr val="2C3637"/>
              </a:solidFill>
            </a:endParaRPr>
          </a:p>
        </p:txBody>
      </p:sp>
      <p:sp>
        <p:nvSpPr>
          <p:cNvPr id="47" name="TextBox 46"/>
          <p:cNvSpPr txBox="1"/>
          <p:nvPr/>
        </p:nvSpPr>
        <p:spPr>
          <a:xfrm>
            <a:off x="1484446" y="2541706"/>
            <a:ext cx="1247464" cy="323165"/>
          </a:xfrm>
          <a:prstGeom prst="rect">
            <a:avLst/>
          </a:prstGeom>
          <a:noFill/>
        </p:spPr>
        <p:txBody>
          <a:bodyPr wrap="square" rtlCol="0">
            <a:spAutoFit/>
          </a:bodyPr>
          <a:lstStyle/>
          <a:p>
            <a:pPr algn="ctr"/>
            <a:r>
              <a:rPr lang="zh-CN" altLang="en-US" sz="1500" b="1" dirty="0">
                <a:solidFill>
                  <a:srgbClr val="C00000"/>
                </a:solidFill>
                <a:latin typeface="微软雅黑" panose="020B0503020204020204" pitchFamily="34" charset="-122"/>
                <a:ea typeface="微软雅黑" panose="020B0503020204020204" pitchFamily="34" charset="-122"/>
              </a:rPr>
              <a:t>线下门店</a:t>
            </a:r>
          </a:p>
        </p:txBody>
      </p:sp>
      <p:sp>
        <p:nvSpPr>
          <p:cNvPr id="48" name="TextBox 47"/>
          <p:cNvSpPr txBox="1"/>
          <p:nvPr/>
        </p:nvSpPr>
        <p:spPr>
          <a:xfrm>
            <a:off x="3920384" y="2541706"/>
            <a:ext cx="1247464" cy="323165"/>
          </a:xfrm>
          <a:prstGeom prst="rect">
            <a:avLst/>
          </a:prstGeom>
          <a:noFill/>
        </p:spPr>
        <p:txBody>
          <a:bodyPr wrap="square" rtlCol="0">
            <a:spAutoFit/>
          </a:bodyPr>
          <a:lstStyle/>
          <a:p>
            <a:pPr algn="ctr"/>
            <a:r>
              <a:rPr lang="zh-CN" altLang="en-US" sz="1500" b="1" dirty="0">
                <a:solidFill>
                  <a:srgbClr val="C00000"/>
                </a:solidFill>
                <a:latin typeface="微软雅黑" panose="020B0503020204020204" pitchFamily="34" charset="-122"/>
                <a:ea typeface="微软雅黑" panose="020B0503020204020204" pitchFamily="34" charset="-122"/>
              </a:rPr>
              <a:t>手机</a:t>
            </a:r>
            <a:r>
              <a:rPr lang="en-US" altLang="zh-CN" sz="1500" b="1" dirty="0">
                <a:solidFill>
                  <a:srgbClr val="C00000"/>
                </a:solidFill>
                <a:latin typeface="微软雅黑" panose="020B0503020204020204" pitchFamily="34" charset="-122"/>
                <a:ea typeface="微软雅黑" panose="020B0503020204020204" pitchFamily="34" charset="-122"/>
              </a:rPr>
              <a:t>APP</a:t>
            </a:r>
            <a:endParaRPr lang="zh-CN" altLang="en-US" sz="1500" b="1" dirty="0">
              <a:solidFill>
                <a:srgbClr val="C00000"/>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6475296" y="2541706"/>
            <a:ext cx="1247464" cy="323165"/>
          </a:xfrm>
          <a:prstGeom prst="rect">
            <a:avLst/>
          </a:prstGeom>
          <a:noFill/>
        </p:spPr>
        <p:txBody>
          <a:bodyPr wrap="square" rtlCol="0">
            <a:spAutoFit/>
          </a:bodyPr>
          <a:lstStyle/>
          <a:p>
            <a:pPr algn="ctr"/>
            <a:r>
              <a:rPr lang="zh-CN" altLang="en-US" sz="1500" b="1" dirty="0">
                <a:solidFill>
                  <a:srgbClr val="C00000"/>
                </a:solidFill>
                <a:latin typeface="微软雅黑" panose="020B0503020204020204" pitchFamily="34" charset="-122"/>
                <a:ea typeface="微软雅黑" panose="020B0503020204020204" pitchFamily="34" charset="-122"/>
              </a:rPr>
              <a:t>电脑客户端</a:t>
            </a:r>
          </a:p>
        </p:txBody>
      </p:sp>
      <p:sp>
        <p:nvSpPr>
          <p:cNvPr id="50" name="标题 4"/>
          <p:cNvSpPr txBox="1">
            <a:spLocks/>
          </p:cNvSpPr>
          <p:nvPr/>
        </p:nvSpPr>
        <p:spPr>
          <a:xfrm>
            <a:off x="36677" y="1440037"/>
            <a:ext cx="1295807" cy="249622"/>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我们怎么做</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84196862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fade">
                                      <p:cBhvr>
                                        <p:cTn id="13" dur="1000"/>
                                        <p:tgtEl>
                                          <p:spTgt spid="47"/>
                                        </p:tgtEl>
                                      </p:cBhvr>
                                    </p:animEffect>
                                    <p:anim calcmode="lin" valueType="num">
                                      <p:cBhvr>
                                        <p:cTn id="14" dur="1000" fill="hold"/>
                                        <p:tgtEl>
                                          <p:spTgt spid="47"/>
                                        </p:tgtEl>
                                        <p:attrNameLst>
                                          <p:attrName>ppt_x</p:attrName>
                                        </p:attrNameLst>
                                      </p:cBhvr>
                                      <p:tavLst>
                                        <p:tav tm="0">
                                          <p:val>
                                            <p:strVal val="#ppt_x"/>
                                          </p:val>
                                        </p:tav>
                                        <p:tav tm="100000">
                                          <p:val>
                                            <p:strVal val="#ppt_x"/>
                                          </p:val>
                                        </p:tav>
                                      </p:tavLst>
                                    </p:anim>
                                    <p:anim calcmode="lin" valueType="num">
                                      <p:cBhvr>
                                        <p:cTn id="15" dur="1000" fill="hold"/>
                                        <p:tgtEl>
                                          <p:spTgt spid="4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300" fill="hold"/>
                                        <p:tgtEl>
                                          <p:spTgt spid="29"/>
                                        </p:tgtEl>
                                        <p:attrNameLst>
                                          <p:attrName>ppt_w</p:attrName>
                                        </p:attrNameLst>
                                      </p:cBhvr>
                                      <p:tavLst>
                                        <p:tav tm="0">
                                          <p:val>
                                            <p:fltVal val="0"/>
                                          </p:val>
                                        </p:tav>
                                        <p:tav tm="100000">
                                          <p:val>
                                            <p:strVal val="#ppt_w"/>
                                          </p:val>
                                        </p:tav>
                                      </p:tavLst>
                                    </p:anim>
                                    <p:anim calcmode="lin" valueType="num">
                                      <p:cBhvr>
                                        <p:cTn id="20" dur="300" fill="hold"/>
                                        <p:tgtEl>
                                          <p:spTgt spid="29"/>
                                        </p:tgtEl>
                                        <p:attrNameLst>
                                          <p:attrName>ppt_h</p:attrName>
                                        </p:attrNameLst>
                                      </p:cBhvr>
                                      <p:tavLst>
                                        <p:tav tm="0">
                                          <p:val>
                                            <p:fltVal val="0"/>
                                          </p:val>
                                        </p:tav>
                                        <p:tav tm="100000">
                                          <p:val>
                                            <p:strVal val="#ppt_h"/>
                                          </p:val>
                                        </p:tav>
                                      </p:tavLst>
                                    </p:anim>
                                    <p:anim calcmode="lin" valueType="num">
                                      <p:cBhvr>
                                        <p:cTn id="21" dur="300" fill="hold"/>
                                        <p:tgtEl>
                                          <p:spTgt spid="29"/>
                                        </p:tgtEl>
                                        <p:attrNameLst>
                                          <p:attrName>style.rotation</p:attrName>
                                        </p:attrNameLst>
                                      </p:cBhvr>
                                      <p:tavLst>
                                        <p:tav tm="0">
                                          <p:val>
                                            <p:fltVal val="90"/>
                                          </p:val>
                                        </p:tav>
                                        <p:tav tm="100000">
                                          <p:val>
                                            <p:fltVal val="0"/>
                                          </p:val>
                                        </p:tav>
                                      </p:tavLst>
                                    </p:anim>
                                    <p:animEffect transition="in" filter="fade">
                                      <p:cBhvr>
                                        <p:cTn id="22" dur="300"/>
                                        <p:tgtEl>
                                          <p:spTgt spid="29"/>
                                        </p:tgtEl>
                                      </p:cBhvr>
                                    </p:animEffect>
                                  </p:childTnLst>
                                </p:cTn>
                              </p:par>
                            </p:childTnLst>
                          </p:cTn>
                        </p:par>
                        <p:par>
                          <p:cTn id="23" fill="hold">
                            <p:stCondLst>
                              <p:cond delay="1800"/>
                            </p:stCondLst>
                            <p:childTnLst>
                              <p:par>
                                <p:cTn id="24" presetID="53" presetClass="entr" presetSubtype="16"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1000"/>
                                        <p:tgtEl>
                                          <p:spTgt spid="48"/>
                                        </p:tgtEl>
                                      </p:cBhvr>
                                    </p:animEffect>
                                    <p:anim calcmode="lin" valueType="num">
                                      <p:cBhvr>
                                        <p:cTn id="32" dur="1000" fill="hold"/>
                                        <p:tgtEl>
                                          <p:spTgt spid="48"/>
                                        </p:tgtEl>
                                        <p:attrNameLst>
                                          <p:attrName>ppt_x</p:attrName>
                                        </p:attrNameLst>
                                      </p:cBhvr>
                                      <p:tavLst>
                                        <p:tav tm="0">
                                          <p:val>
                                            <p:strVal val="#ppt_x"/>
                                          </p:val>
                                        </p:tav>
                                        <p:tav tm="100000">
                                          <p:val>
                                            <p:strVal val="#ppt_x"/>
                                          </p:val>
                                        </p:tav>
                                      </p:tavLst>
                                    </p:anim>
                                    <p:anim calcmode="lin" valueType="num">
                                      <p:cBhvr>
                                        <p:cTn id="33" dur="1000" fill="hold"/>
                                        <p:tgtEl>
                                          <p:spTgt spid="48"/>
                                        </p:tgtEl>
                                        <p:attrNameLst>
                                          <p:attrName>ppt_y</p:attrName>
                                        </p:attrNameLst>
                                      </p:cBhvr>
                                      <p:tavLst>
                                        <p:tav tm="0">
                                          <p:val>
                                            <p:strVal val="#ppt_y+.1"/>
                                          </p:val>
                                        </p:tav>
                                        <p:tav tm="100000">
                                          <p:val>
                                            <p:strVal val="#ppt_y"/>
                                          </p:val>
                                        </p:tav>
                                      </p:tavLst>
                                    </p:anim>
                                  </p:childTnLst>
                                </p:cTn>
                              </p:par>
                            </p:childTnLst>
                          </p:cTn>
                        </p:par>
                        <p:par>
                          <p:cTn id="34" fill="hold">
                            <p:stCondLst>
                              <p:cond delay="2800"/>
                            </p:stCondLst>
                            <p:childTnLst>
                              <p:par>
                                <p:cTn id="35" presetID="31" presetClass="entr" presetSubtype="0"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300" fill="hold"/>
                                        <p:tgtEl>
                                          <p:spTgt spid="40"/>
                                        </p:tgtEl>
                                        <p:attrNameLst>
                                          <p:attrName>ppt_w</p:attrName>
                                        </p:attrNameLst>
                                      </p:cBhvr>
                                      <p:tavLst>
                                        <p:tav tm="0">
                                          <p:val>
                                            <p:fltVal val="0"/>
                                          </p:val>
                                        </p:tav>
                                        <p:tav tm="100000">
                                          <p:val>
                                            <p:strVal val="#ppt_w"/>
                                          </p:val>
                                        </p:tav>
                                      </p:tavLst>
                                    </p:anim>
                                    <p:anim calcmode="lin" valueType="num">
                                      <p:cBhvr>
                                        <p:cTn id="38" dur="300" fill="hold"/>
                                        <p:tgtEl>
                                          <p:spTgt spid="40"/>
                                        </p:tgtEl>
                                        <p:attrNameLst>
                                          <p:attrName>ppt_h</p:attrName>
                                        </p:attrNameLst>
                                      </p:cBhvr>
                                      <p:tavLst>
                                        <p:tav tm="0">
                                          <p:val>
                                            <p:fltVal val="0"/>
                                          </p:val>
                                        </p:tav>
                                        <p:tav tm="100000">
                                          <p:val>
                                            <p:strVal val="#ppt_h"/>
                                          </p:val>
                                        </p:tav>
                                      </p:tavLst>
                                    </p:anim>
                                    <p:anim calcmode="lin" valueType="num">
                                      <p:cBhvr>
                                        <p:cTn id="39" dur="300" fill="hold"/>
                                        <p:tgtEl>
                                          <p:spTgt spid="40"/>
                                        </p:tgtEl>
                                        <p:attrNameLst>
                                          <p:attrName>style.rotation</p:attrName>
                                        </p:attrNameLst>
                                      </p:cBhvr>
                                      <p:tavLst>
                                        <p:tav tm="0">
                                          <p:val>
                                            <p:fltVal val="90"/>
                                          </p:val>
                                        </p:tav>
                                        <p:tav tm="100000">
                                          <p:val>
                                            <p:fltVal val="0"/>
                                          </p:val>
                                        </p:tav>
                                      </p:tavLst>
                                    </p:anim>
                                    <p:animEffect transition="in" filter="fade">
                                      <p:cBhvr>
                                        <p:cTn id="40" dur="300"/>
                                        <p:tgtEl>
                                          <p:spTgt spid="40"/>
                                        </p:tgtEl>
                                      </p:cBhvr>
                                    </p:animEffect>
                                  </p:childTnLst>
                                </p:cTn>
                              </p:par>
                            </p:childTnLst>
                          </p:cTn>
                        </p:par>
                        <p:par>
                          <p:cTn id="41" fill="hold">
                            <p:stCondLst>
                              <p:cond delay="310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500" fill="hold"/>
                                        <p:tgtEl>
                                          <p:spTgt spid="23"/>
                                        </p:tgtEl>
                                        <p:attrNameLst>
                                          <p:attrName>ppt_w</p:attrName>
                                        </p:attrNameLst>
                                      </p:cBhvr>
                                      <p:tavLst>
                                        <p:tav tm="0">
                                          <p:val>
                                            <p:fltVal val="0"/>
                                          </p:val>
                                        </p:tav>
                                        <p:tav tm="100000">
                                          <p:val>
                                            <p:strVal val="#ppt_w"/>
                                          </p:val>
                                        </p:tav>
                                      </p:tavLst>
                                    </p:anim>
                                    <p:anim calcmode="lin" valueType="num">
                                      <p:cBhvr>
                                        <p:cTn id="45" dur="500" fill="hold"/>
                                        <p:tgtEl>
                                          <p:spTgt spid="23"/>
                                        </p:tgtEl>
                                        <p:attrNameLst>
                                          <p:attrName>ppt_h</p:attrName>
                                        </p:attrNameLst>
                                      </p:cBhvr>
                                      <p:tavLst>
                                        <p:tav tm="0">
                                          <p:val>
                                            <p:fltVal val="0"/>
                                          </p:val>
                                        </p:tav>
                                        <p:tav tm="100000">
                                          <p:val>
                                            <p:strVal val="#ppt_h"/>
                                          </p:val>
                                        </p:tav>
                                      </p:tavLst>
                                    </p:anim>
                                    <p:animEffect transition="in" filter="fade">
                                      <p:cBhvr>
                                        <p:cTn id="46" dur="500"/>
                                        <p:tgtEl>
                                          <p:spTgt spid="23"/>
                                        </p:tgtEl>
                                      </p:cBhvr>
                                    </p:animEffect>
                                  </p:childTnLst>
                                </p:cTn>
                              </p:par>
                              <p:par>
                                <p:cTn id="47" presetID="42" presetClass="entr" presetSubtype="0" fill="hold" grpId="0" nodeType="withEffect">
                                  <p:stCondLst>
                                    <p:cond delay="40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anim calcmode="lin" valueType="num">
                                      <p:cBhvr>
                                        <p:cTn id="50" dur="1000" fill="hold"/>
                                        <p:tgtEl>
                                          <p:spTgt spid="49"/>
                                        </p:tgtEl>
                                        <p:attrNameLst>
                                          <p:attrName>ppt_x</p:attrName>
                                        </p:attrNameLst>
                                      </p:cBhvr>
                                      <p:tavLst>
                                        <p:tav tm="0">
                                          <p:val>
                                            <p:strVal val="#ppt_x"/>
                                          </p:val>
                                        </p:tav>
                                        <p:tav tm="100000">
                                          <p:val>
                                            <p:strVal val="#ppt_x"/>
                                          </p:val>
                                        </p:tav>
                                      </p:tavLst>
                                    </p:anim>
                                    <p:anim calcmode="lin" valueType="num">
                                      <p:cBhvr>
                                        <p:cTn id="51" dur="1000" fill="hold"/>
                                        <p:tgtEl>
                                          <p:spTgt spid="49"/>
                                        </p:tgtEl>
                                        <p:attrNameLst>
                                          <p:attrName>ppt_y</p:attrName>
                                        </p:attrNameLst>
                                      </p:cBhvr>
                                      <p:tavLst>
                                        <p:tav tm="0">
                                          <p:val>
                                            <p:strVal val="#ppt_y+.1"/>
                                          </p:val>
                                        </p:tav>
                                        <p:tav tm="100000">
                                          <p:val>
                                            <p:strVal val="#ppt_y"/>
                                          </p:val>
                                        </p:tav>
                                      </p:tavLst>
                                    </p:anim>
                                  </p:childTnLst>
                                </p:cTn>
                              </p:par>
                            </p:childTnLst>
                          </p:cTn>
                        </p:par>
                        <p:par>
                          <p:cTn id="52" fill="hold">
                            <p:stCondLst>
                              <p:cond delay="4500"/>
                            </p:stCondLst>
                            <p:childTnLst>
                              <p:par>
                                <p:cTn id="53" presetID="1" presetClass="entr" presetSubtype="0" fill="hold" grpId="0" nodeType="afterEffect">
                                  <p:stCondLst>
                                    <p:cond delay="0"/>
                                  </p:stCondLst>
                                  <p:childTnLst>
                                    <p:set>
                                      <p:cBhvr>
                                        <p:cTn id="54" dur="1" fill="hold">
                                          <p:stCondLst>
                                            <p:cond delay="0"/>
                                          </p:stCondLst>
                                        </p:cTn>
                                        <p:tgtEl>
                                          <p:spTgt spid="45"/>
                                        </p:tgtEl>
                                        <p:attrNameLst>
                                          <p:attrName>style.visibility</p:attrName>
                                        </p:attrNameLst>
                                      </p:cBhvr>
                                      <p:to>
                                        <p:strVal val="visible"/>
                                      </p:to>
                                    </p:set>
                                  </p:childTnLst>
                                </p:cTn>
                              </p:par>
                              <p:par>
                                <p:cTn id="55" presetID="35" presetClass="path" presetSubtype="0" accel="50000" decel="50000" fill="hold" grpId="1" nodeType="withEffect">
                                  <p:stCondLst>
                                    <p:cond delay="0"/>
                                  </p:stCondLst>
                                  <p:childTnLst>
                                    <p:animMotion origin="layout" path="M -3.56836E-6 -3.7037E-7 L 0.36686 0.15278 " pathEditMode="relative" rAng="0" ptsTypes="AA">
                                      <p:cBhvr>
                                        <p:cTn id="56" dur="500" spd="-99900" fill="hold"/>
                                        <p:tgtEl>
                                          <p:spTgt spid="45"/>
                                        </p:tgtEl>
                                        <p:attrNameLst>
                                          <p:attrName>ppt_x,ppt_y</p:attrName>
                                        </p:attrNameLst>
                                      </p:cBhvr>
                                      <p:rCtr x="18343" y="7639"/>
                                    </p:animMotion>
                                  </p:childTnLst>
                                </p:cTn>
                              </p:par>
                              <p:par>
                                <p:cTn id="57" presetID="1" presetClass="entr" presetSubtype="0"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childTnLst>
                                </p:cTn>
                              </p:par>
                              <p:par>
                                <p:cTn id="59" presetID="35" presetClass="path" presetSubtype="0" accel="50000" decel="50000" fill="hold" grpId="1" nodeType="withEffect">
                                  <p:stCondLst>
                                    <p:cond delay="0"/>
                                  </p:stCondLst>
                                  <p:childTnLst>
                                    <p:animMotion origin="layout" path="M 7.85742E-7 -3.33333E-6 L -0.39495 -0.11018 " pathEditMode="relative" rAng="0" ptsTypes="AA">
                                      <p:cBhvr>
                                        <p:cTn id="60" dur="500" spd="-99900" fill="hold"/>
                                        <p:tgtEl>
                                          <p:spTgt spid="46"/>
                                        </p:tgtEl>
                                        <p:attrNameLst>
                                          <p:attrName>ppt_x,ppt_y</p:attrName>
                                        </p:attrNameLst>
                                      </p:cBhvr>
                                      <p:rCtr x="-19748" y="-5509"/>
                                    </p:animMotion>
                                  </p:childTnLst>
                                </p:cTn>
                              </p:par>
                              <p:par>
                                <p:cTn id="61" presetID="10" presetClass="entr" presetSubtype="0" fill="hold" grpId="0" nodeType="withEffect">
                                  <p:stCondLst>
                                    <p:cond delay="0"/>
                                  </p:stCondLst>
                                  <p:childTnLst>
                                    <p:set>
                                      <p:cBhvr>
                                        <p:cTn id="62" dur="1" fill="hold">
                                          <p:stCondLst>
                                            <p:cond delay="0"/>
                                          </p:stCondLst>
                                        </p:cTn>
                                        <p:tgtEl>
                                          <p:spTgt spid="41"/>
                                        </p:tgtEl>
                                        <p:attrNameLst>
                                          <p:attrName>style.visibility</p:attrName>
                                        </p:attrNameLst>
                                      </p:cBhvr>
                                      <p:to>
                                        <p:strVal val="visible"/>
                                      </p:to>
                                    </p:set>
                                    <p:anim calcmode="lin" valueType="num">
                                      <p:cBhvr>
                                        <p:cTn id="63" dur="500" fill="hold"/>
                                        <p:tgtEl>
                                          <p:spTgt spid="41"/>
                                        </p:tgtEl>
                                        <p:attrNameLst>
                                          <p:attrName>ppt_w</p:attrName>
                                        </p:attrNameLst>
                                      </p:cBhvr>
                                      <p:tavLst>
                                        <p:tav tm="0">
                                          <p:val>
                                            <p:fltVal val="0"/>
                                          </p:val>
                                        </p:tav>
                                        <p:tav tm="100000">
                                          <p:val>
                                            <p:strVal val="#ppt_w"/>
                                          </p:val>
                                        </p:tav>
                                      </p:tavLst>
                                    </p:anim>
                                    <p:anim calcmode="lin" valueType="num">
                                      <p:cBhvr>
                                        <p:cTn id="64" dur="500" fill="hold"/>
                                        <p:tgtEl>
                                          <p:spTgt spid="41"/>
                                        </p:tgtEl>
                                        <p:attrNameLst>
                                          <p:attrName>ppt_h</p:attrName>
                                        </p:attrNameLst>
                                      </p:cBhvr>
                                      <p:tavLst>
                                        <p:tav tm="0">
                                          <p:val>
                                            <p:fltVal val="0"/>
                                          </p:val>
                                        </p:tav>
                                        <p:tav tm="100000">
                                          <p:val>
                                            <p:strVal val="#ppt_h"/>
                                          </p:val>
                                        </p:tav>
                                      </p:tavLst>
                                    </p:anim>
                                    <p:animEffect transition="in" filter="fade">
                                      <p:cBhvr>
                                        <p:cTn id="65" dur="500"/>
                                        <p:tgtEl>
                                          <p:spTgt spid="41"/>
                                        </p:tgtEl>
                                      </p:cBhvr>
                                    </p:animEffect>
                                  </p:childTnLst>
                                </p:cTn>
                              </p:par>
                            </p:childTnLst>
                          </p:cTn>
                        </p:par>
                        <p:par>
                          <p:cTn id="66" fill="hold">
                            <p:stCondLst>
                              <p:cond delay="5000"/>
                            </p:stCondLst>
                            <p:childTnLst>
                              <p:par>
                                <p:cTn id="67" presetID="22" presetClass="entr" presetSubtype="1" fill="hold" nodeType="afterEffect">
                                  <p:stCondLst>
                                    <p:cond delay="0"/>
                                  </p:stCondLst>
                                  <p:childTnLst>
                                    <p:set>
                                      <p:cBhvr>
                                        <p:cTn id="68" dur="1" fill="hold">
                                          <p:stCondLst>
                                            <p:cond delay="0"/>
                                          </p:stCondLst>
                                        </p:cTn>
                                        <p:tgtEl>
                                          <p:spTgt spid="44">
                                            <p:txEl>
                                              <p:pRg st="0" end="0"/>
                                            </p:txEl>
                                          </p:spTgt>
                                        </p:tgtEl>
                                        <p:attrNameLst>
                                          <p:attrName>style.visibility</p:attrName>
                                        </p:attrNameLst>
                                      </p:cBhvr>
                                      <p:to>
                                        <p:strVal val="visible"/>
                                      </p:to>
                                    </p:set>
                                    <p:animEffect transition="in" filter="wipe(up)">
                                      <p:cBhvr>
                                        <p:cTn id="69" dur="500"/>
                                        <p:tgtEl>
                                          <p:spTgt spid="44">
                                            <p:txEl>
                                              <p:pRg st="0" end="0"/>
                                            </p:txEl>
                                          </p:spTgt>
                                        </p:tgtEl>
                                      </p:cBhvr>
                                    </p:animEffect>
                                  </p:childTnLst>
                                </p:cTn>
                              </p:par>
                            </p:childTnLst>
                          </p:cTn>
                        </p:par>
                        <p:par>
                          <p:cTn id="70" fill="hold">
                            <p:stCondLst>
                              <p:cond delay="5500"/>
                            </p:stCondLst>
                            <p:childTnLst>
                              <p:par>
                                <p:cTn id="71" presetID="22" presetClass="entr" presetSubtype="1" fill="hold" nodeType="afterEffect">
                                  <p:stCondLst>
                                    <p:cond delay="0"/>
                                  </p:stCondLst>
                                  <p:childTnLst>
                                    <p:set>
                                      <p:cBhvr>
                                        <p:cTn id="72" dur="1" fill="hold">
                                          <p:stCondLst>
                                            <p:cond delay="0"/>
                                          </p:stCondLst>
                                        </p:cTn>
                                        <p:tgtEl>
                                          <p:spTgt spid="44">
                                            <p:txEl>
                                              <p:pRg st="1" end="1"/>
                                            </p:txEl>
                                          </p:spTgt>
                                        </p:tgtEl>
                                        <p:attrNameLst>
                                          <p:attrName>style.visibility</p:attrName>
                                        </p:attrNameLst>
                                      </p:cBhvr>
                                      <p:to>
                                        <p:strVal val="visible"/>
                                      </p:to>
                                    </p:set>
                                    <p:animEffect transition="in" filter="wipe(up)">
                                      <p:cBhvr>
                                        <p:cTn id="73" dur="500"/>
                                        <p:tgtEl>
                                          <p:spTgt spid="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40" grpId="0" animBg="1"/>
      <p:bldP spid="41" grpId="0" animBg="1" autoUpdateAnimBg="0"/>
      <p:bldP spid="45" grpId="0" animBg="1"/>
      <p:bldP spid="45" grpId="1" animBg="1"/>
      <p:bldP spid="46" grpId="0" animBg="1"/>
      <p:bldP spid="46" grpId="1" animBg="1"/>
      <p:bldP spid="47" grpId="0"/>
      <p:bldP spid="48" grpId="0"/>
      <p:bldP spid="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组合 64"/>
          <p:cNvGrpSpPr/>
          <p:nvPr/>
        </p:nvGrpSpPr>
        <p:grpSpPr>
          <a:xfrm>
            <a:off x="2430624" y="2008732"/>
            <a:ext cx="623725" cy="622534"/>
            <a:chOff x="3241675" y="2678113"/>
            <a:chExt cx="831850" cy="830262"/>
          </a:xfrm>
        </p:grpSpPr>
        <p:sp>
          <p:nvSpPr>
            <p:cNvPr id="66" name="Oval 7"/>
            <p:cNvSpPr>
              <a:spLocks noChangeArrowheads="1"/>
            </p:cNvSpPr>
            <p:nvPr/>
          </p:nvSpPr>
          <p:spPr bwMode="auto">
            <a:xfrm>
              <a:off x="3241675" y="2678113"/>
              <a:ext cx="831850" cy="830262"/>
            </a:xfrm>
            <a:prstGeom prst="ellipse">
              <a:avLst/>
            </a:pr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67" name="Freeform 10"/>
            <p:cNvSpPr>
              <a:spLocks noEditPoints="1"/>
            </p:cNvSpPr>
            <p:nvPr/>
          </p:nvSpPr>
          <p:spPr bwMode="auto">
            <a:xfrm>
              <a:off x="3376613" y="2879725"/>
              <a:ext cx="396875" cy="361950"/>
            </a:xfrm>
            <a:custGeom>
              <a:avLst/>
              <a:gdLst>
                <a:gd name="T0" fmla="*/ 568 w 580"/>
                <a:gd name="T1" fmla="*/ 207 h 528"/>
                <a:gd name="T2" fmla="*/ 580 w 580"/>
                <a:gd name="T3" fmla="*/ 207 h 528"/>
                <a:gd name="T4" fmla="*/ 292 w 580"/>
                <a:gd name="T5" fmla="*/ 0 h 528"/>
                <a:gd name="T6" fmla="*/ 0 w 580"/>
                <a:gd name="T7" fmla="*/ 244 h 528"/>
                <a:gd name="T8" fmla="*/ 114 w 580"/>
                <a:gd name="T9" fmla="*/ 438 h 528"/>
                <a:gd name="T10" fmla="*/ 117 w 580"/>
                <a:gd name="T11" fmla="*/ 440 h 528"/>
                <a:gd name="T12" fmla="*/ 89 w 580"/>
                <a:gd name="T13" fmla="*/ 528 h 528"/>
                <a:gd name="T14" fmla="*/ 194 w 580"/>
                <a:gd name="T15" fmla="*/ 475 h 528"/>
                <a:gd name="T16" fmla="*/ 199 w 580"/>
                <a:gd name="T17" fmla="*/ 476 h 528"/>
                <a:gd name="T18" fmla="*/ 292 w 580"/>
                <a:gd name="T19" fmla="*/ 488 h 528"/>
                <a:gd name="T20" fmla="*/ 311 w 580"/>
                <a:gd name="T21" fmla="*/ 488 h 528"/>
                <a:gd name="T22" fmla="*/ 302 w 580"/>
                <a:gd name="T23" fmla="*/ 430 h 528"/>
                <a:gd name="T24" fmla="*/ 568 w 580"/>
                <a:gd name="T25" fmla="*/ 207 h 528"/>
                <a:gd name="T26" fmla="*/ 393 w 580"/>
                <a:gd name="T27" fmla="*/ 121 h 528"/>
                <a:gd name="T28" fmla="*/ 393 w 580"/>
                <a:gd name="T29" fmla="*/ 121 h 528"/>
                <a:gd name="T30" fmla="*/ 434 w 580"/>
                <a:gd name="T31" fmla="*/ 160 h 528"/>
                <a:gd name="T32" fmla="*/ 393 w 580"/>
                <a:gd name="T33" fmla="*/ 200 h 528"/>
                <a:gd name="T34" fmla="*/ 352 w 580"/>
                <a:gd name="T35" fmla="*/ 160 h 528"/>
                <a:gd name="T36" fmla="*/ 393 w 580"/>
                <a:gd name="T37" fmla="*/ 121 h 528"/>
                <a:gd name="T38" fmla="*/ 190 w 580"/>
                <a:gd name="T39" fmla="*/ 200 h 528"/>
                <a:gd name="T40" fmla="*/ 190 w 580"/>
                <a:gd name="T41" fmla="*/ 200 h 528"/>
                <a:gd name="T42" fmla="*/ 149 w 580"/>
                <a:gd name="T43" fmla="*/ 160 h 528"/>
                <a:gd name="T44" fmla="*/ 190 w 580"/>
                <a:gd name="T45" fmla="*/ 121 h 528"/>
                <a:gd name="T46" fmla="*/ 231 w 580"/>
                <a:gd name="T47" fmla="*/ 160 h 528"/>
                <a:gd name="T48" fmla="*/ 190 w 580"/>
                <a:gd name="T49" fmla="*/ 20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0" h="528">
                  <a:moveTo>
                    <a:pt x="568" y="207"/>
                  </a:moveTo>
                  <a:cubicBezTo>
                    <a:pt x="572" y="207"/>
                    <a:pt x="576" y="207"/>
                    <a:pt x="580" y="207"/>
                  </a:cubicBezTo>
                  <a:cubicBezTo>
                    <a:pt x="559" y="90"/>
                    <a:pt x="438" y="0"/>
                    <a:pt x="292" y="0"/>
                  </a:cubicBezTo>
                  <a:cubicBezTo>
                    <a:pt x="130" y="0"/>
                    <a:pt x="0" y="110"/>
                    <a:pt x="0" y="244"/>
                  </a:cubicBezTo>
                  <a:cubicBezTo>
                    <a:pt x="0" y="323"/>
                    <a:pt x="45" y="394"/>
                    <a:pt x="114" y="438"/>
                  </a:cubicBezTo>
                  <a:cubicBezTo>
                    <a:pt x="115" y="439"/>
                    <a:pt x="117" y="440"/>
                    <a:pt x="117" y="440"/>
                  </a:cubicBezTo>
                  <a:lnTo>
                    <a:pt x="89" y="528"/>
                  </a:lnTo>
                  <a:lnTo>
                    <a:pt x="194" y="475"/>
                  </a:lnTo>
                  <a:cubicBezTo>
                    <a:pt x="194" y="475"/>
                    <a:pt x="198" y="476"/>
                    <a:pt x="199" y="476"/>
                  </a:cubicBezTo>
                  <a:cubicBezTo>
                    <a:pt x="228" y="484"/>
                    <a:pt x="259" y="488"/>
                    <a:pt x="292" y="488"/>
                  </a:cubicBezTo>
                  <a:cubicBezTo>
                    <a:pt x="298" y="488"/>
                    <a:pt x="305" y="488"/>
                    <a:pt x="311" y="488"/>
                  </a:cubicBezTo>
                  <a:cubicBezTo>
                    <a:pt x="305" y="469"/>
                    <a:pt x="302" y="450"/>
                    <a:pt x="302" y="430"/>
                  </a:cubicBezTo>
                  <a:cubicBezTo>
                    <a:pt x="302" y="307"/>
                    <a:pt x="421" y="207"/>
                    <a:pt x="568" y="207"/>
                  </a:cubicBezTo>
                  <a:close/>
                  <a:moveTo>
                    <a:pt x="393" y="121"/>
                  </a:moveTo>
                  <a:lnTo>
                    <a:pt x="393" y="121"/>
                  </a:lnTo>
                  <a:cubicBezTo>
                    <a:pt x="416" y="121"/>
                    <a:pt x="434" y="138"/>
                    <a:pt x="434" y="160"/>
                  </a:cubicBezTo>
                  <a:cubicBezTo>
                    <a:pt x="434" y="182"/>
                    <a:pt x="416" y="200"/>
                    <a:pt x="393" y="200"/>
                  </a:cubicBezTo>
                  <a:cubicBezTo>
                    <a:pt x="370" y="200"/>
                    <a:pt x="352" y="182"/>
                    <a:pt x="352" y="160"/>
                  </a:cubicBezTo>
                  <a:cubicBezTo>
                    <a:pt x="352" y="138"/>
                    <a:pt x="370" y="121"/>
                    <a:pt x="393" y="121"/>
                  </a:cubicBezTo>
                  <a:close/>
                  <a:moveTo>
                    <a:pt x="190" y="200"/>
                  </a:moveTo>
                  <a:lnTo>
                    <a:pt x="190" y="200"/>
                  </a:lnTo>
                  <a:cubicBezTo>
                    <a:pt x="167" y="200"/>
                    <a:pt x="149" y="182"/>
                    <a:pt x="149" y="160"/>
                  </a:cubicBezTo>
                  <a:cubicBezTo>
                    <a:pt x="149" y="138"/>
                    <a:pt x="167" y="121"/>
                    <a:pt x="190" y="121"/>
                  </a:cubicBezTo>
                  <a:cubicBezTo>
                    <a:pt x="213" y="121"/>
                    <a:pt x="231" y="138"/>
                    <a:pt x="231" y="160"/>
                  </a:cubicBezTo>
                  <a:cubicBezTo>
                    <a:pt x="231" y="182"/>
                    <a:pt x="213" y="200"/>
                    <a:pt x="190" y="20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68" name="Freeform 11"/>
            <p:cNvSpPr>
              <a:spLocks noEditPoints="1"/>
            </p:cNvSpPr>
            <p:nvPr/>
          </p:nvSpPr>
          <p:spPr bwMode="auto">
            <a:xfrm>
              <a:off x="3598863" y="3033713"/>
              <a:ext cx="336550" cy="306387"/>
            </a:xfrm>
            <a:custGeom>
              <a:avLst/>
              <a:gdLst>
                <a:gd name="T0" fmla="*/ 0 w 493"/>
                <a:gd name="T1" fmla="*/ 206 h 446"/>
                <a:gd name="T2" fmla="*/ 247 w 493"/>
                <a:gd name="T3" fmla="*/ 412 h 446"/>
                <a:gd name="T4" fmla="*/ 325 w 493"/>
                <a:gd name="T5" fmla="*/ 402 h 446"/>
                <a:gd name="T6" fmla="*/ 329 w 493"/>
                <a:gd name="T7" fmla="*/ 401 h 446"/>
                <a:gd name="T8" fmla="*/ 418 w 493"/>
                <a:gd name="T9" fmla="*/ 446 h 446"/>
                <a:gd name="T10" fmla="*/ 394 w 493"/>
                <a:gd name="T11" fmla="*/ 371 h 446"/>
                <a:gd name="T12" fmla="*/ 397 w 493"/>
                <a:gd name="T13" fmla="*/ 370 h 446"/>
                <a:gd name="T14" fmla="*/ 493 w 493"/>
                <a:gd name="T15" fmla="*/ 206 h 446"/>
                <a:gd name="T16" fmla="*/ 247 w 493"/>
                <a:gd name="T17" fmla="*/ 0 h 446"/>
                <a:gd name="T18" fmla="*/ 0 w 493"/>
                <a:gd name="T19" fmla="*/ 206 h 446"/>
                <a:gd name="T20" fmla="*/ 298 w 493"/>
                <a:gd name="T21" fmla="*/ 135 h 446"/>
                <a:gd name="T22" fmla="*/ 298 w 493"/>
                <a:gd name="T23" fmla="*/ 135 h 446"/>
                <a:gd name="T24" fmla="*/ 333 w 493"/>
                <a:gd name="T25" fmla="*/ 102 h 446"/>
                <a:gd name="T26" fmla="*/ 367 w 493"/>
                <a:gd name="T27" fmla="*/ 135 h 446"/>
                <a:gd name="T28" fmla="*/ 333 w 493"/>
                <a:gd name="T29" fmla="*/ 169 h 446"/>
                <a:gd name="T30" fmla="*/ 298 w 493"/>
                <a:gd name="T31" fmla="*/ 135 h 446"/>
                <a:gd name="T32" fmla="*/ 127 w 493"/>
                <a:gd name="T33" fmla="*/ 135 h 446"/>
                <a:gd name="T34" fmla="*/ 127 w 493"/>
                <a:gd name="T35" fmla="*/ 135 h 446"/>
                <a:gd name="T36" fmla="*/ 161 w 493"/>
                <a:gd name="T37" fmla="*/ 102 h 446"/>
                <a:gd name="T38" fmla="*/ 196 w 493"/>
                <a:gd name="T39" fmla="*/ 135 h 446"/>
                <a:gd name="T40" fmla="*/ 161 w 493"/>
                <a:gd name="T41" fmla="*/ 169 h 446"/>
                <a:gd name="T42" fmla="*/ 127 w 493"/>
                <a:gd name="T43" fmla="*/ 135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3" h="446">
                  <a:moveTo>
                    <a:pt x="0" y="206"/>
                  </a:moveTo>
                  <a:cubicBezTo>
                    <a:pt x="0" y="320"/>
                    <a:pt x="111" y="412"/>
                    <a:pt x="247" y="412"/>
                  </a:cubicBezTo>
                  <a:cubicBezTo>
                    <a:pt x="274" y="412"/>
                    <a:pt x="300" y="409"/>
                    <a:pt x="325" y="402"/>
                  </a:cubicBezTo>
                  <a:cubicBezTo>
                    <a:pt x="326" y="401"/>
                    <a:pt x="329" y="401"/>
                    <a:pt x="329" y="401"/>
                  </a:cubicBezTo>
                  <a:lnTo>
                    <a:pt x="418" y="446"/>
                  </a:lnTo>
                  <a:lnTo>
                    <a:pt x="394" y="371"/>
                  </a:lnTo>
                  <a:cubicBezTo>
                    <a:pt x="394" y="371"/>
                    <a:pt x="396" y="370"/>
                    <a:pt x="397" y="370"/>
                  </a:cubicBezTo>
                  <a:cubicBezTo>
                    <a:pt x="455" y="332"/>
                    <a:pt x="493" y="273"/>
                    <a:pt x="493" y="206"/>
                  </a:cubicBezTo>
                  <a:cubicBezTo>
                    <a:pt x="493" y="92"/>
                    <a:pt x="383" y="0"/>
                    <a:pt x="247" y="0"/>
                  </a:cubicBezTo>
                  <a:cubicBezTo>
                    <a:pt x="111" y="0"/>
                    <a:pt x="0" y="92"/>
                    <a:pt x="0" y="206"/>
                  </a:cubicBezTo>
                  <a:close/>
                  <a:moveTo>
                    <a:pt x="298" y="135"/>
                  </a:moveTo>
                  <a:lnTo>
                    <a:pt x="298" y="135"/>
                  </a:lnTo>
                  <a:cubicBezTo>
                    <a:pt x="298" y="117"/>
                    <a:pt x="314" y="102"/>
                    <a:pt x="333" y="102"/>
                  </a:cubicBezTo>
                  <a:cubicBezTo>
                    <a:pt x="352" y="102"/>
                    <a:pt x="367" y="117"/>
                    <a:pt x="367" y="135"/>
                  </a:cubicBezTo>
                  <a:cubicBezTo>
                    <a:pt x="367" y="154"/>
                    <a:pt x="352" y="169"/>
                    <a:pt x="333" y="169"/>
                  </a:cubicBezTo>
                  <a:cubicBezTo>
                    <a:pt x="314" y="169"/>
                    <a:pt x="298" y="154"/>
                    <a:pt x="298" y="135"/>
                  </a:cubicBezTo>
                  <a:close/>
                  <a:moveTo>
                    <a:pt x="127" y="135"/>
                  </a:moveTo>
                  <a:lnTo>
                    <a:pt x="127" y="135"/>
                  </a:lnTo>
                  <a:cubicBezTo>
                    <a:pt x="127" y="117"/>
                    <a:pt x="142" y="102"/>
                    <a:pt x="161" y="102"/>
                  </a:cubicBezTo>
                  <a:cubicBezTo>
                    <a:pt x="180" y="102"/>
                    <a:pt x="196" y="117"/>
                    <a:pt x="196" y="135"/>
                  </a:cubicBezTo>
                  <a:cubicBezTo>
                    <a:pt x="196" y="154"/>
                    <a:pt x="180" y="169"/>
                    <a:pt x="161" y="169"/>
                  </a:cubicBezTo>
                  <a:cubicBezTo>
                    <a:pt x="142" y="169"/>
                    <a:pt x="127" y="154"/>
                    <a:pt x="127" y="1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grpSp>
        <p:nvGrpSpPr>
          <p:cNvPr id="69" name="组合 68"/>
          <p:cNvGrpSpPr/>
          <p:nvPr/>
        </p:nvGrpSpPr>
        <p:grpSpPr>
          <a:xfrm>
            <a:off x="2043772" y="1113615"/>
            <a:ext cx="623725" cy="623725"/>
            <a:chOff x="2725738" y="1484313"/>
            <a:chExt cx="831850" cy="831850"/>
          </a:xfrm>
        </p:grpSpPr>
        <p:sp>
          <p:nvSpPr>
            <p:cNvPr id="70" name="Oval 6"/>
            <p:cNvSpPr>
              <a:spLocks noChangeArrowheads="1"/>
            </p:cNvSpPr>
            <p:nvPr/>
          </p:nvSpPr>
          <p:spPr bwMode="auto">
            <a:xfrm>
              <a:off x="2725738" y="1484313"/>
              <a:ext cx="831850" cy="831850"/>
            </a:xfrm>
            <a:prstGeom prst="ellipse">
              <a:avLst/>
            </a:pr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1" name="Freeform 12"/>
            <p:cNvSpPr>
              <a:spLocks/>
            </p:cNvSpPr>
            <p:nvPr/>
          </p:nvSpPr>
          <p:spPr bwMode="auto">
            <a:xfrm>
              <a:off x="2851150" y="1598613"/>
              <a:ext cx="573087" cy="544512"/>
            </a:xfrm>
            <a:custGeom>
              <a:avLst/>
              <a:gdLst>
                <a:gd name="T0" fmla="*/ 244 w 836"/>
                <a:gd name="T1" fmla="*/ 537 h 795"/>
                <a:gd name="T2" fmla="*/ 510 w 836"/>
                <a:gd name="T3" fmla="*/ 376 h 795"/>
                <a:gd name="T4" fmla="*/ 187 w 836"/>
                <a:gd name="T5" fmla="*/ 332 h 795"/>
                <a:gd name="T6" fmla="*/ 619 w 836"/>
                <a:gd name="T7" fmla="*/ 327 h 795"/>
                <a:gd name="T8" fmla="*/ 619 w 836"/>
                <a:gd name="T9" fmla="*/ 358 h 795"/>
                <a:gd name="T10" fmla="*/ 374 w 836"/>
                <a:gd name="T11" fmla="*/ 533 h 795"/>
                <a:gd name="T12" fmla="*/ 635 w 836"/>
                <a:gd name="T13" fmla="*/ 554 h 795"/>
                <a:gd name="T14" fmla="*/ 627 w 836"/>
                <a:gd name="T15" fmla="*/ 508 h 795"/>
                <a:gd name="T16" fmla="*/ 836 w 836"/>
                <a:gd name="T17" fmla="*/ 304 h 795"/>
                <a:gd name="T18" fmla="*/ 547 w 836"/>
                <a:gd name="T19" fmla="*/ 262 h 795"/>
                <a:gd name="T20" fmla="*/ 418 w 836"/>
                <a:gd name="T21" fmla="*/ 0 h 795"/>
                <a:gd name="T22" fmla="*/ 289 w 836"/>
                <a:gd name="T23" fmla="*/ 262 h 795"/>
                <a:gd name="T24" fmla="*/ 0 w 836"/>
                <a:gd name="T25" fmla="*/ 304 h 795"/>
                <a:gd name="T26" fmla="*/ 209 w 836"/>
                <a:gd name="T27" fmla="*/ 508 h 795"/>
                <a:gd name="T28" fmla="*/ 159 w 836"/>
                <a:gd name="T29" fmla="*/ 795 h 795"/>
                <a:gd name="T30" fmla="*/ 418 w 836"/>
                <a:gd name="T31" fmla="*/ 660 h 795"/>
                <a:gd name="T32" fmla="*/ 676 w 836"/>
                <a:gd name="T33" fmla="*/ 795 h 795"/>
                <a:gd name="T34" fmla="*/ 636 w 836"/>
                <a:gd name="T35" fmla="*/ 559 h 795"/>
                <a:gd name="T36" fmla="*/ 244 w 836"/>
                <a:gd name="T37" fmla="*/ 576 h 795"/>
                <a:gd name="T38" fmla="*/ 244 w 836"/>
                <a:gd name="T39" fmla="*/ 537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6" h="795">
                  <a:moveTo>
                    <a:pt x="244" y="537"/>
                  </a:moveTo>
                  <a:cubicBezTo>
                    <a:pt x="263" y="515"/>
                    <a:pt x="510" y="376"/>
                    <a:pt x="510" y="376"/>
                  </a:cubicBezTo>
                  <a:lnTo>
                    <a:pt x="187" y="332"/>
                  </a:lnTo>
                  <a:lnTo>
                    <a:pt x="619" y="327"/>
                  </a:lnTo>
                  <a:cubicBezTo>
                    <a:pt x="619" y="327"/>
                    <a:pt x="634" y="340"/>
                    <a:pt x="619" y="358"/>
                  </a:cubicBezTo>
                  <a:cubicBezTo>
                    <a:pt x="603" y="376"/>
                    <a:pt x="374" y="533"/>
                    <a:pt x="374" y="533"/>
                  </a:cubicBezTo>
                  <a:lnTo>
                    <a:pt x="635" y="554"/>
                  </a:lnTo>
                  <a:lnTo>
                    <a:pt x="627" y="508"/>
                  </a:lnTo>
                  <a:lnTo>
                    <a:pt x="836" y="304"/>
                  </a:lnTo>
                  <a:lnTo>
                    <a:pt x="547" y="262"/>
                  </a:lnTo>
                  <a:lnTo>
                    <a:pt x="418" y="0"/>
                  </a:lnTo>
                  <a:lnTo>
                    <a:pt x="289" y="262"/>
                  </a:lnTo>
                  <a:lnTo>
                    <a:pt x="0" y="304"/>
                  </a:lnTo>
                  <a:lnTo>
                    <a:pt x="209" y="508"/>
                  </a:lnTo>
                  <a:lnTo>
                    <a:pt x="159" y="795"/>
                  </a:lnTo>
                  <a:lnTo>
                    <a:pt x="418" y="660"/>
                  </a:lnTo>
                  <a:lnTo>
                    <a:pt x="676" y="795"/>
                  </a:lnTo>
                  <a:lnTo>
                    <a:pt x="636" y="559"/>
                  </a:lnTo>
                  <a:lnTo>
                    <a:pt x="244" y="576"/>
                  </a:lnTo>
                  <a:cubicBezTo>
                    <a:pt x="244" y="576"/>
                    <a:pt x="225" y="559"/>
                    <a:pt x="244" y="5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2" name="Freeform 13"/>
            <p:cNvSpPr>
              <a:spLocks/>
            </p:cNvSpPr>
            <p:nvPr/>
          </p:nvSpPr>
          <p:spPr bwMode="auto">
            <a:xfrm>
              <a:off x="3286125" y="1978025"/>
              <a:ext cx="30162" cy="3175"/>
            </a:xfrm>
            <a:custGeom>
              <a:avLst/>
              <a:gdLst>
                <a:gd name="T0" fmla="*/ 0 w 43"/>
                <a:gd name="T1" fmla="*/ 0 h 5"/>
                <a:gd name="T2" fmla="*/ 1 w 43"/>
                <a:gd name="T3" fmla="*/ 5 h 5"/>
                <a:gd name="T4" fmla="*/ 43 w 43"/>
                <a:gd name="T5" fmla="*/ 3 h 5"/>
                <a:gd name="T6" fmla="*/ 0 w 43"/>
                <a:gd name="T7" fmla="*/ 0 h 5"/>
              </a:gdLst>
              <a:ahLst/>
              <a:cxnLst>
                <a:cxn ang="0">
                  <a:pos x="T0" y="T1"/>
                </a:cxn>
                <a:cxn ang="0">
                  <a:pos x="T2" y="T3"/>
                </a:cxn>
                <a:cxn ang="0">
                  <a:pos x="T4" y="T5"/>
                </a:cxn>
                <a:cxn ang="0">
                  <a:pos x="T6" y="T7"/>
                </a:cxn>
              </a:cxnLst>
              <a:rect l="0" t="0" r="r" b="b"/>
              <a:pathLst>
                <a:path w="43" h="5">
                  <a:moveTo>
                    <a:pt x="0" y="0"/>
                  </a:moveTo>
                  <a:lnTo>
                    <a:pt x="1" y="5"/>
                  </a:lnTo>
                  <a:lnTo>
                    <a:pt x="43" y="3"/>
                  </a:lnTo>
                  <a:lnTo>
                    <a:pt x="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grpSp>
        <p:nvGrpSpPr>
          <p:cNvPr id="73" name="组合 72"/>
          <p:cNvGrpSpPr/>
          <p:nvPr/>
        </p:nvGrpSpPr>
        <p:grpSpPr>
          <a:xfrm>
            <a:off x="2430624" y="3100250"/>
            <a:ext cx="623725" cy="623725"/>
            <a:chOff x="3241675" y="4133850"/>
            <a:chExt cx="831850" cy="831850"/>
          </a:xfrm>
        </p:grpSpPr>
        <p:sp>
          <p:nvSpPr>
            <p:cNvPr id="74" name="Oval 9"/>
            <p:cNvSpPr>
              <a:spLocks noChangeArrowheads="1"/>
            </p:cNvSpPr>
            <p:nvPr/>
          </p:nvSpPr>
          <p:spPr bwMode="auto">
            <a:xfrm>
              <a:off x="3241675" y="4133850"/>
              <a:ext cx="831850" cy="831850"/>
            </a:xfrm>
            <a:prstGeom prst="ellipse">
              <a:avLst/>
            </a:pr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5" name="Freeform 14"/>
            <p:cNvSpPr>
              <a:spLocks noEditPoints="1"/>
            </p:cNvSpPr>
            <p:nvPr/>
          </p:nvSpPr>
          <p:spPr bwMode="auto">
            <a:xfrm>
              <a:off x="3379788" y="4394200"/>
              <a:ext cx="482600" cy="384175"/>
            </a:xfrm>
            <a:custGeom>
              <a:avLst/>
              <a:gdLst>
                <a:gd name="T0" fmla="*/ 580 w 704"/>
                <a:gd name="T1" fmla="*/ 236 h 561"/>
                <a:gd name="T2" fmla="*/ 564 w 704"/>
                <a:gd name="T3" fmla="*/ 214 h 561"/>
                <a:gd name="T4" fmla="*/ 558 w 704"/>
                <a:gd name="T5" fmla="*/ 130 h 561"/>
                <a:gd name="T6" fmla="*/ 409 w 704"/>
                <a:gd name="T7" fmla="*/ 136 h 561"/>
                <a:gd name="T8" fmla="*/ 385 w 704"/>
                <a:gd name="T9" fmla="*/ 99 h 561"/>
                <a:gd name="T10" fmla="*/ 264 w 704"/>
                <a:gd name="T11" fmla="*/ 37 h 561"/>
                <a:gd name="T12" fmla="*/ 64 w 704"/>
                <a:gd name="T13" fmla="*/ 203 h 561"/>
                <a:gd name="T14" fmla="*/ 8 w 704"/>
                <a:gd name="T15" fmla="*/ 355 h 561"/>
                <a:gd name="T16" fmla="*/ 301 w 704"/>
                <a:gd name="T17" fmla="*/ 551 h 561"/>
                <a:gd name="T18" fmla="*/ 652 w 704"/>
                <a:gd name="T19" fmla="*/ 396 h 561"/>
                <a:gd name="T20" fmla="*/ 580 w 704"/>
                <a:gd name="T21" fmla="*/ 236 h 561"/>
                <a:gd name="T22" fmla="*/ 310 w 704"/>
                <a:gd name="T23" fmla="*/ 510 h 561"/>
                <a:gd name="T24" fmla="*/ 310 w 704"/>
                <a:gd name="T25" fmla="*/ 510 h 561"/>
                <a:gd name="T26" fmla="*/ 82 w 704"/>
                <a:gd name="T27" fmla="*/ 368 h 561"/>
                <a:gd name="T28" fmla="*/ 310 w 704"/>
                <a:gd name="T29" fmla="*/ 210 h 561"/>
                <a:gd name="T30" fmla="*/ 539 w 704"/>
                <a:gd name="T31" fmla="*/ 340 h 561"/>
                <a:gd name="T32" fmla="*/ 310 w 704"/>
                <a:gd name="T33" fmla="*/ 51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4" h="561">
                  <a:moveTo>
                    <a:pt x="580" y="236"/>
                  </a:moveTo>
                  <a:cubicBezTo>
                    <a:pt x="550" y="230"/>
                    <a:pt x="564" y="214"/>
                    <a:pt x="564" y="214"/>
                  </a:cubicBezTo>
                  <a:cubicBezTo>
                    <a:pt x="564" y="214"/>
                    <a:pt x="594" y="165"/>
                    <a:pt x="558" y="130"/>
                  </a:cubicBezTo>
                  <a:cubicBezTo>
                    <a:pt x="515" y="86"/>
                    <a:pt x="409" y="136"/>
                    <a:pt x="409" y="136"/>
                  </a:cubicBezTo>
                  <a:cubicBezTo>
                    <a:pt x="368" y="148"/>
                    <a:pt x="379" y="130"/>
                    <a:pt x="385" y="99"/>
                  </a:cubicBezTo>
                  <a:cubicBezTo>
                    <a:pt x="385" y="62"/>
                    <a:pt x="372" y="0"/>
                    <a:pt x="264" y="37"/>
                  </a:cubicBezTo>
                  <a:cubicBezTo>
                    <a:pt x="157" y="74"/>
                    <a:pt x="64" y="203"/>
                    <a:pt x="64" y="203"/>
                  </a:cubicBezTo>
                  <a:cubicBezTo>
                    <a:pt x="0" y="289"/>
                    <a:pt x="8" y="355"/>
                    <a:pt x="8" y="355"/>
                  </a:cubicBezTo>
                  <a:cubicBezTo>
                    <a:pt x="24" y="501"/>
                    <a:pt x="180" y="542"/>
                    <a:pt x="301" y="551"/>
                  </a:cubicBezTo>
                  <a:cubicBezTo>
                    <a:pt x="428" y="561"/>
                    <a:pt x="600" y="507"/>
                    <a:pt x="652" y="396"/>
                  </a:cubicBezTo>
                  <a:cubicBezTo>
                    <a:pt x="704" y="286"/>
                    <a:pt x="610" y="242"/>
                    <a:pt x="580" y="236"/>
                  </a:cubicBezTo>
                  <a:close/>
                  <a:moveTo>
                    <a:pt x="310" y="510"/>
                  </a:moveTo>
                  <a:lnTo>
                    <a:pt x="310" y="510"/>
                  </a:lnTo>
                  <a:cubicBezTo>
                    <a:pt x="184" y="516"/>
                    <a:pt x="82" y="452"/>
                    <a:pt x="82" y="368"/>
                  </a:cubicBezTo>
                  <a:cubicBezTo>
                    <a:pt x="82" y="283"/>
                    <a:pt x="184" y="216"/>
                    <a:pt x="310" y="210"/>
                  </a:cubicBezTo>
                  <a:cubicBezTo>
                    <a:pt x="437" y="204"/>
                    <a:pt x="539" y="256"/>
                    <a:pt x="539" y="340"/>
                  </a:cubicBezTo>
                  <a:cubicBezTo>
                    <a:pt x="539" y="425"/>
                    <a:pt x="437" y="504"/>
                    <a:pt x="310" y="5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6" name="Freeform 15"/>
            <p:cNvSpPr>
              <a:spLocks noEditPoints="1"/>
            </p:cNvSpPr>
            <p:nvPr/>
          </p:nvSpPr>
          <p:spPr bwMode="auto">
            <a:xfrm>
              <a:off x="3487738" y="4565650"/>
              <a:ext cx="190500" cy="169862"/>
            </a:xfrm>
            <a:custGeom>
              <a:avLst/>
              <a:gdLst>
                <a:gd name="T0" fmla="*/ 127 w 277"/>
                <a:gd name="T1" fmla="*/ 15 h 246"/>
                <a:gd name="T2" fmla="*/ 15 w 277"/>
                <a:gd name="T3" fmla="*/ 148 h 246"/>
                <a:gd name="T4" fmla="*/ 49 w 277"/>
                <a:gd name="T5" fmla="*/ 205 h 246"/>
                <a:gd name="T6" fmla="*/ 239 w 277"/>
                <a:gd name="T7" fmla="*/ 171 h 246"/>
                <a:gd name="T8" fmla="*/ 127 w 277"/>
                <a:gd name="T9" fmla="*/ 15 h 246"/>
                <a:gd name="T10" fmla="*/ 95 w 277"/>
                <a:gd name="T11" fmla="*/ 182 h 246"/>
                <a:gd name="T12" fmla="*/ 95 w 277"/>
                <a:gd name="T13" fmla="*/ 182 h 246"/>
                <a:gd name="T14" fmla="*/ 52 w 277"/>
                <a:gd name="T15" fmla="*/ 151 h 246"/>
                <a:gd name="T16" fmla="*/ 93 w 277"/>
                <a:gd name="T17" fmla="*/ 108 h 246"/>
                <a:gd name="T18" fmla="*/ 138 w 277"/>
                <a:gd name="T19" fmla="*/ 141 h 246"/>
                <a:gd name="T20" fmla="*/ 95 w 277"/>
                <a:gd name="T21" fmla="*/ 182 h 246"/>
                <a:gd name="T22" fmla="*/ 170 w 277"/>
                <a:gd name="T23" fmla="*/ 118 h 246"/>
                <a:gd name="T24" fmla="*/ 170 w 277"/>
                <a:gd name="T25" fmla="*/ 118 h 246"/>
                <a:gd name="T26" fmla="*/ 148 w 277"/>
                <a:gd name="T27" fmla="*/ 116 h 246"/>
                <a:gd name="T28" fmla="*/ 153 w 277"/>
                <a:gd name="T29" fmla="*/ 92 h 246"/>
                <a:gd name="T30" fmla="*/ 177 w 277"/>
                <a:gd name="T31" fmla="*/ 94 h 246"/>
                <a:gd name="T32" fmla="*/ 170 w 277"/>
                <a:gd name="T33" fmla="*/ 118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246">
                  <a:moveTo>
                    <a:pt x="127" y="15"/>
                  </a:moveTo>
                  <a:cubicBezTo>
                    <a:pt x="0" y="29"/>
                    <a:pt x="15" y="148"/>
                    <a:pt x="15" y="148"/>
                  </a:cubicBezTo>
                  <a:cubicBezTo>
                    <a:pt x="15" y="148"/>
                    <a:pt x="13" y="186"/>
                    <a:pt x="49" y="205"/>
                  </a:cubicBezTo>
                  <a:cubicBezTo>
                    <a:pt x="123" y="246"/>
                    <a:pt x="200" y="221"/>
                    <a:pt x="239" y="171"/>
                  </a:cubicBezTo>
                  <a:cubicBezTo>
                    <a:pt x="277" y="121"/>
                    <a:pt x="255" y="0"/>
                    <a:pt x="127" y="15"/>
                  </a:cubicBezTo>
                  <a:close/>
                  <a:moveTo>
                    <a:pt x="95" y="182"/>
                  </a:moveTo>
                  <a:lnTo>
                    <a:pt x="95" y="182"/>
                  </a:lnTo>
                  <a:cubicBezTo>
                    <a:pt x="71" y="184"/>
                    <a:pt x="52" y="171"/>
                    <a:pt x="52" y="151"/>
                  </a:cubicBezTo>
                  <a:cubicBezTo>
                    <a:pt x="52" y="131"/>
                    <a:pt x="69" y="110"/>
                    <a:pt x="93" y="108"/>
                  </a:cubicBezTo>
                  <a:cubicBezTo>
                    <a:pt x="120" y="105"/>
                    <a:pt x="138" y="121"/>
                    <a:pt x="138" y="141"/>
                  </a:cubicBezTo>
                  <a:cubicBezTo>
                    <a:pt x="138" y="161"/>
                    <a:pt x="119" y="179"/>
                    <a:pt x="95" y="182"/>
                  </a:cubicBezTo>
                  <a:close/>
                  <a:moveTo>
                    <a:pt x="170" y="118"/>
                  </a:moveTo>
                  <a:lnTo>
                    <a:pt x="170" y="118"/>
                  </a:lnTo>
                  <a:cubicBezTo>
                    <a:pt x="162" y="124"/>
                    <a:pt x="152" y="123"/>
                    <a:pt x="148" y="116"/>
                  </a:cubicBezTo>
                  <a:cubicBezTo>
                    <a:pt x="143" y="109"/>
                    <a:pt x="145" y="98"/>
                    <a:pt x="153" y="92"/>
                  </a:cubicBezTo>
                  <a:cubicBezTo>
                    <a:pt x="163" y="85"/>
                    <a:pt x="173" y="87"/>
                    <a:pt x="177" y="94"/>
                  </a:cubicBezTo>
                  <a:cubicBezTo>
                    <a:pt x="181" y="101"/>
                    <a:pt x="178" y="112"/>
                    <a:pt x="170" y="11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7" name="Freeform 16"/>
            <p:cNvSpPr>
              <a:spLocks/>
            </p:cNvSpPr>
            <p:nvPr/>
          </p:nvSpPr>
          <p:spPr bwMode="auto">
            <a:xfrm>
              <a:off x="3727450" y="4325938"/>
              <a:ext cx="177800" cy="200025"/>
            </a:xfrm>
            <a:custGeom>
              <a:avLst/>
              <a:gdLst>
                <a:gd name="T0" fmla="*/ 256 w 259"/>
                <a:gd name="T1" fmla="*/ 269 h 293"/>
                <a:gd name="T2" fmla="*/ 257 w 259"/>
                <a:gd name="T3" fmla="*/ 262 h 293"/>
                <a:gd name="T4" fmla="*/ 259 w 259"/>
                <a:gd name="T5" fmla="*/ 228 h 293"/>
                <a:gd name="T6" fmla="*/ 32 w 259"/>
                <a:gd name="T7" fmla="*/ 0 h 293"/>
                <a:gd name="T8" fmla="*/ 0 w 259"/>
                <a:gd name="T9" fmla="*/ 31 h 293"/>
                <a:gd name="T10" fmla="*/ 32 w 259"/>
                <a:gd name="T11" fmla="*/ 63 h 293"/>
                <a:gd name="T12" fmla="*/ 196 w 259"/>
                <a:gd name="T13" fmla="*/ 228 h 293"/>
                <a:gd name="T14" fmla="*/ 194 w 259"/>
                <a:gd name="T15" fmla="*/ 258 h 293"/>
                <a:gd name="T16" fmla="*/ 194 w 259"/>
                <a:gd name="T17" fmla="*/ 258 h 293"/>
                <a:gd name="T18" fmla="*/ 194 w 259"/>
                <a:gd name="T19" fmla="*/ 261 h 293"/>
                <a:gd name="T20" fmla="*/ 225 w 259"/>
                <a:gd name="T21" fmla="*/ 293 h 293"/>
                <a:gd name="T22" fmla="*/ 256 w 259"/>
                <a:gd name="T23" fmla="*/ 269 h 293"/>
                <a:gd name="T24" fmla="*/ 256 w 259"/>
                <a:gd name="T25" fmla="*/ 269 h 293"/>
                <a:gd name="T26" fmla="*/ 256 w 259"/>
                <a:gd name="T27" fmla="*/ 269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93">
                  <a:moveTo>
                    <a:pt x="256" y="269"/>
                  </a:moveTo>
                  <a:cubicBezTo>
                    <a:pt x="256" y="267"/>
                    <a:pt x="257" y="264"/>
                    <a:pt x="257" y="262"/>
                  </a:cubicBezTo>
                  <a:cubicBezTo>
                    <a:pt x="258" y="250"/>
                    <a:pt x="259" y="239"/>
                    <a:pt x="259" y="228"/>
                  </a:cubicBezTo>
                  <a:cubicBezTo>
                    <a:pt x="259" y="102"/>
                    <a:pt x="157" y="0"/>
                    <a:pt x="32" y="0"/>
                  </a:cubicBezTo>
                  <a:cubicBezTo>
                    <a:pt x="14" y="0"/>
                    <a:pt x="0" y="14"/>
                    <a:pt x="0" y="31"/>
                  </a:cubicBezTo>
                  <a:cubicBezTo>
                    <a:pt x="0" y="49"/>
                    <a:pt x="14" y="63"/>
                    <a:pt x="32" y="63"/>
                  </a:cubicBezTo>
                  <a:cubicBezTo>
                    <a:pt x="123" y="63"/>
                    <a:pt x="196" y="137"/>
                    <a:pt x="196" y="228"/>
                  </a:cubicBezTo>
                  <a:cubicBezTo>
                    <a:pt x="196" y="238"/>
                    <a:pt x="196" y="248"/>
                    <a:pt x="194" y="258"/>
                  </a:cubicBezTo>
                  <a:lnTo>
                    <a:pt x="194" y="258"/>
                  </a:lnTo>
                  <a:cubicBezTo>
                    <a:pt x="194" y="259"/>
                    <a:pt x="194" y="260"/>
                    <a:pt x="194" y="261"/>
                  </a:cubicBezTo>
                  <a:cubicBezTo>
                    <a:pt x="194" y="279"/>
                    <a:pt x="208" y="293"/>
                    <a:pt x="225" y="293"/>
                  </a:cubicBezTo>
                  <a:cubicBezTo>
                    <a:pt x="240" y="293"/>
                    <a:pt x="252" y="283"/>
                    <a:pt x="256" y="269"/>
                  </a:cubicBezTo>
                  <a:lnTo>
                    <a:pt x="256" y="269"/>
                  </a:lnTo>
                  <a:cubicBezTo>
                    <a:pt x="256" y="269"/>
                    <a:pt x="256" y="269"/>
                    <a:pt x="256" y="269"/>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78" name="Freeform 17"/>
            <p:cNvSpPr>
              <a:spLocks/>
            </p:cNvSpPr>
            <p:nvPr/>
          </p:nvSpPr>
          <p:spPr bwMode="auto">
            <a:xfrm>
              <a:off x="3732213" y="4395788"/>
              <a:ext cx="103187" cy="112712"/>
            </a:xfrm>
            <a:custGeom>
              <a:avLst/>
              <a:gdLst>
                <a:gd name="T0" fmla="*/ 151 w 152"/>
                <a:gd name="T1" fmla="*/ 137 h 164"/>
                <a:gd name="T2" fmla="*/ 152 w 152"/>
                <a:gd name="T3" fmla="*/ 126 h 164"/>
                <a:gd name="T4" fmla="*/ 26 w 152"/>
                <a:gd name="T5" fmla="*/ 0 h 164"/>
                <a:gd name="T6" fmla="*/ 0 w 152"/>
                <a:gd name="T7" fmla="*/ 26 h 164"/>
                <a:gd name="T8" fmla="*/ 26 w 152"/>
                <a:gd name="T9" fmla="*/ 52 h 164"/>
                <a:gd name="T10" fmla="*/ 99 w 152"/>
                <a:gd name="T11" fmla="*/ 126 h 164"/>
                <a:gd name="T12" fmla="*/ 99 w 152"/>
                <a:gd name="T13" fmla="*/ 135 h 164"/>
                <a:gd name="T14" fmla="*/ 99 w 152"/>
                <a:gd name="T15" fmla="*/ 135 h 164"/>
                <a:gd name="T16" fmla="*/ 99 w 152"/>
                <a:gd name="T17" fmla="*/ 138 h 164"/>
                <a:gd name="T18" fmla="*/ 125 w 152"/>
                <a:gd name="T19" fmla="*/ 164 h 164"/>
                <a:gd name="T20" fmla="*/ 151 w 152"/>
                <a:gd name="T21" fmla="*/ 142 h 164"/>
                <a:gd name="T22" fmla="*/ 151 w 152"/>
                <a:gd name="T23" fmla="*/ 142 h 164"/>
                <a:gd name="T24" fmla="*/ 151 w 152"/>
                <a:gd name="T25" fmla="*/ 140 h 164"/>
                <a:gd name="T26" fmla="*/ 151 w 152"/>
                <a:gd name="T27" fmla="*/ 138 h 164"/>
                <a:gd name="T28" fmla="*/ 151 w 152"/>
                <a:gd name="T29" fmla="*/ 13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2" h="164">
                  <a:moveTo>
                    <a:pt x="151" y="137"/>
                  </a:moveTo>
                  <a:cubicBezTo>
                    <a:pt x="152" y="133"/>
                    <a:pt x="152" y="130"/>
                    <a:pt x="152" y="126"/>
                  </a:cubicBezTo>
                  <a:cubicBezTo>
                    <a:pt x="152" y="56"/>
                    <a:pt x="95" y="0"/>
                    <a:pt x="26" y="0"/>
                  </a:cubicBezTo>
                  <a:cubicBezTo>
                    <a:pt x="11" y="0"/>
                    <a:pt x="0" y="11"/>
                    <a:pt x="0" y="26"/>
                  </a:cubicBezTo>
                  <a:cubicBezTo>
                    <a:pt x="0" y="40"/>
                    <a:pt x="11" y="52"/>
                    <a:pt x="26" y="52"/>
                  </a:cubicBezTo>
                  <a:cubicBezTo>
                    <a:pt x="66" y="52"/>
                    <a:pt x="99" y="85"/>
                    <a:pt x="99" y="126"/>
                  </a:cubicBezTo>
                  <a:cubicBezTo>
                    <a:pt x="99" y="129"/>
                    <a:pt x="99" y="132"/>
                    <a:pt x="99" y="135"/>
                  </a:cubicBezTo>
                  <a:lnTo>
                    <a:pt x="99" y="135"/>
                  </a:lnTo>
                  <a:cubicBezTo>
                    <a:pt x="99" y="136"/>
                    <a:pt x="99" y="137"/>
                    <a:pt x="99" y="138"/>
                  </a:cubicBezTo>
                  <a:cubicBezTo>
                    <a:pt x="99" y="153"/>
                    <a:pt x="111" y="164"/>
                    <a:pt x="125" y="164"/>
                  </a:cubicBezTo>
                  <a:cubicBezTo>
                    <a:pt x="138" y="164"/>
                    <a:pt x="149" y="154"/>
                    <a:pt x="151" y="142"/>
                  </a:cubicBezTo>
                  <a:lnTo>
                    <a:pt x="151" y="142"/>
                  </a:lnTo>
                  <a:cubicBezTo>
                    <a:pt x="151" y="141"/>
                    <a:pt x="151" y="140"/>
                    <a:pt x="151" y="140"/>
                  </a:cubicBezTo>
                  <a:cubicBezTo>
                    <a:pt x="151" y="139"/>
                    <a:pt x="151" y="139"/>
                    <a:pt x="151" y="138"/>
                  </a:cubicBezTo>
                  <a:cubicBezTo>
                    <a:pt x="151" y="138"/>
                    <a:pt x="151" y="138"/>
                    <a:pt x="151" y="1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grpSp>
        <p:nvGrpSpPr>
          <p:cNvPr id="79" name="组合 78"/>
          <p:cNvGrpSpPr/>
          <p:nvPr/>
        </p:nvGrpSpPr>
        <p:grpSpPr>
          <a:xfrm>
            <a:off x="2043772" y="3995367"/>
            <a:ext cx="623725" cy="622534"/>
            <a:chOff x="2725738" y="5327650"/>
            <a:chExt cx="831850" cy="830262"/>
          </a:xfrm>
        </p:grpSpPr>
        <p:sp>
          <p:nvSpPr>
            <p:cNvPr id="84" name="Oval 8"/>
            <p:cNvSpPr>
              <a:spLocks noChangeArrowheads="1"/>
            </p:cNvSpPr>
            <p:nvPr/>
          </p:nvSpPr>
          <p:spPr bwMode="auto">
            <a:xfrm>
              <a:off x="2725738" y="5327650"/>
              <a:ext cx="831850" cy="830262"/>
            </a:xfrm>
            <a:prstGeom prst="ellipse">
              <a:avLst/>
            </a:prstGeom>
            <a:solidFill>
              <a:srgbClr val="E62A2A"/>
            </a:solidFill>
            <a:ln>
              <a:noFill/>
            </a:ln>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85" name="Freeform 18"/>
            <p:cNvSpPr>
              <a:spLocks noEditPoints="1"/>
            </p:cNvSpPr>
            <p:nvPr/>
          </p:nvSpPr>
          <p:spPr bwMode="auto">
            <a:xfrm>
              <a:off x="2870200" y="5516563"/>
              <a:ext cx="538162" cy="471487"/>
            </a:xfrm>
            <a:custGeom>
              <a:avLst/>
              <a:gdLst>
                <a:gd name="T0" fmla="*/ 417 w 785"/>
                <a:gd name="T1" fmla="*/ 0 h 690"/>
                <a:gd name="T2" fmla="*/ 417 w 785"/>
                <a:gd name="T3" fmla="*/ 593 h 690"/>
                <a:gd name="T4" fmla="*/ 646 w 785"/>
                <a:gd name="T5" fmla="*/ 690 h 690"/>
                <a:gd name="T6" fmla="*/ 626 w 785"/>
                <a:gd name="T7" fmla="*/ 540 h 690"/>
                <a:gd name="T8" fmla="*/ 30 w 785"/>
                <a:gd name="T9" fmla="*/ 315 h 690"/>
                <a:gd name="T10" fmla="*/ 0 w 785"/>
                <a:gd name="T11" fmla="*/ 396 h 690"/>
                <a:gd name="T12" fmla="*/ 122 w 785"/>
                <a:gd name="T13" fmla="*/ 600 h 690"/>
                <a:gd name="T14" fmla="*/ 214 w 785"/>
                <a:gd name="T15" fmla="*/ 613 h 690"/>
                <a:gd name="T16" fmla="*/ 355 w 785"/>
                <a:gd name="T17" fmla="*/ 609 h 690"/>
                <a:gd name="T18" fmla="*/ 189 w 785"/>
                <a:gd name="T19" fmla="*/ 400 h 690"/>
                <a:gd name="T20" fmla="*/ 257 w 785"/>
                <a:gd name="T21" fmla="*/ 219 h 690"/>
                <a:gd name="T22" fmla="*/ 310 w 785"/>
                <a:gd name="T23" fmla="*/ 241 h 690"/>
                <a:gd name="T24" fmla="*/ 311 w 785"/>
                <a:gd name="T25" fmla="*/ 287 h 690"/>
                <a:gd name="T26" fmla="*/ 317 w 785"/>
                <a:gd name="T27" fmla="*/ 320 h 690"/>
                <a:gd name="T28" fmla="*/ 320 w 785"/>
                <a:gd name="T29" fmla="*/ 371 h 690"/>
                <a:gd name="T30" fmla="*/ 287 w 785"/>
                <a:gd name="T31" fmla="*/ 397 h 690"/>
                <a:gd name="T32" fmla="*/ 189 w 785"/>
                <a:gd name="T33" fmla="*/ 400 h 690"/>
                <a:gd name="T34" fmla="*/ 252 w 785"/>
                <a:gd name="T35" fmla="*/ 295 h 690"/>
                <a:gd name="T36" fmla="*/ 289 w 785"/>
                <a:gd name="T37" fmla="*/ 284 h 690"/>
                <a:gd name="T38" fmla="*/ 289 w 785"/>
                <a:gd name="T39" fmla="*/ 252 h 690"/>
                <a:gd name="T40" fmla="*/ 249 w 785"/>
                <a:gd name="T41" fmla="*/ 240 h 690"/>
                <a:gd name="T42" fmla="*/ 213 w 785"/>
                <a:gd name="T43" fmla="*/ 295 h 690"/>
                <a:gd name="T44" fmla="*/ 258 w 785"/>
                <a:gd name="T45" fmla="*/ 379 h 690"/>
                <a:gd name="T46" fmla="*/ 288 w 785"/>
                <a:gd name="T47" fmla="*/ 373 h 690"/>
                <a:gd name="T48" fmla="*/ 301 w 785"/>
                <a:gd name="T49" fmla="*/ 348 h 690"/>
                <a:gd name="T50" fmla="*/ 281 w 785"/>
                <a:gd name="T51" fmla="*/ 320 h 690"/>
                <a:gd name="T52" fmla="*/ 213 w 785"/>
                <a:gd name="T53" fmla="*/ 317 h 690"/>
                <a:gd name="T54" fmla="*/ 372 w 785"/>
                <a:gd name="T55" fmla="*/ 400 h 690"/>
                <a:gd name="T56" fmla="*/ 440 w 785"/>
                <a:gd name="T57" fmla="*/ 219 h 690"/>
                <a:gd name="T58" fmla="*/ 493 w 785"/>
                <a:gd name="T59" fmla="*/ 241 h 690"/>
                <a:gd name="T60" fmla="*/ 494 w 785"/>
                <a:gd name="T61" fmla="*/ 287 h 690"/>
                <a:gd name="T62" fmla="*/ 500 w 785"/>
                <a:gd name="T63" fmla="*/ 320 h 690"/>
                <a:gd name="T64" fmla="*/ 503 w 785"/>
                <a:gd name="T65" fmla="*/ 371 h 690"/>
                <a:gd name="T66" fmla="*/ 470 w 785"/>
                <a:gd name="T67" fmla="*/ 397 h 690"/>
                <a:gd name="T68" fmla="*/ 372 w 785"/>
                <a:gd name="T69" fmla="*/ 400 h 690"/>
                <a:gd name="T70" fmla="*/ 435 w 785"/>
                <a:gd name="T71" fmla="*/ 295 h 690"/>
                <a:gd name="T72" fmla="*/ 472 w 785"/>
                <a:gd name="T73" fmla="*/ 284 h 690"/>
                <a:gd name="T74" fmla="*/ 472 w 785"/>
                <a:gd name="T75" fmla="*/ 252 h 690"/>
                <a:gd name="T76" fmla="*/ 432 w 785"/>
                <a:gd name="T77" fmla="*/ 240 h 690"/>
                <a:gd name="T78" fmla="*/ 396 w 785"/>
                <a:gd name="T79" fmla="*/ 295 h 690"/>
                <a:gd name="T80" fmla="*/ 441 w 785"/>
                <a:gd name="T81" fmla="*/ 379 h 690"/>
                <a:gd name="T82" fmla="*/ 471 w 785"/>
                <a:gd name="T83" fmla="*/ 373 h 690"/>
                <a:gd name="T84" fmla="*/ 484 w 785"/>
                <a:gd name="T85" fmla="*/ 348 h 690"/>
                <a:gd name="T86" fmla="*/ 464 w 785"/>
                <a:gd name="T87" fmla="*/ 320 h 690"/>
                <a:gd name="T88" fmla="*/ 396 w 785"/>
                <a:gd name="T89" fmla="*/ 317 h 690"/>
                <a:gd name="T90" fmla="*/ 548 w 785"/>
                <a:gd name="T91" fmla="*/ 342 h 690"/>
                <a:gd name="T92" fmla="*/ 578 w 785"/>
                <a:gd name="T93" fmla="*/ 362 h 690"/>
                <a:gd name="T94" fmla="*/ 624 w 785"/>
                <a:gd name="T95" fmla="*/ 382 h 690"/>
                <a:gd name="T96" fmla="*/ 664 w 785"/>
                <a:gd name="T97" fmla="*/ 367 h 690"/>
                <a:gd name="T98" fmla="*/ 664 w 785"/>
                <a:gd name="T99" fmla="*/ 336 h 690"/>
                <a:gd name="T100" fmla="*/ 615 w 785"/>
                <a:gd name="T101" fmla="*/ 317 h 690"/>
                <a:gd name="T102" fmla="*/ 561 w 785"/>
                <a:gd name="T103" fmla="*/ 288 h 690"/>
                <a:gd name="T104" fmla="*/ 562 w 785"/>
                <a:gd name="T105" fmla="*/ 240 h 690"/>
                <a:gd name="T106" fmla="*/ 618 w 785"/>
                <a:gd name="T107" fmla="*/ 216 h 690"/>
                <a:gd name="T108" fmla="*/ 678 w 785"/>
                <a:gd name="T109" fmla="*/ 241 h 690"/>
                <a:gd name="T110" fmla="*/ 664 w 785"/>
                <a:gd name="T111" fmla="*/ 272 h 690"/>
                <a:gd name="T112" fmla="*/ 619 w 785"/>
                <a:gd name="T113" fmla="*/ 237 h 690"/>
                <a:gd name="T114" fmla="*/ 578 w 785"/>
                <a:gd name="T115" fmla="*/ 264 h 690"/>
                <a:gd name="T116" fmla="*/ 621 w 785"/>
                <a:gd name="T117" fmla="*/ 293 h 690"/>
                <a:gd name="T118" fmla="*/ 685 w 785"/>
                <a:gd name="T119" fmla="*/ 323 h 690"/>
                <a:gd name="T120" fmla="*/ 684 w 785"/>
                <a:gd name="T121" fmla="*/ 376 h 690"/>
                <a:gd name="T122" fmla="*/ 625 w 785"/>
                <a:gd name="T123" fmla="*/ 403 h 690"/>
                <a:gd name="T124" fmla="*/ 558 w 785"/>
                <a:gd name="T125" fmla="*/ 37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85" h="690">
                  <a:moveTo>
                    <a:pt x="785" y="297"/>
                  </a:moveTo>
                  <a:cubicBezTo>
                    <a:pt x="785" y="133"/>
                    <a:pt x="620" y="0"/>
                    <a:pt x="417" y="0"/>
                  </a:cubicBezTo>
                  <a:cubicBezTo>
                    <a:pt x="213" y="0"/>
                    <a:pt x="49" y="133"/>
                    <a:pt x="49" y="297"/>
                  </a:cubicBezTo>
                  <a:cubicBezTo>
                    <a:pt x="49" y="460"/>
                    <a:pt x="213" y="593"/>
                    <a:pt x="417" y="593"/>
                  </a:cubicBezTo>
                  <a:cubicBezTo>
                    <a:pt x="436" y="593"/>
                    <a:pt x="455" y="592"/>
                    <a:pt x="473" y="589"/>
                  </a:cubicBezTo>
                  <a:cubicBezTo>
                    <a:pt x="507" y="646"/>
                    <a:pt x="571" y="685"/>
                    <a:pt x="646" y="690"/>
                  </a:cubicBezTo>
                  <a:cubicBezTo>
                    <a:pt x="626" y="664"/>
                    <a:pt x="615" y="632"/>
                    <a:pt x="615" y="598"/>
                  </a:cubicBezTo>
                  <a:cubicBezTo>
                    <a:pt x="615" y="577"/>
                    <a:pt x="619" y="559"/>
                    <a:pt x="626" y="540"/>
                  </a:cubicBezTo>
                  <a:cubicBezTo>
                    <a:pt x="722" y="487"/>
                    <a:pt x="785" y="398"/>
                    <a:pt x="785" y="297"/>
                  </a:cubicBezTo>
                  <a:close/>
                  <a:moveTo>
                    <a:pt x="30" y="315"/>
                  </a:moveTo>
                  <a:cubicBezTo>
                    <a:pt x="30" y="307"/>
                    <a:pt x="31" y="300"/>
                    <a:pt x="32" y="293"/>
                  </a:cubicBezTo>
                  <a:cubicBezTo>
                    <a:pt x="11" y="324"/>
                    <a:pt x="0" y="359"/>
                    <a:pt x="0" y="396"/>
                  </a:cubicBezTo>
                  <a:cubicBezTo>
                    <a:pt x="0" y="473"/>
                    <a:pt x="48" y="541"/>
                    <a:pt x="121" y="581"/>
                  </a:cubicBezTo>
                  <a:cubicBezTo>
                    <a:pt x="122" y="587"/>
                    <a:pt x="122" y="593"/>
                    <a:pt x="122" y="600"/>
                  </a:cubicBezTo>
                  <a:cubicBezTo>
                    <a:pt x="122" y="625"/>
                    <a:pt x="114" y="649"/>
                    <a:pt x="99" y="669"/>
                  </a:cubicBezTo>
                  <a:cubicBezTo>
                    <a:pt x="146" y="666"/>
                    <a:pt x="187" y="645"/>
                    <a:pt x="214" y="613"/>
                  </a:cubicBezTo>
                  <a:cubicBezTo>
                    <a:pt x="234" y="617"/>
                    <a:pt x="255" y="619"/>
                    <a:pt x="276" y="619"/>
                  </a:cubicBezTo>
                  <a:cubicBezTo>
                    <a:pt x="303" y="619"/>
                    <a:pt x="330" y="616"/>
                    <a:pt x="355" y="609"/>
                  </a:cubicBezTo>
                  <a:cubicBezTo>
                    <a:pt x="172" y="592"/>
                    <a:pt x="30" y="467"/>
                    <a:pt x="30" y="315"/>
                  </a:cubicBezTo>
                  <a:close/>
                  <a:moveTo>
                    <a:pt x="189" y="400"/>
                  </a:moveTo>
                  <a:lnTo>
                    <a:pt x="189" y="219"/>
                  </a:lnTo>
                  <a:lnTo>
                    <a:pt x="257" y="219"/>
                  </a:lnTo>
                  <a:cubicBezTo>
                    <a:pt x="271" y="219"/>
                    <a:pt x="282" y="221"/>
                    <a:pt x="290" y="224"/>
                  </a:cubicBezTo>
                  <a:cubicBezTo>
                    <a:pt x="299" y="228"/>
                    <a:pt x="305" y="234"/>
                    <a:pt x="310" y="241"/>
                  </a:cubicBezTo>
                  <a:cubicBezTo>
                    <a:pt x="315" y="249"/>
                    <a:pt x="317" y="257"/>
                    <a:pt x="317" y="265"/>
                  </a:cubicBezTo>
                  <a:cubicBezTo>
                    <a:pt x="317" y="273"/>
                    <a:pt x="315" y="280"/>
                    <a:pt x="311" y="287"/>
                  </a:cubicBezTo>
                  <a:cubicBezTo>
                    <a:pt x="306" y="294"/>
                    <a:pt x="300" y="300"/>
                    <a:pt x="292" y="304"/>
                  </a:cubicBezTo>
                  <a:cubicBezTo>
                    <a:pt x="303" y="307"/>
                    <a:pt x="311" y="312"/>
                    <a:pt x="317" y="320"/>
                  </a:cubicBezTo>
                  <a:cubicBezTo>
                    <a:pt x="323" y="328"/>
                    <a:pt x="326" y="337"/>
                    <a:pt x="326" y="348"/>
                  </a:cubicBezTo>
                  <a:cubicBezTo>
                    <a:pt x="326" y="356"/>
                    <a:pt x="324" y="364"/>
                    <a:pt x="320" y="371"/>
                  </a:cubicBezTo>
                  <a:cubicBezTo>
                    <a:pt x="317" y="379"/>
                    <a:pt x="312" y="384"/>
                    <a:pt x="307" y="388"/>
                  </a:cubicBezTo>
                  <a:cubicBezTo>
                    <a:pt x="302" y="392"/>
                    <a:pt x="295" y="395"/>
                    <a:pt x="287" y="397"/>
                  </a:cubicBezTo>
                  <a:cubicBezTo>
                    <a:pt x="279" y="399"/>
                    <a:pt x="270" y="400"/>
                    <a:pt x="258" y="400"/>
                  </a:cubicBezTo>
                  <a:lnTo>
                    <a:pt x="189" y="400"/>
                  </a:lnTo>
                  <a:close/>
                  <a:moveTo>
                    <a:pt x="213" y="295"/>
                  </a:moveTo>
                  <a:lnTo>
                    <a:pt x="252" y="295"/>
                  </a:lnTo>
                  <a:cubicBezTo>
                    <a:pt x="263" y="295"/>
                    <a:pt x="270" y="294"/>
                    <a:pt x="275" y="293"/>
                  </a:cubicBezTo>
                  <a:cubicBezTo>
                    <a:pt x="281" y="291"/>
                    <a:pt x="286" y="288"/>
                    <a:pt x="289" y="284"/>
                  </a:cubicBezTo>
                  <a:cubicBezTo>
                    <a:pt x="292" y="280"/>
                    <a:pt x="293" y="274"/>
                    <a:pt x="293" y="268"/>
                  </a:cubicBezTo>
                  <a:cubicBezTo>
                    <a:pt x="293" y="262"/>
                    <a:pt x="292" y="257"/>
                    <a:pt x="289" y="252"/>
                  </a:cubicBezTo>
                  <a:cubicBezTo>
                    <a:pt x="286" y="248"/>
                    <a:pt x="282" y="245"/>
                    <a:pt x="277" y="243"/>
                  </a:cubicBezTo>
                  <a:cubicBezTo>
                    <a:pt x="271" y="241"/>
                    <a:pt x="262" y="240"/>
                    <a:pt x="249" y="240"/>
                  </a:cubicBezTo>
                  <a:lnTo>
                    <a:pt x="213" y="240"/>
                  </a:lnTo>
                  <a:lnTo>
                    <a:pt x="213" y="295"/>
                  </a:lnTo>
                  <a:close/>
                  <a:moveTo>
                    <a:pt x="213" y="379"/>
                  </a:moveTo>
                  <a:lnTo>
                    <a:pt x="258" y="379"/>
                  </a:lnTo>
                  <a:cubicBezTo>
                    <a:pt x="266" y="379"/>
                    <a:pt x="271" y="379"/>
                    <a:pt x="274" y="378"/>
                  </a:cubicBezTo>
                  <a:cubicBezTo>
                    <a:pt x="280" y="377"/>
                    <a:pt x="284" y="375"/>
                    <a:pt x="288" y="373"/>
                  </a:cubicBezTo>
                  <a:cubicBezTo>
                    <a:pt x="292" y="371"/>
                    <a:pt x="295" y="367"/>
                    <a:pt x="297" y="363"/>
                  </a:cubicBezTo>
                  <a:cubicBezTo>
                    <a:pt x="300" y="359"/>
                    <a:pt x="301" y="353"/>
                    <a:pt x="301" y="348"/>
                  </a:cubicBezTo>
                  <a:cubicBezTo>
                    <a:pt x="301" y="341"/>
                    <a:pt x="299" y="335"/>
                    <a:pt x="296" y="330"/>
                  </a:cubicBezTo>
                  <a:cubicBezTo>
                    <a:pt x="292" y="325"/>
                    <a:pt x="287" y="322"/>
                    <a:pt x="281" y="320"/>
                  </a:cubicBezTo>
                  <a:cubicBezTo>
                    <a:pt x="275" y="318"/>
                    <a:pt x="266" y="317"/>
                    <a:pt x="255" y="317"/>
                  </a:cubicBezTo>
                  <a:lnTo>
                    <a:pt x="213" y="317"/>
                  </a:lnTo>
                  <a:lnTo>
                    <a:pt x="213" y="379"/>
                  </a:lnTo>
                  <a:close/>
                  <a:moveTo>
                    <a:pt x="372" y="400"/>
                  </a:moveTo>
                  <a:lnTo>
                    <a:pt x="372" y="219"/>
                  </a:lnTo>
                  <a:lnTo>
                    <a:pt x="440" y="219"/>
                  </a:lnTo>
                  <a:cubicBezTo>
                    <a:pt x="454" y="219"/>
                    <a:pt x="465" y="221"/>
                    <a:pt x="473" y="224"/>
                  </a:cubicBezTo>
                  <a:cubicBezTo>
                    <a:pt x="482" y="228"/>
                    <a:pt x="488" y="234"/>
                    <a:pt x="493" y="241"/>
                  </a:cubicBezTo>
                  <a:cubicBezTo>
                    <a:pt x="498" y="249"/>
                    <a:pt x="500" y="257"/>
                    <a:pt x="500" y="265"/>
                  </a:cubicBezTo>
                  <a:cubicBezTo>
                    <a:pt x="500" y="273"/>
                    <a:pt x="498" y="280"/>
                    <a:pt x="494" y="287"/>
                  </a:cubicBezTo>
                  <a:cubicBezTo>
                    <a:pt x="489" y="294"/>
                    <a:pt x="483" y="300"/>
                    <a:pt x="475" y="304"/>
                  </a:cubicBezTo>
                  <a:cubicBezTo>
                    <a:pt x="486" y="307"/>
                    <a:pt x="494" y="312"/>
                    <a:pt x="500" y="320"/>
                  </a:cubicBezTo>
                  <a:cubicBezTo>
                    <a:pt x="506" y="328"/>
                    <a:pt x="509" y="337"/>
                    <a:pt x="509" y="348"/>
                  </a:cubicBezTo>
                  <a:cubicBezTo>
                    <a:pt x="509" y="356"/>
                    <a:pt x="507" y="364"/>
                    <a:pt x="503" y="371"/>
                  </a:cubicBezTo>
                  <a:cubicBezTo>
                    <a:pt x="500" y="379"/>
                    <a:pt x="495" y="384"/>
                    <a:pt x="490" y="388"/>
                  </a:cubicBezTo>
                  <a:cubicBezTo>
                    <a:pt x="485" y="392"/>
                    <a:pt x="478" y="395"/>
                    <a:pt x="470" y="397"/>
                  </a:cubicBezTo>
                  <a:cubicBezTo>
                    <a:pt x="462" y="399"/>
                    <a:pt x="453" y="400"/>
                    <a:pt x="441" y="400"/>
                  </a:cubicBezTo>
                  <a:lnTo>
                    <a:pt x="372" y="400"/>
                  </a:lnTo>
                  <a:close/>
                  <a:moveTo>
                    <a:pt x="396" y="295"/>
                  </a:moveTo>
                  <a:lnTo>
                    <a:pt x="435" y="295"/>
                  </a:lnTo>
                  <a:cubicBezTo>
                    <a:pt x="446" y="295"/>
                    <a:pt x="453" y="294"/>
                    <a:pt x="458" y="293"/>
                  </a:cubicBezTo>
                  <a:cubicBezTo>
                    <a:pt x="464" y="291"/>
                    <a:pt x="469" y="288"/>
                    <a:pt x="472" y="284"/>
                  </a:cubicBezTo>
                  <a:cubicBezTo>
                    <a:pt x="475" y="280"/>
                    <a:pt x="476" y="274"/>
                    <a:pt x="476" y="268"/>
                  </a:cubicBezTo>
                  <a:cubicBezTo>
                    <a:pt x="476" y="262"/>
                    <a:pt x="475" y="257"/>
                    <a:pt x="472" y="252"/>
                  </a:cubicBezTo>
                  <a:cubicBezTo>
                    <a:pt x="469" y="248"/>
                    <a:pt x="465" y="245"/>
                    <a:pt x="460" y="243"/>
                  </a:cubicBezTo>
                  <a:cubicBezTo>
                    <a:pt x="454" y="241"/>
                    <a:pt x="445" y="240"/>
                    <a:pt x="432" y="240"/>
                  </a:cubicBezTo>
                  <a:lnTo>
                    <a:pt x="396" y="240"/>
                  </a:lnTo>
                  <a:lnTo>
                    <a:pt x="396" y="295"/>
                  </a:lnTo>
                  <a:close/>
                  <a:moveTo>
                    <a:pt x="396" y="379"/>
                  </a:moveTo>
                  <a:lnTo>
                    <a:pt x="441" y="379"/>
                  </a:lnTo>
                  <a:cubicBezTo>
                    <a:pt x="449" y="379"/>
                    <a:pt x="454" y="379"/>
                    <a:pt x="457" y="378"/>
                  </a:cubicBezTo>
                  <a:cubicBezTo>
                    <a:pt x="463" y="377"/>
                    <a:pt x="467" y="375"/>
                    <a:pt x="471" y="373"/>
                  </a:cubicBezTo>
                  <a:cubicBezTo>
                    <a:pt x="475" y="371"/>
                    <a:pt x="478" y="367"/>
                    <a:pt x="480" y="363"/>
                  </a:cubicBezTo>
                  <a:cubicBezTo>
                    <a:pt x="483" y="359"/>
                    <a:pt x="484" y="353"/>
                    <a:pt x="484" y="348"/>
                  </a:cubicBezTo>
                  <a:cubicBezTo>
                    <a:pt x="484" y="341"/>
                    <a:pt x="482" y="335"/>
                    <a:pt x="479" y="330"/>
                  </a:cubicBezTo>
                  <a:cubicBezTo>
                    <a:pt x="475" y="325"/>
                    <a:pt x="470" y="322"/>
                    <a:pt x="464" y="320"/>
                  </a:cubicBezTo>
                  <a:cubicBezTo>
                    <a:pt x="458" y="318"/>
                    <a:pt x="449" y="317"/>
                    <a:pt x="438" y="317"/>
                  </a:cubicBezTo>
                  <a:lnTo>
                    <a:pt x="396" y="317"/>
                  </a:lnTo>
                  <a:lnTo>
                    <a:pt x="396" y="379"/>
                  </a:lnTo>
                  <a:close/>
                  <a:moveTo>
                    <a:pt x="548" y="342"/>
                  </a:moveTo>
                  <a:lnTo>
                    <a:pt x="570" y="340"/>
                  </a:lnTo>
                  <a:cubicBezTo>
                    <a:pt x="571" y="349"/>
                    <a:pt x="574" y="357"/>
                    <a:pt x="578" y="362"/>
                  </a:cubicBezTo>
                  <a:cubicBezTo>
                    <a:pt x="582" y="368"/>
                    <a:pt x="588" y="373"/>
                    <a:pt x="596" y="376"/>
                  </a:cubicBezTo>
                  <a:cubicBezTo>
                    <a:pt x="604" y="380"/>
                    <a:pt x="614" y="382"/>
                    <a:pt x="624" y="382"/>
                  </a:cubicBezTo>
                  <a:cubicBezTo>
                    <a:pt x="633" y="382"/>
                    <a:pt x="641" y="380"/>
                    <a:pt x="648" y="378"/>
                  </a:cubicBezTo>
                  <a:cubicBezTo>
                    <a:pt x="655" y="375"/>
                    <a:pt x="660" y="371"/>
                    <a:pt x="664" y="367"/>
                  </a:cubicBezTo>
                  <a:cubicBezTo>
                    <a:pt x="667" y="362"/>
                    <a:pt x="669" y="357"/>
                    <a:pt x="669" y="351"/>
                  </a:cubicBezTo>
                  <a:cubicBezTo>
                    <a:pt x="669" y="345"/>
                    <a:pt x="667" y="340"/>
                    <a:pt x="664" y="336"/>
                  </a:cubicBezTo>
                  <a:cubicBezTo>
                    <a:pt x="661" y="332"/>
                    <a:pt x="655" y="328"/>
                    <a:pt x="648" y="325"/>
                  </a:cubicBezTo>
                  <a:cubicBezTo>
                    <a:pt x="643" y="324"/>
                    <a:pt x="632" y="321"/>
                    <a:pt x="615" y="317"/>
                  </a:cubicBezTo>
                  <a:cubicBezTo>
                    <a:pt x="599" y="313"/>
                    <a:pt x="587" y="309"/>
                    <a:pt x="580" y="305"/>
                  </a:cubicBezTo>
                  <a:cubicBezTo>
                    <a:pt x="572" y="301"/>
                    <a:pt x="565" y="295"/>
                    <a:pt x="561" y="288"/>
                  </a:cubicBezTo>
                  <a:cubicBezTo>
                    <a:pt x="557" y="282"/>
                    <a:pt x="555" y="274"/>
                    <a:pt x="555" y="266"/>
                  </a:cubicBezTo>
                  <a:cubicBezTo>
                    <a:pt x="555" y="257"/>
                    <a:pt x="557" y="248"/>
                    <a:pt x="562" y="240"/>
                  </a:cubicBezTo>
                  <a:cubicBezTo>
                    <a:pt x="568" y="232"/>
                    <a:pt x="575" y="226"/>
                    <a:pt x="585" y="222"/>
                  </a:cubicBezTo>
                  <a:cubicBezTo>
                    <a:pt x="595" y="218"/>
                    <a:pt x="606" y="216"/>
                    <a:pt x="618" y="216"/>
                  </a:cubicBezTo>
                  <a:cubicBezTo>
                    <a:pt x="632" y="216"/>
                    <a:pt x="644" y="218"/>
                    <a:pt x="654" y="222"/>
                  </a:cubicBezTo>
                  <a:cubicBezTo>
                    <a:pt x="664" y="227"/>
                    <a:pt x="672" y="233"/>
                    <a:pt x="678" y="241"/>
                  </a:cubicBezTo>
                  <a:cubicBezTo>
                    <a:pt x="683" y="250"/>
                    <a:pt x="686" y="259"/>
                    <a:pt x="687" y="270"/>
                  </a:cubicBezTo>
                  <a:lnTo>
                    <a:pt x="664" y="272"/>
                  </a:lnTo>
                  <a:cubicBezTo>
                    <a:pt x="662" y="260"/>
                    <a:pt x="658" y="252"/>
                    <a:pt x="651" y="246"/>
                  </a:cubicBezTo>
                  <a:cubicBezTo>
                    <a:pt x="644" y="240"/>
                    <a:pt x="633" y="237"/>
                    <a:pt x="619" y="237"/>
                  </a:cubicBezTo>
                  <a:cubicBezTo>
                    <a:pt x="605" y="237"/>
                    <a:pt x="594" y="240"/>
                    <a:pt x="588" y="245"/>
                  </a:cubicBezTo>
                  <a:cubicBezTo>
                    <a:pt x="581" y="250"/>
                    <a:pt x="578" y="257"/>
                    <a:pt x="578" y="264"/>
                  </a:cubicBezTo>
                  <a:cubicBezTo>
                    <a:pt x="578" y="271"/>
                    <a:pt x="580" y="276"/>
                    <a:pt x="585" y="280"/>
                  </a:cubicBezTo>
                  <a:cubicBezTo>
                    <a:pt x="589" y="284"/>
                    <a:pt x="601" y="289"/>
                    <a:pt x="621" y="293"/>
                  </a:cubicBezTo>
                  <a:cubicBezTo>
                    <a:pt x="640" y="298"/>
                    <a:pt x="654" y="301"/>
                    <a:pt x="661" y="305"/>
                  </a:cubicBezTo>
                  <a:cubicBezTo>
                    <a:pt x="672" y="310"/>
                    <a:pt x="679" y="316"/>
                    <a:pt x="685" y="323"/>
                  </a:cubicBezTo>
                  <a:cubicBezTo>
                    <a:pt x="690" y="331"/>
                    <a:pt x="692" y="339"/>
                    <a:pt x="692" y="349"/>
                  </a:cubicBezTo>
                  <a:cubicBezTo>
                    <a:pt x="692" y="359"/>
                    <a:pt x="689" y="368"/>
                    <a:pt x="684" y="376"/>
                  </a:cubicBezTo>
                  <a:cubicBezTo>
                    <a:pt x="678" y="385"/>
                    <a:pt x="670" y="391"/>
                    <a:pt x="660" y="396"/>
                  </a:cubicBezTo>
                  <a:cubicBezTo>
                    <a:pt x="650" y="401"/>
                    <a:pt x="638" y="403"/>
                    <a:pt x="625" y="403"/>
                  </a:cubicBezTo>
                  <a:cubicBezTo>
                    <a:pt x="609" y="403"/>
                    <a:pt x="595" y="401"/>
                    <a:pt x="584" y="396"/>
                  </a:cubicBezTo>
                  <a:cubicBezTo>
                    <a:pt x="573" y="391"/>
                    <a:pt x="564" y="384"/>
                    <a:pt x="558" y="375"/>
                  </a:cubicBezTo>
                  <a:cubicBezTo>
                    <a:pt x="551" y="365"/>
                    <a:pt x="548" y="354"/>
                    <a:pt x="548" y="34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grpSp>
      <p:grpSp>
        <p:nvGrpSpPr>
          <p:cNvPr id="86" name="组合 85"/>
          <p:cNvGrpSpPr/>
          <p:nvPr/>
        </p:nvGrpSpPr>
        <p:grpSpPr>
          <a:xfrm>
            <a:off x="658245" y="2209895"/>
            <a:ext cx="1454565" cy="1454565"/>
            <a:chOff x="877888" y="2946400"/>
            <a:chExt cx="1939925" cy="1939925"/>
          </a:xfrm>
        </p:grpSpPr>
        <p:sp>
          <p:nvSpPr>
            <p:cNvPr id="87" name="Oval 5"/>
            <p:cNvSpPr>
              <a:spLocks noChangeArrowheads="1"/>
            </p:cNvSpPr>
            <p:nvPr/>
          </p:nvSpPr>
          <p:spPr bwMode="auto">
            <a:xfrm>
              <a:off x="877888" y="2946400"/>
              <a:ext cx="1939925" cy="1939925"/>
            </a:xfrm>
            <a:prstGeom prst="ellipse">
              <a:avLst/>
            </a:prstGeom>
            <a:solidFill>
              <a:srgbClr val="C00000"/>
            </a:solidFill>
            <a:ln>
              <a:noFill/>
            </a:ln>
          </p:spPr>
          <p:txBody>
            <a:bodyPr vert="horz" wrap="square" lIns="68562" tIns="34281" rIns="68562" bIns="34281" numCol="1" anchor="t" anchorCtr="0" compatLnSpc="1">
              <a:prstTxWarp prst="textNoShape">
                <a:avLst/>
              </a:prstTxWarp>
            </a:bodyPr>
            <a:lstStyle/>
            <a:p>
              <a:endParaRPr lang="zh-CN" altLang="en-US" sz="1012">
                <a:latin typeface="微软雅黑" panose="020B0503020204020204" pitchFamily="34" charset="-122"/>
                <a:ea typeface="微软雅黑" panose="020B0503020204020204" pitchFamily="34" charset="-122"/>
              </a:endParaRPr>
            </a:p>
          </p:txBody>
        </p:sp>
        <p:sp>
          <p:nvSpPr>
            <p:cNvPr id="88" name="TextBox 87"/>
            <p:cNvSpPr txBox="1"/>
            <p:nvPr/>
          </p:nvSpPr>
          <p:spPr>
            <a:xfrm>
              <a:off x="1078684" y="3193087"/>
              <a:ext cx="1538332" cy="1477370"/>
            </a:xfrm>
            <a:prstGeom prst="rect">
              <a:avLst/>
            </a:prstGeom>
            <a:noFill/>
          </p:spPr>
          <p:txBody>
            <a:bodyPr wrap="square" rtlCol="0">
              <a:spAutoFit/>
            </a:bodyPr>
            <a:lstStyle/>
            <a:p>
              <a:pPr algn="ctr"/>
              <a:r>
                <a:rPr lang="zh-CN" altLang="en-US" sz="3299" b="1" dirty="0">
                  <a:solidFill>
                    <a:schemeClr val="bg1"/>
                  </a:solidFill>
                  <a:latin typeface="微软雅黑" panose="020B0503020204020204" pitchFamily="34" charset="-122"/>
                  <a:ea typeface="微软雅黑" panose="020B0503020204020204" pitchFamily="34" charset="-122"/>
                </a:rPr>
                <a:t>网络营销</a:t>
              </a:r>
            </a:p>
          </p:txBody>
        </p:sp>
      </p:grpSp>
      <p:sp>
        <p:nvSpPr>
          <p:cNvPr id="89" name="TextBox 88"/>
          <p:cNvSpPr txBox="1"/>
          <p:nvPr/>
        </p:nvSpPr>
        <p:spPr>
          <a:xfrm>
            <a:off x="2682878" y="945025"/>
            <a:ext cx="1497619" cy="248081"/>
          </a:xfrm>
          <a:prstGeom prst="rect">
            <a:avLst/>
          </a:prstGeom>
          <a:noFill/>
        </p:spPr>
        <p:txBody>
          <a:bodyPr wrap="square" rtlCol="0">
            <a:spAutoFit/>
          </a:bodyPr>
          <a:lstStyle/>
          <a:p>
            <a:r>
              <a:rPr lang="en-US" altLang="zh-CN" sz="1012" b="1" dirty="0">
                <a:solidFill>
                  <a:srgbClr val="2C3637"/>
                </a:solidFill>
                <a:latin typeface="微软雅黑" panose="020B0503020204020204" pitchFamily="34" charset="-122"/>
                <a:ea typeface="微软雅黑" panose="020B0503020204020204" pitchFamily="34" charset="-122"/>
              </a:rPr>
              <a:t>QQ</a:t>
            </a:r>
            <a:r>
              <a:rPr lang="zh-CN" altLang="en-US" sz="1012" b="1" dirty="0">
                <a:solidFill>
                  <a:srgbClr val="2C3637"/>
                </a:solidFill>
                <a:latin typeface="微软雅黑" panose="020B0503020204020204" pitchFamily="34" charset="-122"/>
                <a:ea typeface="微软雅黑" panose="020B0503020204020204" pitchFamily="34" charset="-122"/>
              </a:rPr>
              <a:t>空间</a:t>
            </a:r>
          </a:p>
        </p:txBody>
      </p:sp>
      <p:sp>
        <p:nvSpPr>
          <p:cNvPr id="90" name="TextBox 89"/>
          <p:cNvSpPr txBox="1"/>
          <p:nvPr/>
        </p:nvSpPr>
        <p:spPr>
          <a:xfrm>
            <a:off x="2729669" y="1213718"/>
            <a:ext cx="5512425" cy="646331"/>
          </a:xfrm>
          <a:prstGeom prst="rect">
            <a:avLst/>
          </a:prstGeom>
          <a:noFill/>
        </p:spPr>
        <p:txBody>
          <a:bodyPr wrap="square" rtlCol="0">
            <a:spAutoFit/>
          </a:bodyPr>
          <a:lstStyle/>
          <a:p>
            <a:r>
              <a:rPr lang="zh-CN" altLang="en-US" sz="1200" dirty="0">
                <a:solidFill>
                  <a:srgbClr val="2C3637"/>
                </a:solidFill>
                <a:latin typeface="微软雅黑" panose="020B0503020204020204" pitchFamily="34" charset="-122"/>
                <a:ea typeface="微软雅黑" panose="020B0503020204020204" pitchFamily="34" charset="-122"/>
              </a:rPr>
              <a:t>利用</a:t>
            </a:r>
            <a:r>
              <a:rPr lang="en-US" altLang="zh-CN" sz="1200" dirty="0">
                <a:solidFill>
                  <a:srgbClr val="2C3637"/>
                </a:solidFill>
                <a:latin typeface="微软雅黑" panose="020B0503020204020204" pitchFamily="34" charset="-122"/>
                <a:ea typeface="微软雅黑" panose="020B0503020204020204" pitchFamily="34" charset="-122"/>
              </a:rPr>
              <a:t>QQ</a:t>
            </a:r>
            <a:r>
              <a:rPr lang="zh-CN" altLang="en-US" sz="1200" dirty="0">
                <a:solidFill>
                  <a:srgbClr val="2C3637"/>
                </a:solidFill>
                <a:latin typeface="微软雅黑" panose="020B0503020204020204" pitchFamily="34" charset="-122"/>
                <a:ea typeface="微软雅黑" panose="020B0503020204020204" pitchFamily="34" charset="-122"/>
              </a:rPr>
              <a:t>空间来进行朋友圈间的传播，达到广告目的。利用</a:t>
            </a:r>
            <a:r>
              <a:rPr lang="en-US" altLang="zh-CN" sz="1200" dirty="0">
                <a:solidFill>
                  <a:srgbClr val="2C3637"/>
                </a:solidFill>
                <a:latin typeface="微软雅黑" panose="020B0503020204020204" pitchFamily="34" charset="-122"/>
                <a:ea typeface="微软雅黑" panose="020B0503020204020204" pitchFamily="34" charset="-122"/>
              </a:rPr>
              <a:t>QQ</a:t>
            </a:r>
            <a:r>
              <a:rPr lang="zh-CN" altLang="en-US" sz="1200" dirty="0">
                <a:solidFill>
                  <a:srgbClr val="2C3637"/>
                </a:solidFill>
                <a:latin typeface="微软雅黑" panose="020B0503020204020204" pitchFamily="34" charset="-122"/>
                <a:ea typeface="微软雅黑" panose="020B0503020204020204" pitchFamily="34" charset="-122"/>
              </a:rPr>
              <a:t>空间来进行朋友圈间的传播，达到广告目的。利用</a:t>
            </a:r>
            <a:r>
              <a:rPr lang="en-US" altLang="zh-CN" sz="1200" dirty="0">
                <a:solidFill>
                  <a:srgbClr val="2C3637"/>
                </a:solidFill>
                <a:latin typeface="微软雅黑" panose="020B0503020204020204" pitchFamily="34" charset="-122"/>
                <a:ea typeface="微软雅黑" panose="020B0503020204020204" pitchFamily="34" charset="-122"/>
              </a:rPr>
              <a:t>QQ</a:t>
            </a:r>
            <a:r>
              <a:rPr lang="zh-CN" altLang="en-US" sz="1200" dirty="0">
                <a:solidFill>
                  <a:srgbClr val="2C3637"/>
                </a:solidFill>
                <a:latin typeface="微软雅黑" panose="020B0503020204020204" pitchFamily="34" charset="-122"/>
                <a:ea typeface="微软雅黑" panose="020B0503020204020204" pitchFamily="34" charset="-122"/>
              </a:rPr>
              <a:t>空间来进行朋友圈间的传播，达到广告目的。</a:t>
            </a:r>
          </a:p>
        </p:txBody>
      </p:sp>
      <p:sp>
        <p:nvSpPr>
          <p:cNvPr id="91" name="TextBox 90"/>
          <p:cNvSpPr txBox="1"/>
          <p:nvPr/>
        </p:nvSpPr>
        <p:spPr>
          <a:xfrm>
            <a:off x="2682878" y="4022566"/>
            <a:ext cx="1497619" cy="248081"/>
          </a:xfrm>
          <a:prstGeom prst="rect">
            <a:avLst/>
          </a:prstGeom>
          <a:noFill/>
        </p:spPr>
        <p:txBody>
          <a:bodyPr wrap="square" rtlCol="0">
            <a:spAutoFit/>
          </a:bodyPr>
          <a:lstStyle/>
          <a:p>
            <a:r>
              <a:rPr lang="zh-CN" altLang="en-US" sz="1012" b="1" dirty="0">
                <a:solidFill>
                  <a:srgbClr val="2C3637"/>
                </a:solidFill>
                <a:latin typeface="微软雅黑" panose="020B0503020204020204" pitchFamily="34" charset="-122"/>
                <a:ea typeface="微软雅黑" panose="020B0503020204020204" pitchFamily="34" charset="-122"/>
              </a:rPr>
              <a:t>本地论坛社区</a:t>
            </a:r>
          </a:p>
        </p:txBody>
      </p:sp>
      <p:sp>
        <p:nvSpPr>
          <p:cNvPr id="92" name="TextBox 91"/>
          <p:cNvSpPr txBox="1"/>
          <p:nvPr/>
        </p:nvSpPr>
        <p:spPr>
          <a:xfrm>
            <a:off x="2729669" y="4252965"/>
            <a:ext cx="5512425" cy="646331"/>
          </a:xfrm>
          <a:prstGeom prst="rect">
            <a:avLst/>
          </a:prstGeom>
          <a:noFill/>
        </p:spPr>
        <p:txBody>
          <a:bodyPr wrap="square" rtlCol="0">
            <a:spAutoFit/>
          </a:bodyPr>
          <a:lstStyle/>
          <a:p>
            <a:r>
              <a:rPr lang="zh-CN" altLang="en-US" sz="1200" dirty="0">
                <a:solidFill>
                  <a:srgbClr val="2C3637"/>
                </a:solidFill>
                <a:latin typeface="微软雅黑" panose="020B0503020204020204" pitchFamily="34" charset="-122"/>
                <a:ea typeface="微软雅黑" panose="020B0503020204020204" pitchFamily="34" charset="-122"/>
              </a:rPr>
              <a:t>利用</a:t>
            </a:r>
            <a:r>
              <a:rPr lang="en-US" altLang="zh-CN" sz="1200" dirty="0">
                <a:solidFill>
                  <a:srgbClr val="2C3637"/>
                </a:solidFill>
                <a:latin typeface="微软雅黑" panose="020B0503020204020204" pitchFamily="34" charset="-122"/>
                <a:ea typeface="微软雅黑" panose="020B0503020204020204" pitchFamily="34" charset="-122"/>
              </a:rPr>
              <a:t>QQ</a:t>
            </a:r>
            <a:r>
              <a:rPr lang="zh-CN" altLang="en-US" sz="1200" dirty="0">
                <a:solidFill>
                  <a:srgbClr val="2C3637"/>
                </a:solidFill>
                <a:latin typeface="微软雅黑" panose="020B0503020204020204" pitchFamily="34" charset="-122"/>
                <a:ea typeface="微软雅黑" panose="020B0503020204020204" pitchFamily="34" charset="-122"/>
              </a:rPr>
              <a:t>空间来进行朋友圈间的传播，达到广告目的。利用</a:t>
            </a:r>
            <a:r>
              <a:rPr lang="en-US" altLang="zh-CN" sz="1200" dirty="0">
                <a:solidFill>
                  <a:srgbClr val="2C3637"/>
                </a:solidFill>
                <a:latin typeface="微软雅黑" panose="020B0503020204020204" pitchFamily="34" charset="-122"/>
                <a:ea typeface="微软雅黑" panose="020B0503020204020204" pitchFamily="34" charset="-122"/>
              </a:rPr>
              <a:t>QQ</a:t>
            </a:r>
            <a:r>
              <a:rPr lang="zh-CN" altLang="en-US" sz="1200" dirty="0">
                <a:solidFill>
                  <a:srgbClr val="2C3637"/>
                </a:solidFill>
                <a:latin typeface="微软雅黑" panose="020B0503020204020204" pitchFamily="34" charset="-122"/>
                <a:ea typeface="微软雅黑" panose="020B0503020204020204" pitchFamily="34" charset="-122"/>
              </a:rPr>
              <a:t>空间来进行朋友圈间的传播，达到广告目的。利用</a:t>
            </a:r>
            <a:r>
              <a:rPr lang="en-US" altLang="zh-CN" sz="1200" dirty="0">
                <a:solidFill>
                  <a:srgbClr val="2C3637"/>
                </a:solidFill>
                <a:latin typeface="微软雅黑" panose="020B0503020204020204" pitchFamily="34" charset="-122"/>
                <a:ea typeface="微软雅黑" panose="020B0503020204020204" pitchFamily="34" charset="-122"/>
              </a:rPr>
              <a:t>QQ</a:t>
            </a:r>
            <a:r>
              <a:rPr lang="zh-CN" altLang="en-US" sz="1200" dirty="0">
                <a:solidFill>
                  <a:srgbClr val="2C3637"/>
                </a:solidFill>
                <a:latin typeface="微软雅黑" panose="020B0503020204020204" pitchFamily="34" charset="-122"/>
                <a:ea typeface="微软雅黑" panose="020B0503020204020204" pitchFamily="34" charset="-122"/>
              </a:rPr>
              <a:t>空间来进行朋友圈间的传播，达到广告目的。</a:t>
            </a:r>
          </a:p>
        </p:txBody>
      </p:sp>
      <p:sp>
        <p:nvSpPr>
          <p:cNvPr id="93" name="TextBox 92"/>
          <p:cNvSpPr txBox="1"/>
          <p:nvPr/>
        </p:nvSpPr>
        <p:spPr>
          <a:xfrm>
            <a:off x="3061504" y="2949694"/>
            <a:ext cx="1497619" cy="248081"/>
          </a:xfrm>
          <a:prstGeom prst="rect">
            <a:avLst/>
          </a:prstGeom>
          <a:noFill/>
        </p:spPr>
        <p:txBody>
          <a:bodyPr wrap="square" rtlCol="0">
            <a:spAutoFit/>
          </a:bodyPr>
          <a:lstStyle/>
          <a:p>
            <a:r>
              <a:rPr lang="zh-CN" altLang="en-US" sz="1012" b="1" dirty="0">
                <a:solidFill>
                  <a:srgbClr val="2C3637"/>
                </a:solidFill>
                <a:latin typeface="微软雅黑" panose="020B0503020204020204" pitchFamily="34" charset="-122"/>
                <a:ea typeface="微软雅黑" panose="020B0503020204020204" pitchFamily="34" charset="-122"/>
              </a:rPr>
              <a:t>微博营销</a:t>
            </a:r>
          </a:p>
        </p:txBody>
      </p:sp>
      <p:sp>
        <p:nvSpPr>
          <p:cNvPr id="94" name="TextBox 93"/>
          <p:cNvSpPr txBox="1"/>
          <p:nvPr/>
        </p:nvSpPr>
        <p:spPr>
          <a:xfrm>
            <a:off x="3108296" y="3180094"/>
            <a:ext cx="5512425" cy="646331"/>
          </a:xfrm>
          <a:prstGeom prst="rect">
            <a:avLst/>
          </a:prstGeom>
          <a:noFill/>
        </p:spPr>
        <p:txBody>
          <a:bodyPr wrap="square" rtlCol="0">
            <a:spAutoFit/>
          </a:bodyPr>
          <a:lstStyle/>
          <a:p>
            <a:r>
              <a:rPr lang="zh-CN" altLang="en-US" sz="1200" dirty="0">
                <a:solidFill>
                  <a:srgbClr val="2C3637"/>
                </a:solidFill>
                <a:latin typeface="微软雅黑" panose="020B0503020204020204" pitchFamily="34" charset="-122"/>
                <a:ea typeface="微软雅黑" panose="020B0503020204020204" pitchFamily="34" charset="-122"/>
              </a:rPr>
              <a:t>利用新浪微博来进行传播利用新浪微博来进行传播利用新浪微博来进行传播，利用新浪微博来进行传播利用新浪微博来进行传播利用新浪微博来进行传播，利用新浪微博来进行传播利用新浪微博来进行传播利用新浪微博来进行传播。</a:t>
            </a:r>
          </a:p>
        </p:txBody>
      </p:sp>
      <p:sp>
        <p:nvSpPr>
          <p:cNvPr id="95" name="TextBox 94"/>
          <p:cNvSpPr txBox="1"/>
          <p:nvPr/>
        </p:nvSpPr>
        <p:spPr>
          <a:xfrm>
            <a:off x="3061504" y="1875213"/>
            <a:ext cx="1497619" cy="248081"/>
          </a:xfrm>
          <a:prstGeom prst="rect">
            <a:avLst/>
          </a:prstGeom>
          <a:noFill/>
        </p:spPr>
        <p:txBody>
          <a:bodyPr wrap="square" rtlCol="0">
            <a:spAutoFit/>
          </a:bodyPr>
          <a:lstStyle/>
          <a:p>
            <a:r>
              <a:rPr lang="zh-CN" altLang="en-US" sz="1012" b="1" dirty="0">
                <a:solidFill>
                  <a:srgbClr val="2C3637"/>
                </a:solidFill>
                <a:latin typeface="微软雅黑" panose="020B0503020204020204" pitchFamily="34" charset="-122"/>
                <a:ea typeface="微软雅黑" panose="020B0503020204020204" pitchFamily="34" charset="-122"/>
              </a:rPr>
              <a:t>微信营销</a:t>
            </a:r>
          </a:p>
        </p:txBody>
      </p:sp>
      <p:sp>
        <p:nvSpPr>
          <p:cNvPr id="96" name="TextBox 95"/>
          <p:cNvSpPr txBox="1"/>
          <p:nvPr/>
        </p:nvSpPr>
        <p:spPr>
          <a:xfrm>
            <a:off x="3108296" y="2105612"/>
            <a:ext cx="5512425" cy="461665"/>
          </a:xfrm>
          <a:prstGeom prst="rect">
            <a:avLst/>
          </a:prstGeom>
          <a:noFill/>
        </p:spPr>
        <p:txBody>
          <a:bodyPr wrap="square" rtlCol="0">
            <a:spAutoFit/>
          </a:bodyPr>
          <a:lstStyle/>
          <a:p>
            <a:r>
              <a:rPr lang="zh-CN" altLang="en-US" sz="1200" dirty="0">
                <a:solidFill>
                  <a:srgbClr val="2C3637"/>
                </a:solidFill>
                <a:latin typeface="微软雅黑" panose="020B0503020204020204" pitchFamily="34" charset="-122"/>
                <a:ea typeface="微软雅黑" panose="020B0503020204020204" pitchFamily="34" charset="-122"/>
              </a:rPr>
              <a:t>利用微信朋友圈间的传播，达到广告目的。利用微信朋友圈间的传播，达到广告目的，利用微信朋友圈间的传播，达到广告目。</a:t>
            </a:r>
          </a:p>
        </p:txBody>
      </p:sp>
    </p:spTree>
    <p:extLst>
      <p:ext uri="{BB962C8B-B14F-4D97-AF65-F5344CB8AC3E}">
        <p14:creationId xmlns:p14="http://schemas.microsoft.com/office/powerpoint/2010/main" xmlns="" val="309796452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Scale>
                                      <p:cBhvr>
                                        <p:cTn id="7" dur="1000" decel="50000" fill="hold">
                                          <p:stCondLst>
                                            <p:cond delay="0"/>
                                          </p:stCondLst>
                                        </p:cTn>
                                        <p:tgtEl>
                                          <p:spTgt spid="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86"/>
                                        </p:tgtEl>
                                        <p:attrNameLst>
                                          <p:attrName>ppt_x</p:attrName>
                                          <p:attrName>ppt_y</p:attrName>
                                        </p:attrNameLst>
                                      </p:cBhvr>
                                    </p:animMotion>
                                    <p:animEffect transition="in" filter="fade">
                                      <p:cBhvr>
                                        <p:cTn id="9" dur="1000"/>
                                        <p:tgtEl>
                                          <p:spTgt spid="86"/>
                                        </p:tgtEl>
                                      </p:cBhvr>
                                    </p:animEffec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69"/>
                                        </p:tgtEl>
                                        <p:attrNameLst>
                                          <p:attrName>style.visibility</p:attrName>
                                        </p:attrNameLst>
                                      </p:cBhvr>
                                      <p:to>
                                        <p:strVal val="visible"/>
                                      </p:to>
                                    </p:set>
                                  </p:childTnLst>
                                </p:cTn>
                              </p:par>
                              <p:par>
                                <p:cTn id="13" presetID="56" presetClass="path" presetSubtype="0" accel="50000" decel="50000" fill="hold" nodeType="withEffect">
                                  <p:stCondLst>
                                    <p:cond delay="0"/>
                                  </p:stCondLst>
                                  <p:childTnLst>
                                    <p:animMotion origin="layout" path="M 2.36113E-6 -3.33333E-6 L -0.1059 0.29653 " pathEditMode="relative" rAng="0" ptsTypes="AA">
                                      <p:cBhvr>
                                        <p:cTn id="14" dur="500" spd="-100000" fill="hold"/>
                                        <p:tgtEl>
                                          <p:spTgt spid="69"/>
                                        </p:tgtEl>
                                        <p:attrNameLst>
                                          <p:attrName>ppt_x</p:attrName>
                                          <p:attrName>ppt_y</p:attrName>
                                        </p:attrNameLst>
                                      </p:cBhvr>
                                      <p:rCtr x="-5295" y="14815"/>
                                    </p:animMotion>
                                  </p:childTnLst>
                                </p:cTn>
                              </p:par>
                              <p:par>
                                <p:cTn id="15" presetID="1" presetClass="entr" presetSubtype="0" fill="hold" nodeType="withEffect">
                                  <p:stCondLst>
                                    <p:cond delay="0"/>
                                  </p:stCondLst>
                                  <p:childTnLst>
                                    <p:set>
                                      <p:cBhvr>
                                        <p:cTn id="16" dur="1" fill="hold">
                                          <p:stCondLst>
                                            <p:cond delay="0"/>
                                          </p:stCondLst>
                                        </p:cTn>
                                        <p:tgtEl>
                                          <p:spTgt spid="65"/>
                                        </p:tgtEl>
                                        <p:attrNameLst>
                                          <p:attrName>style.visibility</p:attrName>
                                        </p:attrNameLst>
                                      </p:cBhvr>
                                      <p:to>
                                        <p:strVal val="visible"/>
                                      </p:to>
                                    </p:set>
                                  </p:childTnLst>
                                </p:cTn>
                              </p:par>
                              <p:par>
                                <p:cTn id="17" presetID="56" presetClass="path" presetSubtype="0" accel="50000" decel="50000" fill="hold" nodeType="withEffect">
                                  <p:stCondLst>
                                    <p:cond delay="0"/>
                                  </p:stCondLst>
                                  <p:childTnLst>
                                    <p:animMotion origin="layout" path="M 3.1885E-6 4.07407E-6 L -0.14818 0.12268 " pathEditMode="relative" rAng="0" ptsTypes="AA">
                                      <p:cBhvr>
                                        <p:cTn id="18" dur="500" spd="-100000" fill="hold"/>
                                        <p:tgtEl>
                                          <p:spTgt spid="65"/>
                                        </p:tgtEl>
                                        <p:attrNameLst>
                                          <p:attrName>ppt_x</p:attrName>
                                          <p:attrName>ppt_y</p:attrName>
                                        </p:attrNameLst>
                                      </p:cBhvr>
                                      <p:rCtr x="-7415" y="6134"/>
                                    </p:animMotion>
                                  </p:childTnLst>
                                </p:cTn>
                              </p:par>
                              <p:par>
                                <p:cTn id="19" presetID="1" presetClass="entr" presetSubtype="0" fill="hold" nodeType="withEffect">
                                  <p:stCondLst>
                                    <p:cond delay="0"/>
                                  </p:stCondLst>
                                  <p:childTnLst>
                                    <p:set>
                                      <p:cBhvr>
                                        <p:cTn id="20" dur="1" fill="hold">
                                          <p:stCondLst>
                                            <p:cond delay="0"/>
                                          </p:stCondLst>
                                        </p:cTn>
                                        <p:tgtEl>
                                          <p:spTgt spid="73"/>
                                        </p:tgtEl>
                                        <p:attrNameLst>
                                          <p:attrName>style.visibility</p:attrName>
                                        </p:attrNameLst>
                                      </p:cBhvr>
                                      <p:to>
                                        <p:strVal val="visible"/>
                                      </p:to>
                                    </p:set>
                                  </p:childTnLst>
                                </p:cTn>
                              </p:par>
                              <p:par>
                                <p:cTn id="21" presetID="56" presetClass="path" presetSubtype="0" accel="50000" decel="50000" fill="hold" nodeType="withEffect">
                                  <p:stCondLst>
                                    <p:cond delay="0"/>
                                  </p:stCondLst>
                                  <p:childTnLst>
                                    <p:animMotion origin="layout" path="M 3.1885E-6 4.07407E-6 L -0.14818 -0.08982 " pathEditMode="relative" rAng="0" ptsTypes="AA">
                                      <p:cBhvr>
                                        <p:cTn id="22" dur="500" spd="-100000" fill="hold"/>
                                        <p:tgtEl>
                                          <p:spTgt spid="73"/>
                                        </p:tgtEl>
                                        <p:attrNameLst>
                                          <p:attrName>ppt_x</p:attrName>
                                          <p:attrName>ppt_y</p:attrName>
                                        </p:attrNameLst>
                                      </p:cBhvr>
                                      <p:rCtr x="-7415" y="-4491"/>
                                    </p:animMotion>
                                  </p:childTnLst>
                                </p:cTn>
                              </p:par>
                              <p:par>
                                <p:cTn id="23" presetID="1" presetClass="entr" presetSubtype="0" fill="hold" nodeType="withEffect">
                                  <p:stCondLst>
                                    <p:cond delay="0"/>
                                  </p:stCondLst>
                                  <p:childTnLst>
                                    <p:set>
                                      <p:cBhvr>
                                        <p:cTn id="24" dur="1" fill="hold">
                                          <p:stCondLst>
                                            <p:cond delay="0"/>
                                          </p:stCondLst>
                                        </p:cTn>
                                        <p:tgtEl>
                                          <p:spTgt spid="79"/>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2.36113E-6 1.48148E-6 L -0.1059 -0.26366 " pathEditMode="relative" rAng="0" ptsTypes="AA">
                                      <p:cBhvr>
                                        <p:cTn id="26" dur="500" spd="-100000" fill="hold"/>
                                        <p:tgtEl>
                                          <p:spTgt spid="79"/>
                                        </p:tgtEl>
                                        <p:attrNameLst>
                                          <p:attrName>ppt_x</p:attrName>
                                          <p:attrName>ppt_y</p:attrName>
                                        </p:attrNameLst>
                                      </p:cBhvr>
                                      <p:rCtr x="-5295" y="-13194"/>
                                    </p:animMotion>
                                  </p:childTnLst>
                                </p:cTn>
                              </p:par>
                            </p:childTnLst>
                          </p:cTn>
                        </p:par>
                        <p:par>
                          <p:cTn id="27" fill="hold">
                            <p:stCondLst>
                              <p:cond delay="1500"/>
                            </p:stCondLst>
                            <p:childTnLst>
                              <p:par>
                                <p:cTn id="28" presetID="31" presetClass="entr" presetSubtype="0" fill="hold" grpId="0" nodeType="afterEffect">
                                  <p:stCondLst>
                                    <p:cond delay="0"/>
                                  </p:stCondLst>
                                  <p:childTnLst>
                                    <p:set>
                                      <p:cBhvr>
                                        <p:cTn id="29" dur="1" fill="hold">
                                          <p:stCondLst>
                                            <p:cond delay="0"/>
                                          </p:stCondLst>
                                        </p:cTn>
                                        <p:tgtEl>
                                          <p:spTgt spid="89"/>
                                        </p:tgtEl>
                                        <p:attrNameLst>
                                          <p:attrName>style.visibility</p:attrName>
                                        </p:attrNameLst>
                                      </p:cBhvr>
                                      <p:to>
                                        <p:strVal val="visible"/>
                                      </p:to>
                                    </p:set>
                                    <p:anim calcmode="lin" valueType="num">
                                      <p:cBhvr>
                                        <p:cTn id="30" dur="300" fill="hold"/>
                                        <p:tgtEl>
                                          <p:spTgt spid="89"/>
                                        </p:tgtEl>
                                        <p:attrNameLst>
                                          <p:attrName>ppt_w</p:attrName>
                                        </p:attrNameLst>
                                      </p:cBhvr>
                                      <p:tavLst>
                                        <p:tav tm="0">
                                          <p:val>
                                            <p:fltVal val="0"/>
                                          </p:val>
                                        </p:tav>
                                        <p:tav tm="100000">
                                          <p:val>
                                            <p:strVal val="#ppt_w"/>
                                          </p:val>
                                        </p:tav>
                                      </p:tavLst>
                                    </p:anim>
                                    <p:anim calcmode="lin" valueType="num">
                                      <p:cBhvr>
                                        <p:cTn id="31" dur="300" fill="hold"/>
                                        <p:tgtEl>
                                          <p:spTgt spid="89"/>
                                        </p:tgtEl>
                                        <p:attrNameLst>
                                          <p:attrName>ppt_h</p:attrName>
                                        </p:attrNameLst>
                                      </p:cBhvr>
                                      <p:tavLst>
                                        <p:tav tm="0">
                                          <p:val>
                                            <p:fltVal val="0"/>
                                          </p:val>
                                        </p:tav>
                                        <p:tav tm="100000">
                                          <p:val>
                                            <p:strVal val="#ppt_h"/>
                                          </p:val>
                                        </p:tav>
                                      </p:tavLst>
                                    </p:anim>
                                    <p:anim calcmode="lin" valueType="num">
                                      <p:cBhvr>
                                        <p:cTn id="32" dur="300" fill="hold"/>
                                        <p:tgtEl>
                                          <p:spTgt spid="89"/>
                                        </p:tgtEl>
                                        <p:attrNameLst>
                                          <p:attrName>style.rotation</p:attrName>
                                        </p:attrNameLst>
                                      </p:cBhvr>
                                      <p:tavLst>
                                        <p:tav tm="0">
                                          <p:val>
                                            <p:fltVal val="90"/>
                                          </p:val>
                                        </p:tav>
                                        <p:tav tm="100000">
                                          <p:val>
                                            <p:fltVal val="0"/>
                                          </p:val>
                                        </p:tav>
                                      </p:tavLst>
                                    </p:anim>
                                    <p:animEffect transition="in" filter="fade">
                                      <p:cBhvr>
                                        <p:cTn id="33" dur="300"/>
                                        <p:tgtEl>
                                          <p:spTgt spid="89"/>
                                        </p:tgtEl>
                                      </p:cBhvr>
                                    </p:animEffect>
                                  </p:childTnLst>
                                </p:cTn>
                              </p:par>
                            </p:childTnLst>
                          </p:cTn>
                        </p:par>
                        <p:par>
                          <p:cTn id="34" fill="hold">
                            <p:stCondLst>
                              <p:cond delay="1800"/>
                            </p:stCondLst>
                            <p:childTnLst>
                              <p:par>
                                <p:cTn id="35" presetID="22" presetClass="entr" presetSubtype="1"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wipe(up)">
                                      <p:cBhvr>
                                        <p:cTn id="37" dur="500"/>
                                        <p:tgtEl>
                                          <p:spTgt spid="90"/>
                                        </p:tgtEl>
                                      </p:cBhvr>
                                    </p:animEffect>
                                  </p:childTnLst>
                                </p:cTn>
                              </p:par>
                            </p:childTnLst>
                          </p:cTn>
                        </p:par>
                        <p:par>
                          <p:cTn id="38" fill="hold">
                            <p:stCondLst>
                              <p:cond delay="2300"/>
                            </p:stCondLst>
                            <p:childTnLst>
                              <p:par>
                                <p:cTn id="39" presetID="31" presetClass="entr" presetSubtype="0" fill="hold" grpId="0" nodeType="afterEffect">
                                  <p:stCondLst>
                                    <p:cond delay="0"/>
                                  </p:stCondLst>
                                  <p:childTnLst>
                                    <p:set>
                                      <p:cBhvr>
                                        <p:cTn id="40" dur="1" fill="hold">
                                          <p:stCondLst>
                                            <p:cond delay="0"/>
                                          </p:stCondLst>
                                        </p:cTn>
                                        <p:tgtEl>
                                          <p:spTgt spid="95"/>
                                        </p:tgtEl>
                                        <p:attrNameLst>
                                          <p:attrName>style.visibility</p:attrName>
                                        </p:attrNameLst>
                                      </p:cBhvr>
                                      <p:to>
                                        <p:strVal val="visible"/>
                                      </p:to>
                                    </p:set>
                                    <p:anim calcmode="lin" valueType="num">
                                      <p:cBhvr>
                                        <p:cTn id="41" dur="300" fill="hold"/>
                                        <p:tgtEl>
                                          <p:spTgt spid="95"/>
                                        </p:tgtEl>
                                        <p:attrNameLst>
                                          <p:attrName>ppt_w</p:attrName>
                                        </p:attrNameLst>
                                      </p:cBhvr>
                                      <p:tavLst>
                                        <p:tav tm="0">
                                          <p:val>
                                            <p:fltVal val="0"/>
                                          </p:val>
                                        </p:tav>
                                        <p:tav tm="100000">
                                          <p:val>
                                            <p:strVal val="#ppt_w"/>
                                          </p:val>
                                        </p:tav>
                                      </p:tavLst>
                                    </p:anim>
                                    <p:anim calcmode="lin" valueType="num">
                                      <p:cBhvr>
                                        <p:cTn id="42" dur="300" fill="hold"/>
                                        <p:tgtEl>
                                          <p:spTgt spid="95"/>
                                        </p:tgtEl>
                                        <p:attrNameLst>
                                          <p:attrName>ppt_h</p:attrName>
                                        </p:attrNameLst>
                                      </p:cBhvr>
                                      <p:tavLst>
                                        <p:tav tm="0">
                                          <p:val>
                                            <p:fltVal val="0"/>
                                          </p:val>
                                        </p:tav>
                                        <p:tav tm="100000">
                                          <p:val>
                                            <p:strVal val="#ppt_h"/>
                                          </p:val>
                                        </p:tav>
                                      </p:tavLst>
                                    </p:anim>
                                    <p:anim calcmode="lin" valueType="num">
                                      <p:cBhvr>
                                        <p:cTn id="43" dur="300" fill="hold"/>
                                        <p:tgtEl>
                                          <p:spTgt spid="95"/>
                                        </p:tgtEl>
                                        <p:attrNameLst>
                                          <p:attrName>style.rotation</p:attrName>
                                        </p:attrNameLst>
                                      </p:cBhvr>
                                      <p:tavLst>
                                        <p:tav tm="0">
                                          <p:val>
                                            <p:fltVal val="90"/>
                                          </p:val>
                                        </p:tav>
                                        <p:tav tm="100000">
                                          <p:val>
                                            <p:fltVal val="0"/>
                                          </p:val>
                                        </p:tav>
                                      </p:tavLst>
                                    </p:anim>
                                    <p:animEffect transition="in" filter="fade">
                                      <p:cBhvr>
                                        <p:cTn id="44" dur="300"/>
                                        <p:tgtEl>
                                          <p:spTgt spid="95"/>
                                        </p:tgtEl>
                                      </p:cBhvr>
                                    </p:animEffect>
                                  </p:childTnLst>
                                </p:cTn>
                              </p:par>
                            </p:childTnLst>
                          </p:cTn>
                        </p:par>
                        <p:par>
                          <p:cTn id="45" fill="hold">
                            <p:stCondLst>
                              <p:cond delay="2600"/>
                            </p:stCondLst>
                            <p:childTnLst>
                              <p:par>
                                <p:cTn id="46" presetID="22" presetClass="entr" presetSubtype="1" fill="hold" grpId="0" nodeType="afterEffect">
                                  <p:stCondLst>
                                    <p:cond delay="0"/>
                                  </p:stCondLst>
                                  <p:childTnLst>
                                    <p:set>
                                      <p:cBhvr>
                                        <p:cTn id="47" dur="1" fill="hold">
                                          <p:stCondLst>
                                            <p:cond delay="0"/>
                                          </p:stCondLst>
                                        </p:cTn>
                                        <p:tgtEl>
                                          <p:spTgt spid="96"/>
                                        </p:tgtEl>
                                        <p:attrNameLst>
                                          <p:attrName>style.visibility</p:attrName>
                                        </p:attrNameLst>
                                      </p:cBhvr>
                                      <p:to>
                                        <p:strVal val="visible"/>
                                      </p:to>
                                    </p:set>
                                    <p:animEffect transition="in" filter="wipe(up)">
                                      <p:cBhvr>
                                        <p:cTn id="48" dur="500"/>
                                        <p:tgtEl>
                                          <p:spTgt spid="96"/>
                                        </p:tgtEl>
                                      </p:cBhvr>
                                    </p:animEffect>
                                  </p:childTnLst>
                                </p:cTn>
                              </p:par>
                            </p:childTnLst>
                          </p:cTn>
                        </p:par>
                        <p:par>
                          <p:cTn id="49" fill="hold">
                            <p:stCondLst>
                              <p:cond delay="3100"/>
                            </p:stCondLst>
                            <p:childTnLst>
                              <p:par>
                                <p:cTn id="50" presetID="31" presetClass="entr" presetSubtype="0" fill="hold" grpId="0"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p:cTn id="52" dur="300" fill="hold"/>
                                        <p:tgtEl>
                                          <p:spTgt spid="93"/>
                                        </p:tgtEl>
                                        <p:attrNameLst>
                                          <p:attrName>ppt_w</p:attrName>
                                        </p:attrNameLst>
                                      </p:cBhvr>
                                      <p:tavLst>
                                        <p:tav tm="0">
                                          <p:val>
                                            <p:fltVal val="0"/>
                                          </p:val>
                                        </p:tav>
                                        <p:tav tm="100000">
                                          <p:val>
                                            <p:strVal val="#ppt_w"/>
                                          </p:val>
                                        </p:tav>
                                      </p:tavLst>
                                    </p:anim>
                                    <p:anim calcmode="lin" valueType="num">
                                      <p:cBhvr>
                                        <p:cTn id="53" dur="300" fill="hold"/>
                                        <p:tgtEl>
                                          <p:spTgt spid="93"/>
                                        </p:tgtEl>
                                        <p:attrNameLst>
                                          <p:attrName>ppt_h</p:attrName>
                                        </p:attrNameLst>
                                      </p:cBhvr>
                                      <p:tavLst>
                                        <p:tav tm="0">
                                          <p:val>
                                            <p:fltVal val="0"/>
                                          </p:val>
                                        </p:tav>
                                        <p:tav tm="100000">
                                          <p:val>
                                            <p:strVal val="#ppt_h"/>
                                          </p:val>
                                        </p:tav>
                                      </p:tavLst>
                                    </p:anim>
                                    <p:anim calcmode="lin" valueType="num">
                                      <p:cBhvr>
                                        <p:cTn id="54" dur="300" fill="hold"/>
                                        <p:tgtEl>
                                          <p:spTgt spid="93"/>
                                        </p:tgtEl>
                                        <p:attrNameLst>
                                          <p:attrName>style.rotation</p:attrName>
                                        </p:attrNameLst>
                                      </p:cBhvr>
                                      <p:tavLst>
                                        <p:tav tm="0">
                                          <p:val>
                                            <p:fltVal val="90"/>
                                          </p:val>
                                        </p:tav>
                                        <p:tav tm="100000">
                                          <p:val>
                                            <p:fltVal val="0"/>
                                          </p:val>
                                        </p:tav>
                                      </p:tavLst>
                                    </p:anim>
                                    <p:animEffect transition="in" filter="fade">
                                      <p:cBhvr>
                                        <p:cTn id="55" dur="300"/>
                                        <p:tgtEl>
                                          <p:spTgt spid="93"/>
                                        </p:tgtEl>
                                      </p:cBhvr>
                                    </p:animEffect>
                                  </p:childTnLst>
                                </p:cTn>
                              </p:par>
                            </p:childTnLst>
                          </p:cTn>
                        </p:par>
                        <p:par>
                          <p:cTn id="56" fill="hold">
                            <p:stCondLst>
                              <p:cond delay="3400"/>
                            </p:stCondLst>
                            <p:childTnLst>
                              <p:par>
                                <p:cTn id="57" presetID="22" presetClass="entr" presetSubtype="1" fill="hold" grpId="0" nodeType="afterEffect">
                                  <p:stCondLst>
                                    <p:cond delay="0"/>
                                  </p:stCondLst>
                                  <p:childTnLst>
                                    <p:set>
                                      <p:cBhvr>
                                        <p:cTn id="58" dur="1" fill="hold">
                                          <p:stCondLst>
                                            <p:cond delay="0"/>
                                          </p:stCondLst>
                                        </p:cTn>
                                        <p:tgtEl>
                                          <p:spTgt spid="94"/>
                                        </p:tgtEl>
                                        <p:attrNameLst>
                                          <p:attrName>style.visibility</p:attrName>
                                        </p:attrNameLst>
                                      </p:cBhvr>
                                      <p:to>
                                        <p:strVal val="visible"/>
                                      </p:to>
                                    </p:set>
                                    <p:animEffect transition="in" filter="wipe(up)">
                                      <p:cBhvr>
                                        <p:cTn id="59" dur="500"/>
                                        <p:tgtEl>
                                          <p:spTgt spid="94"/>
                                        </p:tgtEl>
                                      </p:cBhvr>
                                    </p:animEffect>
                                  </p:childTnLst>
                                </p:cTn>
                              </p:par>
                            </p:childTnLst>
                          </p:cTn>
                        </p:par>
                        <p:par>
                          <p:cTn id="60" fill="hold">
                            <p:stCondLst>
                              <p:cond delay="3900"/>
                            </p:stCondLst>
                            <p:childTnLst>
                              <p:par>
                                <p:cTn id="61" presetID="31" presetClass="entr" presetSubtype="0" fill="hold" grpId="0" nodeType="afterEffect">
                                  <p:stCondLst>
                                    <p:cond delay="0"/>
                                  </p:stCondLst>
                                  <p:childTnLst>
                                    <p:set>
                                      <p:cBhvr>
                                        <p:cTn id="62" dur="1" fill="hold">
                                          <p:stCondLst>
                                            <p:cond delay="0"/>
                                          </p:stCondLst>
                                        </p:cTn>
                                        <p:tgtEl>
                                          <p:spTgt spid="91"/>
                                        </p:tgtEl>
                                        <p:attrNameLst>
                                          <p:attrName>style.visibility</p:attrName>
                                        </p:attrNameLst>
                                      </p:cBhvr>
                                      <p:to>
                                        <p:strVal val="visible"/>
                                      </p:to>
                                    </p:set>
                                    <p:anim calcmode="lin" valueType="num">
                                      <p:cBhvr>
                                        <p:cTn id="63" dur="300" fill="hold"/>
                                        <p:tgtEl>
                                          <p:spTgt spid="91"/>
                                        </p:tgtEl>
                                        <p:attrNameLst>
                                          <p:attrName>ppt_w</p:attrName>
                                        </p:attrNameLst>
                                      </p:cBhvr>
                                      <p:tavLst>
                                        <p:tav tm="0">
                                          <p:val>
                                            <p:fltVal val="0"/>
                                          </p:val>
                                        </p:tav>
                                        <p:tav tm="100000">
                                          <p:val>
                                            <p:strVal val="#ppt_w"/>
                                          </p:val>
                                        </p:tav>
                                      </p:tavLst>
                                    </p:anim>
                                    <p:anim calcmode="lin" valueType="num">
                                      <p:cBhvr>
                                        <p:cTn id="64" dur="300" fill="hold"/>
                                        <p:tgtEl>
                                          <p:spTgt spid="91"/>
                                        </p:tgtEl>
                                        <p:attrNameLst>
                                          <p:attrName>ppt_h</p:attrName>
                                        </p:attrNameLst>
                                      </p:cBhvr>
                                      <p:tavLst>
                                        <p:tav tm="0">
                                          <p:val>
                                            <p:fltVal val="0"/>
                                          </p:val>
                                        </p:tav>
                                        <p:tav tm="100000">
                                          <p:val>
                                            <p:strVal val="#ppt_h"/>
                                          </p:val>
                                        </p:tav>
                                      </p:tavLst>
                                    </p:anim>
                                    <p:anim calcmode="lin" valueType="num">
                                      <p:cBhvr>
                                        <p:cTn id="65" dur="300" fill="hold"/>
                                        <p:tgtEl>
                                          <p:spTgt spid="91"/>
                                        </p:tgtEl>
                                        <p:attrNameLst>
                                          <p:attrName>style.rotation</p:attrName>
                                        </p:attrNameLst>
                                      </p:cBhvr>
                                      <p:tavLst>
                                        <p:tav tm="0">
                                          <p:val>
                                            <p:fltVal val="90"/>
                                          </p:val>
                                        </p:tav>
                                        <p:tav tm="100000">
                                          <p:val>
                                            <p:fltVal val="0"/>
                                          </p:val>
                                        </p:tav>
                                      </p:tavLst>
                                    </p:anim>
                                    <p:animEffect transition="in" filter="fade">
                                      <p:cBhvr>
                                        <p:cTn id="66" dur="300"/>
                                        <p:tgtEl>
                                          <p:spTgt spid="91"/>
                                        </p:tgtEl>
                                      </p:cBhvr>
                                    </p:animEffect>
                                  </p:childTnLst>
                                </p:cTn>
                              </p:par>
                            </p:childTnLst>
                          </p:cTn>
                        </p:par>
                        <p:par>
                          <p:cTn id="67" fill="hold">
                            <p:stCondLst>
                              <p:cond delay="4200"/>
                            </p:stCondLst>
                            <p:childTnLst>
                              <p:par>
                                <p:cTn id="68" presetID="22" presetClass="entr" presetSubtype="1" fill="hold" grpId="0" nodeType="afterEffect">
                                  <p:stCondLst>
                                    <p:cond delay="0"/>
                                  </p:stCondLst>
                                  <p:childTnLst>
                                    <p:set>
                                      <p:cBhvr>
                                        <p:cTn id="69" dur="1" fill="hold">
                                          <p:stCondLst>
                                            <p:cond delay="0"/>
                                          </p:stCondLst>
                                        </p:cTn>
                                        <p:tgtEl>
                                          <p:spTgt spid="92"/>
                                        </p:tgtEl>
                                        <p:attrNameLst>
                                          <p:attrName>style.visibility</p:attrName>
                                        </p:attrNameLst>
                                      </p:cBhvr>
                                      <p:to>
                                        <p:strVal val="visible"/>
                                      </p:to>
                                    </p:set>
                                    <p:animEffect transition="in" filter="wipe(up)">
                                      <p:cBhvr>
                                        <p:cTn id="70"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p:bldP spid="90" grpId="0"/>
      <p:bldP spid="91" grpId="0"/>
      <p:bldP spid="92" grpId="0"/>
      <p:bldP spid="93" grpId="0"/>
      <p:bldP spid="94" grpId="0"/>
      <p:bldP spid="95" grpId="0"/>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19"/>
          <p:cNvSpPr/>
          <p:nvPr/>
        </p:nvSpPr>
        <p:spPr>
          <a:xfrm>
            <a:off x="3940175" y="1371807"/>
            <a:ext cx="1295807" cy="1295807"/>
          </a:xfrm>
          <a:prstGeom prst="ellipse">
            <a:avLst/>
          </a:prstGeom>
          <a:noFill/>
          <a:ln w="6350">
            <a:solidFill>
              <a:schemeClr val="tx1">
                <a:lumMod val="50000"/>
                <a:lumOff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1" name="标题 11"/>
          <p:cNvSpPr txBox="1">
            <a:spLocks/>
          </p:cNvSpPr>
          <p:nvPr/>
        </p:nvSpPr>
        <p:spPr>
          <a:xfrm>
            <a:off x="3940175" y="1913438"/>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1350" b="1" dirty="0">
                <a:solidFill>
                  <a:srgbClr val="2C3637"/>
                </a:solidFill>
                <a:latin typeface="微软雅黑" panose="020B0503020204020204" pitchFamily="34" charset="-122"/>
                <a:ea typeface="微软雅黑" panose="020B0503020204020204" pitchFamily="34" charset="-122"/>
              </a:rPr>
              <a:t>融资用途</a:t>
            </a:r>
          </a:p>
        </p:txBody>
      </p:sp>
      <p:sp>
        <p:nvSpPr>
          <p:cNvPr id="22" name="椭圆 21"/>
          <p:cNvSpPr/>
          <p:nvPr/>
        </p:nvSpPr>
        <p:spPr>
          <a:xfrm>
            <a:off x="3738267" y="1169899"/>
            <a:ext cx="1699625" cy="1699625"/>
          </a:xfrm>
          <a:prstGeom prst="ellipse">
            <a:avLst/>
          </a:prstGeom>
          <a:noFill/>
          <a:ln w="3175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3" name="弧形 22"/>
          <p:cNvSpPr/>
          <p:nvPr/>
        </p:nvSpPr>
        <p:spPr>
          <a:xfrm rot="1419601">
            <a:off x="3740345" y="1170811"/>
            <a:ext cx="1697799" cy="1697799"/>
          </a:xfrm>
          <a:prstGeom prst="arc">
            <a:avLst>
              <a:gd name="adj1" fmla="val 16200000"/>
              <a:gd name="adj2" fmla="val 74557"/>
            </a:avLst>
          </a:prstGeom>
          <a:ln w="317500">
            <a:solidFill>
              <a:srgbClr val="E62A2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2"/>
          </a:p>
        </p:txBody>
      </p:sp>
      <p:sp>
        <p:nvSpPr>
          <p:cNvPr id="24" name="弧形 23"/>
          <p:cNvSpPr/>
          <p:nvPr/>
        </p:nvSpPr>
        <p:spPr>
          <a:xfrm rot="6836891">
            <a:off x="3740345" y="1168628"/>
            <a:ext cx="1697799" cy="1697799"/>
          </a:xfrm>
          <a:prstGeom prst="arc">
            <a:avLst>
              <a:gd name="adj1" fmla="val 16200000"/>
              <a:gd name="adj2" fmla="val 19713747"/>
            </a:avLst>
          </a:prstGeom>
          <a:ln w="317500">
            <a:solidFill>
              <a:srgbClr val="55735B">
                <a:alpha val="50196"/>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2"/>
          </a:p>
        </p:txBody>
      </p:sp>
      <p:sp>
        <p:nvSpPr>
          <p:cNvPr id="25" name="弧形 24"/>
          <p:cNvSpPr/>
          <p:nvPr/>
        </p:nvSpPr>
        <p:spPr>
          <a:xfrm rot="10285779">
            <a:off x="3732955" y="1170812"/>
            <a:ext cx="1697799" cy="1697799"/>
          </a:xfrm>
          <a:prstGeom prst="arc">
            <a:avLst>
              <a:gd name="adj1" fmla="val 16200000"/>
              <a:gd name="adj2" fmla="val 18837964"/>
            </a:avLst>
          </a:prstGeom>
          <a:ln w="3175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2">
              <a:latin typeface="微软雅黑" panose="020B0503020204020204" pitchFamily="34" charset="-122"/>
              <a:ea typeface="微软雅黑" panose="020B0503020204020204" pitchFamily="34" charset="-122"/>
            </a:endParaRPr>
          </a:p>
        </p:txBody>
      </p:sp>
      <p:sp>
        <p:nvSpPr>
          <p:cNvPr id="26" name="标题 11"/>
          <p:cNvSpPr txBox="1">
            <a:spLocks/>
          </p:cNvSpPr>
          <p:nvPr/>
        </p:nvSpPr>
        <p:spPr>
          <a:xfrm>
            <a:off x="3600145" y="1605256"/>
            <a:ext cx="377944"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50" dirty="0">
                <a:solidFill>
                  <a:schemeClr val="bg1"/>
                </a:solidFill>
                <a:latin typeface="微软雅黑" panose="020B0503020204020204" pitchFamily="34" charset="-122"/>
                <a:ea typeface="微软雅黑" panose="020B0503020204020204" pitchFamily="34" charset="-122"/>
              </a:rPr>
              <a:t>50</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7" name="标题 11"/>
          <p:cNvSpPr txBox="1">
            <a:spLocks/>
          </p:cNvSpPr>
          <p:nvPr/>
        </p:nvSpPr>
        <p:spPr>
          <a:xfrm>
            <a:off x="5219903" y="1709818"/>
            <a:ext cx="377944"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50" dirty="0">
                <a:solidFill>
                  <a:schemeClr val="bg1"/>
                </a:solidFill>
                <a:latin typeface="微软雅黑" panose="020B0503020204020204" pitchFamily="34" charset="-122"/>
                <a:ea typeface="微软雅黑" panose="020B0503020204020204" pitchFamily="34" charset="-122"/>
              </a:rPr>
              <a:t>25</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标题 11"/>
          <p:cNvSpPr txBox="1">
            <a:spLocks/>
          </p:cNvSpPr>
          <p:nvPr/>
        </p:nvSpPr>
        <p:spPr>
          <a:xfrm>
            <a:off x="5003935" y="2469127"/>
            <a:ext cx="377944"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50" dirty="0">
                <a:solidFill>
                  <a:schemeClr val="bg1"/>
                </a:solidFill>
                <a:latin typeface="微软雅黑" panose="020B0503020204020204" pitchFamily="34" charset="-122"/>
                <a:ea typeface="微软雅黑" panose="020B0503020204020204" pitchFamily="34" charset="-122"/>
              </a:rPr>
              <a:t>15</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9" name="标题 11"/>
          <p:cNvSpPr txBox="1">
            <a:spLocks/>
          </p:cNvSpPr>
          <p:nvPr/>
        </p:nvSpPr>
        <p:spPr>
          <a:xfrm>
            <a:off x="4194056" y="2685095"/>
            <a:ext cx="377944"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50" dirty="0">
                <a:solidFill>
                  <a:schemeClr val="bg1"/>
                </a:solidFill>
                <a:latin typeface="微软雅黑" panose="020B0503020204020204" pitchFamily="34" charset="-122"/>
                <a:ea typeface="微软雅黑" panose="020B0503020204020204" pitchFamily="34" charset="-122"/>
              </a:rPr>
              <a:t>10</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40" name="标题 11"/>
          <p:cNvSpPr txBox="1">
            <a:spLocks/>
          </p:cNvSpPr>
          <p:nvPr/>
        </p:nvSpPr>
        <p:spPr>
          <a:xfrm>
            <a:off x="1353616" y="1382444"/>
            <a:ext cx="539919" cy="428513"/>
          </a:xfrm>
          <a:prstGeom prst="rect">
            <a:avLst/>
          </a:prstGeom>
        </p:spPr>
        <p:txBody>
          <a:bodyPr>
            <a:normAutofit fontScale="4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99" dirty="0">
                <a:solidFill>
                  <a:srgbClr val="2C3637"/>
                </a:solidFill>
                <a:latin typeface="Impact MT Std" pitchFamily="34" charset="0"/>
              </a:rPr>
              <a:t>50%</a:t>
            </a:r>
            <a:endParaRPr lang="zh-CN" altLang="en-US" sz="2999" dirty="0">
              <a:solidFill>
                <a:srgbClr val="2C3637"/>
              </a:solidFill>
              <a:latin typeface="Impact MT Std" pitchFamily="34" charset="0"/>
            </a:endParaRPr>
          </a:p>
        </p:txBody>
      </p:sp>
      <p:sp>
        <p:nvSpPr>
          <p:cNvPr id="41" name="标题 11"/>
          <p:cNvSpPr txBox="1">
            <a:spLocks/>
          </p:cNvSpPr>
          <p:nvPr/>
        </p:nvSpPr>
        <p:spPr>
          <a:xfrm>
            <a:off x="1822672" y="1436436"/>
            <a:ext cx="1636630"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rgbClr val="2C3637"/>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44" name="标题 11"/>
          <p:cNvSpPr txBox="1">
            <a:spLocks/>
          </p:cNvSpPr>
          <p:nvPr/>
        </p:nvSpPr>
        <p:spPr>
          <a:xfrm>
            <a:off x="1822671" y="1113097"/>
            <a:ext cx="172348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rgbClr val="2C3637"/>
                </a:solidFill>
                <a:latin typeface="微软雅黑" panose="020B0503020204020204" pitchFamily="34" charset="-122"/>
                <a:ea typeface="微软雅黑" panose="020B0503020204020204" pitchFamily="34" charset="-122"/>
              </a:rPr>
              <a:t>人员编制</a:t>
            </a:r>
          </a:p>
        </p:txBody>
      </p:sp>
      <p:sp>
        <p:nvSpPr>
          <p:cNvPr id="45" name="标题 11"/>
          <p:cNvSpPr txBox="1">
            <a:spLocks/>
          </p:cNvSpPr>
          <p:nvPr/>
        </p:nvSpPr>
        <p:spPr>
          <a:xfrm>
            <a:off x="1353616" y="2357392"/>
            <a:ext cx="539919" cy="428513"/>
          </a:xfrm>
          <a:prstGeom prst="rect">
            <a:avLst/>
          </a:prstGeom>
        </p:spPr>
        <p:txBody>
          <a:bodyPr>
            <a:normAutofit fontScale="4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99" dirty="0">
                <a:solidFill>
                  <a:srgbClr val="2C3637"/>
                </a:solidFill>
                <a:latin typeface="Impact MT Std" pitchFamily="34" charset="0"/>
              </a:rPr>
              <a:t>10%</a:t>
            </a:r>
            <a:endParaRPr lang="zh-CN" altLang="en-US" sz="2999" dirty="0">
              <a:solidFill>
                <a:srgbClr val="2C3637"/>
              </a:solidFill>
              <a:latin typeface="Impact MT Std" pitchFamily="34" charset="0"/>
            </a:endParaRPr>
          </a:p>
        </p:txBody>
      </p:sp>
      <p:sp>
        <p:nvSpPr>
          <p:cNvPr id="46" name="标题 11"/>
          <p:cNvSpPr txBox="1">
            <a:spLocks/>
          </p:cNvSpPr>
          <p:nvPr/>
        </p:nvSpPr>
        <p:spPr>
          <a:xfrm>
            <a:off x="1822672" y="2411383"/>
            <a:ext cx="1636630"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rgbClr val="2C3637"/>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47" name="标题 11"/>
          <p:cNvSpPr txBox="1">
            <a:spLocks/>
          </p:cNvSpPr>
          <p:nvPr/>
        </p:nvSpPr>
        <p:spPr>
          <a:xfrm>
            <a:off x="1822671" y="2088044"/>
            <a:ext cx="172348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rgbClr val="2C3637"/>
                </a:solidFill>
                <a:latin typeface="微软雅黑" panose="020B0503020204020204" pitchFamily="34" charset="-122"/>
                <a:ea typeface="微软雅黑" panose="020B0503020204020204" pitchFamily="34" charset="-122"/>
              </a:rPr>
              <a:t>硬件设施</a:t>
            </a:r>
          </a:p>
        </p:txBody>
      </p:sp>
      <p:sp>
        <p:nvSpPr>
          <p:cNvPr id="48" name="标题 11"/>
          <p:cNvSpPr txBox="1">
            <a:spLocks/>
          </p:cNvSpPr>
          <p:nvPr/>
        </p:nvSpPr>
        <p:spPr>
          <a:xfrm>
            <a:off x="5597847" y="1382444"/>
            <a:ext cx="539919" cy="428513"/>
          </a:xfrm>
          <a:prstGeom prst="rect">
            <a:avLst/>
          </a:prstGeom>
        </p:spPr>
        <p:txBody>
          <a:bodyPr>
            <a:normAutofit fontScale="4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99" dirty="0">
                <a:solidFill>
                  <a:srgbClr val="2C3637"/>
                </a:solidFill>
                <a:latin typeface="Impact MT Std" pitchFamily="34" charset="0"/>
              </a:rPr>
              <a:t>25%</a:t>
            </a:r>
            <a:endParaRPr lang="zh-CN" altLang="en-US" sz="2999" dirty="0">
              <a:solidFill>
                <a:srgbClr val="2C3637"/>
              </a:solidFill>
              <a:latin typeface="Impact MT Std" pitchFamily="34" charset="0"/>
            </a:endParaRPr>
          </a:p>
        </p:txBody>
      </p:sp>
      <p:sp>
        <p:nvSpPr>
          <p:cNvPr id="49" name="标题 11"/>
          <p:cNvSpPr txBox="1">
            <a:spLocks/>
          </p:cNvSpPr>
          <p:nvPr/>
        </p:nvSpPr>
        <p:spPr>
          <a:xfrm>
            <a:off x="6066902" y="1436436"/>
            <a:ext cx="1636630"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rgbClr val="2C3637"/>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50" name="标题 11"/>
          <p:cNvSpPr txBox="1">
            <a:spLocks/>
          </p:cNvSpPr>
          <p:nvPr/>
        </p:nvSpPr>
        <p:spPr>
          <a:xfrm>
            <a:off x="6066902" y="1113097"/>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rgbClr val="2C3637"/>
                </a:solidFill>
                <a:latin typeface="微软雅黑" panose="020B0503020204020204" pitchFamily="34" charset="-122"/>
                <a:ea typeface="微软雅黑" panose="020B0503020204020204" pitchFamily="34" charset="-122"/>
              </a:rPr>
              <a:t>精神文明建设</a:t>
            </a:r>
          </a:p>
        </p:txBody>
      </p:sp>
      <p:sp>
        <p:nvSpPr>
          <p:cNvPr id="51" name="标题 11"/>
          <p:cNvSpPr txBox="1">
            <a:spLocks/>
          </p:cNvSpPr>
          <p:nvPr/>
        </p:nvSpPr>
        <p:spPr>
          <a:xfrm>
            <a:off x="5597847" y="2357392"/>
            <a:ext cx="539919" cy="428513"/>
          </a:xfrm>
          <a:prstGeom prst="rect">
            <a:avLst/>
          </a:prstGeom>
        </p:spPr>
        <p:txBody>
          <a:bodyPr>
            <a:normAutofit fontScale="4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999" dirty="0">
                <a:solidFill>
                  <a:srgbClr val="2C3637"/>
                </a:solidFill>
                <a:latin typeface="Impact MT Std" pitchFamily="34" charset="0"/>
              </a:rPr>
              <a:t>15%</a:t>
            </a:r>
            <a:endParaRPr lang="zh-CN" altLang="en-US" sz="2999" dirty="0">
              <a:solidFill>
                <a:srgbClr val="2C3637"/>
              </a:solidFill>
              <a:latin typeface="Impact MT Std" pitchFamily="34" charset="0"/>
            </a:endParaRPr>
          </a:p>
        </p:txBody>
      </p:sp>
      <p:sp>
        <p:nvSpPr>
          <p:cNvPr id="52" name="标题 11"/>
          <p:cNvSpPr txBox="1">
            <a:spLocks/>
          </p:cNvSpPr>
          <p:nvPr/>
        </p:nvSpPr>
        <p:spPr>
          <a:xfrm>
            <a:off x="6066902" y="2411383"/>
            <a:ext cx="1636630"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rgbClr val="2C3637"/>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53" name="标题 11"/>
          <p:cNvSpPr txBox="1">
            <a:spLocks/>
          </p:cNvSpPr>
          <p:nvPr/>
        </p:nvSpPr>
        <p:spPr>
          <a:xfrm>
            <a:off x="6066902" y="208804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rgbClr val="2C3637"/>
                </a:solidFill>
                <a:latin typeface="微软雅黑" panose="020B0503020204020204" pitchFamily="34" charset="-122"/>
                <a:ea typeface="微软雅黑" panose="020B0503020204020204" pitchFamily="34" charset="-122"/>
              </a:rPr>
              <a:t>科研研发</a:t>
            </a:r>
          </a:p>
        </p:txBody>
      </p:sp>
      <p:sp>
        <p:nvSpPr>
          <p:cNvPr id="70" name="TextBox 69"/>
          <p:cNvSpPr txBox="1"/>
          <p:nvPr/>
        </p:nvSpPr>
        <p:spPr>
          <a:xfrm>
            <a:off x="1467464" y="3814870"/>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1" name="TextBox 70"/>
          <p:cNvSpPr txBox="1"/>
          <p:nvPr/>
        </p:nvSpPr>
        <p:spPr>
          <a:xfrm>
            <a:off x="3783782" y="3488742"/>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
        <p:nvSpPr>
          <p:cNvPr id="56" name="标题 4"/>
          <p:cNvSpPr txBox="1">
            <a:spLocks/>
          </p:cNvSpPr>
          <p:nvPr/>
        </p:nvSpPr>
        <p:spPr>
          <a:xfrm>
            <a:off x="36677" y="1903891"/>
            <a:ext cx="1295807" cy="249622"/>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财务与融资</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56528412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par>
                                <p:cTn id="8" presetID="53" presetClass="entr" presetSubtype="16" fill="hold" grpId="0" nodeType="withEffect">
                                  <p:stCondLst>
                                    <p:cond delay="750"/>
                                  </p:stCondLst>
                                  <p:childTnLst>
                                    <p:set>
                                      <p:cBhvr>
                                        <p:cTn id="9" dur="1" fill="hold">
                                          <p:stCondLst>
                                            <p:cond delay="0"/>
                                          </p:stCondLst>
                                        </p:cTn>
                                        <p:tgtEl>
                                          <p:spTgt spid="21"/>
                                        </p:tgtEl>
                                        <p:attrNameLst>
                                          <p:attrName>style.visibility</p:attrName>
                                        </p:attrNameLst>
                                      </p:cBhvr>
                                      <p:to>
                                        <p:strVal val="visible"/>
                                      </p:to>
                                    </p:set>
                                    <p:anim calcmode="lin" valueType="num">
                                      <p:cBhvr>
                                        <p:cTn id="10" dur="500" fill="hold"/>
                                        <p:tgtEl>
                                          <p:spTgt spid="21"/>
                                        </p:tgtEl>
                                        <p:attrNameLst>
                                          <p:attrName>ppt_w</p:attrName>
                                        </p:attrNameLst>
                                      </p:cBhvr>
                                      <p:tavLst>
                                        <p:tav tm="0">
                                          <p:val>
                                            <p:fltVal val="0"/>
                                          </p:val>
                                        </p:tav>
                                        <p:tav tm="100000">
                                          <p:val>
                                            <p:strVal val="#ppt_w"/>
                                          </p:val>
                                        </p:tav>
                                      </p:tavLst>
                                    </p:anim>
                                    <p:anim calcmode="lin" valueType="num">
                                      <p:cBhvr>
                                        <p:cTn id="11" dur="500" fill="hold"/>
                                        <p:tgtEl>
                                          <p:spTgt spid="21"/>
                                        </p:tgtEl>
                                        <p:attrNameLst>
                                          <p:attrName>ppt_h</p:attrName>
                                        </p:attrNameLst>
                                      </p:cBhvr>
                                      <p:tavLst>
                                        <p:tav tm="0">
                                          <p:val>
                                            <p:fltVal val="0"/>
                                          </p:val>
                                        </p:tav>
                                        <p:tav tm="100000">
                                          <p:val>
                                            <p:strVal val="#ppt_h"/>
                                          </p:val>
                                        </p:tav>
                                      </p:tavLst>
                                    </p:anim>
                                    <p:animEffect transition="in" filter="fade">
                                      <p:cBhvr>
                                        <p:cTn id="12" dur="500"/>
                                        <p:tgtEl>
                                          <p:spTgt spid="21"/>
                                        </p:tgtEl>
                                      </p:cBhvr>
                                    </p:animEffect>
                                  </p:childTnLst>
                                </p:cTn>
                              </p:par>
                            </p:childTnLst>
                          </p:cTn>
                        </p:par>
                        <p:par>
                          <p:cTn id="13" fill="hold">
                            <p:stCondLst>
                              <p:cond delay="2000"/>
                            </p:stCondLst>
                            <p:childTnLst>
                              <p:par>
                                <p:cTn id="14" presetID="21" presetClass="entr" presetSubtype="1"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wheel(1)">
                                      <p:cBhvr>
                                        <p:cTn id="16" dur="2000"/>
                                        <p:tgtEl>
                                          <p:spTgt spid="22"/>
                                        </p:tgtEl>
                                      </p:cBhvr>
                                    </p:animEffect>
                                  </p:childTnLst>
                                </p:cTn>
                              </p:par>
                            </p:childTnLst>
                          </p:cTn>
                        </p:par>
                        <p:par>
                          <p:cTn id="17" fill="hold">
                            <p:stCondLst>
                              <p:cond delay="4000"/>
                            </p:stCondLst>
                            <p:childTnLst>
                              <p:par>
                                <p:cTn id="18" presetID="53" presetClass="entr" presetSubtype="16"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p:cTn id="20" dur="500" fill="hold"/>
                                        <p:tgtEl>
                                          <p:spTgt spid="23"/>
                                        </p:tgtEl>
                                        <p:attrNameLst>
                                          <p:attrName>ppt_w</p:attrName>
                                        </p:attrNameLst>
                                      </p:cBhvr>
                                      <p:tavLst>
                                        <p:tav tm="0">
                                          <p:val>
                                            <p:fltVal val="0"/>
                                          </p:val>
                                        </p:tav>
                                        <p:tav tm="100000">
                                          <p:val>
                                            <p:strVal val="#ppt_w"/>
                                          </p:val>
                                        </p:tav>
                                      </p:tavLst>
                                    </p:anim>
                                    <p:anim calcmode="lin" valueType="num">
                                      <p:cBhvr>
                                        <p:cTn id="21" dur="500" fill="hold"/>
                                        <p:tgtEl>
                                          <p:spTgt spid="23"/>
                                        </p:tgtEl>
                                        <p:attrNameLst>
                                          <p:attrName>ppt_h</p:attrName>
                                        </p:attrNameLst>
                                      </p:cBhvr>
                                      <p:tavLst>
                                        <p:tav tm="0">
                                          <p:val>
                                            <p:fltVal val="0"/>
                                          </p:val>
                                        </p:tav>
                                        <p:tav tm="100000">
                                          <p:val>
                                            <p:strVal val="#ppt_h"/>
                                          </p:val>
                                        </p:tav>
                                      </p:tavLst>
                                    </p:anim>
                                    <p:animEffect transition="in" filter="fade">
                                      <p:cBhvr>
                                        <p:cTn id="22" dur="500"/>
                                        <p:tgtEl>
                                          <p:spTgt spid="23"/>
                                        </p:tgtEl>
                                      </p:cBhvr>
                                    </p:animEffect>
                                  </p:childTnLst>
                                </p:cTn>
                              </p:par>
                            </p:childTnLst>
                          </p:cTn>
                        </p:par>
                        <p:par>
                          <p:cTn id="23" fill="hold">
                            <p:stCondLst>
                              <p:cond delay="4500"/>
                            </p:stCondLst>
                            <p:childTnLst>
                              <p:par>
                                <p:cTn id="24" presetID="53" presetClass="entr" presetSubtype="16"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childTnLst>
                          </p:cTn>
                        </p:par>
                        <p:par>
                          <p:cTn id="29" fill="hold">
                            <p:stCondLst>
                              <p:cond delay="5000"/>
                            </p:stCondLst>
                            <p:childTnLst>
                              <p:par>
                                <p:cTn id="30" presetID="53" presetClass="entr" presetSubtype="16"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grpId="0" nodeType="withEffect">
                                  <p:stCondLst>
                                    <p:cond delay="50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par>
                                <p:cTn id="55" presetID="53" presetClass="entr" presetSubtype="16" fill="hold" grpId="0" nodeType="withEffect">
                                  <p:stCondLst>
                                    <p:cond delay="1250"/>
                                  </p:stCondLst>
                                  <p:childTnLst>
                                    <p:set>
                                      <p:cBhvr>
                                        <p:cTn id="56" dur="1" fill="hold">
                                          <p:stCondLst>
                                            <p:cond delay="0"/>
                                          </p:stCondLst>
                                        </p:cTn>
                                        <p:tgtEl>
                                          <p:spTgt spid="40"/>
                                        </p:tgtEl>
                                        <p:attrNameLst>
                                          <p:attrName>style.visibility</p:attrName>
                                        </p:attrNameLst>
                                      </p:cBhvr>
                                      <p:to>
                                        <p:strVal val="visible"/>
                                      </p:to>
                                    </p:set>
                                    <p:anim calcmode="lin" valueType="num">
                                      <p:cBhvr>
                                        <p:cTn id="57" dur="500" fill="hold"/>
                                        <p:tgtEl>
                                          <p:spTgt spid="40"/>
                                        </p:tgtEl>
                                        <p:attrNameLst>
                                          <p:attrName>ppt_w</p:attrName>
                                        </p:attrNameLst>
                                      </p:cBhvr>
                                      <p:tavLst>
                                        <p:tav tm="0">
                                          <p:val>
                                            <p:fltVal val="0"/>
                                          </p:val>
                                        </p:tav>
                                        <p:tav tm="100000">
                                          <p:val>
                                            <p:strVal val="#ppt_w"/>
                                          </p:val>
                                        </p:tav>
                                      </p:tavLst>
                                    </p:anim>
                                    <p:anim calcmode="lin" valueType="num">
                                      <p:cBhvr>
                                        <p:cTn id="58" dur="500" fill="hold"/>
                                        <p:tgtEl>
                                          <p:spTgt spid="40"/>
                                        </p:tgtEl>
                                        <p:attrNameLst>
                                          <p:attrName>ppt_h</p:attrName>
                                        </p:attrNameLst>
                                      </p:cBhvr>
                                      <p:tavLst>
                                        <p:tav tm="0">
                                          <p:val>
                                            <p:fltVal val="0"/>
                                          </p:val>
                                        </p:tav>
                                        <p:tav tm="100000">
                                          <p:val>
                                            <p:strVal val="#ppt_h"/>
                                          </p:val>
                                        </p:tav>
                                      </p:tavLst>
                                    </p:anim>
                                    <p:animEffect transition="in" filter="fade">
                                      <p:cBhvr>
                                        <p:cTn id="59" dur="500"/>
                                        <p:tgtEl>
                                          <p:spTgt spid="40"/>
                                        </p:tgtEl>
                                      </p:cBhvr>
                                    </p:animEffect>
                                  </p:childTnLst>
                                </p:cTn>
                              </p:par>
                              <p:par>
                                <p:cTn id="60" presetID="53" presetClass="entr" presetSubtype="16" fill="hold" grpId="0" nodeType="withEffect">
                                  <p:stCondLst>
                                    <p:cond delay="1250"/>
                                  </p:stCondLst>
                                  <p:childTnLst>
                                    <p:set>
                                      <p:cBhvr>
                                        <p:cTn id="61" dur="1" fill="hold">
                                          <p:stCondLst>
                                            <p:cond delay="0"/>
                                          </p:stCondLst>
                                        </p:cTn>
                                        <p:tgtEl>
                                          <p:spTgt spid="41"/>
                                        </p:tgtEl>
                                        <p:attrNameLst>
                                          <p:attrName>style.visibility</p:attrName>
                                        </p:attrNameLst>
                                      </p:cBhvr>
                                      <p:to>
                                        <p:strVal val="visible"/>
                                      </p:to>
                                    </p:set>
                                    <p:anim calcmode="lin" valueType="num">
                                      <p:cBhvr>
                                        <p:cTn id="62" dur="500" fill="hold"/>
                                        <p:tgtEl>
                                          <p:spTgt spid="41"/>
                                        </p:tgtEl>
                                        <p:attrNameLst>
                                          <p:attrName>ppt_w</p:attrName>
                                        </p:attrNameLst>
                                      </p:cBhvr>
                                      <p:tavLst>
                                        <p:tav tm="0">
                                          <p:val>
                                            <p:fltVal val="0"/>
                                          </p:val>
                                        </p:tav>
                                        <p:tav tm="100000">
                                          <p:val>
                                            <p:strVal val="#ppt_w"/>
                                          </p:val>
                                        </p:tav>
                                      </p:tavLst>
                                    </p:anim>
                                    <p:anim calcmode="lin" valueType="num">
                                      <p:cBhvr>
                                        <p:cTn id="63" dur="500" fill="hold"/>
                                        <p:tgtEl>
                                          <p:spTgt spid="41"/>
                                        </p:tgtEl>
                                        <p:attrNameLst>
                                          <p:attrName>ppt_h</p:attrName>
                                        </p:attrNameLst>
                                      </p:cBhvr>
                                      <p:tavLst>
                                        <p:tav tm="0">
                                          <p:val>
                                            <p:fltVal val="0"/>
                                          </p:val>
                                        </p:tav>
                                        <p:tav tm="100000">
                                          <p:val>
                                            <p:strVal val="#ppt_h"/>
                                          </p:val>
                                        </p:tav>
                                      </p:tavLst>
                                    </p:anim>
                                    <p:animEffect transition="in" filter="fade">
                                      <p:cBhvr>
                                        <p:cTn id="64" dur="500"/>
                                        <p:tgtEl>
                                          <p:spTgt spid="41"/>
                                        </p:tgtEl>
                                      </p:cBhvr>
                                    </p:animEffect>
                                  </p:childTnLst>
                                </p:cTn>
                              </p:par>
                              <p:par>
                                <p:cTn id="65" presetID="53" presetClass="entr" presetSubtype="16" fill="hold" grpId="0" nodeType="withEffect">
                                  <p:stCondLst>
                                    <p:cond delay="1250"/>
                                  </p:stCondLst>
                                  <p:childTnLst>
                                    <p:set>
                                      <p:cBhvr>
                                        <p:cTn id="66" dur="1" fill="hold">
                                          <p:stCondLst>
                                            <p:cond delay="0"/>
                                          </p:stCondLst>
                                        </p:cTn>
                                        <p:tgtEl>
                                          <p:spTgt spid="44"/>
                                        </p:tgtEl>
                                        <p:attrNameLst>
                                          <p:attrName>style.visibility</p:attrName>
                                        </p:attrNameLst>
                                      </p:cBhvr>
                                      <p:to>
                                        <p:strVal val="visible"/>
                                      </p:to>
                                    </p:set>
                                    <p:anim calcmode="lin" valueType="num">
                                      <p:cBhvr>
                                        <p:cTn id="67" dur="500" fill="hold"/>
                                        <p:tgtEl>
                                          <p:spTgt spid="44"/>
                                        </p:tgtEl>
                                        <p:attrNameLst>
                                          <p:attrName>ppt_w</p:attrName>
                                        </p:attrNameLst>
                                      </p:cBhvr>
                                      <p:tavLst>
                                        <p:tav tm="0">
                                          <p:val>
                                            <p:fltVal val="0"/>
                                          </p:val>
                                        </p:tav>
                                        <p:tav tm="100000">
                                          <p:val>
                                            <p:strVal val="#ppt_w"/>
                                          </p:val>
                                        </p:tav>
                                      </p:tavLst>
                                    </p:anim>
                                    <p:anim calcmode="lin" valueType="num">
                                      <p:cBhvr>
                                        <p:cTn id="68" dur="500" fill="hold"/>
                                        <p:tgtEl>
                                          <p:spTgt spid="44"/>
                                        </p:tgtEl>
                                        <p:attrNameLst>
                                          <p:attrName>ppt_h</p:attrName>
                                        </p:attrNameLst>
                                      </p:cBhvr>
                                      <p:tavLst>
                                        <p:tav tm="0">
                                          <p:val>
                                            <p:fltVal val="0"/>
                                          </p:val>
                                        </p:tav>
                                        <p:tav tm="100000">
                                          <p:val>
                                            <p:strVal val="#ppt_h"/>
                                          </p:val>
                                        </p:tav>
                                      </p:tavLst>
                                    </p:anim>
                                    <p:animEffect transition="in" filter="fade">
                                      <p:cBhvr>
                                        <p:cTn id="69" dur="500"/>
                                        <p:tgtEl>
                                          <p:spTgt spid="44"/>
                                        </p:tgtEl>
                                      </p:cBhvr>
                                    </p:animEffect>
                                  </p:childTnLst>
                                </p:cTn>
                              </p:par>
                              <p:par>
                                <p:cTn id="70" presetID="53" presetClass="entr" presetSubtype="16" fill="hold" grpId="0" nodeType="withEffect">
                                  <p:stCondLst>
                                    <p:cond delay="1250"/>
                                  </p:stCondLst>
                                  <p:childTnLst>
                                    <p:set>
                                      <p:cBhvr>
                                        <p:cTn id="71" dur="1" fill="hold">
                                          <p:stCondLst>
                                            <p:cond delay="0"/>
                                          </p:stCondLst>
                                        </p:cTn>
                                        <p:tgtEl>
                                          <p:spTgt spid="45"/>
                                        </p:tgtEl>
                                        <p:attrNameLst>
                                          <p:attrName>style.visibility</p:attrName>
                                        </p:attrNameLst>
                                      </p:cBhvr>
                                      <p:to>
                                        <p:strVal val="visible"/>
                                      </p:to>
                                    </p:set>
                                    <p:anim calcmode="lin" valueType="num">
                                      <p:cBhvr>
                                        <p:cTn id="72" dur="500" fill="hold"/>
                                        <p:tgtEl>
                                          <p:spTgt spid="45"/>
                                        </p:tgtEl>
                                        <p:attrNameLst>
                                          <p:attrName>ppt_w</p:attrName>
                                        </p:attrNameLst>
                                      </p:cBhvr>
                                      <p:tavLst>
                                        <p:tav tm="0">
                                          <p:val>
                                            <p:fltVal val="0"/>
                                          </p:val>
                                        </p:tav>
                                        <p:tav tm="100000">
                                          <p:val>
                                            <p:strVal val="#ppt_w"/>
                                          </p:val>
                                        </p:tav>
                                      </p:tavLst>
                                    </p:anim>
                                    <p:anim calcmode="lin" valueType="num">
                                      <p:cBhvr>
                                        <p:cTn id="73" dur="500" fill="hold"/>
                                        <p:tgtEl>
                                          <p:spTgt spid="45"/>
                                        </p:tgtEl>
                                        <p:attrNameLst>
                                          <p:attrName>ppt_h</p:attrName>
                                        </p:attrNameLst>
                                      </p:cBhvr>
                                      <p:tavLst>
                                        <p:tav tm="0">
                                          <p:val>
                                            <p:fltVal val="0"/>
                                          </p:val>
                                        </p:tav>
                                        <p:tav tm="100000">
                                          <p:val>
                                            <p:strVal val="#ppt_h"/>
                                          </p:val>
                                        </p:tav>
                                      </p:tavLst>
                                    </p:anim>
                                    <p:animEffect transition="in" filter="fade">
                                      <p:cBhvr>
                                        <p:cTn id="74" dur="500"/>
                                        <p:tgtEl>
                                          <p:spTgt spid="45"/>
                                        </p:tgtEl>
                                      </p:cBhvr>
                                    </p:animEffect>
                                  </p:childTnLst>
                                </p:cTn>
                              </p:par>
                              <p:par>
                                <p:cTn id="75" presetID="53" presetClass="entr" presetSubtype="16" fill="hold" grpId="0" nodeType="withEffect">
                                  <p:stCondLst>
                                    <p:cond delay="1250"/>
                                  </p:stCondLst>
                                  <p:childTnLst>
                                    <p:set>
                                      <p:cBhvr>
                                        <p:cTn id="76" dur="1" fill="hold">
                                          <p:stCondLst>
                                            <p:cond delay="0"/>
                                          </p:stCondLst>
                                        </p:cTn>
                                        <p:tgtEl>
                                          <p:spTgt spid="46"/>
                                        </p:tgtEl>
                                        <p:attrNameLst>
                                          <p:attrName>style.visibility</p:attrName>
                                        </p:attrNameLst>
                                      </p:cBhvr>
                                      <p:to>
                                        <p:strVal val="visible"/>
                                      </p:to>
                                    </p:set>
                                    <p:anim calcmode="lin" valueType="num">
                                      <p:cBhvr>
                                        <p:cTn id="77" dur="500" fill="hold"/>
                                        <p:tgtEl>
                                          <p:spTgt spid="46"/>
                                        </p:tgtEl>
                                        <p:attrNameLst>
                                          <p:attrName>ppt_w</p:attrName>
                                        </p:attrNameLst>
                                      </p:cBhvr>
                                      <p:tavLst>
                                        <p:tav tm="0">
                                          <p:val>
                                            <p:fltVal val="0"/>
                                          </p:val>
                                        </p:tav>
                                        <p:tav tm="100000">
                                          <p:val>
                                            <p:strVal val="#ppt_w"/>
                                          </p:val>
                                        </p:tav>
                                      </p:tavLst>
                                    </p:anim>
                                    <p:anim calcmode="lin" valueType="num">
                                      <p:cBhvr>
                                        <p:cTn id="78" dur="500" fill="hold"/>
                                        <p:tgtEl>
                                          <p:spTgt spid="46"/>
                                        </p:tgtEl>
                                        <p:attrNameLst>
                                          <p:attrName>ppt_h</p:attrName>
                                        </p:attrNameLst>
                                      </p:cBhvr>
                                      <p:tavLst>
                                        <p:tav tm="0">
                                          <p:val>
                                            <p:fltVal val="0"/>
                                          </p:val>
                                        </p:tav>
                                        <p:tav tm="100000">
                                          <p:val>
                                            <p:strVal val="#ppt_h"/>
                                          </p:val>
                                        </p:tav>
                                      </p:tavLst>
                                    </p:anim>
                                    <p:animEffect transition="in" filter="fade">
                                      <p:cBhvr>
                                        <p:cTn id="79" dur="500"/>
                                        <p:tgtEl>
                                          <p:spTgt spid="46"/>
                                        </p:tgtEl>
                                      </p:cBhvr>
                                    </p:animEffect>
                                  </p:childTnLst>
                                </p:cTn>
                              </p:par>
                              <p:par>
                                <p:cTn id="80" presetID="53" presetClass="entr" presetSubtype="16" fill="hold" grpId="0" nodeType="withEffect">
                                  <p:stCondLst>
                                    <p:cond delay="1250"/>
                                  </p:stCondLst>
                                  <p:childTnLst>
                                    <p:set>
                                      <p:cBhvr>
                                        <p:cTn id="81" dur="1" fill="hold">
                                          <p:stCondLst>
                                            <p:cond delay="0"/>
                                          </p:stCondLst>
                                        </p:cTn>
                                        <p:tgtEl>
                                          <p:spTgt spid="47"/>
                                        </p:tgtEl>
                                        <p:attrNameLst>
                                          <p:attrName>style.visibility</p:attrName>
                                        </p:attrNameLst>
                                      </p:cBhvr>
                                      <p:to>
                                        <p:strVal val="visible"/>
                                      </p:to>
                                    </p:set>
                                    <p:anim calcmode="lin" valueType="num">
                                      <p:cBhvr>
                                        <p:cTn id="82" dur="500" fill="hold"/>
                                        <p:tgtEl>
                                          <p:spTgt spid="47"/>
                                        </p:tgtEl>
                                        <p:attrNameLst>
                                          <p:attrName>ppt_w</p:attrName>
                                        </p:attrNameLst>
                                      </p:cBhvr>
                                      <p:tavLst>
                                        <p:tav tm="0">
                                          <p:val>
                                            <p:fltVal val="0"/>
                                          </p:val>
                                        </p:tav>
                                        <p:tav tm="100000">
                                          <p:val>
                                            <p:strVal val="#ppt_w"/>
                                          </p:val>
                                        </p:tav>
                                      </p:tavLst>
                                    </p:anim>
                                    <p:anim calcmode="lin" valueType="num">
                                      <p:cBhvr>
                                        <p:cTn id="83" dur="500" fill="hold"/>
                                        <p:tgtEl>
                                          <p:spTgt spid="47"/>
                                        </p:tgtEl>
                                        <p:attrNameLst>
                                          <p:attrName>ppt_h</p:attrName>
                                        </p:attrNameLst>
                                      </p:cBhvr>
                                      <p:tavLst>
                                        <p:tav tm="0">
                                          <p:val>
                                            <p:fltVal val="0"/>
                                          </p:val>
                                        </p:tav>
                                        <p:tav tm="100000">
                                          <p:val>
                                            <p:strVal val="#ppt_h"/>
                                          </p:val>
                                        </p:tav>
                                      </p:tavLst>
                                    </p:anim>
                                    <p:animEffect transition="in" filter="fade">
                                      <p:cBhvr>
                                        <p:cTn id="84" dur="500"/>
                                        <p:tgtEl>
                                          <p:spTgt spid="47"/>
                                        </p:tgtEl>
                                      </p:cBhvr>
                                    </p:animEffect>
                                  </p:childTnLst>
                                </p:cTn>
                              </p:par>
                              <p:par>
                                <p:cTn id="85" presetID="53" presetClass="entr" presetSubtype="16" fill="hold" grpId="0" nodeType="withEffect">
                                  <p:stCondLst>
                                    <p:cond delay="1250"/>
                                  </p:stCondLst>
                                  <p:childTnLst>
                                    <p:set>
                                      <p:cBhvr>
                                        <p:cTn id="86" dur="1" fill="hold">
                                          <p:stCondLst>
                                            <p:cond delay="0"/>
                                          </p:stCondLst>
                                        </p:cTn>
                                        <p:tgtEl>
                                          <p:spTgt spid="48"/>
                                        </p:tgtEl>
                                        <p:attrNameLst>
                                          <p:attrName>style.visibility</p:attrName>
                                        </p:attrNameLst>
                                      </p:cBhvr>
                                      <p:to>
                                        <p:strVal val="visible"/>
                                      </p:to>
                                    </p:set>
                                    <p:anim calcmode="lin" valueType="num">
                                      <p:cBhvr>
                                        <p:cTn id="87" dur="500" fill="hold"/>
                                        <p:tgtEl>
                                          <p:spTgt spid="48"/>
                                        </p:tgtEl>
                                        <p:attrNameLst>
                                          <p:attrName>ppt_w</p:attrName>
                                        </p:attrNameLst>
                                      </p:cBhvr>
                                      <p:tavLst>
                                        <p:tav tm="0">
                                          <p:val>
                                            <p:fltVal val="0"/>
                                          </p:val>
                                        </p:tav>
                                        <p:tav tm="100000">
                                          <p:val>
                                            <p:strVal val="#ppt_w"/>
                                          </p:val>
                                        </p:tav>
                                      </p:tavLst>
                                    </p:anim>
                                    <p:anim calcmode="lin" valueType="num">
                                      <p:cBhvr>
                                        <p:cTn id="88" dur="500" fill="hold"/>
                                        <p:tgtEl>
                                          <p:spTgt spid="48"/>
                                        </p:tgtEl>
                                        <p:attrNameLst>
                                          <p:attrName>ppt_h</p:attrName>
                                        </p:attrNameLst>
                                      </p:cBhvr>
                                      <p:tavLst>
                                        <p:tav tm="0">
                                          <p:val>
                                            <p:fltVal val="0"/>
                                          </p:val>
                                        </p:tav>
                                        <p:tav tm="100000">
                                          <p:val>
                                            <p:strVal val="#ppt_h"/>
                                          </p:val>
                                        </p:tav>
                                      </p:tavLst>
                                    </p:anim>
                                    <p:animEffect transition="in" filter="fade">
                                      <p:cBhvr>
                                        <p:cTn id="89" dur="500"/>
                                        <p:tgtEl>
                                          <p:spTgt spid="48"/>
                                        </p:tgtEl>
                                      </p:cBhvr>
                                    </p:animEffect>
                                  </p:childTnLst>
                                </p:cTn>
                              </p:par>
                              <p:par>
                                <p:cTn id="90" presetID="53" presetClass="entr" presetSubtype="16" fill="hold" grpId="0" nodeType="withEffect">
                                  <p:stCondLst>
                                    <p:cond delay="1250"/>
                                  </p:stCondLst>
                                  <p:childTnLst>
                                    <p:set>
                                      <p:cBhvr>
                                        <p:cTn id="91" dur="1" fill="hold">
                                          <p:stCondLst>
                                            <p:cond delay="0"/>
                                          </p:stCondLst>
                                        </p:cTn>
                                        <p:tgtEl>
                                          <p:spTgt spid="49"/>
                                        </p:tgtEl>
                                        <p:attrNameLst>
                                          <p:attrName>style.visibility</p:attrName>
                                        </p:attrNameLst>
                                      </p:cBhvr>
                                      <p:to>
                                        <p:strVal val="visible"/>
                                      </p:to>
                                    </p:set>
                                    <p:anim calcmode="lin" valueType="num">
                                      <p:cBhvr>
                                        <p:cTn id="92" dur="500" fill="hold"/>
                                        <p:tgtEl>
                                          <p:spTgt spid="49"/>
                                        </p:tgtEl>
                                        <p:attrNameLst>
                                          <p:attrName>ppt_w</p:attrName>
                                        </p:attrNameLst>
                                      </p:cBhvr>
                                      <p:tavLst>
                                        <p:tav tm="0">
                                          <p:val>
                                            <p:fltVal val="0"/>
                                          </p:val>
                                        </p:tav>
                                        <p:tav tm="100000">
                                          <p:val>
                                            <p:strVal val="#ppt_w"/>
                                          </p:val>
                                        </p:tav>
                                      </p:tavLst>
                                    </p:anim>
                                    <p:anim calcmode="lin" valueType="num">
                                      <p:cBhvr>
                                        <p:cTn id="93" dur="500" fill="hold"/>
                                        <p:tgtEl>
                                          <p:spTgt spid="49"/>
                                        </p:tgtEl>
                                        <p:attrNameLst>
                                          <p:attrName>ppt_h</p:attrName>
                                        </p:attrNameLst>
                                      </p:cBhvr>
                                      <p:tavLst>
                                        <p:tav tm="0">
                                          <p:val>
                                            <p:fltVal val="0"/>
                                          </p:val>
                                        </p:tav>
                                        <p:tav tm="100000">
                                          <p:val>
                                            <p:strVal val="#ppt_h"/>
                                          </p:val>
                                        </p:tav>
                                      </p:tavLst>
                                    </p:anim>
                                    <p:animEffect transition="in" filter="fade">
                                      <p:cBhvr>
                                        <p:cTn id="94" dur="500"/>
                                        <p:tgtEl>
                                          <p:spTgt spid="49"/>
                                        </p:tgtEl>
                                      </p:cBhvr>
                                    </p:animEffect>
                                  </p:childTnLst>
                                </p:cTn>
                              </p:par>
                              <p:par>
                                <p:cTn id="95" presetID="53" presetClass="entr" presetSubtype="16" fill="hold" grpId="0" nodeType="withEffect">
                                  <p:stCondLst>
                                    <p:cond delay="1250"/>
                                  </p:stCondLst>
                                  <p:childTnLst>
                                    <p:set>
                                      <p:cBhvr>
                                        <p:cTn id="96" dur="1" fill="hold">
                                          <p:stCondLst>
                                            <p:cond delay="0"/>
                                          </p:stCondLst>
                                        </p:cTn>
                                        <p:tgtEl>
                                          <p:spTgt spid="50"/>
                                        </p:tgtEl>
                                        <p:attrNameLst>
                                          <p:attrName>style.visibility</p:attrName>
                                        </p:attrNameLst>
                                      </p:cBhvr>
                                      <p:to>
                                        <p:strVal val="visible"/>
                                      </p:to>
                                    </p:set>
                                    <p:anim calcmode="lin" valueType="num">
                                      <p:cBhvr>
                                        <p:cTn id="97" dur="500" fill="hold"/>
                                        <p:tgtEl>
                                          <p:spTgt spid="50"/>
                                        </p:tgtEl>
                                        <p:attrNameLst>
                                          <p:attrName>ppt_w</p:attrName>
                                        </p:attrNameLst>
                                      </p:cBhvr>
                                      <p:tavLst>
                                        <p:tav tm="0">
                                          <p:val>
                                            <p:fltVal val="0"/>
                                          </p:val>
                                        </p:tav>
                                        <p:tav tm="100000">
                                          <p:val>
                                            <p:strVal val="#ppt_w"/>
                                          </p:val>
                                        </p:tav>
                                      </p:tavLst>
                                    </p:anim>
                                    <p:anim calcmode="lin" valueType="num">
                                      <p:cBhvr>
                                        <p:cTn id="98" dur="500" fill="hold"/>
                                        <p:tgtEl>
                                          <p:spTgt spid="50"/>
                                        </p:tgtEl>
                                        <p:attrNameLst>
                                          <p:attrName>ppt_h</p:attrName>
                                        </p:attrNameLst>
                                      </p:cBhvr>
                                      <p:tavLst>
                                        <p:tav tm="0">
                                          <p:val>
                                            <p:fltVal val="0"/>
                                          </p:val>
                                        </p:tav>
                                        <p:tav tm="100000">
                                          <p:val>
                                            <p:strVal val="#ppt_h"/>
                                          </p:val>
                                        </p:tav>
                                      </p:tavLst>
                                    </p:anim>
                                    <p:animEffect transition="in" filter="fade">
                                      <p:cBhvr>
                                        <p:cTn id="99" dur="500"/>
                                        <p:tgtEl>
                                          <p:spTgt spid="50"/>
                                        </p:tgtEl>
                                      </p:cBhvr>
                                    </p:animEffect>
                                  </p:childTnLst>
                                </p:cTn>
                              </p:par>
                              <p:par>
                                <p:cTn id="100" presetID="53" presetClass="entr" presetSubtype="16" fill="hold" grpId="0" nodeType="withEffect">
                                  <p:stCondLst>
                                    <p:cond delay="1250"/>
                                  </p:stCondLst>
                                  <p:childTnLst>
                                    <p:set>
                                      <p:cBhvr>
                                        <p:cTn id="101" dur="1" fill="hold">
                                          <p:stCondLst>
                                            <p:cond delay="0"/>
                                          </p:stCondLst>
                                        </p:cTn>
                                        <p:tgtEl>
                                          <p:spTgt spid="51"/>
                                        </p:tgtEl>
                                        <p:attrNameLst>
                                          <p:attrName>style.visibility</p:attrName>
                                        </p:attrNameLst>
                                      </p:cBhvr>
                                      <p:to>
                                        <p:strVal val="visible"/>
                                      </p:to>
                                    </p:set>
                                    <p:anim calcmode="lin" valueType="num">
                                      <p:cBhvr>
                                        <p:cTn id="102" dur="500" fill="hold"/>
                                        <p:tgtEl>
                                          <p:spTgt spid="51"/>
                                        </p:tgtEl>
                                        <p:attrNameLst>
                                          <p:attrName>ppt_w</p:attrName>
                                        </p:attrNameLst>
                                      </p:cBhvr>
                                      <p:tavLst>
                                        <p:tav tm="0">
                                          <p:val>
                                            <p:fltVal val="0"/>
                                          </p:val>
                                        </p:tav>
                                        <p:tav tm="100000">
                                          <p:val>
                                            <p:strVal val="#ppt_w"/>
                                          </p:val>
                                        </p:tav>
                                      </p:tavLst>
                                    </p:anim>
                                    <p:anim calcmode="lin" valueType="num">
                                      <p:cBhvr>
                                        <p:cTn id="103" dur="500" fill="hold"/>
                                        <p:tgtEl>
                                          <p:spTgt spid="51"/>
                                        </p:tgtEl>
                                        <p:attrNameLst>
                                          <p:attrName>ppt_h</p:attrName>
                                        </p:attrNameLst>
                                      </p:cBhvr>
                                      <p:tavLst>
                                        <p:tav tm="0">
                                          <p:val>
                                            <p:fltVal val="0"/>
                                          </p:val>
                                        </p:tav>
                                        <p:tav tm="100000">
                                          <p:val>
                                            <p:strVal val="#ppt_h"/>
                                          </p:val>
                                        </p:tav>
                                      </p:tavLst>
                                    </p:anim>
                                    <p:animEffect transition="in" filter="fade">
                                      <p:cBhvr>
                                        <p:cTn id="104" dur="500"/>
                                        <p:tgtEl>
                                          <p:spTgt spid="51"/>
                                        </p:tgtEl>
                                      </p:cBhvr>
                                    </p:animEffect>
                                  </p:childTnLst>
                                </p:cTn>
                              </p:par>
                              <p:par>
                                <p:cTn id="105" presetID="53" presetClass="entr" presetSubtype="16" fill="hold" grpId="0" nodeType="withEffect">
                                  <p:stCondLst>
                                    <p:cond delay="1250"/>
                                  </p:stCondLst>
                                  <p:childTnLst>
                                    <p:set>
                                      <p:cBhvr>
                                        <p:cTn id="106" dur="1" fill="hold">
                                          <p:stCondLst>
                                            <p:cond delay="0"/>
                                          </p:stCondLst>
                                        </p:cTn>
                                        <p:tgtEl>
                                          <p:spTgt spid="52"/>
                                        </p:tgtEl>
                                        <p:attrNameLst>
                                          <p:attrName>style.visibility</p:attrName>
                                        </p:attrNameLst>
                                      </p:cBhvr>
                                      <p:to>
                                        <p:strVal val="visible"/>
                                      </p:to>
                                    </p:set>
                                    <p:anim calcmode="lin" valueType="num">
                                      <p:cBhvr>
                                        <p:cTn id="107" dur="500" fill="hold"/>
                                        <p:tgtEl>
                                          <p:spTgt spid="52"/>
                                        </p:tgtEl>
                                        <p:attrNameLst>
                                          <p:attrName>ppt_w</p:attrName>
                                        </p:attrNameLst>
                                      </p:cBhvr>
                                      <p:tavLst>
                                        <p:tav tm="0">
                                          <p:val>
                                            <p:fltVal val="0"/>
                                          </p:val>
                                        </p:tav>
                                        <p:tav tm="100000">
                                          <p:val>
                                            <p:strVal val="#ppt_w"/>
                                          </p:val>
                                        </p:tav>
                                      </p:tavLst>
                                    </p:anim>
                                    <p:anim calcmode="lin" valueType="num">
                                      <p:cBhvr>
                                        <p:cTn id="108" dur="500" fill="hold"/>
                                        <p:tgtEl>
                                          <p:spTgt spid="52"/>
                                        </p:tgtEl>
                                        <p:attrNameLst>
                                          <p:attrName>ppt_h</p:attrName>
                                        </p:attrNameLst>
                                      </p:cBhvr>
                                      <p:tavLst>
                                        <p:tav tm="0">
                                          <p:val>
                                            <p:fltVal val="0"/>
                                          </p:val>
                                        </p:tav>
                                        <p:tav tm="100000">
                                          <p:val>
                                            <p:strVal val="#ppt_h"/>
                                          </p:val>
                                        </p:tav>
                                      </p:tavLst>
                                    </p:anim>
                                    <p:animEffect transition="in" filter="fade">
                                      <p:cBhvr>
                                        <p:cTn id="109" dur="500"/>
                                        <p:tgtEl>
                                          <p:spTgt spid="52"/>
                                        </p:tgtEl>
                                      </p:cBhvr>
                                    </p:animEffect>
                                  </p:childTnLst>
                                </p:cTn>
                              </p:par>
                              <p:par>
                                <p:cTn id="110" presetID="53" presetClass="entr" presetSubtype="16" fill="hold" grpId="0" nodeType="withEffect">
                                  <p:stCondLst>
                                    <p:cond delay="125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500" fill="hold"/>
                                        <p:tgtEl>
                                          <p:spTgt spid="53"/>
                                        </p:tgtEl>
                                        <p:attrNameLst>
                                          <p:attrName>ppt_w</p:attrName>
                                        </p:attrNameLst>
                                      </p:cBhvr>
                                      <p:tavLst>
                                        <p:tav tm="0">
                                          <p:val>
                                            <p:fltVal val="0"/>
                                          </p:val>
                                        </p:tav>
                                        <p:tav tm="100000">
                                          <p:val>
                                            <p:strVal val="#ppt_w"/>
                                          </p:val>
                                        </p:tav>
                                      </p:tavLst>
                                    </p:anim>
                                    <p:anim calcmode="lin" valueType="num">
                                      <p:cBhvr>
                                        <p:cTn id="113" dur="500" fill="hold"/>
                                        <p:tgtEl>
                                          <p:spTgt spid="53"/>
                                        </p:tgtEl>
                                        <p:attrNameLst>
                                          <p:attrName>ppt_h</p:attrName>
                                        </p:attrNameLst>
                                      </p:cBhvr>
                                      <p:tavLst>
                                        <p:tav tm="0">
                                          <p:val>
                                            <p:fltVal val="0"/>
                                          </p:val>
                                        </p:tav>
                                        <p:tav tm="100000">
                                          <p:val>
                                            <p:strVal val="#ppt_h"/>
                                          </p:val>
                                        </p:tav>
                                      </p:tavLst>
                                    </p:anim>
                                    <p:animEffect transition="in" filter="fade">
                                      <p:cBhvr>
                                        <p:cTn id="114" dur="500"/>
                                        <p:tgtEl>
                                          <p:spTgt spid="53"/>
                                        </p:tgtEl>
                                      </p:cBhvr>
                                    </p:animEffect>
                                  </p:childTnLst>
                                </p:cTn>
                              </p:par>
                            </p:childTnLst>
                          </p:cTn>
                        </p:par>
                        <p:par>
                          <p:cTn id="115" fill="hold">
                            <p:stCondLst>
                              <p:cond delay="6750"/>
                            </p:stCondLst>
                            <p:childTnLst>
                              <p:par>
                                <p:cTn id="116" presetID="2" presetClass="entr" presetSubtype="2" fill="hold" grpId="0" nodeType="afterEffect">
                                  <p:stCondLst>
                                    <p:cond delay="0"/>
                                  </p:stCondLst>
                                  <p:childTnLst>
                                    <p:set>
                                      <p:cBhvr>
                                        <p:cTn id="117" dur="1" fill="hold">
                                          <p:stCondLst>
                                            <p:cond delay="0"/>
                                          </p:stCondLst>
                                        </p:cTn>
                                        <p:tgtEl>
                                          <p:spTgt spid="71"/>
                                        </p:tgtEl>
                                        <p:attrNameLst>
                                          <p:attrName>style.visibility</p:attrName>
                                        </p:attrNameLst>
                                      </p:cBhvr>
                                      <p:to>
                                        <p:strVal val="visible"/>
                                      </p:to>
                                    </p:set>
                                    <p:anim calcmode="lin" valueType="num">
                                      <p:cBhvr additive="base">
                                        <p:cTn id="118" dur="300" fill="hold"/>
                                        <p:tgtEl>
                                          <p:spTgt spid="71"/>
                                        </p:tgtEl>
                                        <p:attrNameLst>
                                          <p:attrName>ppt_x</p:attrName>
                                        </p:attrNameLst>
                                      </p:cBhvr>
                                      <p:tavLst>
                                        <p:tav tm="0">
                                          <p:val>
                                            <p:strVal val="1+#ppt_w/2"/>
                                          </p:val>
                                        </p:tav>
                                        <p:tav tm="100000">
                                          <p:val>
                                            <p:strVal val="#ppt_x"/>
                                          </p:val>
                                        </p:tav>
                                      </p:tavLst>
                                    </p:anim>
                                    <p:anim calcmode="lin" valueType="num">
                                      <p:cBhvr additive="base">
                                        <p:cTn id="119" dur="300" fill="hold"/>
                                        <p:tgtEl>
                                          <p:spTgt spid="71"/>
                                        </p:tgtEl>
                                        <p:attrNameLst>
                                          <p:attrName>ppt_y</p:attrName>
                                        </p:attrNameLst>
                                      </p:cBhvr>
                                      <p:tavLst>
                                        <p:tav tm="0">
                                          <p:val>
                                            <p:strVal val="#ppt_y"/>
                                          </p:val>
                                        </p:tav>
                                        <p:tav tm="100000">
                                          <p:val>
                                            <p:strVal val="#ppt_y"/>
                                          </p:val>
                                        </p:tav>
                                      </p:tavLst>
                                    </p:anim>
                                  </p:childTnLst>
                                </p:cTn>
                              </p:par>
                            </p:childTnLst>
                          </p:cTn>
                        </p:par>
                        <p:par>
                          <p:cTn id="120" fill="hold">
                            <p:stCondLst>
                              <p:cond delay="7050"/>
                            </p:stCondLst>
                            <p:childTnLst>
                              <p:par>
                                <p:cTn id="121" presetID="2" presetClass="entr" presetSubtype="2" fill="hold" grpId="0" nodeType="afterEffect">
                                  <p:stCondLst>
                                    <p:cond delay="0"/>
                                  </p:stCondLst>
                                  <p:childTnLst>
                                    <p:set>
                                      <p:cBhvr>
                                        <p:cTn id="122" dur="1" fill="hold">
                                          <p:stCondLst>
                                            <p:cond delay="0"/>
                                          </p:stCondLst>
                                        </p:cTn>
                                        <p:tgtEl>
                                          <p:spTgt spid="70"/>
                                        </p:tgtEl>
                                        <p:attrNameLst>
                                          <p:attrName>style.visibility</p:attrName>
                                        </p:attrNameLst>
                                      </p:cBhvr>
                                      <p:to>
                                        <p:strVal val="visible"/>
                                      </p:to>
                                    </p:set>
                                    <p:anim calcmode="lin" valueType="num">
                                      <p:cBhvr additive="base">
                                        <p:cTn id="123" dur="300" fill="hold"/>
                                        <p:tgtEl>
                                          <p:spTgt spid="70"/>
                                        </p:tgtEl>
                                        <p:attrNameLst>
                                          <p:attrName>ppt_x</p:attrName>
                                        </p:attrNameLst>
                                      </p:cBhvr>
                                      <p:tavLst>
                                        <p:tav tm="0">
                                          <p:val>
                                            <p:strVal val="1+#ppt_w/2"/>
                                          </p:val>
                                        </p:tav>
                                        <p:tav tm="100000">
                                          <p:val>
                                            <p:strVal val="#ppt_x"/>
                                          </p:val>
                                        </p:tav>
                                      </p:tavLst>
                                    </p:anim>
                                    <p:anim calcmode="lin" valueType="num">
                                      <p:cBhvr additive="base">
                                        <p:cTn id="124" dur="3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animBg="1"/>
      <p:bldP spid="23" grpId="0" animBg="1"/>
      <p:bldP spid="24" grpId="0" animBg="1"/>
      <p:bldP spid="25" grpId="0" animBg="1"/>
      <p:bldP spid="26" grpId="0"/>
      <p:bldP spid="27" grpId="0"/>
      <p:bldP spid="28" grpId="0"/>
      <p:bldP spid="29" grpId="0"/>
      <p:bldP spid="40" grpId="0"/>
      <p:bldP spid="41" grpId="0"/>
      <p:bldP spid="44" grpId="0"/>
      <p:bldP spid="45" grpId="0"/>
      <p:bldP spid="46" grpId="0"/>
      <p:bldP spid="47" grpId="0"/>
      <p:bldP spid="48" grpId="0"/>
      <p:bldP spid="49" grpId="0"/>
      <p:bldP spid="50" grpId="0"/>
      <p:bldP spid="51" grpId="0"/>
      <p:bldP spid="52" grpId="0"/>
      <p:bldP spid="53" grpId="0"/>
      <p:bldP spid="70" grpId="0"/>
      <p:bldP spid="7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6"/>
          <p:cNvSpPr/>
          <p:nvPr/>
        </p:nvSpPr>
        <p:spPr>
          <a:xfrm>
            <a:off x="2908771" y="1127992"/>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21" name="Straight Connector 10"/>
          <p:cNvSpPr/>
          <p:nvPr/>
        </p:nvSpPr>
        <p:spPr>
          <a:xfrm>
            <a:off x="1332195" y="1406502"/>
            <a:ext cx="669528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grpSp>
        <p:nvGrpSpPr>
          <p:cNvPr id="22" name="Group 3"/>
          <p:cNvGrpSpPr/>
          <p:nvPr/>
        </p:nvGrpSpPr>
        <p:grpSpPr>
          <a:xfrm>
            <a:off x="1474188" y="1059976"/>
            <a:ext cx="685621" cy="685621"/>
            <a:chOff x="1071014" y="2141084"/>
            <a:chExt cx="914400" cy="914400"/>
          </a:xfrm>
        </p:grpSpPr>
        <p:sp>
          <p:nvSpPr>
            <p:cNvPr id="23" name="Teardrop 1"/>
            <p:cNvSpPr/>
            <p:nvPr/>
          </p:nvSpPr>
          <p:spPr>
            <a:xfrm rot="2714409">
              <a:off x="1071014" y="2141084"/>
              <a:ext cx="914400" cy="914400"/>
            </a:xfrm>
            <a:prstGeom prst="teardrop">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grpSp>
          <p:nvGrpSpPr>
            <p:cNvPr id="24" name="Group 26"/>
            <p:cNvGrpSpPr>
              <a:grpSpLocks noChangeAspect="1"/>
            </p:cNvGrpSpPr>
            <p:nvPr/>
          </p:nvGrpSpPr>
          <p:grpSpPr>
            <a:xfrm>
              <a:off x="1352010" y="2413086"/>
              <a:ext cx="352407" cy="359364"/>
              <a:chOff x="7160655" y="2178006"/>
              <a:chExt cx="379359" cy="386846"/>
            </a:xfrm>
            <a:solidFill>
              <a:schemeClr val="bg1">
                <a:lumMod val="95000"/>
              </a:schemeClr>
            </a:solidFill>
          </p:grpSpPr>
          <p:sp>
            <p:nvSpPr>
              <p:cNvPr id="25"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26"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27"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grpSp>
      </p:grpSp>
      <p:sp>
        <p:nvSpPr>
          <p:cNvPr id="28" name="Content Placeholder 2"/>
          <p:cNvSpPr txBox="1">
            <a:spLocks/>
          </p:cNvSpPr>
          <p:nvPr/>
        </p:nvSpPr>
        <p:spPr>
          <a:xfrm>
            <a:off x="3003536" y="1218825"/>
            <a:ext cx="5671851"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点击输入简要文字解说，解说文字尽量概括精炼，不用多余的文字修饰解说所提炼的核心概念。</a:t>
            </a:r>
            <a:endParaRPr lang="en-US"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29" name="Content Placeholder 2"/>
          <p:cNvSpPr txBox="1">
            <a:spLocks/>
          </p:cNvSpPr>
          <p:nvPr/>
        </p:nvSpPr>
        <p:spPr>
          <a:xfrm>
            <a:off x="2423266" y="1178241"/>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Freeform 47"/>
          <p:cNvSpPr/>
          <p:nvPr/>
        </p:nvSpPr>
        <p:spPr>
          <a:xfrm>
            <a:off x="3393575" y="1693152"/>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41" name="Straight Connector 48"/>
          <p:cNvSpPr/>
          <p:nvPr/>
        </p:nvSpPr>
        <p:spPr>
          <a:xfrm flipV="1">
            <a:off x="1830235" y="1969324"/>
            <a:ext cx="619724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5" name="Content Placeholder 2"/>
          <p:cNvSpPr txBox="1">
            <a:spLocks/>
          </p:cNvSpPr>
          <p:nvPr/>
        </p:nvSpPr>
        <p:spPr>
          <a:xfrm>
            <a:off x="3488340" y="1761992"/>
            <a:ext cx="5349023"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46" name="Content Placeholder 2"/>
          <p:cNvSpPr txBox="1">
            <a:spLocks/>
          </p:cNvSpPr>
          <p:nvPr/>
        </p:nvSpPr>
        <p:spPr>
          <a:xfrm>
            <a:off x="2908070" y="1718161"/>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 name="Freeform 57"/>
          <p:cNvSpPr/>
          <p:nvPr/>
        </p:nvSpPr>
        <p:spPr>
          <a:xfrm>
            <a:off x="2908771" y="2255984"/>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48" name="Straight Connector 58"/>
          <p:cNvSpPr/>
          <p:nvPr/>
        </p:nvSpPr>
        <p:spPr>
          <a:xfrm>
            <a:off x="1332195" y="2534494"/>
            <a:ext cx="6695289"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9" name="Content Placeholder 2"/>
          <p:cNvSpPr txBox="1">
            <a:spLocks/>
          </p:cNvSpPr>
          <p:nvPr/>
        </p:nvSpPr>
        <p:spPr>
          <a:xfrm>
            <a:off x="3003537" y="2324825"/>
            <a:ext cx="5671850"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点击输入简要文字解说，解说文字尽量概括精炼，不用多余的文字修饰解说所提炼的核心概念。</a:t>
            </a:r>
            <a:endParaRPr lang="en-US" altLang="zh-CN"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50" name="Content Placeholder 2"/>
          <p:cNvSpPr txBox="1">
            <a:spLocks/>
          </p:cNvSpPr>
          <p:nvPr/>
        </p:nvSpPr>
        <p:spPr>
          <a:xfrm>
            <a:off x="2423266" y="2258080"/>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51" name="Freeform 67"/>
          <p:cNvSpPr/>
          <p:nvPr/>
        </p:nvSpPr>
        <p:spPr>
          <a:xfrm>
            <a:off x="3393575" y="2821144"/>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52" name="Straight Connector 68"/>
          <p:cNvSpPr/>
          <p:nvPr/>
        </p:nvSpPr>
        <p:spPr>
          <a:xfrm flipV="1">
            <a:off x="1853412" y="3097316"/>
            <a:ext cx="6174072" cy="0"/>
          </a:xfrm>
          <a:prstGeom prst="line">
            <a:avLst/>
          </a:prstGeom>
          <a:ln w="12700">
            <a:solidFill>
              <a:schemeClr val="tx1">
                <a:lumMod val="50000"/>
                <a:lumOff val="50000"/>
              </a:schemeClr>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53" name="Freeform 69"/>
          <p:cNvSpPr/>
          <p:nvPr/>
        </p:nvSpPr>
        <p:spPr>
          <a:xfrm>
            <a:off x="3447988" y="3086271"/>
            <a:ext cx="3747948" cy="268875"/>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8568" tIns="28568" rIns="28568" bIns="28568" numCol="1" spcCol="1270" anchor="b" anchorCtr="0">
            <a:noAutofit/>
          </a:bodyPr>
          <a:lstStyle/>
          <a:p>
            <a:pPr defTabSz="666572">
              <a:lnSpc>
                <a:spcPct val="90000"/>
              </a:lnSpc>
              <a:spcBef>
                <a:spcPct val="0"/>
              </a:spcBef>
              <a:spcAft>
                <a:spcPct val="35000"/>
              </a:spcAft>
            </a:pPr>
            <a:endParaRPr lang="id-ID" sz="1500"/>
          </a:p>
        </p:txBody>
      </p:sp>
      <p:sp>
        <p:nvSpPr>
          <p:cNvPr id="54" name="Content Placeholder 2"/>
          <p:cNvSpPr txBox="1">
            <a:spLocks/>
          </p:cNvSpPr>
          <p:nvPr/>
        </p:nvSpPr>
        <p:spPr>
          <a:xfrm>
            <a:off x="3488341" y="2889984"/>
            <a:ext cx="5187046" cy="43596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9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a:t>
            </a:r>
            <a:endParaRPr lang="en-US" altLang="zh-CN" sz="900" b="1" dirty="0">
              <a:solidFill>
                <a:schemeClr val="bg2">
                  <a:lumMod val="75000"/>
                </a:schemeClr>
              </a:solidFill>
              <a:latin typeface="Roboto" panose="02000000000000000000" pitchFamily="2" charset="0"/>
              <a:ea typeface="Roboto" panose="02000000000000000000" pitchFamily="2" charset="0"/>
              <a:cs typeface="Arial" panose="020B0604020202020204" pitchFamily="34" charset="0"/>
            </a:endParaRPr>
          </a:p>
        </p:txBody>
      </p:sp>
      <p:sp>
        <p:nvSpPr>
          <p:cNvPr id="55" name="Content Placeholder 2"/>
          <p:cNvSpPr txBox="1">
            <a:spLocks/>
          </p:cNvSpPr>
          <p:nvPr/>
        </p:nvSpPr>
        <p:spPr>
          <a:xfrm>
            <a:off x="2908070" y="2851991"/>
            <a:ext cx="676549" cy="151694"/>
          </a:xfrm>
          <a:prstGeom prst="rect">
            <a:avLst/>
          </a:prstGeom>
        </p:spPr>
        <p:txBody>
          <a:bodyPr vert="horz" lIns="68562" tIns="34281" rIns="68562" bIns="3428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US" altLang="zh-CN" sz="1050" b="1" dirty="0">
              <a:solidFill>
                <a:schemeClr val="tx1">
                  <a:lumMod val="50000"/>
                  <a:lumOff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56" name="Group 85"/>
          <p:cNvGrpSpPr/>
          <p:nvPr/>
        </p:nvGrpSpPr>
        <p:grpSpPr>
          <a:xfrm>
            <a:off x="1474188" y="2187968"/>
            <a:ext cx="685621" cy="685621"/>
            <a:chOff x="1071014" y="3645465"/>
            <a:chExt cx="914400" cy="914400"/>
          </a:xfrm>
        </p:grpSpPr>
        <p:sp>
          <p:nvSpPr>
            <p:cNvPr id="57" name="Teardrop 56"/>
            <p:cNvSpPr/>
            <p:nvPr/>
          </p:nvSpPr>
          <p:spPr>
            <a:xfrm rot="2714409">
              <a:off x="1071014" y="3645465"/>
              <a:ext cx="914400" cy="914400"/>
            </a:xfrm>
            <a:prstGeom prst="teardrop">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grpSp>
          <p:nvGrpSpPr>
            <p:cNvPr id="58" name="Group 76"/>
            <p:cNvGrpSpPr>
              <a:grpSpLocks noChangeAspect="1"/>
            </p:cNvGrpSpPr>
            <p:nvPr/>
          </p:nvGrpSpPr>
          <p:grpSpPr>
            <a:xfrm>
              <a:off x="1357162" y="3948046"/>
              <a:ext cx="339996" cy="299327"/>
              <a:chOff x="6040049" y="4182118"/>
              <a:chExt cx="521619" cy="459224"/>
            </a:xfrm>
            <a:solidFill>
              <a:schemeClr val="bg1">
                <a:lumMod val="95000"/>
              </a:schemeClr>
            </a:solidFill>
          </p:grpSpPr>
          <p:sp>
            <p:nvSpPr>
              <p:cNvPr id="59" name="Freeform 84"/>
              <p:cNvSpPr>
                <a:spLocks/>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60" name="Freeform 85"/>
              <p:cNvSpPr>
                <a:spLocks/>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61" name="Freeform 86"/>
              <p:cNvSpPr>
                <a:spLocks/>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62" name="Freeform 87"/>
              <p:cNvSpPr>
                <a:spLocks/>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sp>
            <p:nvSpPr>
              <p:cNvPr id="63" name="Freeform 88"/>
              <p:cNvSpPr>
                <a:spLocks/>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p>
                <a:endParaRPr lang="en-US" sz="1012"/>
              </a:p>
            </p:txBody>
          </p:sp>
        </p:grpSp>
      </p:grpSp>
      <p:grpSp>
        <p:nvGrpSpPr>
          <p:cNvPr id="64" name="Group 86"/>
          <p:cNvGrpSpPr/>
          <p:nvPr/>
        </p:nvGrpSpPr>
        <p:grpSpPr>
          <a:xfrm>
            <a:off x="1958991" y="2753127"/>
            <a:ext cx="685621" cy="685621"/>
            <a:chOff x="1717587" y="4399207"/>
            <a:chExt cx="914400" cy="914400"/>
          </a:xfrm>
        </p:grpSpPr>
        <p:sp>
          <p:nvSpPr>
            <p:cNvPr id="65" name="Teardrop 66"/>
            <p:cNvSpPr/>
            <p:nvPr/>
          </p:nvSpPr>
          <p:spPr>
            <a:xfrm rot="2714409">
              <a:off x="1717587" y="4399207"/>
              <a:ext cx="914400" cy="914400"/>
            </a:xfrm>
            <a:prstGeom prst="teardrop">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66" name="Freeform 16"/>
            <p:cNvSpPr>
              <a:spLocks noChangeAspect="1" noEditPoints="1"/>
            </p:cNvSpPr>
            <p:nvPr/>
          </p:nvSpPr>
          <p:spPr bwMode="auto">
            <a:xfrm>
              <a:off x="2009712" y="4632711"/>
              <a:ext cx="335981" cy="389311"/>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grpSp>
      <p:grpSp>
        <p:nvGrpSpPr>
          <p:cNvPr id="67" name="Group 84"/>
          <p:cNvGrpSpPr/>
          <p:nvPr/>
        </p:nvGrpSpPr>
        <p:grpSpPr>
          <a:xfrm>
            <a:off x="1958991" y="1625135"/>
            <a:ext cx="685621" cy="685621"/>
            <a:chOff x="1717587" y="2894826"/>
            <a:chExt cx="914400" cy="914400"/>
          </a:xfrm>
        </p:grpSpPr>
        <p:sp>
          <p:nvSpPr>
            <p:cNvPr id="68" name="Teardrop 46"/>
            <p:cNvSpPr/>
            <p:nvPr/>
          </p:nvSpPr>
          <p:spPr>
            <a:xfrm rot="2714409">
              <a:off x="1717587" y="2894826"/>
              <a:ext cx="914400" cy="914400"/>
            </a:xfrm>
            <a:prstGeom prst="teardrop">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012"/>
            </a:p>
          </p:txBody>
        </p:sp>
        <p:sp>
          <p:nvSpPr>
            <p:cNvPr id="69" name="Freeform 6"/>
            <p:cNvSpPr>
              <a:spLocks noChangeAspect="1" noEditPoints="1"/>
            </p:cNvSpPr>
            <p:nvPr/>
          </p:nvSpPr>
          <p:spPr bwMode="auto">
            <a:xfrm>
              <a:off x="2033640" y="3176640"/>
              <a:ext cx="312053" cy="274118"/>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68562" tIns="34281" rIns="68562" bIns="34281" numCol="1" anchor="t" anchorCtr="0" compatLnSpc="1">
              <a:prstTxWarp prst="textNoShape">
                <a:avLst/>
              </a:prstTxWarp>
            </a:bodyPr>
            <a:lstStyle/>
            <a:p>
              <a:endParaRPr lang="en-US" sz="1012" dirty="0"/>
            </a:p>
          </p:txBody>
        </p:sp>
      </p:grpSp>
      <p:sp>
        <p:nvSpPr>
          <p:cNvPr id="91" name="TextBox 90"/>
          <p:cNvSpPr txBox="1"/>
          <p:nvPr/>
        </p:nvSpPr>
        <p:spPr>
          <a:xfrm>
            <a:off x="1575447" y="4085700"/>
            <a:ext cx="6128085" cy="484748"/>
          </a:xfrm>
          <a:prstGeom prst="rect">
            <a:avLst/>
          </a:prstGeom>
          <a:noFill/>
        </p:spPr>
        <p:txBody>
          <a:bodyPr wrap="square" lIns="0" tIns="0" rIns="0" bIns="0" rtlCol="0">
            <a:spAutoFit/>
          </a:bodyPr>
          <a:lstStyle/>
          <a:p>
            <a:pPr algn="just"/>
            <a:r>
              <a:rPr lang="zh-CN" altLang="en-US" sz="105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92" name="TextBox 91"/>
          <p:cNvSpPr txBox="1"/>
          <p:nvPr/>
        </p:nvSpPr>
        <p:spPr>
          <a:xfrm>
            <a:off x="3891766" y="3759573"/>
            <a:ext cx="1544105" cy="230832"/>
          </a:xfrm>
          <a:prstGeom prst="rect">
            <a:avLst/>
          </a:prstGeom>
          <a:noFill/>
        </p:spPr>
        <p:txBody>
          <a:bodyPr wrap="square" lIns="0" tIns="0" rIns="0" bIns="0" rtlCol="0">
            <a:spAutoFit/>
          </a:bodyPr>
          <a:lstStyle/>
          <a:p>
            <a:r>
              <a:rPr lang="zh-CN" altLang="en-US" sz="1500" b="1" dirty="0">
                <a:solidFill>
                  <a:schemeClr val="tx1">
                    <a:lumMod val="75000"/>
                    <a:lumOff val="25000"/>
                  </a:schemeClr>
                </a:solidFill>
                <a:latin typeface="Impact MT Std" pitchFamily="34" charset="0"/>
                <a:ea typeface="微软雅黑" pitchFamily="34" charset="-122"/>
              </a:rPr>
              <a:t>点击输入标题文本</a:t>
            </a:r>
          </a:p>
        </p:txBody>
      </p:sp>
    </p:spTree>
    <p:extLst>
      <p:ext uri="{BB962C8B-B14F-4D97-AF65-F5344CB8AC3E}">
        <p14:creationId xmlns:p14="http://schemas.microsoft.com/office/powerpoint/2010/main" xmlns="" val="193768040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nodePh="1">
                                  <p:stCondLst>
                                    <p:cond delay="0"/>
                                  </p:stCondLst>
                                  <p:endCondLst>
                                    <p:cond evt="begin" delay="0">
                                      <p:tn val="5"/>
                                    </p:cond>
                                  </p:end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0-#ppt_w/2"/>
                                          </p:val>
                                        </p:tav>
                                        <p:tav tm="100000">
                                          <p:val>
                                            <p:strVal val="#ppt_x"/>
                                          </p:val>
                                        </p:tav>
                                      </p:tavLst>
                                    </p:anim>
                                    <p:anim calcmode="lin" valueType="num">
                                      <p:cBhvr additive="base">
                                        <p:cTn id="12" dur="5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0-#ppt_w/2"/>
                                          </p:val>
                                        </p:tav>
                                        <p:tav tm="100000">
                                          <p:val>
                                            <p:strVal val="#ppt_x"/>
                                          </p:val>
                                        </p:tav>
                                      </p:tavLst>
                                    </p:anim>
                                    <p:anim calcmode="lin" valueType="num">
                                      <p:cBhvr additive="base">
                                        <p:cTn id="16" dur="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0-#ppt_w/2"/>
                                          </p:val>
                                        </p:tav>
                                        <p:tav tm="100000">
                                          <p:val>
                                            <p:strVal val="#ppt_x"/>
                                          </p:val>
                                        </p:tav>
                                      </p:tavLst>
                                    </p:anim>
                                    <p:anim calcmode="lin" valueType="num">
                                      <p:cBhvr additive="base">
                                        <p:cTn id="20" dur="500" fill="hold"/>
                                        <p:tgtEl>
                                          <p:spTgt spid="2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0-#ppt_w/2"/>
                                          </p:val>
                                        </p:tav>
                                        <p:tav tm="100000">
                                          <p:val>
                                            <p:strVal val="#ppt_x"/>
                                          </p:val>
                                        </p:tav>
                                      </p:tavLst>
                                    </p:anim>
                                    <p:anim calcmode="lin" valueType="num">
                                      <p:cBhvr additive="base">
                                        <p:cTn id="24" dur="500" fill="hold"/>
                                        <p:tgtEl>
                                          <p:spTgt spid="2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nodePh="1">
                                  <p:stCondLst>
                                    <p:cond delay="500"/>
                                  </p:stCondLst>
                                  <p:endCondLst>
                                    <p:cond evt="begin" delay="0">
                                      <p:tn val="25"/>
                                    </p:cond>
                                  </p:end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1+#ppt_w/2"/>
                                          </p:val>
                                        </p:tav>
                                        <p:tav tm="100000">
                                          <p:val>
                                            <p:strVal val="#ppt_x"/>
                                          </p:val>
                                        </p:tav>
                                      </p:tavLst>
                                    </p:anim>
                                    <p:anim calcmode="lin" valueType="num">
                                      <p:cBhvr additive="base">
                                        <p:cTn id="28" dur="500" fill="hold"/>
                                        <p:tgtEl>
                                          <p:spTgt spid="4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50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500" fill="hold"/>
                                        <p:tgtEl>
                                          <p:spTgt spid="41"/>
                                        </p:tgtEl>
                                        <p:attrNameLst>
                                          <p:attrName>ppt_x</p:attrName>
                                        </p:attrNameLst>
                                      </p:cBhvr>
                                      <p:tavLst>
                                        <p:tav tm="0">
                                          <p:val>
                                            <p:strVal val="1+#ppt_w/2"/>
                                          </p:val>
                                        </p:tav>
                                        <p:tav tm="100000">
                                          <p:val>
                                            <p:strVal val="#ppt_x"/>
                                          </p:val>
                                        </p:tav>
                                      </p:tavLst>
                                    </p:anim>
                                    <p:anim calcmode="lin" valueType="num">
                                      <p:cBhvr additive="base">
                                        <p:cTn id="32" dur="500" fill="hold"/>
                                        <p:tgtEl>
                                          <p:spTgt spid="4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50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1+#ppt_w/2"/>
                                          </p:val>
                                        </p:tav>
                                        <p:tav tm="100000">
                                          <p:val>
                                            <p:strVal val="#ppt_x"/>
                                          </p:val>
                                        </p:tav>
                                      </p:tavLst>
                                    </p:anim>
                                    <p:anim calcmode="lin" valueType="num">
                                      <p:cBhvr additive="base">
                                        <p:cTn id="36" dur="500" fill="hold"/>
                                        <p:tgtEl>
                                          <p:spTgt spid="45"/>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50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500" fill="hold"/>
                                        <p:tgtEl>
                                          <p:spTgt spid="46"/>
                                        </p:tgtEl>
                                        <p:attrNameLst>
                                          <p:attrName>ppt_x</p:attrName>
                                        </p:attrNameLst>
                                      </p:cBhvr>
                                      <p:tavLst>
                                        <p:tav tm="0">
                                          <p:val>
                                            <p:strVal val="1+#ppt_w/2"/>
                                          </p:val>
                                        </p:tav>
                                        <p:tav tm="100000">
                                          <p:val>
                                            <p:strVal val="#ppt_x"/>
                                          </p:val>
                                        </p:tav>
                                      </p:tavLst>
                                    </p:anim>
                                    <p:anim calcmode="lin" valueType="num">
                                      <p:cBhvr additive="base">
                                        <p:cTn id="40" dur="500" fill="hold"/>
                                        <p:tgtEl>
                                          <p:spTgt spid="46"/>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500"/>
                                  </p:stCondLst>
                                  <p:childTnLst>
                                    <p:set>
                                      <p:cBhvr>
                                        <p:cTn id="42" dur="1" fill="hold">
                                          <p:stCondLst>
                                            <p:cond delay="0"/>
                                          </p:stCondLst>
                                        </p:cTn>
                                        <p:tgtEl>
                                          <p:spTgt spid="67"/>
                                        </p:tgtEl>
                                        <p:attrNameLst>
                                          <p:attrName>style.visibility</p:attrName>
                                        </p:attrNameLst>
                                      </p:cBhvr>
                                      <p:to>
                                        <p:strVal val="visible"/>
                                      </p:to>
                                    </p:set>
                                    <p:anim calcmode="lin" valueType="num">
                                      <p:cBhvr additive="base">
                                        <p:cTn id="43" dur="500" fill="hold"/>
                                        <p:tgtEl>
                                          <p:spTgt spid="67"/>
                                        </p:tgtEl>
                                        <p:attrNameLst>
                                          <p:attrName>ppt_x</p:attrName>
                                        </p:attrNameLst>
                                      </p:cBhvr>
                                      <p:tavLst>
                                        <p:tav tm="0">
                                          <p:val>
                                            <p:strVal val="1+#ppt_w/2"/>
                                          </p:val>
                                        </p:tav>
                                        <p:tav tm="100000">
                                          <p:val>
                                            <p:strVal val="#ppt_x"/>
                                          </p:val>
                                        </p:tav>
                                      </p:tavLst>
                                    </p:anim>
                                    <p:anim calcmode="lin" valueType="num">
                                      <p:cBhvr additive="base">
                                        <p:cTn id="44" dur="500" fill="hold"/>
                                        <p:tgtEl>
                                          <p:spTgt spid="6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0-#ppt_w/2"/>
                                          </p:val>
                                        </p:tav>
                                        <p:tav tm="100000">
                                          <p:val>
                                            <p:strVal val="#ppt_x"/>
                                          </p:val>
                                        </p:tav>
                                      </p:tavLst>
                                    </p:anim>
                                    <p:anim calcmode="lin" valueType="num">
                                      <p:cBhvr additive="base">
                                        <p:cTn id="48" dur="500" fill="hold"/>
                                        <p:tgtEl>
                                          <p:spTgt spid="49"/>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100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fill="hold"/>
                                        <p:tgtEl>
                                          <p:spTgt spid="48"/>
                                        </p:tgtEl>
                                        <p:attrNameLst>
                                          <p:attrName>ppt_x</p:attrName>
                                        </p:attrNameLst>
                                      </p:cBhvr>
                                      <p:tavLst>
                                        <p:tav tm="0">
                                          <p:val>
                                            <p:strVal val="0-#ppt_w/2"/>
                                          </p:val>
                                        </p:tav>
                                        <p:tav tm="100000">
                                          <p:val>
                                            <p:strVal val="#ppt_x"/>
                                          </p:val>
                                        </p:tav>
                                      </p:tavLst>
                                    </p:anim>
                                    <p:anim calcmode="lin" valueType="num">
                                      <p:cBhvr additive="base">
                                        <p:cTn id="52" dur="500" fill="hold"/>
                                        <p:tgtEl>
                                          <p:spTgt spid="4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1000"/>
                                  </p:stCondLst>
                                  <p:childTnLst>
                                    <p:set>
                                      <p:cBhvr>
                                        <p:cTn id="54" dur="1" fill="hold">
                                          <p:stCondLst>
                                            <p:cond delay="0"/>
                                          </p:stCondLst>
                                        </p:cTn>
                                        <p:tgtEl>
                                          <p:spTgt spid="56"/>
                                        </p:tgtEl>
                                        <p:attrNameLst>
                                          <p:attrName>style.visibility</p:attrName>
                                        </p:attrNameLst>
                                      </p:cBhvr>
                                      <p:to>
                                        <p:strVal val="visible"/>
                                      </p:to>
                                    </p:set>
                                    <p:anim calcmode="lin" valueType="num">
                                      <p:cBhvr additive="base">
                                        <p:cTn id="55" dur="500" fill="hold"/>
                                        <p:tgtEl>
                                          <p:spTgt spid="56"/>
                                        </p:tgtEl>
                                        <p:attrNameLst>
                                          <p:attrName>ppt_x</p:attrName>
                                        </p:attrNameLst>
                                      </p:cBhvr>
                                      <p:tavLst>
                                        <p:tav tm="0">
                                          <p:val>
                                            <p:strVal val="0-#ppt_w/2"/>
                                          </p:val>
                                        </p:tav>
                                        <p:tav tm="100000">
                                          <p:val>
                                            <p:strVal val="#ppt_x"/>
                                          </p:val>
                                        </p:tav>
                                      </p:tavLst>
                                    </p:anim>
                                    <p:anim calcmode="lin" valueType="num">
                                      <p:cBhvr additive="base">
                                        <p:cTn id="56" dur="500" fill="hold"/>
                                        <p:tgtEl>
                                          <p:spTgt spid="56"/>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100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0-#ppt_w/2"/>
                                          </p:val>
                                        </p:tav>
                                        <p:tav tm="100000">
                                          <p:val>
                                            <p:strVal val="#ppt_x"/>
                                          </p:val>
                                        </p:tav>
                                      </p:tavLst>
                                    </p:anim>
                                    <p:anim calcmode="lin" valueType="num">
                                      <p:cBhvr additive="base">
                                        <p:cTn id="60" dur="500" fill="hold"/>
                                        <p:tgtEl>
                                          <p:spTgt spid="50"/>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nodePh="1">
                                  <p:stCondLst>
                                    <p:cond delay="1500"/>
                                  </p:stCondLst>
                                  <p:endCondLst>
                                    <p:cond evt="begin" delay="0">
                                      <p:tn val="61"/>
                                    </p:cond>
                                  </p:end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 fill="hold"/>
                                        <p:tgtEl>
                                          <p:spTgt spid="51"/>
                                        </p:tgtEl>
                                        <p:attrNameLst>
                                          <p:attrName>ppt_x</p:attrName>
                                        </p:attrNameLst>
                                      </p:cBhvr>
                                      <p:tavLst>
                                        <p:tav tm="0">
                                          <p:val>
                                            <p:strVal val="1+#ppt_w/2"/>
                                          </p:val>
                                        </p:tav>
                                        <p:tav tm="100000">
                                          <p:val>
                                            <p:strVal val="#ppt_x"/>
                                          </p:val>
                                        </p:tav>
                                      </p:tavLst>
                                    </p:anim>
                                    <p:anim calcmode="lin" valueType="num">
                                      <p:cBhvr additive="base">
                                        <p:cTn id="64" dur="500" fill="hold"/>
                                        <p:tgtEl>
                                          <p:spTgt spid="51"/>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1500"/>
                                  </p:stCondLst>
                                  <p:childTnLst>
                                    <p:set>
                                      <p:cBhvr>
                                        <p:cTn id="66" dur="1" fill="hold">
                                          <p:stCondLst>
                                            <p:cond delay="0"/>
                                          </p:stCondLst>
                                        </p:cTn>
                                        <p:tgtEl>
                                          <p:spTgt spid="52"/>
                                        </p:tgtEl>
                                        <p:attrNameLst>
                                          <p:attrName>style.visibility</p:attrName>
                                        </p:attrNameLst>
                                      </p:cBhvr>
                                      <p:to>
                                        <p:strVal val="visible"/>
                                      </p:to>
                                    </p:set>
                                    <p:anim calcmode="lin" valueType="num">
                                      <p:cBhvr additive="base">
                                        <p:cTn id="67" dur="500" fill="hold"/>
                                        <p:tgtEl>
                                          <p:spTgt spid="52"/>
                                        </p:tgtEl>
                                        <p:attrNameLst>
                                          <p:attrName>ppt_x</p:attrName>
                                        </p:attrNameLst>
                                      </p:cBhvr>
                                      <p:tavLst>
                                        <p:tav tm="0">
                                          <p:val>
                                            <p:strVal val="1+#ppt_w/2"/>
                                          </p:val>
                                        </p:tav>
                                        <p:tav tm="100000">
                                          <p:val>
                                            <p:strVal val="#ppt_x"/>
                                          </p:val>
                                        </p:tav>
                                      </p:tavLst>
                                    </p:anim>
                                    <p:anim calcmode="lin" valueType="num">
                                      <p:cBhvr additive="base">
                                        <p:cTn id="68" dur="500" fill="hold"/>
                                        <p:tgtEl>
                                          <p:spTgt spid="52"/>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nodePh="1">
                                  <p:stCondLst>
                                    <p:cond delay="1500"/>
                                  </p:stCondLst>
                                  <p:endCondLst>
                                    <p:cond evt="begin" delay="0">
                                      <p:tn val="69"/>
                                    </p:cond>
                                  </p:endCondLst>
                                  <p:childTnLst>
                                    <p:set>
                                      <p:cBhvr>
                                        <p:cTn id="70" dur="1" fill="hold">
                                          <p:stCondLst>
                                            <p:cond delay="0"/>
                                          </p:stCondLst>
                                        </p:cTn>
                                        <p:tgtEl>
                                          <p:spTgt spid="53"/>
                                        </p:tgtEl>
                                        <p:attrNameLst>
                                          <p:attrName>style.visibility</p:attrName>
                                        </p:attrNameLst>
                                      </p:cBhvr>
                                      <p:to>
                                        <p:strVal val="visible"/>
                                      </p:to>
                                    </p:set>
                                    <p:anim calcmode="lin" valueType="num">
                                      <p:cBhvr additive="base">
                                        <p:cTn id="71" dur="500" fill="hold"/>
                                        <p:tgtEl>
                                          <p:spTgt spid="53"/>
                                        </p:tgtEl>
                                        <p:attrNameLst>
                                          <p:attrName>ppt_x</p:attrName>
                                        </p:attrNameLst>
                                      </p:cBhvr>
                                      <p:tavLst>
                                        <p:tav tm="0">
                                          <p:val>
                                            <p:strVal val="1+#ppt_w/2"/>
                                          </p:val>
                                        </p:tav>
                                        <p:tav tm="100000">
                                          <p:val>
                                            <p:strVal val="#ppt_x"/>
                                          </p:val>
                                        </p:tav>
                                      </p:tavLst>
                                    </p:anim>
                                    <p:anim calcmode="lin" valueType="num">
                                      <p:cBhvr additive="base">
                                        <p:cTn id="72" dur="500" fill="hold"/>
                                        <p:tgtEl>
                                          <p:spTgt spid="53"/>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1500"/>
                                  </p:stCondLst>
                                  <p:childTnLst>
                                    <p:set>
                                      <p:cBhvr>
                                        <p:cTn id="74" dur="1" fill="hold">
                                          <p:stCondLst>
                                            <p:cond delay="0"/>
                                          </p:stCondLst>
                                        </p:cTn>
                                        <p:tgtEl>
                                          <p:spTgt spid="54"/>
                                        </p:tgtEl>
                                        <p:attrNameLst>
                                          <p:attrName>style.visibility</p:attrName>
                                        </p:attrNameLst>
                                      </p:cBhvr>
                                      <p:to>
                                        <p:strVal val="visible"/>
                                      </p:to>
                                    </p:set>
                                    <p:anim calcmode="lin" valueType="num">
                                      <p:cBhvr additive="base">
                                        <p:cTn id="75" dur="500" fill="hold"/>
                                        <p:tgtEl>
                                          <p:spTgt spid="54"/>
                                        </p:tgtEl>
                                        <p:attrNameLst>
                                          <p:attrName>ppt_x</p:attrName>
                                        </p:attrNameLst>
                                      </p:cBhvr>
                                      <p:tavLst>
                                        <p:tav tm="0">
                                          <p:val>
                                            <p:strVal val="1+#ppt_w/2"/>
                                          </p:val>
                                        </p:tav>
                                        <p:tav tm="100000">
                                          <p:val>
                                            <p:strVal val="#ppt_x"/>
                                          </p:val>
                                        </p:tav>
                                      </p:tavLst>
                                    </p:anim>
                                    <p:anim calcmode="lin" valueType="num">
                                      <p:cBhvr additive="base">
                                        <p:cTn id="76" dur="500" fill="hold"/>
                                        <p:tgtEl>
                                          <p:spTgt spid="54"/>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1500"/>
                                  </p:stCondLst>
                                  <p:childTnLst>
                                    <p:set>
                                      <p:cBhvr>
                                        <p:cTn id="78" dur="1" fill="hold">
                                          <p:stCondLst>
                                            <p:cond delay="0"/>
                                          </p:stCondLst>
                                        </p:cTn>
                                        <p:tgtEl>
                                          <p:spTgt spid="55"/>
                                        </p:tgtEl>
                                        <p:attrNameLst>
                                          <p:attrName>style.visibility</p:attrName>
                                        </p:attrNameLst>
                                      </p:cBhvr>
                                      <p:to>
                                        <p:strVal val="visible"/>
                                      </p:to>
                                    </p:set>
                                    <p:anim calcmode="lin" valueType="num">
                                      <p:cBhvr additive="base">
                                        <p:cTn id="79" dur="500" fill="hold"/>
                                        <p:tgtEl>
                                          <p:spTgt spid="55"/>
                                        </p:tgtEl>
                                        <p:attrNameLst>
                                          <p:attrName>ppt_x</p:attrName>
                                        </p:attrNameLst>
                                      </p:cBhvr>
                                      <p:tavLst>
                                        <p:tav tm="0">
                                          <p:val>
                                            <p:strVal val="1+#ppt_w/2"/>
                                          </p:val>
                                        </p:tav>
                                        <p:tav tm="100000">
                                          <p:val>
                                            <p:strVal val="#ppt_x"/>
                                          </p:val>
                                        </p:tav>
                                      </p:tavLst>
                                    </p:anim>
                                    <p:anim calcmode="lin" valueType="num">
                                      <p:cBhvr additive="base">
                                        <p:cTn id="80" dur="500" fill="hold"/>
                                        <p:tgtEl>
                                          <p:spTgt spid="55"/>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1500"/>
                                  </p:stCondLst>
                                  <p:childTnLst>
                                    <p:set>
                                      <p:cBhvr>
                                        <p:cTn id="82" dur="1" fill="hold">
                                          <p:stCondLst>
                                            <p:cond delay="0"/>
                                          </p:stCondLst>
                                        </p:cTn>
                                        <p:tgtEl>
                                          <p:spTgt spid="64"/>
                                        </p:tgtEl>
                                        <p:attrNameLst>
                                          <p:attrName>style.visibility</p:attrName>
                                        </p:attrNameLst>
                                      </p:cBhvr>
                                      <p:to>
                                        <p:strVal val="visible"/>
                                      </p:to>
                                    </p:set>
                                    <p:anim calcmode="lin" valueType="num">
                                      <p:cBhvr additive="base">
                                        <p:cTn id="83" dur="500" fill="hold"/>
                                        <p:tgtEl>
                                          <p:spTgt spid="64"/>
                                        </p:tgtEl>
                                        <p:attrNameLst>
                                          <p:attrName>ppt_x</p:attrName>
                                        </p:attrNameLst>
                                      </p:cBhvr>
                                      <p:tavLst>
                                        <p:tav tm="0">
                                          <p:val>
                                            <p:strVal val="1+#ppt_w/2"/>
                                          </p:val>
                                        </p:tav>
                                        <p:tav tm="100000">
                                          <p:val>
                                            <p:strVal val="#ppt_x"/>
                                          </p:val>
                                        </p:tav>
                                      </p:tavLst>
                                    </p:anim>
                                    <p:anim calcmode="lin" valueType="num">
                                      <p:cBhvr additive="base">
                                        <p:cTn id="84" dur="500" fill="hold"/>
                                        <p:tgtEl>
                                          <p:spTgt spid="64"/>
                                        </p:tgtEl>
                                        <p:attrNameLst>
                                          <p:attrName>ppt_y</p:attrName>
                                        </p:attrNameLst>
                                      </p:cBhvr>
                                      <p:tavLst>
                                        <p:tav tm="0">
                                          <p:val>
                                            <p:strVal val="#ppt_y"/>
                                          </p:val>
                                        </p:tav>
                                        <p:tav tm="100000">
                                          <p:val>
                                            <p:strVal val="#ppt_y"/>
                                          </p:val>
                                        </p:tav>
                                      </p:tavLst>
                                    </p:anim>
                                  </p:childTnLst>
                                </p:cTn>
                              </p:par>
                            </p:childTnLst>
                          </p:cTn>
                        </p:par>
                        <p:par>
                          <p:cTn id="85" fill="hold">
                            <p:stCondLst>
                              <p:cond delay="2000"/>
                            </p:stCondLst>
                            <p:childTnLst>
                              <p:par>
                                <p:cTn id="86" presetID="2" presetClass="entr" presetSubtype="2" fill="hold" grpId="0"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additive="base">
                                        <p:cTn id="88" dur="300" fill="hold"/>
                                        <p:tgtEl>
                                          <p:spTgt spid="92"/>
                                        </p:tgtEl>
                                        <p:attrNameLst>
                                          <p:attrName>ppt_x</p:attrName>
                                        </p:attrNameLst>
                                      </p:cBhvr>
                                      <p:tavLst>
                                        <p:tav tm="0">
                                          <p:val>
                                            <p:strVal val="1+#ppt_w/2"/>
                                          </p:val>
                                        </p:tav>
                                        <p:tav tm="100000">
                                          <p:val>
                                            <p:strVal val="#ppt_x"/>
                                          </p:val>
                                        </p:tav>
                                      </p:tavLst>
                                    </p:anim>
                                    <p:anim calcmode="lin" valueType="num">
                                      <p:cBhvr additive="base">
                                        <p:cTn id="89" dur="300" fill="hold"/>
                                        <p:tgtEl>
                                          <p:spTgt spid="92"/>
                                        </p:tgtEl>
                                        <p:attrNameLst>
                                          <p:attrName>ppt_y</p:attrName>
                                        </p:attrNameLst>
                                      </p:cBhvr>
                                      <p:tavLst>
                                        <p:tav tm="0">
                                          <p:val>
                                            <p:strVal val="#ppt_y"/>
                                          </p:val>
                                        </p:tav>
                                        <p:tav tm="100000">
                                          <p:val>
                                            <p:strVal val="#ppt_y"/>
                                          </p:val>
                                        </p:tav>
                                      </p:tavLst>
                                    </p:anim>
                                  </p:childTnLst>
                                </p:cTn>
                              </p:par>
                            </p:childTnLst>
                          </p:cTn>
                        </p:par>
                        <p:par>
                          <p:cTn id="90" fill="hold">
                            <p:stCondLst>
                              <p:cond delay="2300"/>
                            </p:stCondLst>
                            <p:childTnLst>
                              <p:par>
                                <p:cTn id="91" presetID="2" presetClass="entr" presetSubtype="2" fill="hold" grpId="0" nodeType="afterEffect">
                                  <p:stCondLst>
                                    <p:cond delay="0"/>
                                  </p:stCondLst>
                                  <p:childTnLst>
                                    <p:set>
                                      <p:cBhvr>
                                        <p:cTn id="92" dur="1" fill="hold">
                                          <p:stCondLst>
                                            <p:cond delay="0"/>
                                          </p:stCondLst>
                                        </p:cTn>
                                        <p:tgtEl>
                                          <p:spTgt spid="91"/>
                                        </p:tgtEl>
                                        <p:attrNameLst>
                                          <p:attrName>style.visibility</p:attrName>
                                        </p:attrNameLst>
                                      </p:cBhvr>
                                      <p:to>
                                        <p:strVal val="visible"/>
                                      </p:to>
                                    </p:set>
                                    <p:anim calcmode="lin" valueType="num">
                                      <p:cBhvr additive="base">
                                        <p:cTn id="93" dur="300" fill="hold"/>
                                        <p:tgtEl>
                                          <p:spTgt spid="91"/>
                                        </p:tgtEl>
                                        <p:attrNameLst>
                                          <p:attrName>ppt_x</p:attrName>
                                        </p:attrNameLst>
                                      </p:cBhvr>
                                      <p:tavLst>
                                        <p:tav tm="0">
                                          <p:val>
                                            <p:strVal val="1+#ppt_w/2"/>
                                          </p:val>
                                        </p:tav>
                                        <p:tav tm="100000">
                                          <p:val>
                                            <p:strVal val="#ppt_x"/>
                                          </p:val>
                                        </p:tav>
                                      </p:tavLst>
                                    </p:anim>
                                    <p:anim calcmode="lin" valueType="num">
                                      <p:cBhvr additive="base">
                                        <p:cTn id="94" dur="3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8" grpId="0"/>
      <p:bldP spid="29" grpId="0"/>
      <p:bldP spid="40" grpId="0"/>
      <p:bldP spid="45" grpId="0"/>
      <p:bldP spid="46" grpId="0"/>
      <p:bldP spid="49" grpId="0"/>
      <p:bldP spid="50" grpId="0"/>
      <p:bldP spid="51" grpId="0"/>
      <p:bldP spid="53" grpId="0"/>
      <p:bldP spid="54" grpId="0"/>
      <p:bldP spid="55" grpId="0"/>
      <p:bldP spid="91" grpId="0"/>
      <p:bldP spid="9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4" name="直接连接符 83"/>
          <p:cNvCxnSpPr/>
          <p:nvPr/>
        </p:nvCxnSpPr>
        <p:spPr>
          <a:xfrm>
            <a:off x="144661" y="2717955"/>
            <a:ext cx="8908670" cy="0"/>
          </a:xfrm>
          <a:prstGeom prst="line">
            <a:avLst/>
          </a:prstGeom>
          <a:ln>
            <a:solidFill>
              <a:srgbClr val="2C3637"/>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1116516" y="2634112"/>
            <a:ext cx="161976" cy="161976"/>
            <a:chOff x="3793331" y="2276872"/>
            <a:chExt cx="216024" cy="216024"/>
          </a:xfrm>
          <a:solidFill>
            <a:srgbClr val="2C3637"/>
          </a:solidFill>
        </p:grpSpPr>
        <p:sp>
          <p:nvSpPr>
            <p:cNvPr id="86" name="椭圆 85"/>
            <p:cNvSpPr/>
            <p:nvPr/>
          </p:nvSpPr>
          <p:spPr>
            <a:xfrm>
              <a:off x="3829335" y="2312876"/>
              <a:ext cx="144016" cy="144016"/>
            </a:xfrm>
            <a:prstGeom prst="ellipse">
              <a:avLst/>
            </a:prstGeom>
            <a:grp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87" name="椭圆 86"/>
            <p:cNvSpPr/>
            <p:nvPr/>
          </p:nvSpPr>
          <p:spPr>
            <a:xfrm>
              <a:off x="3793331" y="2276872"/>
              <a:ext cx="216024" cy="216024"/>
            </a:xfrm>
            <a:prstGeom prst="ellipse">
              <a:avLst/>
            </a:prstGeom>
            <a:grpFill/>
            <a:ln w="3175">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88" name="组合 87"/>
          <p:cNvGrpSpPr/>
          <p:nvPr/>
        </p:nvGrpSpPr>
        <p:grpSpPr>
          <a:xfrm>
            <a:off x="2196355" y="2634112"/>
            <a:ext cx="161976" cy="161976"/>
            <a:chOff x="3793331" y="2276872"/>
            <a:chExt cx="216024" cy="216024"/>
          </a:xfrm>
          <a:solidFill>
            <a:srgbClr val="2C3637"/>
          </a:solidFill>
        </p:grpSpPr>
        <p:sp>
          <p:nvSpPr>
            <p:cNvPr id="89" name="椭圆 88"/>
            <p:cNvSpPr/>
            <p:nvPr/>
          </p:nvSpPr>
          <p:spPr>
            <a:xfrm>
              <a:off x="3829335" y="2312876"/>
              <a:ext cx="144016" cy="144016"/>
            </a:xfrm>
            <a:prstGeom prst="ellipse">
              <a:avLst/>
            </a:prstGeom>
            <a:grp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90" name="椭圆 89"/>
            <p:cNvSpPr/>
            <p:nvPr/>
          </p:nvSpPr>
          <p:spPr>
            <a:xfrm>
              <a:off x="3793331" y="2276872"/>
              <a:ext cx="216024" cy="216024"/>
            </a:xfrm>
            <a:prstGeom prst="ellipse">
              <a:avLst/>
            </a:prstGeom>
            <a:grpFill/>
            <a:ln w="3175">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91" name="组合 90"/>
          <p:cNvGrpSpPr/>
          <p:nvPr/>
        </p:nvGrpSpPr>
        <p:grpSpPr>
          <a:xfrm>
            <a:off x="3330185" y="2634112"/>
            <a:ext cx="161976" cy="161976"/>
            <a:chOff x="3793331" y="2276872"/>
            <a:chExt cx="216024" cy="216024"/>
          </a:xfrm>
          <a:solidFill>
            <a:srgbClr val="2C3637"/>
          </a:solidFill>
        </p:grpSpPr>
        <p:sp>
          <p:nvSpPr>
            <p:cNvPr id="92" name="椭圆 91"/>
            <p:cNvSpPr/>
            <p:nvPr/>
          </p:nvSpPr>
          <p:spPr>
            <a:xfrm>
              <a:off x="3829335" y="2312876"/>
              <a:ext cx="144016" cy="144016"/>
            </a:xfrm>
            <a:prstGeom prst="ellipse">
              <a:avLst/>
            </a:prstGeom>
            <a:grp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93" name="椭圆 92"/>
            <p:cNvSpPr/>
            <p:nvPr/>
          </p:nvSpPr>
          <p:spPr>
            <a:xfrm>
              <a:off x="3793331" y="2276872"/>
              <a:ext cx="216024" cy="216024"/>
            </a:xfrm>
            <a:prstGeom prst="ellipse">
              <a:avLst/>
            </a:prstGeom>
            <a:grpFill/>
            <a:ln w="3175">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94" name="组合 93"/>
          <p:cNvGrpSpPr/>
          <p:nvPr/>
        </p:nvGrpSpPr>
        <p:grpSpPr>
          <a:xfrm>
            <a:off x="4464016" y="2634112"/>
            <a:ext cx="161976" cy="161976"/>
            <a:chOff x="3793331" y="2276872"/>
            <a:chExt cx="216024" cy="216024"/>
          </a:xfrm>
          <a:solidFill>
            <a:srgbClr val="2C3637"/>
          </a:solidFill>
        </p:grpSpPr>
        <p:sp>
          <p:nvSpPr>
            <p:cNvPr id="95" name="椭圆 94"/>
            <p:cNvSpPr/>
            <p:nvPr/>
          </p:nvSpPr>
          <p:spPr>
            <a:xfrm>
              <a:off x="3829335" y="2312876"/>
              <a:ext cx="144016" cy="144016"/>
            </a:xfrm>
            <a:prstGeom prst="ellipse">
              <a:avLst/>
            </a:prstGeom>
            <a:grp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96" name="椭圆 95"/>
            <p:cNvSpPr/>
            <p:nvPr/>
          </p:nvSpPr>
          <p:spPr>
            <a:xfrm>
              <a:off x="3793331" y="2276872"/>
              <a:ext cx="216024" cy="216024"/>
            </a:xfrm>
            <a:prstGeom prst="ellipse">
              <a:avLst/>
            </a:prstGeom>
            <a:grpFill/>
            <a:ln w="3175">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97" name="组合 96"/>
          <p:cNvGrpSpPr/>
          <p:nvPr/>
        </p:nvGrpSpPr>
        <p:grpSpPr>
          <a:xfrm>
            <a:off x="5597846" y="2607116"/>
            <a:ext cx="215968" cy="215968"/>
            <a:chOff x="3793331" y="2276872"/>
            <a:chExt cx="216024" cy="216024"/>
          </a:xfrm>
          <a:solidFill>
            <a:srgbClr val="2C3637"/>
          </a:solidFill>
        </p:grpSpPr>
        <p:sp>
          <p:nvSpPr>
            <p:cNvPr id="98" name="椭圆 97"/>
            <p:cNvSpPr/>
            <p:nvPr/>
          </p:nvSpPr>
          <p:spPr>
            <a:xfrm>
              <a:off x="3829335" y="2312876"/>
              <a:ext cx="144016" cy="144016"/>
            </a:xfrm>
            <a:prstGeom prst="ellipse">
              <a:avLst/>
            </a:prstGeom>
            <a:grp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99" name="椭圆 98"/>
            <p:cNvSpPr/>
            <p:nvPr/>
          </p:nvSpPr>
          <p:spPr>
            <a:xfrm>
              <a:off x="3793331" y="2276872"/>
              <a:ext cx="216024" cy="216024"/>
            </a:xfrm>
            <a:prstGeom prst="ellipse">
              <a:avLst/>
            </a:prstGeom>
            <a:grpFill/>
            <a:ln w="3175">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00" name="组合 99"/>
          <p:cNvGrpSpPr/>
          <p:nvPr/>
        </p:nvGrpSpPr>
        <p:grpSpPr>
          <a:xfrm>
            <a:off x="6731677" y="2634112"/>
            <a:ext cx="161976" cy="161976"/>
            <a:chOff x="3793331" y="2276872"/>
            <a:chExt cx="216024" cy="216024"/>
          </a:xfrm>
          <a:solidFill>
            <a:srgbClr val="2C3637"/>
          </a:solidFill>
        </p:grpSpPr>
        <p:sp>
          <p:nvSpPr>
            <p:cNvPr id="101" name="椭圆 100"/>
            <p:cNvSpPr/>
            <p:nvPr/>
          </p:nvSpPr>
          <p:spPr>
            <a:xfrm>
              <a:off x="3829335" y="2312876"/>
              <a:ext cx="144016" cy="144016"/>
            </a:xfrm>
            <a:prstGeom prst="ellipse">
              <a:avLst/>
            </a:prstGeom>
            <a:grp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02" name="椭圆 101"/>
            <p:cNvSpPr/>
            <p:nvPr/>
          </p:nvSpPr>
          <p:spPr>
            <a:xfrm>
              <a:off x="3793331" y="2276872"/>
              <a:ext cx="216024" cy="216024"/>
            </a:xfrm>
            <a:prstGeom prst="ellipse">
              <a:avLst/>
            </a:prstGeom>
            <a:grpFill/>
            <a:ln w="3175">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grpSp>
        <p:nvGrpSpPr>
          <p:cNvPr id="103" name="组合 102"/>
          <p:cNvGrpSpPr/>
          <p:nvPr/>
        </p:nvGrpSpPr>
        <p:grpSpPr>
          <a:xfrm>
            <a:off x="7865508" y="2634112"/>
            <a:ext cx="161976" cy="161976"/>
            <a:chOff x="3793331" y="2276872"/>
            <a:chExt cx="216024" cy="216024"/>
          </a:xfrm>
          <a:solidFill>
            <a:srgbClr val="2C3637"/>
          </a:solidFill>
        </p:grpSpPr>
        <p:sp>
          <p:nvSpPr>
            <p:cNvPr id="104" name="椭圆 103"/>
            <p:cNvSpPr/>
            <p:nvPr/>
          </p:nvSpPr>
          <p:spPr>
            <a:xfrm>
              <a:off x="3829335" y="2312876"/>
              <a:ext cx="144016" cy="144016"/>
            </a:xfrm>
            <a:prstGeom prst="ellipse">
              <a:avLst/>
            </a:prstGeom>
            <a:grpFill/>
            <a:ln>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05" name="椭圆 104"/>
            <p:cNvSpPr/>
            <p:nvPr/>
          </p:nvSpPr>
          <p:spPr>
            <a:xfrm>
              <a:off x="3793331" y="2276872"/>
              <a:ext cx="216024" cy="216024"/>
            </a:xfrm>
            <a:prstGeom prst="ellipse">
              <a:avLst/>
            </a:prstGeom>
            <a:grpFill/>
            <a:ln w="3175">
              <a:solidFill>
                <a:srgbClr val="2C36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06" name="标题 4"/>
          <p:cNvSpPr txBox="1">
            <a:spLocks/>
          </p:cNvSpPr>
          <p:nvPr/>
        </p:nvSpPr>
        <p:spPr>
          <a:xfrm>
            <a:off x="630588" y="2933923"/>
            <a:ext cx="1025847" cy="351553"/>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2005.9.10</a:t>
            </a: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公司成立</a:t>
            </a:r>
            <a:endPar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7" name="标题 4"/>
          <p:cNvSpPr txBox="1">
            <a:spLocks/>
          </p:cNvSpPr>
          <p:nvPr/>
        </p:nvSpPr>
        <p:spPr>
          <a:xfrm>
            <a:off x="1737423" y="3041907"/>
            <a:ext cx="1106835" cy="351553"/>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2007.5.19</a:t>
            </a: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公司公开募股成立全资公司</a:t>
            </a:r>
            <a:endPar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8" name="标题 4"/>
          <p:cNvSpPr txBox="1">
            <a:spLocks/>
          </p:cNvSpPr>
          <p:nvPr/>
        </p:nvSpPr>
        <p:spPr>
          <a:xfrm>
            <a:off x="2952242" y="3041907"/>
            <a:ext cx="971855" cy="351553"/>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2009.8.29</a:t>
            </a: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公司收购七点公司</a:t>
            </a:r>
            <a:endPar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9" name="标题 4"/>
          <p:cNvSpPr txBox="1">
            <a:spLocks/>
          </p:cNvSpPr>
          <p:nvPr/>
        </p:nvSpPr>
        <p:spPr>
          <a:xfrm>
            <a:off x="4031503" y="3041907"/>
            <a:ext cx="1026424" cy="351553"/>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2014.3.15</a:t>
            </a: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公司总市值超</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10</a:t>
            </a:r>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亿</a:t>
            </a:r>
            <a:endPar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0" name="标题 4"/>
          <p:cNvSpPr txBox="1">
            <a:spLocks/>
          </p:cNvSpPr>
          <p:nvPr/>
        </p:nvSpPr>
        <p:spPr>
          <a:xfrm>
            <a:off x="5057927" y="3041907"/>
            <a:ext cx="1295807" cy="351553"/>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50" b="1" dirty="0">
                <a:solidFill>
                  <a:srgbClr val="C00000"/>
                </a:solidFill>
                <a:latin typeface="微软雅黑" panose="020B0503020204020204" pitchFamily="34" charset="-122"/>
                <a:ea typeface="微软雅黑" panose="020B0503020204020204" pitchFamily="34" charset="-122"/>
              </a:rPr>
              <a:t>2015.10.15</a:t>
            </a:r>
          </a:p>
          <a:p>
            <a:r>
              <a:rPr lang="zh-CN" altLang="en-US" sz="1350" b="1" dirty="0">
                <a:solidFill>
                  <a:srgbClr val="C00000"/>
                </a:solidFill>
                <a:latin typeface="微软雅黑" panose="020B0503020204020204" pitchFamily="34" charset="-122"/>
                <a:ea typeface="微软雅黑" panose="020B0503020204020204" pitchFamily="34" charset="-122"/>
              </a:rPr>
              <a:t>公司公开融资</a:t>
            </a:r>
            <a:endParaRPr lang="en-US" altLang="zh-CN" sz="1350" b="1" dirty="0">
              <a:solidFill>
                <a:srgbClr val="C00000"/>
              </a:solidFill>
              <a:latin typeface="微软雅黑" panose="020B0503020204020204" pitchFamily="34" charset="-122"/>
              <a:ea typeface="微软雅黑" panose="020B0503020204020204" pitchFamily="34" charset="-122"/>
            </a:endParaRPr>
          </a:p>
          <a:p>
            <a:r>
              <a:rPr lang="zh-CN" altLang="en-US" sz="1350" b="1" dirty="0">
                <a:solidFill>
                  <a:srgbClr val="C00000"/>
                </a:solidFill>
                <a:latin typeface="微软雅黑" panose="020B0503020204020204" pitchFamily="34" charset="-122"/>
                <a:ea typeface="微软雅黑" panose="020B0503020204020204" pitchFamily="34" charset="-122"/>
              </a:rPr>
              <a:t>计划上市</a:t>
            </a:r>
            <a:endParaRPr lang="zh-CN" altLang="en-US" sz="1050" b="1" dirty="0">
              <a:solidFill>
                <a:srgbClr val="C00000"/>
              </a:solidFill>
              <a:latin typeface="微软雅黑" panose="020B0503020204020204" pitchFamily="34" charset="-122"/>
              <a:ea typeface="微软雅黑" panose="020B0503020204020204" pitchFamily="34" charset="-122"/>
            </a:endParaRPr>
          </a:p>
        </p:txBody>
      </p:sp>
      <p:sp>
        <p:nvSpPr>
          <p:cNvPr id="111" name="标题 4"/>
          <p:cNvSpPr txBox="1">
            <a:spLocks/>
          </p:cNvSpPr>
          <p:nvPr/>
        </p:nvSpPr>
        <p:spPr>
          <a:xfrm>
            <a:off x="6245750" y="3041907"/>
            <a:ext cx="1133831" cy="351553"/>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20XX.5.1</a:t>
            </a:r>
            <a:endPar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公司将计划进军房地产</a:t>
            </a:r>
            <a:endPar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2" name="标题 4"/>
          <p:cNvSpPr txBox="1">
            <a:spLocks/>
          </p:cNvSpPr>
          <p:nvPr/>
        </p:nvSpPr>
        <p:spPr>
          <a:xfrm>
            <a:off x="7433573" y="3095899"/>
            <a:ext cx="1079839" cy="243570"/>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20XX.1.10</a:t>
            </a:r>
            <a:endPar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rPr>
              <a:t>公司将开发首个工业区</a:t>
            </a:r>
            <a:endParaRPr lang="zh-CN" altLang="en-US" sz="825"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13" name="组合 112"/>
          <p:cNvGrpSpPr/>
          <p:nvPr/>
        </p:nvGrpSpPr>
        <p:grpSpPr>
          <a:xfrm>
            <a:off x="3674527" y="1059976"/>
            <a:ext cx="4029006" cy="1444997"/>
            <a:chOff x="5130397" y="1052736"/>
            <a:chExt cx="4968552" cy="1927164"/>
          </a:xfrm>
          <a:solidFill>
            <a:srgbClr val="C00000"/>
          </a:solidFill>
        </p:grpSpPr>
        <p:sp>
          <p:nvSpPr>
            <p:cNvPr id="114" name="圆角矩形 113"/>
            <p:cNvSpPr/>
            <p:nvPr/>
          </p:nvSpPr>
          <p:spPr>
            <a:xfrm>
              <a:off x="5130397" y="1052736"/>
              <a:ext cx="4968552" cy="165618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15" name="等腰三角形 114"/>
            <p:cNvSpPr/>
            <p:nvPr/>
          </p:nvSpPr>
          <p:spPr>
            <a:xfrm rot="10800000">
              <a:off x="7465738" y="2691868"/>
              <a:ext cx="334117"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sp>
        <p:nvSpPr>
          <p:cNvPr id="117" name="矩形 47"/>
          <p:cNvSpPr>
            <a:spLocks noChangeArrowheads="1"/>
          </p:cNvSpPr>
          <p:nvPr/>
        </p:nvSpPr>
        <p:spPr bwMode="auto">
          <a:xfrm>
            <a:off x="4238973" y="1403895"/>
            <a:ext cx="3140608" cy="6820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16" tIns="25709" rIns="51416" bIns="25709">
            <a:spAutoFit/>
          </a:bodyPr>
          <a:lstStyle/>
          <a:p>
            <a:pPr>
              <a:lnSpc>
                <a:spcPct val="130000"/>
              </a:lnSpc>
              <a:spcBef>
                <a:spcPct val="0"/>
              </a:spcBef>
              <a:buNone/>
            </a:pPr>
            <a:r>
              <a:rPr lang="zh-CN" altLang="en-US" sz="1050" dirty="0">
                <a:solidFill>
                  <a:schemeClr val="bg1"/>
                </a:solidFill>
                <a:latin typeface="微软雅黑" panose="020B0503020204020204" pitchFamily="34" charset="-122"/>
                <a:ea typeface="微软雅黑" panose="020B0503020204020204" pitchFamily="34" charset="-122"/>
              </a:rPr>
              <a:t>我图网在</a:t>
            </a:r>
            <a:r>
              <a:rPr lang="en-US" altLang="zh-CN" sz="1050" dirty="0">
                <a:solidFill>
                  <a:schemeClr val="bg1"/>
                </a:solidFill>
                <a:latin typeface="微软雅黑" panose="020B0503020204020204" pitchFamily="34" charset="-122"/>
                <a:ea typeface="微软雅黑" panose="020B0503020204020204" pitchFamily="34" charset="-122"/>
              </a:rPr>
              <a:t>2008</a:t>
            </a:r>
            <a:r>
              <a:rPr lang="zh-CN" altLang="en-US" sz="1050" dirty="0">
                <a:solidFill>
                  <a:schemeClr val="bg1"/>
                </a:solidFill>
                <a:latin typeface="微软雅黑" panose="020B0503020204020204" pitchFamily="34" charset="-122"/>
                <a:ea typeface="微软雅黑" panose="020B0503020204020204" pitchFamily="34" charset="-122"/>
              </a:rPr>
              <a:t>年</a:t>
            </a:r>
            <a:r>
              <a:rPr lang="en-US" altLang="zh-CN" sz="1050" dirty="0">
                <a:solidFill>
                  <a:schemeClr val="bg1"/>
                </a:solidFill>
                <a:latin typeface="微软雅黑" panose="020B0503020204020204" pitchFamily="34" charset="-122"/>
                <a:ea typeface="微软雅黑" panose="020B0503020204020204" pitchFamily="34" charset="-122"/>
              </a:rPr>
              <a:t>8</a:t>
            </a:r>
            <a:r>
              <a:rPr lang="zh-CN" altLang="en-US" sz="1050" dirty="0">
                <a:solidFill>
                  <a:schemeClr val="bg1"/>
                </a:solidFill>
                <a:latin typeface="微软雅黑" panose="020B0503020204020204" pitchFamily="34" charset="-122"/>
                <a:ea typeface="微软雅黑" panose="020B0503020204020204" pitchFamily="34" charset="-122"/>
              </a:rPr>
              <a:t>月</a:t>
            </a:r>
            <a:r>
              <a:rPr lang="en-US" altLang="zh-CN" sz="1050" dirty="0">
                <a:solidFill>
                  <a:schemeClr val="bg1"/>
                </a:solidFill>
                <a:latin typeface="微软雅黑" panose="020B0503020204020204" pitchFamily="34" charset="-122"/>
                <a:ea typeface="微软雅黑" panose="020B0503020204020204" pitchFamily="34" charset="-122"/>
              </a:rPr>
              <a:t>8</a:t>
            </a:r>
            <a:r>
              <a:rPr lang="zh-CN" altLang="en-US" sz="1050" dirty="0">
                <a:solidFill>
                  <a:schemeClr val="bg1"/>
                </a:solidFill>
                <a:latin typeface="微软雅黑" panose="020B0503020204020204" pitchFamily="34" charset="-122"/>
                <a:ea typeface="微软雅黑" panose="020B0503020204020204" pitchFamily="34" charset="-122"/>
              </a:rPr>
              <a:t>日</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奥运会开幕</a:t>
            </a:r>
            <a:r>
              <a:rPr lang="en-US" altLang="zh-CN" sz="1050" dirty="0">
                <a:solidFill>
                  <a:schemeClr val="bg1"/>
                </a:solidFill>
                <a:latin typeface="微软雅黑" panose="020B0503020204020204" pitchFamily="34" charset="-122"/>
                <a:ea typeface="微软雅黑" panose="020B0503020204020204" pitchFamily="34" charset="-122"/>
              </a:rPr>
              <a:t>)</a:t>
            </a:r>
            <a:r>
              <a:rPr lang="zh-CN" altLang="en-US" sz="1050" dirty="0">
                <a:solidFill>
                  <a:schemeClr val="bg1"/>
                </a:solidFill>
                <a:latin typeface="微软雅黑" panose="020B0503020204020204" pitchFamily="34" charset="-122"/>
                <a:ea typeface="微软雅黑" panose="020B0503020204020204" pitchFamily="34" charset="-122"/>
              </a:rPr>
              <a:t>兴建，是设计作品交易平台，主要经营正版设计稿，正版摄影图，正版插画，正版</a:t>
            </a:r>
            <a:r>
              <a:rPr lang="en-US" altLang="zh-CN" sz="1050" dirty="0">
                <a:solidFill>
                  <a:schemeClr val="bg1"/>
                </a:solidFill>
                <a:latin typeface="微软雅黑" panose="020B0503020204020204" pitchFamily="34" charset="-122"/>
                <a:ea typeface="微软雅黑" panose="020B0503020204020204" pitchFamily="34" charset="-122"/>
              </a:rPr>
              <a:t>3d</a:t>
            </a:r>
            <a:r>
              <a:rPr lang="zh-CN" altLang="en-US" sz="1050" dirty="0">
                <a:solidFill>
                  <a:schemeClr val="bg1"/>
                </a:solidFill>
                <a:latin typeface="微软雅黑" panose="020B0503020204020204" pitchFamily="34" charset="-122"/>
                <a:ea typeface="微软雅黑" panose="020B0503020204020204" pitchFamily="34" charset="-122"/>
              </a:rPr>
              <a:t>模型，正版</a:t>
            </a:r>
            <a:r>
              <a:rPr lang="en-US" altLang="zh-CN" sz="1050" dirty="0">
                <a:solidFill>
                  <a:schemeClr val="bg1"/>
                </a:solidFill>
                <a:latin typeface="微软雅黑" panose="020B0503020204020204" pitchFamily="34" charset="-122"/>
                <a:ea typeface="微软雅黑" panose="020B0503020204020204" pitchFamily="34" charset="-122"/>
              </a:rPr>
              <a:t>flash</a:t>
            </a:r>
            <a:r>
              <a:rPr lang="zh-CN" altLang="en-US" sz="1050" dirty="0">
                <a:solidFill>
                  <a:schemeClr val="bg1"/>
                </a:solidFill>
                <a:latin typeface="微软雅黑" panose="020B0503020204020204" pitchFamily="34" charset="-122"/>
                <a:ea typeface="微软雅黑" panose="020B0503020204020204" pitchFamily="34" charset="-122"/>
              </a:rPr>
              <a:t>源文件等销售。</a:t>
            </a:r>
            <a:endParaRPr lang="zh-CN" altLang="en-US" sz="1050" dirty="0">
              <a:solidFill>
                <a:schemeClr val="bg1"/>
              </a:solidFill>
              <a:latin typeface="微软雅黑" panose="020B0503020204020204" pitchFamily="34" charset="-122"/>
              <a:ea typeface="微软雅黑" panose="020B0503020204020204" pitchFamily="34" charset="-122"/>
              <a:sym typeface="微软雅黑" pitchFamily="34" charset="-122"/>
            </a:endParaRPr>
          </a:p>
        </p:txBody>
      </p:sp>
      <p:sp>
        <p:nvSpPr>
          <p:cNvPr id="118" name="矩形 3"/>
          <p:cNvSpPr>
            <a:spLocks noChangeArrowheads="1"/>
          </p:cNvSpPr>
          <p:nvPr/>
        </p:nvSpPr>
        <p:spPr bwMode="auto">
          <a:xfrm>
            <a:off x="4251362" y="1152189"/>
            <a:ext cx="623209" cy="2076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51416" tIns="25709" rIns="51416" bIns="25709">
            <a:spAutoFit/>
          </a:bodyPr>
          <a:lstStyle/>
          <a:p>
            <a:pPr>
              <a:spcBef>
                <a:spcPct val="0"/>
              </a:spcBef>
              <a:buFont typeface="Arial" charset="0"/>
              <a:buNone/>
            </a:pPr>
            <a:r>
              <a:rPr lang="zh-CN" altLang="en-US" sz="1012"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公司简介</a:t>
            </a:r>
          </a:p>
        </p:txBody>
      </p:sp>
      <p:grpSp>
        <p:nvGrpSpPr>
          <p:cNvPr id="119" name="组合 118"/>
          <p:cNvGrpSpPr/>
          <p:nvPr/>
        </p:nvGrpSpPr>
        <p:grpSpPr>
          <a:xfrm>
            <a:off x="1170508" y="4353484"/>
            <a:ext cx="1889718" cy="215968"/>
            <a:chOff x="913011" y="5805264"/>
            <a:chExt cx="2520280" cy="288032"/>
          </a:xfrm>
          <a:solidFill>
            <a:srgbClr val="C00000"/>
          </a:solidFill>
        </p:grpSpPr>
        <p:sp>
          <p:nvSpPr>
            <p:cNvPr id="120" name="圆角矩形 119"/>
            <p:cNvSpPr/>
            <p:nvPr/>
          </p:nvSpPr>
          <p:spPr>
            <a:xfrm>
              <a:off x="1345059" y="5805264"/>
              <a:ext cx="1692188" cy="288032"/>
            </a:xfrm>
            <a:prstGeom prst="roundRect">
              <a:avLst>
                <a:gd name="adj" fmla="val 50000"/>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cxnSp>
          <p:nvCxnSpPr>
            <p:cNvPr id="121" name="直接连接符 120"/>
            <p:cNvCxnSpPr/>
            <p:nvPr/>
          </p:nvCxnSpPr>
          <p:spPr>
            <a:xfrm>
              <a:off x="913011" y="5949280"/>
              <a:ext cx="2520280" cy="0"/>
            </a:xfrm>
            <a:prstGeom prst="line">
              <a:avLst/>
            </a:prstGeom>
            <a:grpFill/>
            <a:ln>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22" name="矩形 3"/>
          <p:cNvSpPr>
            <a:spLocks noChangeArrowheads="1"/>
          </p:cNvSpPr>
          <p:nvPr/>
        </p:nvSpPr>
        <p:spPr bwMode="auto">
          <a:xfrm>
            <a:off x="1440468" y="4355992"/>
            <a:ext cx="1296886" cy="213503"/>
          </a:xfrm>
          <a:prstGeom prst="rect">
            <a:avLst/>
          </a:prstGeom>
          <a:noFill/>
          <a:ln w="9525">
            <a:noFill/>
            <a:miter lim="800000"/>
            <a:headEnd/>
            <a:tailEnd/>
          </a:ln>
          <a:extLst/>
        </p:spPr>
        <p:txBody>
          <a:bodyPr wrap="square" lIns="51416" tIns="25709" rIns="51416" bIns="25709">
            <a:spAutoFit/>
          </a:bodyPr>
          <a:lstStyle/>
          <a:p>
            <a:pPr algn="ctr">
              <a:spcBef>
                <a:spcPct val="0"/>
              </a:spcBef>
              <a:buFont typeface="Arial" charset="0"/>
              <a:buNone/>
            </a:pPr>
            <a:r>
              <a:rPr lang="zh-CN" altLang="en-US" sz="105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十年史诗历程</a:t>
            </a:r>
          </a:p>
        </p:txBody>
      </p:sp>
      <p:grpSp>
        <p:nvGrpSpPr>
          <p:cNvPr id="123" name="组合 122"/>
          <p:cNvGrpSpPr/>
          <p:nvPr/>
        </p:nvGrpSpPr>
        <p:grpSpPr>
          <a:xfrm>
            <a:off x="3654137" y="4353484"/>
            <a:ext cx="1889718" cy="215968"/>
            <a:chOff x="913011" y="5805264"/>
            <a:chExt cx="2520280" cy="288032"/>
          </a:xfrm>
          <a:solidFill>
            <a:srgbClr val="C00000"/>
          </a:solidFill>
        </p:grpSpPr>
        <p:sp>
          <p:nvSpPr>
            <p:cNvPr id="124" name="圆角矩形 123"/>
            <p:cNvSpPr/>
            <p:nvPr/>
          </p:nvSpPr>
          <p:spPr>
            <a:xfrm>
              <a:off x="1345059" y="5805264"/>
              <a:ext cx="1692188" cy="288032"/>
            </a:xfrm>
            <a:prstGeom prst="roundRect">
              <a:avLst>
                <a:gd name="adj" fmla="val 50000"/>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cxnSp>
          <p:nvCxnSpPr>
            <p:cNvPr id="125" name="直接连接符 124"/>
            <p:cNvCxnSpPr/>
            <p:nvPr/>
          </p:nvCxnSpPr>
          <p:spPr>
            <a:xfrm>
              <a:off x="913011" y="5949280"/>
              <a:ext cx="2520280" cy="0"/>
            </a:xfrm>
            <a:prstGeom prst="line">
              <a:avLst/>
            </a:prstGeom>
            <a:grpFill/>
            <a:ln>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26" name="矩形 3"/>
          <p:cNvSpPr>
            <a:spLocks noChangeArrowheads="1"/>
          </p:cNvSpPr>
          <p:nvPr/>
        </p:nvSpPr>
        <p:spPr bwMode="auto">
          <a:xfrm>
            <a:off x="3924097" y="4355992"/>
            <a:ext cx="1296886" cy="2135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16" tIns="25709" rIns="51416" bIns="25709">
            <a:spAutoFit/>
          </a:bodyPr>
          <a:lstStyle/>
          <a:p>
            <a:pPr algn="ctr">
              <a:spcBef>
                <a:spcPct val="0"/>
              </a:spcBef>
              <a:buFont typeface="Arial" charset="0"/>
              <a:buNone/>
            </a:pPr>
            <a:r>
              <a:rPr lang="zh-CN" altLang="en-US" sz="105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十年风云典范</a:t>
            </a:r>
          </a:p>
        </p:txBody>
      </p:sp>
      <p:grpSp>
        <p:nvGrpSpPr>
          <p:cNvPr id="127" name="组合 126"/>
          <p:cNvGrpSpPr/>
          <p:nvPr/>
        </p:nvGrpSpPr>
        <p:grpSpPr>
          <a:xfrm>
            <a:off x="6191758" y="4353484"/>
            <a:ext cx="1889718" cy="215968"/>
            <a:chOff x="913011" y="5805264"/>
            <a:chExt cx="2520280" cy="288032"/>
          </a:xfrm>
          <a:solidFill>
            <a:srgbClr val="C00000"/>
          </a:solidFill>
        </p:grpSpPr>
        <p:sp>
          <p:nvSpPr>
            <p:cNvPr id="128" name="圆角矩形 127"/>
            <p:cNvSpPr/>
            <p:nvPr/>
          </p:nvSpPr>
          <p:spPr>
            <a:xfrm>
              <a:off x="1345059" y="5805264"/>
              <a:ext cx="1692188" cy="288032"/>
            </a:xfrm>
            <a:prstGeom prst="roundRect">
              <a:avLst>
                <a:gd name="adj" fmla="val 50000"/>
              </a:avLst>
            </a:prstGeom>
            <a:grp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cxnSp>
          <p:nvCxnSpPr>
            <p:cNvPr id="129" name="直接连接符 128"/>
            <p:cNvCxnSpPr/>
            <p:nvPr/>
          </p:nvCxnSpPr>
          <p:spPr>
            <a:xfrm>
              <a:off x="913011" y="5949280"/>
              <a:ext cx="2520280" cy="0"/>
            </a:xfrm>
            <a:prstGeom prst="line">
              <a:avLst/>
            </a:prstGeom>
            <a:grpFill/>
            <a:ln>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130" name="矩形 3"/>
          <p:cNvSpPr>
            <a:spLocks noChangeArrowheads="1"/>
          </p:cNvSpPr>
          <p:nvPr/>
        </p:nvSpPr>
        <p:spPr bwMode="auto">
          <a:xfrm>
            <a:off x="6461718" y="4355992"/>
            <a:ext cx="1296886" cy="2135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51416" tIns="25709" rIns="51416" bIns="25709">
            <a:spAutoFit/>
          </a:bodyPr>
          <a:lstStyle/>
          <a:p>
            <a:pPr algn="ctr">
              <a:spcBef>
                <a:spcPct val="0"/>
              </a:spcBef>
              <a:buFont typeface="Arial" charset="0"/>
              <a:buNone/>
            </a:pPr>
            <a:r>
              <a:rPr lang="zh-CN" altLang="en-US" sz="105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十年见证实力</a:t>
            </a:r>
          </a:p>
        </p:txBody>
      </p:sp>
    </p:spTree>
    <p:extLst>
      <p:ext uri="{BB962C8B-B14F-4D97-AF65-F5344CB8AC3E}">
        <p14:creationId xmlns:p14="http://schemas.microsoft.com/office/powerpoint/2010/main" xmlns="" val="5204719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4"/>
                                        </p:tgtEl>
                                        <p:attrNameLst>
                                          <p:attrName>style.visibility</p:attrName>
                                        </p:attrNameLst>
                                      </p:cBhvr>
                                      <p:to>
                                        <p:strVal val="visible"/>
                                      </p:to>
                                    </p:set>
                                    <p:animEffect transition="in" filter="wipe(left)">
                                      <p:cBhvr>
                                        <p:cTn id="7" dur="500"/>
                                        <p:tgtEl>
                                          <p:spTgt spid="84"/>
                                        </p:tgtEl>
                                      </p:cBhvr>
                                    </p:animEffect>
                                  </p:childTnLst>
                                </p:cTn>
                              </p:par>
                              <p:par>
                                <p:cTn id="8" presetID="53" presetClass="entr" presetSubtype="16" fill="hold" nodeType="withEffect">
                                  <p:stCondLst>
                                    <p:cond delay="500"/>
                                  </p:stCondLst>
                                  <p:childTnLst>
                                    <p:set>
                                      <p:cBhvr>
                                        <p:cTn id="9" dur="1" fill="hold">
                                          <p:stCondLst>
                                            <p:cond delay="0"/>
                                          </p:stCondLst>
                                        </p:cTn>
                                        <p:tgtEl>
                                          <p:spTgt spid="85"/>
                                        </p:tgtEl>
                                        <p:attrNameLst>
                                          <p:attrName>style.visibility</p:attrName>
                                        </p:attrNameLst>
                                      </p:cBhvr>
                                      <p:to>
                                        <p:strVal val="visible"/>
                                      </p:to>
                                    </p:set>
                                    <p:anim calcmode="lin" valueType="num">
                                      <p:cBhvr>
                                        <p:cTn id="10" dur="500" fill="hold"/>
                                        <p:tgtEl>
                                          <p:spTgt spid="85"/>
                                        </p:tgtEl>
                                        <p:attrNameLst>
                                          <p:attrName>ppt_w</p:attrName>
                                        </p:attrNameLst>
                                      </p:cBhvr>
                                      <p:tavLst>
                                        <p:tav tm="0">
                                          <p:val>
                                            <p:fltVal val="0"/>
                                          </p:val>
                                        </p:tav>
                                        <p:tav tm="100000">
                                          <p:val>
                                            <p:strVal val="#ppt_w"/>
                                          </p:val>
                                        </p:tav>
                                      </p:tavLst>
                                    </p:anim>
                                    <p:anim calcmode="lin" valueType="num">
                                      <p:cBhvr>
                                        <p:cTn id="11" dur="500" fill="hold"/>
                                        <p:tgtEl>
                                          <p:spTgt spid="85"/>
                                        </p:tgtEl>
                                        <p:attrNameLst>
                                          <p:attrName>ppt_h</p:attrName>
                                        </p:attrNameLst>
                                      </p:cBhvr>
                                      <p:tavLst>
                                        <p:tav tm="0">
                                          <p:val>
                                            <p:fltVal val="0"/>
                                          </p:val>
                                        </p:tav>
                                        <p:tav tm="100000">
                                          <p:val>
                                            <p:strVal val="#ppt_h"/>
                                          </p:val>
                                        </p:tav>
                                      </p:tavLst>
                                    </p:anim>
                                    <p:animEffect transition="in" filter="fade">
                                      <p:cBhvr>
                                        <p:cTn id="12" dur="500"/>
                                        <p:tgtEl>
                                          <p:spTgt spid="85"/>
                                        </p:tgtEl>
                                      </p:cBhvr>
                                    </p:animEffect>
                                  </p:childTnLst>
                                </p:cTn>
                              </p:par>
                              <p:par>
                                <p:cTn id="13" presetID="53" presetClass="entr" presetSubtype="16" fill="hold" nodeType="withEffect">
                                  <p:stCondLst>
                                    <p:cond delay="500"/>
                                  </p:stCondLst>
                                  <p:childTnLst>
                                    <p:set>
                                      <p:cBhvr>
                                        <p:cTn id="14" dur="1" fill="hold">
                                          <p:stCondLst>
                                            <p:cond delay="0"/>
                                          </p:stCondLst>
                                        </p:cTn>
                                        <p:tgtEl>
                                          <p:spTgt spid="88"/>
                                        </p:tgtEl>
                                        <p:attrNameLst>
                                          <p:attrName>style.visibility</p:attrName>
                                        </p:attrNameLst>
                                      </p:cBhvr>
                                      <p:to>
                                        <p:strVal val="visible"/>
                                      </p:to>
                                    </p:set>
                                    <p:anim calcmode="lin" valueType="num">
                                      <p:cBhvr>
                                        <p:cTn id="15" dur="500" fill="hold"/>
                                        <p:tgtEl>
                                          <p:spTgt spid="88"/>
                                        </p:tgtEl>
                                        <p:attrNameLst>
                                          <p:attrName>ppt_w</p:attrName>
                                        </p:attrNameLst>
                                      </p:cBhvr>
                                      <p:tavLst>
                                        <p:tav tm="0">
                                          <p:val>
                                            <p:fltVal val="0"/>
                                          </p:val>
                                        </p:tav>
                                        <p:tav tm="100000">
                                          <p:val>
                                            <p:strVal val="#ppt_w"/>
                                          </p:val>
                                        </p:tav>
                                      </p:tavLst>
                                    </p:anim>
                                    <p:anim calcmode="lin" valueType="num">
                                      <p:cBhvr>
                                        <p:cTn id="16" dur="500" fill="hold"/>
                                        <p:tgtEl>
                                          <p:spTgt spid="88"/>
                                        </p:tgtEl>
                                        <p:attrNameLst>
                                          <p:attrName>ppt_h</p:attrName>
                                        </p:attrNameLst>
                                      </p:cBhvr>
                                      <p:tavLst>
                                        <p:tav tm="0">
                                          <p:val>
                                            <p:fltVal val="0"/>
                                          </p:val>
                                        </p:tav>
                                        <p:tav tm="100000">
                                          <p:val>
                                            <p:strVal val="#ppt_h"/>
                                          </p:val>
                                        </p:tav>
                                      </p:tavLst>
                                    </p:anim>
                                    <p:animEffect transition="in" filter="fade">
                                      <p:cBhvr>
                                        <p:cTn id="17" dur="500"/>
                                        <p:tgtEl>
                                          <p:spTgt spid="88"/>
                                        </p:tgtEl>
                                      </p:cBhvr>
                                    </p:animEffect>
                                  </p:childTnLst>
                                </p:cTn>
                              </p:par>
                              <p:par>
                                <p:cTn id="18" presetID="53" presetClass="entr" presetSubtype="16" fill="hold" nodeType="withEffect">
                                  <p:stCondLst>
                                    <p:cond delay="500"/>
                                  </p:stCondLst>
                                  <p:childTnLst>
                                    <p:set>
                                      <p:cBhvr>
                                        <p:cTn id="19" dur="1" fill="hold">
                                          <p:stCondLst>
                                            <p:cond delay="0"/>
                                          </p:stCondLst>
                                        </p:cTn>
                                        <p:tgtEl>
                                          <p:spTgt spid="91"/>
                                        </p:tgtEl>
                                        <p:attrNameLst>
                                          <p:attrName>style.visibility</p:attrName>
                                        </p:attrNameLst>
                                      </p:cBhvr>
                                      <p:to>
                                        <p:strVal val="visible"/>
                                      </p:to>
                                    </p:set>
                                    <p:anim calcmode="lin" valueType="num">
                                      <p:cBhvr>
                                        <p:cTn id="20" dur="500" fill="hold"/>
                                        <p:tgtEl>
                                          <p:spTgt spid="91"/>
                                        </p:tgtEl>
                                        <p:attrNameLst>
                                          <p:attrName>ppt_w</p:attrName>
                                        </p:attrNameLst>
                                      </p:cBhvr>
                                      <p:tavLst>
                                        <p:tav tm="0">
                                          <p:val>
                                            <p:fltVal val="0"/>
                                          </p:val>
                                        </p:tav>
                                        <p:tav tm="100000">
                                          <p:val>
                                            <p:strVal val="#ppt_w"/>
                                          </p:val>
                                        </p:tav>
                                      </p:tavLst>
                                    </p:anim>
                                    <p:anim calcmode="lin" valueType="num">
                                      <p:cBhvr>
                                        <p:cTn id="21" dur="500" fill="hold"/>
                                        <p:tgtEl>
                                          <p:spTgt spid="91"/>
                                        </p:tgtEl>
                                        <p:attrNameLst>
                                          <p:attrName>ppt_h</p:attrName>
                                        </p:attrNameLst>
                                      </p:cBhvr>
                                      <p:tavLst>
                                        <p:tav tm="0">
                                          <p:val>
                                            <p:fltVal val="0"/>
                                          </p:val>
                                        </p:tav>
                                        <p:tav tm="100000">
                                          <p:val>
                                            <p:strVal val="#ppt_h"/>
                                          </p:val>
                                        </p:tav>
                                      </p:tavLst>
                                    </p:anim>
                                    <p:animEffect transition="in" filter="fade">
                                      <p:cBhvr>
                                        <p:cTn id="22" dur="500"/>
                                        <p:tgtEl>
                                          <p:spTgt spid="91"/>
                                        </p:tgtEl>
                                      </p:cBhvr>
                                    </p:animEffect>
                                  </p:childTnLst>
                                </p:cTn>
                              </p:par>
                              <p:par>
                                <p:cTn id="23" presetID="53" presetClass="entr" presetSubtype="16" fill="hold" nodeType="withEffect">
                                  <p:stCondLst>
                                    <p:cond delay="500"/>
                                  </p:stCondLst>
                                  <p:childTnLst>
                                    <p:set>
                                      <p:cBhvr>
                                        <p:cTn id="24" dur="1" fill="hold">
                                          <p:stCondLst>
                                            <p:cond delay="0"/>
                                          </p:stCondLst>
                                        </p:cTn>
                                        <p:tgtEl>
                                          <p:spTgt spid="94"/>
                                        </p:tgtEl>
                                        <p:attrNameLst>
                                          <p:attrName>style.visibility</p:attrName>
                                        </p:attrNameLst>
                                      </p:cBhvr>
                                      <p:to>
                                        <p:strVal val="visible"/>
                                      </p:to>
                                    </p:set>
                                    <p:anim calcmode="lin" valueType="num">
                                      <p:cBhvr>
                                        <p:cTn id="25" dur="500" fill="hold"/>
                                        <p:tgtEl>
                                          <p:spTgt spid="94"/>
                                        </p:tgtEl>
                                        <p:attrNameLst>
                                          <p:attrName>ppt_w</p:attrName>
                                        </p:attrNameLst>
                                      </p:cBhvr>
                                      <p:tavLst>
                                        <p:tav tm="0">
                                          <p:val>
                                            <p:fltVal val="0"/>
                                          </p:val>
                                        </p:tav>
                                        <p:tav tm="100000">
                                          <p:val>
                                            <p:strVal val="#ppt_w"/>
                                          </p:val>
                                        </p:tav>
                                      </p:tavLst>
                                    </p:anim>
                                    <p:anim calcmode="lin" valueType="num">
                                      <p:cBhvr>
                                        <p:cTn id="26" dur="500" fill="hold"/>
                                        <p:tgtEl>
                                          <p:spTgt spid="94"/>
                                        </p:tgtEl>
                                        <p:attrNameLst>
                                          <p:attrName>ppt_h</p:attrName>
                                        </p:attrNameLst>
                                      </p:cBhvr>
                                      <p:tavLst>
                                        <p:tav tm="0">
                                          <p:val>
                                            <p:fltVal val="0"/>
                                          </p:val>
                                        </p:tav>
                                        <p:tav tm="100000">
                                          <p:val>
                                            <p:strVal val="#ppt_h"/>
                                          </p:val>
                                        </p:tav>
                                      </p:tavLst>
                                    </p:anim>
                                    <p:animEffect transition="in" filter="fade">
                                      <p:cBhvr>
                                        <p:cTn id="27" dur="500"/>
                                        <p:tgtEl>
                                          <p:spTgt spid="94"/>
                                        </p:tgtEl>
                                      </p:cBhvr>
                                    </p:animEffect>
                                  </p:childTnLst>
                                </p:cTn>
                              </p:par>
                              <p:par>
                                <p:cTn id="28" presetID="53" presetClass="entr" presetSubtype="16" fill="hold" nodeType="withEffect">
                                  <p:stCondLst>
                                    <p:cond delay="500"/>
                                  </p:stCondLst>
                                  <p:childTnLst>
                                    <p:set>
                                      <p:cBhvr>
                                        <p:cTn id="29" dur="1" fill="hold">
                                          <p:stCondLst>
                                            <p:cond delay="0"/>
                                          </p:stCondLst>
                                        </p:cTn>
                                        <p:tgtEl>
                                          <p:spTgt spid="97"/>
                                        </p:tgtEl>
                                        <p:attrNameLst>
                                          <p:attrName>style.visibility</p:attrName>
                                        </p:attrNameLst>
                                      </p:cBhvr>
                                      <p:to>
                                        <p:strVal val="visible"/>
                                      </p:to>
                                    </p:set>
                                    <p:anim calcmode="lin" valueType="num">
                                      <p:cBhvr>
                                        <p:cTn id="30" dur="500" fill="hold"/>
                                        <p:tgtEl>
                                          <p:spTgt spid="97"/>
                                        </p:tgtEl>
                                        <p:attrNameLst>
                                          <p:attrName>ppt_w</p:attrName>
                                        </p:attrNameLst>
                                      </p:cBhvr>
                                      <p:tavLst>
                                        <p:tav tm="0">
                                          <p:val>
                                            <p:fltVal val="0"/>
                                          </p:val>
                                        </p:tav>
                                        <p:tav tm="100000">
                                          <p:val>
                                            <p:strVal val="#ppt_w"/>
                                          </p:val>
                                        </p:tav>
                                      </p:tavLst>
                                    </p:anim>
                                    <p:anim calcmode="lin" valueType="num">
                                      <p:cBhvr>
                                        <p:cTn id="31" dur="500" fill="hold"/>
                                        <p:tgtEl>
                                          <p:spTgt spid="97"/>
                                        </p:tgtEl>
                                        <p:attrNameLst>
                                          <p:attrName>ppt_h</p:attrName>
                                        </p:attrNameLst>
                                      </p:cBhvr>
                                      <p:tavLst>
                                        <p:tav tm="0">
                                          <p:val>
                                            <p:fltVal val="0"/>
                                          </p:val>
                                        </p:tav>
                                        <p:tav tm="100000">
                                          <p:val>
                                            <p:strVal val="#ppt_h"/>
                                          </p:val>
                                        </p:tav>
                                      </p:tavLst>
                                    </p:anim>
                                    <p:animEffect transition="in" filter="fade">
                                      <p:cBhvr>
                                        <p:cTn id="32" dur="500"/>
                                        <p:tgtEl>
                                          <p:spTgt spid="97"/>
                                        </p:tgtEl>
                                      </p:cBhvr>
                                    </p:animEffect>
                                  </p:childTnLst>
                                </p:cTn>
                              </p:par>
                              <p:par>
                                <p:cTn id="33" presetID="53" presetClass="entr" presetSubtype="16" fill="hold" nodeType="withEffect">
                                  <p:stCondLst>
                                    <p:cond delay="500"/>
                                  </p:stCondLst>
                                  <p:childTnLst>
                                    <p:set>
                                      <p:cBhvr>
                                        <p:cTn id="34" dur="1" fill="hold">
                                          <p:stCondLst>
                                            <p:cond delay="0"/>
                                          </p:stCondLst>
                                        </p:cTn>
                                        <p:tgtEl>
                                          <p:spTgt spid="100"/>
                                        </p:tgtEl>
                                        <p:attrNameLst>
                                          <p:attrName>style.visibility</p:attrName>
                                        </p:attrNameLst>
                                      </p:cBhvr>
                                      <p:to>
                                        <p:strVal val="visible"/>
                                      </p:to>
                                    </p:set>
                                    <p:anim calcmode="lin" valueType="num">
                                      <p:cBhvr>
                                        <p:cTn id="35" dur="500" fill="hold"/>
                                        <p:tgtEl>
                                          <p:spTgt spid="100"/>
                                        </p:tgtEl>
                                        <p:attrNameLst>
                                          <p:attrName>ppt_w</p:attrName>
                                        </p:attrNameLst>
                                      </p:cBhvr>
                                      <p:tavLst>
                                        <p:tav tm="0">
                                          <p:val>
                                            <p:fltVal val="0"/>
                                          </p:val>
                                        </p:tav>
                                        <p:tav tm="100000">
                                          <p:val>
                                            <p:strVal val="#ppt_w"/>
                                          </p:val>
                                        </p:tav>
                                      </p:tavLst>
                                    </p:anim>
                                    <p:anim calcmode="lin" valueType="num">
                                      <p:cBhvr>
                                        <p:cTn id="36" dur="500" fill="hold"/>
                                        <p:tgtEl>
                                          <p:spTgt spid="100"/>
                                        </p:tgtEl>
                                        <p:attrNameLst>
                                          <p:attrName>ppt_h</p:attrName>
                                        </p:attrNameLst>
                                      </p:cBhvr>
                                      <p:tavLst>
                                        <p:tav tm="0">
                                          <p:val>
                                            <p:fltVal val="0"/>
                                          </p:val>
                                        </p:tav>
                                        <p:tav tm="100000">
                                          <p:val>
                                            <p:strVal val="#ppt_h"/>
                                          </p:val>
                                        </p:tav>
                                      </p:tavLst>
                                    </p:anim>
                                    <p:animEffect transition="in" filter="fade">
                                      <p:cBhvr>
                                        <p:cTn id="37" dur="500"/>
                                        <p:tgtEl>
                                          <p:spTgt spid="100"/>
                                        </p:tgtEl>
                                      </p:cBhvr>
                                    </p:animEffect>
                                  </p:childTnLst>
                                </p:cTn>
                              </p:par>
                              <p:par>
                                <p:cTn id="38" presetID="53" presetClass="entr" presetSubtype="16" fill="hold" nodeType="withEffect">
                                  <p:stCondLst>
                                    <p:cond delay="500"/>
                                  </p:stCondLst>
                                  <p:childTnLst>
                                    <p:set>
                                      <p:cBhvr>
                                        <p:cTn id="39" dur="1" fill="hold">
                                          <p:stCondLst>
                                            <p:cond delay="0"/>
                                          </p:stCondLst>
                                        </p:cTn>
                                        <p:tgtEl>
                                          <p:spTgt spid="103"/>
                                        </p:tgtEl>
                                        <p:attrNameLst>
                                          <p:attrName>style.visibility</p:attrName>
                                        </p:attrNameLst>
                                      </p:cBhvr>
                                      <p:to>
                                        <p:strVal val="visible"/>
                                      </p:to>
                                    </p:set>
                                    <p:anim calcmode="lin" valueType="num">
                                      <p:cBhvr>
                                        <p:cTn id="40" dur="500" fill="hold"/>
                                        <p:tgtEl>
                                          <p:spTgt spid="103"/>
                                        </p:tgtEl>
                                        <p:attrNameLst>
                                          <p:attrName>ppt_w</p:attrName>
                                        </p:attrNameLst>
                                      </p:cBhvr>
                                      <p:tavLst>
                                        <p:tav tm="0">
                                          <p:val>
                                            <p:fltVal val="0"/>
                                          </p:val>
                                        </p:tav>
                                        <p:tav tm="100000">
                                          <p:val>
                                            <p:strVal val="#ppt_w"/>
                                          </p:val>
                                        </p:tav>
                                      </p:tavLst>
                                    </p:anim>
                                    <p:anim calcmode="lin" valueType="num">
                                      <p:cBhvr>
                                        <p:cTn id="41" dur="500" fill="hold"/>
                                        <p:tgtEl>
                                          <p:spTgt spid="103"/>
                                        </p:tgtEl>
                                        <p:attrNameLst>
                                          <p:attrName>ppt_h</p:attrName>
                                        </p:attrNameLst>
                                      </p:cBhvr>
                                      <p:tavLst>
                                        <p:tav tm="0">
                                          <p:val>
                                            <p:fltVal val="0"/>
                                          </p:val>
                                        </p:tav>
                                        <p:tav tm="100000">
                                          <p:val>
                                            <p:strVal val="#ppt_h"/>
                                          </p:val>
                                        </p:tav>
                                      </p:tavLst>
                                    </p:anim>
                                    <p:animEffect transition="in" filter="fade">
                                      <p:cBhvr>
                                        <p:cTn id="42" dur="500"/>
                                        <p:tgtEl>
                                          <p:spTgt spid="103"/>
                                        </p:tgtEl>
                                      </p:cBhvr>
                                    </p:animEffect>
                                  </p:childTnLst>
                                </p:cTn>
                              </p:par>
                            </p:childTnLst>
                          </p:cTn>
                        </p:par>
                        <p:par>
                          <p:cTn id="43" fill="hold">
                            <p:stCondLst>
                              <p:cond delay="1000"/>
                            </p:stCondLst>
                            <p:childTnLst>
                              <p:par>
                                <p:cTn id="44" presetID="41" presetClass="entr" presetSubtype="0" fill="hold" grpId="0" nodeType="afterEffect">
                                  <p:stCondLst>
                                    <p:cond delay="0"/>
                                  </p:stCondLst>
                                  <p:iterate type="lt">
                                    <p:tmPct val="10000"/>
                                  </p:iterate>
                                  <p:childTnLst>
                                    <p:set>
                                      <p:cBhvr>
                                        <p:cTn id="45" dur="1" fill="hold">
                                          <p:stCondLst>
                                            <p:cond delay="0"/>
                                          </p:stCondLst>
                                        </p:cTn>
                                        <p:tgtEl>
                                          <p:spTgt spid="106"/>
                                        </p:tgtEl>
                                        <p:attrNameLst>
                                          <p:attrName>style.visibility</p:attrName>
                                        </p:attrNameLst>
                                      </p:cBhvr>
                                      <p:to>
                                        <p:strVal val="visible"/>
                                      </p:to>
                                    </p:set>
                                    <p:anim calcmode="lin" valueType="num">
                                      <p:cBhvr>
                                        <p:cTn id="46" dur="500" fill="hold"/>
                                        <p:tgtEl>
                                          <p:spTgt spid="106"/>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106"/>
                                        </p:tgtEl>
                                        <p:attrNameLst>
                                          <p:attrName>ppt_y</p:attrName>
                                        </p:attrNameLst>
                                      </p:cBhvr>
                                      <p:tavLst>
                                        <p:tav tm="0">
                                          <p:val>
                                            <p:strVal val="#ppt_y"/>
                                          </p:val>
                                        </p:tav>
                                        <p:tav tm="100000">
                                          <p:val>
                                            <p:strVal val="#ppt_y"/>
                                          </p:val>
                                        </p:tav>
                                      </p:tavLst>
                                    </p:anim>
                                    <p:anim calcmode="lin" valueType="num">
                                      <p:cBhvr>
                                        <p:cTn id="48" dur="500" fill="hold"/>
                                        <p:tgtEl>
                                          <p:spTgt spid="106"/>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106"/>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106"/>
                                        </p:tgtEl>
                                      </p:cBhvr>
                                    </p:animEffect>
                                  </p:childTnLst>
                                </p:cTn>
                              </p:par>
                            </p:childTnLst>
                          </p:cTn>
                        </p:par>
                        <p:par>
                          <p:cTn id="51" fill="hold">
                            <p:stCondLst>
                              <p:cond delay="21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07"/>
                                        </p:tgtEl>
                                        <p:attrNameLst>
                                          <p:attrName>style.visibility</p:attrName>
                                        </p:attrNameLst>
                                      </p:cBhvr>
                                      <p:to>
                                        <p:strVal val="visible"/>
                                      </p:to>
                                    </p:set>
                                    <p:anim calcmode="lin" valueType="num">
                                      <p:cBhvr>
                                        <p:cTn id="54" dur="500" fill="hold"/>
                                        <p:tgtEl>
                                          <p:spTgt spid="107"/>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07"/>
                                        </p:tgtEl>
                                        <p:attrNameLst>
                                          <p:attrName>ppt_y</p:attrName>
                                        </p:attrNameLst>
                                      </p:cBhvr>
                                      <p:tavLst>
                                        <p:tav tm="0">
                                          <p:val>
                                            <p:strVal val="#ppt_y"/>
                                          </p:val>
                                        </p:tav>
                                        <p:tav tm="100000">
                                          <p:val>
                                            <p:strVal val="#ppt_y"/>
                                          </p:val>
                                        </p:tav>
                                      </p:tavLst>
                                    </p:anim>
                                    <p:anim calcmode="lin" valueType="num">
                                      <p:cBhvr>
                                        <p:cTn id="56" dur="500" fill="hold"/>
                                        <p:tgtEl>
                                          <p:spTgt spid="107"/>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07"/>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107"/>
                                        </p:tgtEl>
                                      </p:cBhvr>
                                    </p:animEffect>
                                  </p:childTnLst>
                                </p:cTn>
                              </p:par>
                            </p:childTnLst>
                          </p:cTn>
                        </p:par>
                        <p:par>
                          <p:cTn id="59" fill="hold">
                            <p:stCondLst>
                              <p:cond delay="3600"/>
                            </p:stCondLst>
                            <p:childTnLst>
                              <p:par>
                                <p:cTn id="60" presetID="41" presetClass="entr" presetSubtype="0" fill="hold" grpId="0" nodeType="afterEffect">
                                  <p:stCondLst>
                                    <p:cond delay="0"/>
                                  </p:stCondLst>
                                  <p:iterate type="lt">
                                    <p:tmPct val="10000"/>
                                  </p:iterate>
                                  <p:childTnLst>
                                    <p:set>
                                      <p:cBhvr>
                                        <p:cTn id="61" dur="1" fill="hold">
                                          <p:stCondLst>
                                            <p:cond delay="0"/>
                                          </p:stCondLst>
                                        </p:cTn>
                                        <p:tgtEl>
                                          <p:spTgt spid="108"/>
                                        </p:tgtEl>
                                        <p:attrNameLst>
                                          <p:attrName>style.visibility</p:attrName>
                                        </p:attrNameLst>
                                      </p:cBhvr>
                                      <p:to>
                                        <p:strVal val="visible"/>
                                      </p:to>
                                    </p:set>
                                    <p:anim calcmode="lin" valueType="num">
                                      <p:cBhvr>
                                        <p:cTn id="62"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63" dur="500" fill="hold"/>
                                        <p:tgtEl>
                                          <p:spTgt spid="108"/>
                                        </p:tgtEl>
                                        <p:attrNameLst>
                                          <p:attrName>ppt_y</p:attrName>
                                        </p:attrNameLst>
                                      </p:cBhvr>
                                      <p:tavLst>
                                        <p:tav tm="0">
                                          <p:val>
                                            <p:strVal val="#ppt_y"/>
                                          </p:val>
                                        </p:tav>
                                        <p:tav tm="100000">
                                          <p:val>
                                            <p:strVal val="#ppt_y"/>
                                          </p:val>
                                        </p:tav>
                                      </p:tavLst>
                                    </p:anim>
                                    <p:anim calcmode="lin" valueType="num">
                                      <p:cBhvr>
                                        <p:cTn id="64"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65"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66" dur="500" tmFilter="0,0; .5, 1; 1, 1"/>
                                        <p:tgtEl>
                                          <p:spTgt spid="108"/>
                                        </p:tgtEl>
                                      </p:cBhvr>
                                    </p:animEffect>
                                  </p:childTnLst>
                                </p:cTn>
                              </p:par>
                            </p:childTnLst>
                          </p:cTn>
                        </p:par>
                        <p:par>
                          <p:cTn id="67" fill="hold">
                            <p:stCondLst>
                              <p:cond delay="4900"/>
                            </p:stCondLst>
                            <p:childTnLst>
                              <p:par>
                                <p:cTn id="68" presetID="41" presetClass="entr" presetSubtype="0" fill="hold" grpId="0" nodeType="afterEffect">
                                  <p:stCondLst>
                                    <p:cond delay="0"/>
                                  </p:stCondLst>
                                  <p:iterate type="lt">
                                    <p:tmPct val="10000"/>
                                  </p:iterate>
                                  <p:childTnLst>
                                    <p:set>
                                      <p:cBhvr>
                                        <p:cTn id="69" dur="1" fill="hold">
                                          <p:stCondLst>
                                            <p:cond delay="0"/>
                                          </p:stCondLst>
                                        </p:cTn>
                                        <p:tgtEl>
                                          <p:spTgt spid="109"/>
                                        </p:tgtEl>
                                        <p:attrNameLst>
                                          <p:attrName>style.visibility</p:attrName>
                                        </p:attrNameLst>
                                      </p:cBhvr>
                                      <p:to>
                                        <p:strVal val="visible"/>
                                      </p:to>
                                    </p:set>
                                    <p:anim calcmode="lin" valueType="num">
                                      <p:cBhvr>
                                        <p:cTn id="70" dur="500" fill="hold"/>
                                        <p:tgtEl>
                                          <p:spTgt spid="109"/>
                                        </p:tgtEl>
                                        <p:attrNameLst>
                                          <p:attrName>ppt_x</p:attrName>
                                        </p:attrNameLst>
                                      </p:cBhvr>
                                      <p:tavLst>
                                        <p:tav tm="0">
                                          <p:val>
                                            <p:strVal val="#ppt_x"/>
                                          </p:val>
                                        </p:tav>
                                        <p:tav tm="50000">
                                          <p:val>
                                            <p:strVal val="#ppt_x+.1"/>
                                          </p:val>
                                        </p:tav>
                                        <p:tav tm="100000">
                                          <p:val>
                                            <p:strVal val="#ppt_x"/>
                                          </p:val>
                                        </p:tav>
                                      </p:tavLst>
                                    </p:anim>
                                    <p:anim calcmode="lin" valueType="num">
                                      <p:cBhvr>
                                        <p:cTn id="71" dur="500" fill="hold"/>
                                        <p:tgtEl>
                                          <p:spTgt spid="109"/>
                                        </p:tgtEl>
                                        <p:attrNameLst>
                                          <p:attrName>ppt_y</p:attrName>
                                        </p:attrNameLst>
                                      </p:cBhvr>
                                      <p:tavLst>
                                        <p:tav tm="0">
                                          <p:val>
                                            <p:strVal val="#ppt_y"/>
                                          </p:val>
                                        </p:tav>
                                        <p:tav tm="100000">
                                          <p:val>
                                            <p:strVal val="#ppt_y"/>
                                          </p:val>
                                        </p:tav>
                                      </p:tavLst>
                                    </p:anim>
                                    <p:anim calcmode="lin" valueType="num">
                                      <p:cBhvr>
                                        <p:cTn id="72" dur="500" fill="hold"/>
                                        <p:tgtEl>
                                          <p:spTgt spid="109"/>
                                        </p:tgtEl>
                                        <p:attrNameLst>
                                          <p:attrName>ppt_h</p:attrName>
                                        </p:attrNameLst>
                                      </p:cBhvr>
                                      <p:tavLst>
                                        <p:tav tm="0">
                                          <p:val>
                                            <p:strVal val="#ppt_h/10"/>
                                          </p:val>
                                        </p:tav>
                                        <p:tav tm="50000">
                                          <p:val>
                                            <p:strVal val="#ppt_h+.01"/>
                                          </p:val>
                                        </p:tav>
                                        <p:tav tm="100000">
                                          <p:val>
                                            <p:strVal val="#ppt_h"/>
                                          </p:val>
                                        </p:tav>
                                      </p:tavLst>
                                    </p:anim>
                                    <p:anim calcmode="lin" valueType="num">
                                      <p:cBhvr>
                                        <p:cTn id="73" dur="500" fill="hold"/>
                                        <p:tgtEl>
                                          <p:spTgt spid="109"/>
                                        </p:tgtEl>
                                        <p:attrNameLst>
                                          <p:attrName>ppt_w</p:attrName>
                                        </p:attrNameLst>
                                      </p:cBhvr>
                                      <p:tavLst>
                                        <p:tav tm="0">
                                          <p:val>
                                            <p:strVal val="#ppt_w/10"/>
                                          </p:val>
                                        </p:tav>
                                        <p:tav tm="50000">
                                          <p:val>
                                            <p:strVal val="#ppt_w+.01"/>
                                          </p:val>
                                        </p:tav>
                                        <p:tav tm="100000">
                                          <p:val>
                                            <p:strVal val="#ppt_w"/>
                                          </p:val>
                                        </p:tav>
                                      </p:tavLst>
                                    </p:anim>
                                    <p:animEffect transition="in" filter="fade">
                                      <p:cBhvr>
                                        <p:cTn id="74" dur="500" tmFilter="0,0; .5, 1; 1, 1"/>
                                        <p:tgtEl>
                                          <p:spTgt spid="109"/>
                                        </p:tgtEl>
                                      </p:cBhvr>
                                    </p:animEffect>
                                  </p:childTnLst>
                                </p:cTn>
                              </p:par>
                            </p:childTnLst>
                          </p:cTn>
                        </p:par>
                        <p:par>
                          <p:cTn id="75" fill="hold">
                            <p:stCondLst>
                              <p:cond delay="6250"/>
                            </p:stCondLst>
                            <p:childTnLst>
                              <p:par>
                                <p:cTn id="76" presetID="41" presetClass="entr" presetSubtype="0" fill="hold" grpId="0" nodeType="afterEffect">
                                  <p:stCondLst>
                                    <p:cond delay="0"/>
                                  </p:stCondLst>
                                  <p:iterate type="lt">
                                    <p:tmPct val="10000"/>
                                  </p:iterate>
                                  <p:childTnLst>
                                    <p:set>
                                      <p:cBhvr>
                                        <p:cTn id="77" dur="1" fill="hold">
                                          <p:stCondLst>
                                            <p:cond delay="0"/>
                                          </p:stCondLst>
                                        </p:cTn>
                                        <p:tgtEl>
                                          <p:spTgt spid="110"/>
                                        </p:tgtEl>
                                        <p:attrNameLst>
                                          <p:attrName>style.visibility</p:attrName>
                                        </p:attrNameLst>
                                      </p:cBhvr>
                                      <p:to>
                                        <p:strVal val="visible"/>
                                      </p:to>
                                    </p:set>
                                    <p:anim calcmode="lin" valueType="num">
                                      <p:cBhvr>
                                        <p:cTn id="78" dur="500" fill="hold"/>
                                        <p:tgtEl>
                                          <p:spTgt spid="110"/>
                                        </p:tgtEl>
                                        <p:attrNameLst>
                                          <p:attrName>ppt_x</p:attrName>
                                        </p:attrNameLst>
                                      </p:cBhvr>
                                      <p:tavLst>
                                        <p:tav tm="0">
                                          <p:val>
                                            <p:strVal val="#ppt_x"/>
                                          </p:val>
                                        </p:tav>
                                        <p:tav tm="50000">
                                          <p:val>
                                            <p:strVal val="#ppt_x+.1"/>
                                          </p:val>
                                        </p:tav>
                                        <p:tav tm="100000">
                                          <p:val>
                                            <p:strVal val="#ppt_x"/>
                                          </p:val>
                                        </p:tav>
                                      </p:tavLst>
                                    </p:anim>
                                    <p:anim calcmode="lin" valueType="num">
                                      <p:cBhvr>
                                        <p:cTn id="79" dur="500" fill="hold"/>
                                        <p:tgtEl>
                                          <p:spTgt spid="110"/>
                                        </p:tgtEl>
                                        <p:attrNameLst>
                                          <p:attrName>ppt_y</p:attrName>
                                        </p:attrNameLst>
                                      </p:cBhvr>
                                      <p:tavLst>
                                        <p:tav tm="0">
                                          <p:val>
                                            <p:strVal val="#ppt_y"/>
                                          </p:val>
                                        </p:tav>
                                        <p:tav tm="100000">
                                          <p:val>
                                            <p:strVal val="#ppt_y"/>
                                          </p:val>
                                        </p:tav>
                                      </p:tavLst>
                                    </p:anim>
                                    <p:anim calcmode="lin" valueType="num">
                                      <p:cBhvr>
                                        <p:cTn id="80" dur="500" fill="hold"/>
                                        <p:tgtEl>
                                          <p:spTgt spid="110"/>
                                        </p:tgtEl>
                                        <p:attrNameLst>
                                          <p:attrName>ppt_h</p:attrName>
                                        </p:attrNameLst>
                                      </p:cBhvr>
                                      <p:tavLst>
                                        <p:tav tm="0">
                                          <p:val>
                                            <p:strVal val="#ppt_h/10"/>
                                          </p:val>
                                        </p:tav>
                                        <p:tav tm="50000">
                                          <p:val>
                                            <p:strVal val="#ppt_h+.01"/>
                                          </p:val>
                                        </p:tav>
                                        <p:tav tm="100000">
                                          <p:val>
                                            <p:strVal val="#ppt_h"/>
                                          </p:val>
                                        </p:tav>
                                      </p:tavLst>
                                    </p:anim>
                                    <p:anim calcmode="lin" valueType="num">
                                      <p:cBhvr>
                                        <p:cTn id="81" dur="500" fill="hold"/>
                                        <p:tgtEl>
                                          <p:spTgt spid="110"/>
                                        </p:tgtEl>
                                        <p:attrNameLst>
                                          <p:attrName>ppt_w</p:attrName>
                                        </p:attrNameLst>
                                      </p:cBhvr>
                                      <p:tavLst>
                                        <p:tav tm="0">
                                          <p:val>
                                            <p:strVal val="#ppt_w/10"/>
                                          </p:val>
                                        </p:tav>
                                        <p:tav tm="50000">
                                          <p:val>
                                            <p:strVal val="#ppt_w+.01"/>
                                          </p:val>
                                        </p:tav>
                                        <p:tav tm="100000">
                                          <p:val>
                                            <p:strVal val="#ppt_w"/>
                                          </p:val>
                                        </p:tav>
                                      </p:tavLst>
                                    </p:anim>
                                    <p:animEffect transition="in" filter="fade">
                                      <p:cBhvr>
                                        <p:cTn id="82" dur="500" tmFilter="0,0; .5, 1; 1, 1"/>
                                        <p:tgtEl>
                                          <p:spTgt spid="110"/>
                                        </p:tgtEl>
                                      </p:cBhvr>
                                    </p:animEffect>
                                  </p:childTnLst>
                                </p:cTn>
                              </p:par>
                            </p:childTnLst>
                          </p:cTn>
                        </p:par>
                        <p:par>
                          <p:cTn id="83" fill="hold">
                            <p:stCondLst>
                              <p:cond delay="770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111"/>
                                        </p:tgtEl>
                                        <p:attrNameLst>
                                          <p:attrName>style.visibility</p:attrName>
                                        </p:attrNameLst>
                                      </p:cBhvr>
                                      <p:to>
                                        <p:strVal val="visible"/>
                                      </p:to>
                                    </p:set>
                                    <p:anim calcmode="lin" valueType="num">
                                      <p:cBhvr>
                                        <p:cTn id="86" dur="500" fill="hold"/>
                                        <p:tgtEl>
                                          <p:spTgt spid="111"/>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111"/>
                                        </p:tgtEl>
                                        <p:attrNameLst>
                                          <p:attrName>ppt_y</p:attrName>
                                        </p:attrNameLst>
                                      </p:cBhvr>
                                      <p:tavLst>
                                        <p:tav tm="0">
                                          <p:val>
                                            <p:strVal val="#ppt_y"/>
                                          </p:val>
                                        </p:tav>
                                        <p:tav tm="100000">
                                          <p:val>
                                            <p:strVal val="#ppt_y"/>
                                          </p:val>
                                        </p:tav>
                                      </p:tavLst>
                                    </p:anim>
                                    <p:anim calcmode="lin" valueType="num">
                                      <p:cBhvr>
                                        <p:cTn id="88" dur="500" fill="hold"/>
                                        <p:tgtEl>
                                          <p:spTgt spid="111"/>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111"/>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111"/>
                                        </p:tgtEl>
                                      </p:cBhvr>
                                    </p:animEffect>
                                  </p:childTnLst>
                                </p:cTn>
                              </p:par>
                            </p:childTnLst>
                          </p:cTn>
                        </p:par>
                        <p:par>
                          <p:cTn id="91" fill="hold">
                            <p:stCondLst>
                              <p:cond delay="9050"/>
                            </p:stCondLst>
                            <p:childTnLst>
                              <p:par>
                                <p:cTn id="92" presetID="41" presetClass="entr" presetSubtype="0" fill="hold" grpId="0" nodeType="afterEffect">
                                  <p:stCondLst>
                                    <p:cond delay="0"/>
                                  </p:stCondLst>
                                  <p:iterate type="lt">
                                    <p:tmPct val="10000"/>
                                  </p:iterate>
                                  <p:childTnLst>
                                    <p:set>
                                      <p:cBhvr>
                                        <p:cTn id="93" dur="1" fill="hold">
                                          <p:stCondLst>
                                            <p:cond delay="0"/>
                                          </p:stCondLst>
                                        </p:cTn>
                                        <p:tgtEl>
                                          <p:spTgt spid="112"/>
                                        </p:tgtEl>
                                        <p:attrNameLst>
                                          <p:attrName>style.visibility</p:attrName>
                                        </p:attrNameLst>
                                      </p:cBhvr>
                                      <p:to>
                                        <p:strVal val="visible"/>
                                      </p:to>
                                    </p:set>
                                    <p:anim calcmode="lin" valueType="num">
                                      <p:cBhvr>
                                        <p:cTn id="94" dur="500" fill="hold"/>
                                        <p:tgtEl>
                                          <p:spTgt spid="112"/>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112"/>
                                        </p:tgtEl>
                                        <p:attrNameLst>
                                          <p:attrName>ppt_y</p:attrName>
                                        </p:attrNameLst>
                                      </p:cBhvr>
                                      <p:tavLst>
                                        <p:tav tm="0">
                                          <p:val>
                                            <p:strVal val="#ppt_y"/>
                                          </p:val>
                                        </p:tav>
                                        <p:tav tm="100000">
                                          <p:val>
                                            <p:strVal val="#ppt_y"/>
                                          </p:val>
                                        </p:tav>
                                      </p:tavLst>
                                    </p:anim>
                                    <p:anim calcmode="lin" valueType="num">
                                      <p:cBhvr>
                                        <p:cTn id="96" dur="500" fill="hold"/>
                                        <p:tgtEl>
                                          <p:spTgt spid="112"/>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112"/>
                                        </p:tgtEl>
                                        <p:attrNameLst>
                                          <p:attrName>ppt_w</p:attrName>
                                        </p:attrNameLst>
                                      </p:cBhvr>
                                      <p:tavLst>
                                        <p:tav tm="0">
                                          <p:val>
                                            <p:strVal val="#ppt_w/10"/>
                                          </p:val>
                                        </p:tav>
                                        <p:tav tm="50000">
                                          <p:val>
                                            <p:strVal val="#ppt_w+.01"/>
                                          </p:val>
                                        </p:tav>
                                        <p:tav tm="100000">
                                          <p:val>
                                            <p:strVal val="#ppt_w"/>
                                          </p:val>
                                        </p:tav>
                                      </p:tavLst>
                                    </p:anim>
                                    <p:animEffect transition="in" filter="fade">
                                      <p:cBhvr>
                                        <p:cTn id="98" dur="500" tmFilter="0,0; .5, 1; 1, 1"/>
                                        <p:tgtEl>
                                          <p:spTgt spid="112"/>
                                        </p:tgtEl>
                                      </p:cBhvr>
                                    </p:animEffect>
                                  </p:childTnLst>
                                </p:cTn>
                              </p:par>
                            </p:childTnLst>
                          </p:cTn>
                        </p:par>
                        <p:par>
                          <p:cTn id="99" fill="hold">
                            <p:stCondLst>
                              <p:cond delay="10450"/>
                            </p:stCondLst>
                            <p:childTnLst>
                              <p:par>
                                <p:cTn id="100" presetID="42" presetClass="entr" presetSubtype="0" fill="hold" nodeType="afterEffect">
                                  <p:stCondLst>
                                    <p:cond delay="0"/>
                                  </p:stCondLst>
                                  <p:childTnLst>
                                    <p:set>
                                      <p:cBhvr>
                                        <p:cTn id="101" dur="1" fill="hold">
                                          <p:stCondLst>
                                            <p:cond delay="0"/>
                                          </p:stCondLst>
                                        </p:cTn>
                                        <p:tgtEl>
                                          <p:spTgt spid="113"/>
                                        </p:tgtEl>
                                        <p:attrNameLst>
                                          <p:attrName>style.visibility</p:attrName>
                                        </p:attrNameLst>
                                      </p:cBhvr>
                                      <p:to>
                                        <p:strVal val="visible"/>
                                      </p:to>
                                    </p:set>
                                    <p:animEffect transition="in" filter="fade">
                                      <p:cBhvr>
                                        <p:cTn id="102" dur="1000"/>
                                        <p:tgtEl>
                                          <p:spTgt spid="113"/>
                                        </p:tgtEl>
                                      </p:cBhvr>
                                    </p:animEffect>
                                    <p:anim calcmode="lin" valueType="num">
                                      <p:cBhvr>
                                        <p:cTn id="103" dur="1000" fill="hold"/>
                                        <p:tgtEl>
                                          <p:spTgt spid="113"/>
                                        </p:tgtEl>
                                        <p:attrNameLst>
                                          <p:attrName>ppt_x</p:attrName>
                                        </p:attrNameLst>
                                      </p:cBhvr>
                                      <p:tavLst>
                                        <p:tav tm="0">
                                          <p:val>
                                            <p:strVal val="#ppt_x"/>
                                          </p:val>
                                        </p:tav>
                                        <p:tav tm="100000">
                                          <p:val>
                                            <p:strVal val="#ppt_x"/>
                                          </p:val>
                                        </p:tav>
                                      </p:tavLst>
                                    </p:anim>
                                    <p:anim calcmode="lin" valueType="num">
                                      <p:cBhvr>
                                        <p:cTn id="104" dur="1000" fill="hold"/>
                                        <p:tgtEl>
                                          <p:spTgt spid="113"/>
                                        </p:tgtEl>
                                        <p:attrNameLst>
                                          <p:attrName>ppt_y</p:attrName>
                                        </p:attrNameLst>
                                      </p:cBhvr>
                                      <p:tavLst>
                                        <p:tav tm="0">
                                          <p:val>
                                            <p:strVal val="#ppt_y+.1"/>
                                          </p:val>
                                        </p:tav>
                                        <p:tav tm="100000">
                                          <p:val>
                                            <p:strVal val="#ppt_y"/>
                                          </p:val>
                                        </p:tav>
                                      </p:tavLst>
                                    </p:anim>
                                  </p:childTnLst>
                                </p:cTn>
                              </p:par>
                            </p:childTnLst>
                          </p:cTn>
                        </p:par>
                        <p:par>
                          <p:cTn id="105" fill="hold">
                            <p:stCondLst>
                              <p:cond delay="11450"/>
                            </p:stCondLst>
                            <p:childTnLst>
                              <p:par>
                                <p:cTn id="106" presetID="22" presetClass="entr" presetSubtype="8" fill="hold" grpId="0" nodeType="afterEffect">
                                  <p:stCondLst>
                                    <p:cond delay="0"/>
                                  </p:stCondLst>
                                  <p:childTnLst>
                                    <p:set>
                                      <p:cBhvr>
                                        <p:cTn id="107" dur="1" fill="hold">
                                          <p:stCondLst>
                                            <p:cond delay="0"/>
                                          </p:stCondLst>
                                        </p:cTn>
                                        <p:tgtEl>
                                          <p:spTgt spid="118"/>
                                        </p:tgtEl>
                                        <p:attrNameLst>
                                          <p:attrName>style.visibility</p:attrName>
                                        </p:attrNameLst>
                                      </p:cBhvr>
                                      <p:to>
                                        <p:strVal val="visible"/>
                                      </p:to>
                                    </p:set>
                                    <p:animEffect transition="in" filter="wipe(left)">
                                      <p:cBhvr>
                                        <p:cTn id="108" dur="500"/>
                                        <p:tgtEl>
                                          <p:spTgt spid="118"/>
                                        </p:tgtEl>
                                      </p:cBhvr>
                                    </p:animEffect>
                                  </p:childTnLst>
                                </p:cTn>
                              </p:par>
                            </p:childTnLst>
                          </p:cTn>
                        </p:par>
                        <p:par>
                          <p:cTn id="109" fill="hold">
                            <p:stCondLst>
                              <p:cond delay="11950"/>
                            </p:stCondLst>
                            <p:childTnLst>
                              <p:par>
                                <p:cTn id="110" presetID="14" presetClass="entr" presetSubtype="10" fill="hold" grpId="0" nodeType="afterEffect">
                                  <p:stCondLst>
                                    <p:cond delay="0"/>
                                  </p:stCondLst>
                                  <p:childTnLst>
                                    <p:set>
                                      <p:cBhvr>
                                        <p:cTn id="111" dur="1" fill="hold">
                                          <p:stCondLst>
                                            <p:cond delay="0"/>
                                          </p:stCondLst>
                                        </p:cTn>
                                        <p:tgtEl>
                                          <p:spTgt spid="117"/>
                                        </p:tgtEl>
                                        <p:attrNameLst>
                                          <p:attrName>style.visibility</p:attrName>
                                        </p:attrNameLst>
                                      </p:cBhvr>
                                      <p:to>
                                        <p:strVal val="visible"/>
                                      </p:to>
                                    </p:set>
                                    <p:animEffect transition="in" filter="randombar(horizontal)">
                                      <p:cBhvr>
                                        <p:cTn id="112" dur="750"/>
                                        <p:tgtEl>
                                          <p:spTgt spid="117"/>
                                        </p:tgtEl>
                                      </p:cBhvr>
                                    </p:animEffect>
                                  </p:childTnLst>
                                </p:cTn>
                              </p:par>
                            </p:childTnLst>
                          </p:cTn>
                        </p:par>
                        <p:par>
                          <p:cTn id="113" fill="hold">
                            <p:stCondLst>
                              <p:cond delay="12700"/>
                            </p:stCondLst>
                            <p:childTnLst>
                              <p:par>
                                <p:cTn id="114" presetID="53" presetClass="entr" presetSubtype="16" fill="hold" nodeType="afterEffect">
                                  <p:stCondLst>
                                    <p:cond delay="0"/>
                                  </p:stCondLst>
                                  <p:childTnLst>
                                    <p:set>
                                      <p:cBhvr>
                                        <p:cTn id="115" dur="1" fill="hold">
                                          <p:stCondLst>
                                            <p:cond delay="0"/>
                                          </p:stCondLst>
                                        </p:cTn>
                                        <p:tgtEl>
                                          <p:spTgt spid="119"/>
                                        </p:tgtEl>
                                        <p:attrNameLst>
                                          <p:attrName>style.visibility</p:attrName>
                                        </p:attrNameLst>
                                      </p:cBhvr>
                                      <p:to>
                                        <p:strVal val="visible"/>
                                      </p:to>
                                    </p:set>
                                    <p:anim calcmode="lin" valueType="num">
                                      <p:cBhvr>
                                        <p:cTn id="116" dur="500" fill="hold"/>
                                        <p:tgtEl>
                                          <p:spTgt spid="119"/>
                                        </p:tgtEl>
                                        <p:attrNameLst>
                                          <p:attrName>ppt_w</p:attrName>
                                        </p:attrNameLst>
                                      </p:cBhvr>
                                      <p:tavLst>
                                        <p:tav tm="0">
                                          <p:val>
                                            <p:fltVal val="0"/>
                                          </p:val>
                                        </p:tav>
                                        <p:tav tm="100000">
                                          <p:val>
                                            <p:strVal val="#ppt_w"/>
                                          </p:val>
                                        </p:tav>
                                      </p:tavLst>
                                    </p:anim>
                                    <p:anim calcmode="lin" valueType="num">
                                      <p:cBhvr>
                                        <p:cTn id="117" dur="500" fill="hold"/>
                                        <p:tgtEl>
                                          <p:spTgt spid="119"/>
                                        </p:tgtEl>
                                        <p:attrNameLst>
                                          <p:attrName>ppt_h</p:attrName>
                                        </p:attrNameLst>
                                      </p:cBhvr>
                                      <p:tavLst>
                                        <p:tav tm="0">
                                          <p:val>
                                            <p:fltVal val="0"/>
                                          </p:val>
                                        </p:tav>
                                        <p:tav tm="100000">
                                          <p:val>
                                            <p:strVal val="#ppt_h"/>
                                          </p:val>
                                        </p:tav>
                                      </p:tavLst>
                                    </p:anim>
                                    <p:animEffect transition="in" filter="fade">
                                      <p:cBhvr>
                                        <p:cTn id="118" dur="500"/>
                                        <p:tgtEl>
                                          <p:spTgt spid="119"/>
                                        </p:tgtEl>
                                      </p:cBhvr>
                                    </p:animEffect>
                                  </p:childTnLst>
                                </p:cTn>
                              </p:par>
                            </p:childTnLst>
                          </p:cTn>
                        </p:par>
                        <p:par>
                          <p:cTn id="119" fill="hold">
                            <p:stCondLst>
                              <p:cond delay="13200"/>
                            </p:stCondLst>
                            <p:childTnLst>
                              <p:par>
                                <p:cTn id="120" presetID="22" presetClass="entr" presetSubtype="8" fill="hold" grpId="0" nodeType="afterEffect">
                                  <p:stCondLst>
                                    <p:cond delay="0"/>
                                  </p:stCondLst>
                                  <p:childTnLst>
                                    <p:set>
                                      <p:cBhvr>
                                        <p:cTn id="121" dur="1" fill="hold">
                                          <p:stCondLst>
                                            <p:cond delay="0"/>
                                          </p:stCondLst>
                                        </p:cTn>
                                        <p:tgtEl>
                                          <p:spTgt spid="122"/>
                                        </p:tgtEl>
                                        <p:attrNameLst>
                                          <p:attrName>style.visibility</p:attrName>
                                        </p:attrNameLst>
                                      </p:cBhvr>
                                      <p:to>
                                        <p:strVal val="visible"/>
                                      </p:to>
                                    </p:set>
                                    <p:animEffect transition="in" filter="wipe(left)">
                                      <p:cBhvr>
                                        <p:cTn id="122" dur="500"/>
                                        <p:tgtEl>
                                          <p:spTgt spid="122"/>
                                        </p:tgtEl>
                                      </p:cBhvr>
                                    </p:animEffect>
                                  </p:childTnLst>
                                </p:cTn>
                              </p:par>
                            </p:childTnLst>
                          </p:cTn>
                        </p:par>
                        <p:par>
                          <p:cTn id="123" fill="hold">
                            <p:stCondLst>
                              <p:cond delay="13700"/>
                            </p:stCondLst>
                            <p:childTnLst>
                              <p:par>
                                <p:cTn id="124" presetID="53" presetClass="entr" presetSubtype="16" fill="hold" nodeType="afterEffect">
                                  <p:stCondLst>
                                    <p:cond delay="0"/>
                                  </p:stCondLst>
                                  <p:childTnLst>
                                    <p:set>
                                      <p:cBhvr>
                                        <p:cTn id="125" dur="1" fill="hold">
                                          <p:stCondLst>
                                            <p:cond delay="0"/>
                                          </p:stCondLst>
                                        </p:cTn>
                                        <p:tgtEl>
                                          <p:spTgt spid="123"/>
                                        </p:tgtEl>
                                        <p:attrNameLst>
                                          <p:attrName>style.visibility</p:attrName>
                                        </p:attrNameLst>
                                      </p:cBhvr>
                                      <p:to>
                                        <p:strVal val="visible"/>
                                      </p:to>
                                    </p:set>
                                    <p:anim calcmode="lin" valueType="num">
                                      <p:cBhvr>
                                        <p:cTn id="126" dur="500" fill="hold"/>
                                        <p:tgtEl>
                                          <p:spTgt spid="123"/>
                                        </p:tgtEl>
                                        <p:attrNameLst>
                                          <p:attrName>ppt_w</p:attrName>
                                        </p:attrNameLst>
                                      </p:cBhvr>
                                      <p:tavLst>
                                        <p:tav tm="0">
                                          <p:val>
                                            <p:fltVal val="0"/>
                                          </p:val>
                                        </p:tav>
                                        <p:tav tm="100000">
                                          <p:val>
                                            <p:strVal val="#ppt_w"/>
                                          </p:val>
                                        </p:tav>
                                      </p:tavLst>
                                    </p:anim>
                                    <p:anim calcmode="lin" valueType="num">
                                      <p:cBhvr>
                                        <p:cTn id="127" dur="500" fill="hold"/>
                                        <p:tgtEl>
                                          <p:spTgt spid="123"/>
                                        </p:tgtEl>
                                        <p:attrNameLst>
                                          <p:attrName>ppt_h</p:attrName>
                                        </p:attrNameLst>
                                      </p:cBhvr>
                                      <p:tavLst>
                                        <p:tav tm="0">
                                          <p:val>
                                            <p:fltVal val="0"/>
                                          </p:val>
                                        </p:tav>
                                        <p:tav tm="100000">
                                          <p:val>
                                            <p:strVal val="#ppt_h"/>
                                          </p:val>
                                        </p:tav>
                                      </p:tavLst>
                                    </p:anim>
                                    <p:animEffect transition="in" filter="fade">
                                      <p:cBhvr>
                                        <p:cTn id="128" dur="500"/>
                                        <p:tgtEl>
                                          <p:spTgt spid="123"/>
                                        </p:tgtEl>
                                      </p:cBhvr>
                                    </p:animEffect>
                                  </p:childTnLst>
                                </p:cTn>
                              </p:par>
                            </p:childTnLst>
                          </p:cTn>
                        </p:par>
                        <p:par>
                          <p:cTn id="129" fill="hold">
                            <p:stCondLst>
                              <p:cond delay="14200"/>
                            </p:stCondLst>
                            <p:childTnLst>
                              <p:par>
                                <p:cTn id="130" presetID="22" presetClass="entr" presetSubtype="8" fill="hold" grpId="0" nodeType="afterEffect">
                                  <p:stCondLst>
                                    <p:cond delay="0"/>
                                  </p:stCondLst>
                                  <p:childTnLst>
                                    <p:set>
                                      <p:cBhvr>
                                        <p:cTn id="131" dur="1" fill="hold">
                                          <p:stCondLst>
                                            <p:cond delay="0"/>
                                          </p:stCondLst>
                                        </p:cTn>
                                        <p:tgtEl>
                                          <p:spTgt spid="126"/>
                                        </p:tgtEl>
                                        <p:attrNameLst>
                                          <p:attrName>style.visibility</p:attrName>
                                        </p:attrNameLst>
                                      </p:cBhvr>
                                      <p:to>
                                        <p:strVal val="visible"/>
                                      </p:to>
                                    </p:set>
                                    <p:animEffect transition="in" filter="wipe(left)">
                                      <p:cBhvr>
                                        <p:cTn id="132" dur="500"/>
                                        <p:tgtEl>
                                          <p:spTgt spid="126"/>
                                        </p:tgtEl>
                                      </p:cBhvr>
                                    </p:animEffect>
                                  </p:childTnLst>
                                </p:cTn>
                              </p:par>
                            </p:childTnLst>
                          </p:cTn>
                        </p:par>
                        <p:par>
                          <p:cTn id="133" fill="hold">
                            <p:stCondLst>
                              <p:cond delay="14700"/>
                            </p:stCondLst>
                            <p:childTnLst>
                              <p:par>
                                <p:cTn id="134" presetID="53" presetClass="entr" presetSubtype="16" fill="hold" nodeType="afterEffect">
                                  <p:stCondLst>
                                    <p:cond delay="0"/>
                                  </p:stCondLst>
                                  <p:childTnLst>
                                    <p:set>
                                      <p:cBhvr>
                                        <p:cTn id="135" dur="1" fill="hold">
                                          <p:stCondLst>
                                            <p:cond delay="0"/>
                                          </p:stCondLst>
                                        </p:cTn>
                                        <p:tgtEl>
                                          <p:spTgt spid="127"/>
                                        </p:tgtEl>
                                        <p:attrNameLst>
                                          <p:attrName>style.visibility</p:attrName>
                                        </p:attrNameLst>
                                      </p:cBhvr>
                                      <p:to>
                                        <p:strVal val="visible"/>
                                      </p:to>
                                    </p:set>
                                    <p:anim calcmode="lin" valueType="num">
                                      <p:cBhvr>
                                        <p:cTn id="136" dur="500" fill="hold"/>
                                        <p:tgtEl>
                                          <p:spTgt spid="127"/>
                                        </p:tgtEl>
                                        <p:attrNameLst>
                                          <p:attrName>ppt_w</p:attrName>
                                        </p:attrNameLst>
                                      </p:cBhvr>
                                      <p:tavLst>
                                        <p:tav tm="0">
                                          <p:val>
                                            <p:fltVal val="0"/>
                                          </p:val>
                                        </p:tav>
                                        <p:tav tm="100000">
                                          <p:val>
                                            <p:strVal val="#ppt_w"/>
                                          </p:val>
                                        </p:tav>
                                      </p:tavLst>
                                    </p:anim>
                                    <p:anim calcmode="lin" valueType="num">
                                      <p:cBhvr>
                                        <p:cTn id="137" dur="500" fill="hold"/>
                                        <p:tgtEl>
                                          <p:spTgt spid="127"/>
                                        </p:tgtEl>
                                        <p:attrNameLst>
                                          <p:attrName>ppt_h</p:attrName>
                                        </p:attrNameLst>
                                      </p:cBhvr>
                                      <p:tavLst>
                                        <p:tav tm="0">
                                          <p:val>
                                            <p:fltVal val="0"/>
                                          </p:val>
                                        </p:tav>
                                        <p:tav tm="100000">
                                          <p:val>
                                            <p:strVal val="#ppt_h"/>
                                          </p:val>
                                        </p:tav>
                                      </p:tavLst>
                                    </p:anim>
                                    <p:animEffect transition="in" filter="fade">
                                      <p:cBhvr>
                                        <p:cTn id="138" dur="500"/>
                                        <p:tgtEl>
                                          <p:spTgt spid="127"/>
                                        </p:tgtEl>
                                      </p:cBhvr>
                                    </p:animEffect>
                                  </p:childTnLst>
                                </p:cTn>
                              </p:par>
                            </p:childTnLst>
                          </p:cTn>
                        </p:par>
                        <p:par>
                          <p:cTn id="139" fill="hold">
                            <p:stCondLst>
                              <p:cond delay="15200"/>
                            </p:stCondLst>
                            <p:childTnLst>
                              <p:par>
                                <p:cTn id="140" presetID="22" presetClass="entr" presetSubtype="8" fill="hold" grpId="0" nodeType="afterEffect">
                                  <p:stCondLst>
                                    <p:cond delay="0"/>
                                  </p:stCondLst>
                                  <p:childTnLst>
                                    <p:set>
                                      <p:cBhvr>
                                        <p:cTn id="141" dur="1" fill="hold">
                                          <p:stCondLst>
                                            <p:cond delay="0"/>
                                          </p:stCondLst>
                                        </p:cTn>
                                        <p:tgtEl>
                                          <p:spTgt spid="130"/>
                                        </p:tgtEl>
                                        <p:attrNameLst>
                                          <p:attrName>style.visibility</p:attrName>
                                        </p:attrNameLst>
                                      </p:cBhvr>
                                      <p:to>
                                        <p:strVal val="visible"/>
                                      </p:to>
                                    </p:set>
                                    <p:animEffect transition="in" filter="wipe(left)">
                                      <p:cBhvr>
                                        <p:cTn id="142"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07" grpId="0"/>
      <p:bldP spid="108" grpId="0"/>
      <p:bldP spid="109" grpId="0"/>
      <p:bldP spid="110" grpId="0"/>
      <p:bldP spid="111" grpId="0"/>
      <p:bldP spid="112" grpId="0"/>
      <p:bldP spid="117" grpId="0"/>
      <p:bldP spid="118" grpId="0"/>
      <p:bldP spid="122" grpId="0"/>
      <p:bldP spid="126" grpId="0"/>
      <p:bldP spid="1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756" y="3778109"/>
            <a:ext cx="9143244" cy="1365391"/>
          </a:xfrm>
          <a:prstGeom prst="rect">
            <a:avLst/>
          </a:prstGeom>
        </p:spPr>
      </p:pic>
      <p:sp>
        <p:nvSpPr>
          <p:cNvPr id="38" name="Rectangle 5"/>
          <p:cNvSpPr>
            <a:spLocks noChangeArrowheads="1"/>
          </p:cNvSpPr>
          <p:nvPr/>
        </p:nvSpPr>
        <p:spPr bwMode="auto">
          <a:xfrm>
            <a:off x="2647455" y="1178841"/>
            <a:ext cx="747810" cy="897523"/>
          </a:xfrm>
          <a:prstGeom prst="roundRect">
            <a:avLst/>
          </a:pr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sp>
        <p:nvSpPr>
          <p:cNvPr id="39" name="Freeform 6"/>
          <p:cNvSpPr>
            <a:spLocks/>
          </p:cNvSpPr>
          <p:nvPr/>
        </p:nvSpPr>
        <p:spPr bwMode="auto">
          <a:xfrm>
            <a:off x="2752244" y="1259288"/>
            <a:ext cx="571574" cy="718971"/>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68571" tIns="34285" rIns="68571" bIns="34285"/>
          <a:lstStyle/>
          <a:p>
            <a:endParaRPr lang="zh-CN" altLang="en-US" kern="0">
              <a:solidFill>
                <a:sysClr val="windowText" lastClr="000000"/>
              </a:solidFill>
              <a:cs typeface="+mn-ea"/>
              <a:sym typeface="+mn-lt"/>
            </a:endParaRPr>
          </a:p>
        </p:txBody>
      </p:sp>
      <p:sp>
        <p:nvSpPr>
          <p:cNvPr id="40" name="Freeform 7"/>
          <p:cNvSpPr>
            <a:spLocks noEditPoints="1"/>
          </p:cNvSpPr>
          <p:nvPr/>
        </p:nvSpPr>
        <p:spPr bwMode="auto">
          <a:xfrm>
            <a:off x="3464330" y="1794251"/>
            <a:ext cx="1068129" cy="21783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1" name="Freeform 8"/>
          <p:cNvSpPr>
            <a:spLocks noEditPoints="1"/>
          </p:cNvSpPr>
          <p:nvPr/>
        </p:nvSpPr>
        <p:spPr bwMode="auto">
          <a:xfrm>
            <a:off x="3528632" y="1244310"/>
            <a:ext cx="1026452" cy="482091"/>
          </a:xfrm>
          <a:custGeom>
            <a:avLst/>
            <a:gdLst>
              <a:gd name="T0" fmla="*/ 495722 w 2109"/>
              <a:gd name="T1" fmla="*/ 0 h 986"/>
              <a:gd name="T2" fmla="*/ 438623 w 2109"/>
              <a:gd name="T3" fmla="*/ 642937 h 986"/>
              <a:gd name="T4" fmla="*/ 54503 w 2109"/>
              <a:gd name="T5" fmla="*/ 588163 h 986"/>
              <a:gd name="T6" fmla="*/ 0 w 2109"/>
              <a:gd name="T7" fmla="*/ 642937 h 986"/>
              <a:gd name="T8" fmla="*/ 54503 w 2109"/>
              <a:gd name="T9" fmla="*/ 52165 h 986"/>
              <a:gd name="T10" fmla="*/ 438623 w 2109"/>
              <a:gd name="T11" fmla="*/ 181926 h 986"/>
              <a:gd name="T12" fmla="*/ 54503 w 2109"/>
              <a:gd name="T13" fmla="*/ 52165 h 986"/>
              <a:gd name="T14" fmla="*/ 54503 w 2109"/>
              <a:gd name="T15" fmla="*/ 541867 h 986"/>
              <a:gd name="T16" fmla="*/ 438623 w 2109"/>
              <a:gd name="T17" fmla="*/ 409497 h 986"/>
              <a:gd name="T18" fmla="*/ 54503 w 2109"/>
              <a:gd name="T19" fmla="*/ 230831 h 986"/>
              <a:gd name="T20" fmla="*/ 438623 w 2109"/>
              <a:gd name="T21" fmla="*/ 363201 h 986"/>
              <a:gd name="T22" fmla="*/ 54503 w 2109"/>
              <a:gd name="T23" fmla="*/ 230831 h 986"/>
              <a:gd name="T24" fmla="*/ 1311326 w 2109"/>
              <a:gd name="T25" fmla="*/ 360592 h 986"/>
              <a:gd name="T26" fmla="*/ 1162091 w 2109"/>
              <a:gd name="T27" fmla="*/ 452534 h 986"/>
              <a:gd name="T28" fmla="*/ 1331441 w 2109"/>
              <a:gd name="T29" fmla="*/ 596640 h 986"/>
              <a:gd name="T30" fmla="*/ 1050488 w 2109"/>
              <a:gd name="T31" fmla="*/ 533390 h 986"/>
              <a:gd name="T32" fmla="*/ 869459 w 2109"/>
              <a:gd name="T33" fmla="*/ 634460 h 986"/>
              <a:gd name="T34" fmla="*/ 946672 w 2109"/>
              <a:gd name="T35" fmla="*/ 579687 h 986"/>
              <a:gd name="T36" fmla="*/ 998580 w 2109"/>
              <a:gd name="T37" fmla="*/ 291473 h 986"/>
              <a:gd name="T38" fmla="*/ 685835 w 2109"/>
              <a:gd name="T39" fmla="*/ 245177 h 986"/>
              <a:gd name="T40" fmla="*/ 1199724 w 2109"/>
              <a:gd name="T41" fmla="*/ 170189 h 986"/>
              <a:gd name="T42" fmla="*/ 772132 w 2109"/>
              <a:gd name="T43" fmla="*/ 123893 h 986"/>
              <a:gd name="T44" fmla="*/ 1199724 w 2109"/>
              <a:gd name="T45" fmla="*/ 48905 h 986"/>
              <a:gd name="T46" fmla="*/ 760452 w 2109"/>
              <a:gd name="T47" fmla="*/ 3260 h 986"/>
              <a:gd name="T48" fmla="*/ 1253579 w 2109"/>
              <a:gd name="T49" fmla="*/ 245177 h 986"/>
              <a:gd name="T50" fmla="*/ 1363234 w 2109"/>
              <a:gd name="T51" fmla="*/ 291473 h 986"/>
              <a:gd name="T52" fmla="*/ 1050488 w 2109"/>
              <a:gd name="T53" fmla="*/ 314296 h 986"/>
              <a:gd name="T54" fmla="*/ 1273693 w 2109"/>
              <a:gd name="T55" fmla="*/ 314296 h 986"/>
              <a:gd name="T56" fmla="*/ 970031 w 2109"/>
              <a:gd name="T57" fmla="*/ 421235 h 986"/>
              <a:gd name="T58" fmla="*/ 697514 w 2109"/>
              <a:gd name="T59" fmla="*/ 579687 h 986"/>
              <a:gd name="T60" fmla="*/ 772132 w 2109"/>
              <a:gd name="T61" fmla="*/ 308427 h 986"/>
              <a:gd name="T62" fmla="*/ 907093 w 2109"/>
              <a:gd name="T63" fmla="*/ 397760 h 986"/>
              <a:gd name="T64" fmla="*/ 789002 w 2109"/>
              <a:gd name="T65" fmla="*/ 383415 h 986"/>
              <a:gd name="T66" fmla="*/ 772132 w 2109"/>
              <a:gd name="T67" fmla="*/ 308427 h 98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109" h="986">
                <a:moveTo>
                  <a:pt x="0" y="0"/>
                </a:moveTo>
                <a:lnTo>
                  <a:pt x="764" y="0"/>
                </a:lnTo>
                <a:lnTo>
                  <a:pt x="764" y="986"/>
                </a:lnTo>
                <a:lnTo>
                  <a:pt x="676" y="986"/>
                </a:lnTo>
                <a:lnTo>
                  <a:pt x="676" y="902"/>
                </a:lnTo>
                <a:lnTo>
                  <a:pt x="84" y="902"/>
                </a:lnTo>
                <a:lnTo>
                  <a:pt x="84" y="986"/>
                </a:lnTo>
                <a:lnTo>
                  <a:pt x="0" y="986"/>
                </a:lnTo>
                <a:lnTo>
                  <a:pt x="0" y="0"/>
                </a:lnTo>
                <a:close/>
                <a:moveTo>
                  <a:pt x="84" y="80"/>
                </a:moveTo>
                <a:lnTo>
                  <a:pt x="84" y="279"/>
                </a:lnTo>
                <a:lnTo>
                  <a:pt x="676" y="279"/>
                </a:lnTo>
                <a:lnTo>
                  <a:pt x="676" y="80"/>
                </a:lnTo>
                <a:lnTo>
                  <a:pt x="84" y="80"/>
                </a:lnTo>
                <a:close/>
                <a:moveTo>
                  <a:pt x="84" y="628"/>
                </a:moveTo>
                <a:lnTo>
                  <a:pt x="84" y="831"/>
                </a:lnTo>
                <a:lnTo>
                  <a:pt x="676" y="831"/>
                </a:lnTo>
                <a:lnTo>
                  <a:pt x="676" y="628"/>
                </a:lnTo>
                <a:lnTo>
                  <a:pt x="84" y="628"/>
                </a:lnTo>
                <a:close/>
                <a:moveTo>
                  <a:pt x="84" y="354"/>
                </a:moveTo>
                <a:lnTo>
                  <a:pt x="84" y="557"/>
                </a:lnTo>
                <a:lnTo>
                  <a:pt x="676" y="557"/>
                </a:lnTo>
                <a:lnTo>
                  <a:pt x="676" y="354"/>
                </a:lnTo>
                <a:lnTo>
                  <a:pt x="84" y="354"/>
                </a:lnTo>
                <a:close/>
                <a:moveTo>
                  <a:pt x="1963" y="482"/>
                </a:moveTo>
                <a:lnTo>
                  <a:pt x="2021" y="553"/>
                </a:lnTo>
                <a:cubicBezTo>
                  <a:pt x="2000" y="568"/>
                  <a:pt x="1958" y="594"/>
                  <a:pt x="1893" y="632"/>
                </a:cubicBezTo>
                <a:cubicBezTo>
                  <a:pt x="1849" y="659"/>
                  <a:pt x="1815" y="679"/>
                  <a:pt x="1791" y="694"/>
                </a:cubicBezTo>
                <a:cubicBezTo>
                  <a:pt x="1859" y="753"/>
                  <a:pt x="1965" y="800"/>
                  <a:pt x="2109" y="836"/>
                </a:cubicBezTo>
                <a:cubicBezTo>
                  <a:pt x="2089" y="856"/>
                  <a:pt x="2070" y="883"/>
                  <a:pt x="2052" y="915"/>
                </a:cubicBezTo>
                <a:cubicBezTo>
                  <a:pt x="1849" y="856"/>
                  <a:pt x="1704" y="756"/>
                  <a:pt x="1619" y="615"/>
                </a:cubicBezTo>
                <a:lnTo>
                  <a:pt x="1619" y="818"/>
                </a:lnTo>
                <a:cubicBezTo>
                  <a:pt x="1624" y="924"/>
                  <a:pt x="1573" y="976"/>
                  <a:pt x="1464" y="973"/>
                </a:cubicBezTo>
                <a:cubicBezTo>
                  <a:pt x="1423" y="973"/>
                  <a:pt x="1381" y="973"/>
                  <a:pt x="1340" y="973"/>
                </a:cubicBezTo>
                <a:cubicBezTo>
                  <a:pt x="1337" y="937"/>
                  <a:pt x="1331" y="908"/>
                  <a:pt x="1322" y="884"/>
                </a:cubicBezTo>
                <a:cubicBezTo>
                  <a:pt x="1358" y="887"/>
                  <a:pt x="1403" y="889"/>
                  <a:pt x="1459" y="889"/>
                </a:cubicBezTo>
                <a:cubicBezTo>
                  <a:pt x="1515" y="892"/>
                  <a:pt x="1542" y="867"/>
                  <a:pt x="1539" y="814"/>
                </a:cubicBezTo>
                <a:lnTo>
                  <a:pt x="1539" y="447"/>
                </a:lnTo>
                <a:lnTo>
                  <a:pt x="1057" y="447"/>
                </a:lnTo>
                <a:lnTo>
                  <a:pt x="1057" y="376"/>
                </a:lnTo>
                <a:lnTo>
                  <a:pt x="1849" y="376"/>
                </a:lnTo>
                <a:lnTo>
                  <a:pt x="1849" y="261"/>
                </a:lnTo>
                <a:lnTo>
                  <a:pt x="1190" y="261"/>
                </a:lnTo>
                <a:lnTo>
                  <a:pt x="1190" y="190"/>
                </a:lnTo>
                <a:lnTo>
                  <a:pt x="1849" y="190"/>
                </a:lnTo>
                <a:lnTo>
                  <a:pt x="1849" y="75"/>
                </a:lnTo>
                <a:lnTo>
                  <a:pt x="1172" y="75"/>
                </a:lnTo>
                <a:lnTo>
                  <a:pt x="1172" y="5"/>
                </a:lnTo>
                <a:lnTo>
                  <a:pt x="1932" y="5"/>
                </a:lnTo>
                <a:lnTo>
                  <a:pt x="1932" y="376"/>
                </a:lnTo>
                <a:lnTo>
                  <a:pt x="2101" y="376"/>
                </a:lnTo>
                <a:lnTo>
                  <a:pt x="2101" y="447"/>
                </a:lnTo>
                <a:lnTo>
                  <a:pt x="1619" y="447"/>
                </a:lnTo>
                <a:lnTo>
                  <a:pt x="1619" y="482"/>
                </a:lnTo>
                <a:cubicBezTo>
                  <a:pt x="1654" y="544"/>
                  <a:pt x="1692" y="597"/>
                  <a:pt x="1733" y="641"/>
                </a:cubicBezTo>
                <a:cubicBezTo>
                  <a:pt x="1822" y="582"/>
                  <a:pt x="1899" y="529"/>
                  <a:pt x="1963" y="482"/>
                </a:cubicBezTo>
                <a:close/>
                <a:moveTo>
                  <a:pt x="1044" y="814"/>
                </a:moveTo>
                <a:cubicBezTo>
                  <a:pt x="1168" y="772"/>
                  <a:pt x="1318" y="716"/>
                  <a:pt x="1495" y="646"/>
                </a:cubicBezTo>
                <a:cubicBezTo>
                  <a:pt x="1501" y="672"/>
                  <a:pt x="1507" y="699"/>
                  <a:pt x="1513" y="725"/>
                </a:cubicBezTo>
                <a:cubicBezTo>
                  <a:pt x="1351" y="784"/>
                  <a:pt x="1205" y="839"/>
                  <a:pt x="1075" y="889"/>
                </a:cubicBezTo>
                <a:lnTo>
                  <a:pt x="1044" y="814"/>
                </a:lnTo>
                <a:close/>
                <a:moveTo>
                  <a:pt x="1190" y="473"/>
                </a:moveTo>
                <a:cubicBezTo>
                  <a:pt x="1202" y="482"/>
                  <a:pt x="1218" y="492"/>
                  <a:pt x="1238" y="504"/>
                </a:cubicBezTo>
                <a:cubicBezTo>
                  <a:pt x="1303" y="545"/>
                  <a:pt x="1356" y="581"/>
                  <a:pt x="1398" y="610"/>
                </a:cubicBezTo>
                <a:lnTo>
                  <a:pt x="1349" y="681"/>
                </a:lnTo>
                <a:cubicBezTo>
                  <a:pt x="1317" y="658"/>
                  <a:pt x="1272" y="627"/>
                  <a:pt x="1216" y="588"/>
                </a:cubicBezTo>
                <a:cubicBezTo>
                  <a:pt x="1184" y="565"/>
                  <a:pt x="1159" y="547"/>
                  <a:pt x="1141" y="535"/>
                </a:cubicBezTo>
                <a:lnTo>
                  <a:pt x="1190" y="473"/>
                </a:lnTo>
                <a:close/>
              </a:path>
            </a:pathLst>
          </a:custGeom>
          <a:solidFill>
            <a:srgbClr val="FFC000"/>
          </a:solidFill>
          <a:ln>
            <a:noFill/>
          </a:ln>
          <a:extLst/>
        </p:spPr>
        <p:txBody>
          <a:bodyPr lIns="68571" tIns="34285" rIns="68571" bIns="34285"/>
          <a:lstStyle/>
          <a:p>
            <a:endParaRPr lang="zh-CN" altLang="en-US" kern="0">
              <a:solidFill>
                <a:sysClr val="windowText" lastClr="000000"/>
              </a:solidFill>
              <a:cs typeface="+mn-ea"/>
              <a:sym typeface="+mn-lt"/>
            </a:endParaRPr>
          </a:p>
        </p:txBody>
      </p:sp>
      <p:sp>
        <p:nvSpPr>
          <p:cNvPr id="42" name="Freeform 10"/>
          <p:cNvSpPr>
            <a:spLocks/>
          </p:cNvSpPr>
          <p:nvPr/>
        </p:nvSpPr>
        <p:spPr bwMode="auto">
          <a:xfrm>
            <a:off x="2647455" y="2424463"/>
            <a:ext cx="4512870" cy="511156"/>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C00000"/>
          </a:solidFill>
          <a:ln>
            <a:noFill/>
          </a:ln>
        </p:spPr>
        <p:txBody>
          <a:bodyPr lIns="68571" tIns="34285" rIns="68571" bIns="34285"/>
          <a:lstStyle/>
          <a:p>
            <a:endParaRPr lang="zh-CN" altLang="en-US" kern="0">
              <a:solidFill>
                <a:sysClr val="windowText" lastClr="000000"/>
              </a:solidFill>
              <a:cs typeface="+mn-ea"/>
              <a:sym typeface="+mn-lt"/>
            </a:endParaRPr>
          </a:p>
        </p:txBody>
      </p:sp>
      <p:grpSp>
        <p:nvGrpSpPr>
          <p:cNvPr id="43" name="组合 58"/>
          <p:cNvGrpSpPr>
            <a:grpSpLocks/>
          </p:cNvGrpSpPr>
          <p:nvPr/>
        </p:nvGrpSpPr>
        <p:grpSpPr bwMode="auto">
          <a:xfrm>
            <a:off x="2724854" y="2466125"/>
            <a:ext cx="377478" cy="415498"/>
            <a:chOff x="0" y="0"/>
            <a:chExt cx="588963" cy="648258"/>
          </a:xfrm>
        </p:grpSpPr>
        <p:sp>
          <p:nvSpPr>
            <p:cNvPr id="44"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sz="2100" kern="0">
                <a:solidFill>
                  <a:srgbClr val="C00000"/>
                </a:solidFill>
                <a:cs typeface="+mn-ea"/>
                <a:sym typeface="+mn-lt"/>
              </a:endParaRPr>
            </a:p>
          </p:txBody>
        </p:sp>
        <p:sp>
          <p:nvSpPr>
            <p:cNvPr id="45" name="TextBox 60"/>
            <p:cNvSpPr txBox="1">
              <a:spLocks noChangeArrowheads="1"/>
            </p:cNvSpPr>
            <p:nvPr/>
          </p:nvSpPr>
          <p:spPr bwMode="auto">
            <a:xfrm>
              <a:off x="59482" y="0"/>
              <a:ext cx="520730" cy="6482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100" b="1" kern="0" dirty="0" smtClean="0">
                  <a:solidFill>
                    <a:srgbClr val="C00000"/>
                  </a:solidFill>
                  <a:latin typeface="+mn-lt"/>
                  <a:ea typeface="+mn-ea"/>
                  <a:cs typeface="+mn-ea"/>
                  <a:sym typeface="+mn-lt"/>
                </a:rPr>
                <a:t>3</a:t>
              </a:r>
              <a:endParaRPr lang="zh-CN" altLang="en-US" sz="2100" b="1" kern="0" dirty="0">
                <a:solidFill>
                  <a:srgbClr val="C00000"/>
                </a:solidFill>
                <a:latin typeface="+mn-lt"/>
                <a:ea typeface="+mn-ea"/>
                <a:cs typeface="+mn-ea"/>
                <a:sym typeface="+mn-lt"/>
              </a:endParaRPr>
            </a:p>
          </p:txBody>
        </p:sp>
      </p:grpSp>
      <p:sp>
        <p:nvSpPr>
          <p:cNvPr id="46" name="TextBox 91"/>
          <p:cNvSpPr txBox="1">
            <a:spLocks noChangeArrowheads="1"/>
          </p:cNvSpPr>
          <p:nvPr/>
        </p:nvSpPr>
        <p:spPr bwMode="auto">
          <a:xfrm>
            <a:off x="3133966" y="2409029"/>
            <a:ext cx="4069901" cy="5616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kern="0" dirty="0">
                <a:solidFill>
                  <a:srgbClr val="FFFFFF"/>
                </a:solidFill>
                <a:latin typeface="+mn-lt"/>
                <a:ea typeface="+mn-ea"/>
                <a:cs typeface="+mn-ea"/>
                <a:sym typeface="+mn-lt"/>
              </a:rPr>
              <a:t>单击此处添加标题</a:t>
            </a:r>
          </a:p>
        </p:txBody>
      </p:sp>
    </p:spTree>
    <p:extLst>
      <p:ext uri="{BB962C8B-B14F-4D97-AF65-F5344CB8AC3E}">
        <p14:creationId xmlns:p14="http://schemas.microsoft.com/office/powerpoint/2010/main" xmlns="" val="198192909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 calcmode="lin" valueType="num">
                                      <p:cBhvr>
                                        <p:cTn id="9" dur="300" fill="hold"/>
                                        <p:tgtEl>
                                          <p:spTgt spid="38"/>
                                        </p:tgtEl>
                                        <p:attrNameLst>
                                          <p:attrName>style.rotation</p:attrName>
                                        </p:attrNameLst>
                                      </p:cBhvr>
                                      <p:tavLst>
                                        <p:tav tm="0">
                                          <p:val>
                                            <p:fltVal val="90"/>
                                          </p:val>
                                        </p:tav>
                                        <p:tav tm="100000">
                                          <p:val>
                                            <p:fltVal val="0"/>
                                          </p:val>
                                        </p:tav>
                                      </p:tavLst>
                                    </p:anim>
                                    <p:animEffect transition="in" filter="fade">
                                      <p:cBhvr>
                                        <p:cTn id="10" dur="300"/>
                                        <p:tgtEl>
                                          <p:spTgt spid="38"/>
                                        </p:tgtEl>
                                      </p:cBhvr>
                                    </p:animEffect>
                                  </p:childTnLst>
                                </p:cTn>
                              </p:par>
                            </p:childTnLst>
                          </p:cTn>
                        </p:par>
                        <p:par>
                          <p:cTn id="11" fill="hold">
                            <p:stCondLst>
                              <p:cond delay="300"/>
                            </p:stCondLst>
                            <p:childTnLst>
                              <p:par>
                                <p:cTn id="12" presetID="42" presetClass="entr" presetSubtype="0" fill="hold" grpId="0"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400"/>
                                        <p:tgtEl>
                                          <p:spTgt spid="39"/>
                                        </p:tgtEl>
                                      </p:cBhvr>
                                    </p:animEffect>
                                    <p:anim calcmode="lin" valueType="num">
                                      <p:cBhvr>
                                        <p:cTn id="15" dur="400" fill="hold"/>
                                        <p:tgtEl>
                                          <p:spTgt spid="39"/>
                                        </p:tgtEl>
                                        <p:attrNameLst>
                                          <p:attrName>ppt_x</p:attrName>
                                        </p:attrNameLst>
                                      </p:cBhvr>
                                      <p:tavLst>
                                        <p:tav tm="0">
                                          <p:val>
                                            <p:strVal val="#ppt_x"/>
                                          </p:val>
                                        </p:tav>
                                        <p:tav tm="100000">
                                          <p:val>
                                            <p:strVal val="#ppt_x"/>
                                          </p:val>
                                        </p:tav>
                                      </p:tavLst>
                                    </p:anim>
                                    <p:anim calcmode="lin" valueType="num">
                                      <p:cBhvr>
                                        <p:cTn id="16" dur="400" fill="hold"/>
                                        <p:tgtEl>
                                          <p:spTgt spid="39"/>
                                        </p:tgtEl>
                                        <p:attrNameLst>
                                          <p:attrName>ppt_y</p:attrName>
                                        </p:attrNameLst>
                                      </p:cBhvr>
                                      <p:tavLst>
                                        <p:tav tm="0">
                                          <p:val>
                                            <p:strVal val="#ppt_y+.1"/>
                                          </p:val>
                                        </p:tav>
                                        <p:tav tm="100000">
                                          <p:val>
                                            <p:strVal val="#ppt_y"/>
                                          </p:val>
                                        </p:tav>
                                      </p:tavLst>
                                    </p:anim>
                                  </p:childTnLst>
                                </p:cTn>
                              </p:par>
                            </p:childTnLst>
                          </p:cTn>
                        </p:par>
                        <p:par>
                          <p:cTn id="17" fill="hold">
                            <p:stCondLst>
                              <p:cond delay="7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left)">
                                      <p:cBhvr>
                                        <p:cTn id="23" dur="500"/>
                                        <p:tgtEl>
                                          <p:spTgt spid="41"/>
                                        </p:tgtEl>
                                      </p:cBhvr>
                                    </p:animEffect>
                                  </p:childTnLst>
                                </p:cTn>
                              </p:par>
                            </p:childTnLst>
                          </p:cTn>
                        </p:par>
                        <p:par>
                          <p:cTn id="24" fill="hold">
                            <p:stCondLst>
                              <p:cond delay="1200"/>
                            </p:stCondLst>
                            <p:childTnLst>
                              <p:par>
                                <p:cTn id="25" presetID="22" presetClass="entr" presetSubtype="8"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wipe(left)">
                                      <p:cBhvr>
                                        <p:cTn id="27" dur="500"/>
                                        <p:tgtEl>
                                          <p:spTgt spid="42"/>
                                        </p:tgtEl>
                                      </p:cBhvr>
                                    </p:animEffect>
                                  </p:childTnLst>
                                </p:cTn>
                              </p:par>
                            </p:childTnLst>
                          </p:cTn>
                        </p:par>
                        <p:par>
                          <p:cTn id="28" fill="hold">
                            <p:stCondLst>
                              <p:cond delay="1700"/>
                            </p:stCondLst>
                            <p:childTnLst>
                              <p:par>
                                <p:cTn id="29" presetID="52" presetClass="entr" presetSubtype="0"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Scale>
                                      <p:cBhvr>
                                        <p:cTn id="31"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43"/>
                                        </p:tgtEl>
                                        <p:attrNameLst>
                                          <p:attrName>ppt_x,ppt_y</p:attrName>
                                        </p:attrNameLst>
                                      </p:cBhvr>
                                      <p:rCtr x="0" y="0"/>
                                    </p:animMotion>
                                    <p:animEffect transition="in" filter="fade">
                                      <p:cBhvr>
                                        <p:cTn id="33" dur="1000"/>
                                        <p:tgtEl>
                                          <p:spTgt spid="43"/>
                                        </p:tgtEl>
                                      </p:cBhvr>
                                    </p:animEffect>
                                  </p:childTnLst>
                                </p:cTn>
                              </p:par>
                            </p:childTnLst>
                          </p:cTn>
                        </p:par>
                        <p:par>
                          <p:cTn id="34" fill="hold">
                            <p:stCondLst>
                              <p:cond delay="2700"/>
                            </p:stCondLst>
                            <p:childTnLst>
                              <p:par>
                                <p:cTn id="35" presetID="22" presetClass="entr" presetSubtype="8"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3200"/>
                            </p:stCondLst>
                            <p:childTnLst>
                              <p:par>
                                <p:cTn id="39" presetID="10" presetClass="entr" presetSubtype="0" fill="hold" grpId="1"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par>
                                <p:cTn id="42" presetID="10" presetClass="entr" presetSubtype="0" fill="hold" grpId="1"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fade">
                                      <p:cBhvr>
                                        <p:cTn id="44" dur="500"/>
                                        <p:tgtEl>
                                          <p:spTgt spid="39"/>
                                        </p:tgtEl>
                                      </p:cBhvr>
                                    </p:animEffect>
                                  </p:childTnLst>
                                </p:cTn>
                              </p:par>
                              <p:par>
                                <p:cTn id="45" presetID="10" presetClass="entr" presetSubtype="0" fill="hold" grpId="1"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par>
                                <p:cTn id="48" presetID="10" presetClass="entr" presetSubtype="0" fill="hold" grpId="1"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autoUpdateAnimBg="0"/>
      <p:bldP spid="38" grpId="1" animBg="1"/>
      <p:bldP spid="39" grpId="0" animBg="1"/>
      <p:bldP spid="39" grpId="1" animBg="1"/>
      <p:bldP spid="40" grpId="0" animBg="1"/>
      <p:bldP spid="40" grpId="1" animBg="1"/>
      <p:bldP spid="41" grpId="0" animBg="1"/>
      <p:bldP spid="41" grpId="1" animBg="1"/>
      <p:bldP spid="42" grpId="0" animBg="1"/>
      <p:bldP spid="46"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标题 4"/>
          <p:cNvSpPr txBox="1">
            <a:spLocks/>
          </p:cNvSpPr>
          <p:nvPr/>
        </p:nvSpPr>
        <p:spPr>
          <a:xfrm>
            <a:off x="36677" y="1207387"/>
            <a:ext cx="1295807" cy="249622"/>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我们要做什么</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grpSp>
        <p:nvGrpSpPr>
          <p:cNvPr id="130" name="组合 129"/>
          <p:cNvGrpSpPr/>
          <p:nvPr/>
        </p:nvGrpSpPr>
        <p:grpSpPr>
          <a:xfrm>
            <a:off x="3950067" y="956349"/>
            <a:ext cx="842064" cy="976795"/>
            <a:chOff x="5301679" y="1577352"/>
            <a:chExt cx="1123045" cy="1302732"/>
          </a:xfrm>
        </p:grpSpPr>
        <p:sp>
          <p:nvSpPr>
            <p:cNvPr id="131" name="六边形 130"/>
            <p:cNvSpPr/>
            <p:nvPr/>
          </p:nvSpPr>
          <p:spPr>
            <a:xfrm rot="5400000">
              <a:off x="5211836" y="1667195"/>
              <a:ext cx="1302732" cy="1123045"/>
            </a:xfrm>
            <a:prstGeom prst="hexag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latin typeface="微软雅黑" panose="020B0503020204020204" pitchFamily="34" charset="-122"/>
                <a:ea typeface="微软雅黑" panose="020B0503020204020204" pitchFamily="34" charset="-122"/>
              </a:endParaRPr>
            </a:p>
          </p:txBody>
        </p:sp>
        <p:sp>
          <p:nvSpPr>
            <p:cNvPr id="132" name="KSO_Shape"/>
            <p:cNvSpPr>
              <a:spLocks/>
            </p:cNvSpPr>
            <p:nvPr/>
          </p:nvSpPr>
          <p:spPr bwMode="auto">
            <a:xfrm>
              <a:off x="5635344" y="2000361"/>
              <a:ext cx="455715" cy="455715"/>
            </a:xfrm>
            <a:custGeom>
              <a:avLst/>
              <a:gdLst>
                <a:gd name="T0" fmla="*/ 1159904 w 2208213"/>
                <a:gd name="T1" fmla="*/ 523327 h 2209801"/>
                <a:gd name="T2" fmla="*/ 1199134 w 2208213"/>
                <a:gd name="T3" fmla="*/ 565478 h 2209801"/>
                <a:gd name="T4" fmla="*/ 1206816 w 2208213"/>
                <a:gd name="T5" fmla="*/ 627336 h 2209801"/>
                <a:gd name="T6" fmla="*/ 1183496 w 2208213"/>
                <a:gd name="T7" fmla="*/ 668666 h 2209801"/>
                <a:gd name="T8" fmla="*/ 954421 w 2208213"/>
                <a:gd name="T9" fmla="*/ 947300 h 2209801"/>
                <a:gd name="T10" fmla="*/ 901747 w 2208213"/>
                <a:gd name="T11" fmla="*/ 1002588 h 2209801"/>
                <a:gd name="T12" fmla="*/ 871569 w 2208213"/>
                <a:gd name="T13" fmla="*/ 1378936 h 2209801"/>
                <a:gd name="T14" fmla="*/ 822461 w 2208213"/>
                <a:gd name="T15" fmla="*/ 1396179 h 2209801"/>
                <a:gd name="T16" fmla="*/ 784602 w 2208213"/>
                <a:gd name="T17" fmla="*/ 1361418 h 2209801"/>
                <a:gd name="T18" fmla="*/ 740982 w 2208213"/>
                <a:gd name="T19" fmla="*/ 986166 h 2209801"/>
                <a:gd name="T20" fmla="*/ 701476 w 2208213"/>
                <a:gd name="T21" fmla="*/ 923487 h 2209801"/>
                <a:gd name="T22" fmla="*/ 699830 w 2208213"/>
                <a:gd name="T23" fmla="*/ 851775 h 2209801"/>
                <a:gd name="T24" fmla="*/ 735769 w 2208213"/>
                <a:gd name="T25" fmla="*/ 788002 h 2209801"/>
                <a:gd name="T26" fmla="*/ 801886 w 2208213"/>
                <a:gd name="T27" fmla="*/ 751873 h 2209801"/>
                <a:gd name="T28" fmla="*/ 1066626 w 2208213"/>
                <a:gd name="T29" fmla="*/ 521138 h 2209801"/>
                <a:gd name="T30" fmla="*/ 533853 w 2208213"/>
                <a:gd name="T31" fmla="*/ 676984 h 2209801"/>
                <a:gd name="T32" fmla="*/ 283900 w 2208213"/>
                <a:gd name="T33" fmla="*/ 652063 h 2209801"/>
                <a:gd name="T34" fmla="*/ 235717 w 2208213"/>
                <a:gd name="T35" fmla="*/ 799950 h 2209801"/>
                <a:gd name="T36" fmla="*/ 219838 w 2208213"/>
                <a:gd name="T37" fmla="*/ 953315 h 2209801"/>
                <a:gd name="T38" fmla="*/ 235990 w 2208213"/>
                <a:gd name="T39" fmla="*/ 1107228 h 2209801"/>
                <a:gd name="T40" fmla="*/ 284722 w 2208213"/>
                <a:gd name="T41" fmla="*/ 1255389 h 2209801"/>
                <a:gd name="T42" fmla="*/ 365484 w 2208213"/>
                <a:gd name="T43" fmla="*/ 1392049 h 2209801"/>
                <a:gd name="T44" fmla="*/ 469517 w 2208213"/>
                <a:gd name="T45" fmla="*/ 1504060 h 2209801"/>
                <a:gd name="T46" fmla="*/ 671834 w 2208213"/>
                <a:gd name="T47" fmla="*/ 1628669 h 2209801"/>
                <a:gd name="T48" fmla="*/ 922061 w 2208213"/>
                <a:gd name="T49" fmla="*/ 1683442 h 2209801"/>
                <a:gd name="T50" fmla="*/ 1075099 w 2208213"/>
                <a:gd name="T51" fmla="*/ 1897058 h 2209801"/>
                <a:gd name="T52" fmla="*/ 829252 w 2208213"/>
                <a:gd name="T53" fmla="*/ 1897606 h 2209801"/>
                <a:gd name="T54" fmla="*/ 643088 w 2208213"/>
                <a:gd name="T55" fmla="*/ 1852966 h 2209801"/>
                <a:gd name="T56" fmla="*/ 484300 w 2208213"/>
                <a:gd name="T57" fmla="*/ 1782308 h 2209801"/>
                <a:gd name="T58" fmla="*/ 338654 w 2208213"/>
                <a:gd name="T59" fmla="*/ 1681799 h 2209801"/>
                <a:gd name="T60" fmla="*/ 196841 w 2208213"/>
                <a:gd name="T61" fmla="*/ 1533637 h 2209801"/>
                <a:gd name="T62" fmla="*/ 84047 w 2208213"/>
                <a:gd name="T63" fmla="*/ 1345217 h 2209801"/>
                <a:gd name="T64" fmla="*/ 18342 w 2208213"/>
                <a:gd name="T65" fmla="*/ 1140913 h 2209801"/>
                <a:gd name="T66" fmla="*/ 0 w 2208213"/>
                <a:gd name="T67" fmla="*/ 928667 h 2209801"/>
                <a:gd name="T68" fmla="*/ 29020 w 2208213"/>
                <a:gd name="T69" fmla="*/ 717516 h 2209801"/>
                <a:gd name="T70" fmla="*/ 105128 w 2208213"/>
                <a:gd name="T71" fmla="*/ 516225 h 2209801"/>
                <a:gd name="T72" fmla="*/ 210530 w 2208213"/>
                <a:gd name="T73" fmla="*/ 353822 h 2209801"/>
                <a:gd name="T74" fmla="*/ 1141446 w 2208213"/>
                <a:gd name="T75" fmla="*/ 18620 h 2209801"/>
                <a:gd name="T76" fmla="*/ 1322266 w 2208213"/>
                <a:gd name="T77" fmla="*/ 74481 h 2209801"/>
                <a:gd name="T78" fmla="*/ 1477059 w 2208213"/>
                <a:gd name="T79" fmla="*/ 157177 h 2209801"/>
                <a:gd name="T80" fmla="*/ 1614592 w 2208213"/>
                <a:gd name="T81" fmla="*/ 267528 h 2209801"/>
                <a:gd name="T82" fmla="*/ 1754042 w 2208213"/>
                <a:gd name="T83" fmla="*/ 437575 h 2209801"/>
                <a:gd name="T84" fmla="*/ 1849932 w 2208213"/>
                <a:gd name="T85" fmla="*/ 632539 h 2209801"/>
                <a:gd name="T86" fmla="*/ 1898425 w 2208213"/>
                <a:gd name="T87" fmla="*/ 840647 h 2209801"/>
                <a:gd name="T88" fmla="*/ 1899521 w 2208213"/>
                <a:gd name="T89" fmla="*/ 1053410 h 2209801"/>
                <a:gd name="T90" fmla="*/ 1853220 w 2208213"/>
                <a:gd name="T91" fmla="*/ 1262339 h 2209801"/>
                <a:gd name="T92" fmla="*/ 1761440 w 2208213"/>
                <a:gd name="T93" fmla="*/ 1455113 h 2209801"/>
                <a:gd name="T94" fmla="*/ 1536237 w 2208213"/>
                <a:gd name="T95" fmla="*/ 1393502 h 2209801"/>
                <a:gd name="T96" fmla="*/ 1625825 w 2208213"/>
                <a:gd name="T97" fmla="*/ 1239886 h 2209801"/>
                <a:gd name="T98" fmla="*/ 1671304 w 2208213"/>
                <a:gd name="T99" fmla="*/ 1090925 h 2209801"/>
                <a:gd name="T100" fmla="*/ 1684455 w 2208213"/>
                <a:gd name="T101" fmla="*/ 937034 h 2209801"/>
                <a:gd name="T102" fmla="*/ 1665003 w 2208213"/>
                <a:gd name="T103" fmla="*/ 783965 h 2209801"/>
                <a:gd name="T104" fmla="*/ 1613770 w 2208213"/>
                <a:gd name="T105" fmla="*/ 636646 h 2209801"/>
                <a:gd name="T106" fmla="*/ 1529935 w 2208213"/>
                <a:gd name="T107" fmla="*/ 501102 h 2209801"/>
                <a:gd name="T108" fmla="*/ 1425004 w 2208213"/>
                <a:gd name="T109" fmla="*/ 392393 h 2209801"/>
                <a:gd name="T110" fmla="*/ 1313773 w 2208213"/>
                <a:gd name="T111" fmla="*/ 315174 h 2209801"/>
                <a:gd name="T112" fmla="*/ 1191035 w 2208213"/>
                <a:gd name="T113" fmla="*/ 259314 h 2209801"/>
                <a:gd name="T114" fmla="*/ 996790 w 2208213"/>
                <a:gd name="T115" fmla="*/ 220977 h 2209801"/>
                <a:gd name="T116" fmla="*/ 817613 w 2208213"/>
                <a:gd name="T117" fmla="*/ 53670 h 220980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08213" h="2209801">
                  <a:moveTo>
                    <a:pt x="1288552" y="590550"/>
                  </a:moveTo>
                  <a:lnTo>
                    <a:pt x="1298410" y="590868"/>
                  </a:lnTo>
                  <a:lnTo>
                    <a:pt x="1307950" y="592138"/>
                  </a:lnTo>
                  <a:lnTo>
                    <a:pt x="1313039" y="593408"/>
                  </a:lnTo>
                  <a:lnTo>
                    <a:pt x="1317809" y="594678"/>
                  </a:lnTo>
                  <a:lnTo>
                    <a:pt x="1322579" y="596265"/>
                  </a:lnTo>
                  <a:lnTo>
                    <a:pt x="1326713" y="598170"/>
                  </a:lnTo>
                  <a:lnTo>
                    <a:pt x="1331483" y="600075"/>
                  </a:lnTo>
                  <a:lnTo>
                    <a:pt x="1335935" y="601980"/>
                  </a:lnTo>
                  <a:lnTo>
                    <a:pt x="1340705" y="604520"/>
                  </a:lnTo>
                  <a:lnTo>
                    <a:pt x="1344522" y="607060"/>
                  </a:lnTo>
                  <a:lnTo>
                    <a:pt x="1348974" y="610235"/>
                  </a:lnTo>
                  <a:lnTo>
                    <a:pt x="1352790" y="613410"/>
                  </a:lnTo>
                  <a:lnTo>
                    <a:pt x="1356924" y="616585"/>
                  </a:lnTo>
                  <a:lnTo>
                    <a:pt x="1360740" y="620078"/>
                  </a:lnTo>
                  <a:lnTo>
                    <a:pt x="1371870" y="631190"/>
                  </a:lnTo>
                  <a:lnTo>
                    <a:pt x="1375368" y="635000"/>
                  </a:lnTo>
                  <a:lnTo>
                    <a:pt x="1378867" y="639128"/>
                  </a:lnTo>
                  <a:lnTo>
                    <a:pt x="1382047" y="642938"/>
                  </a:lnTo>
                  <a:lnTo>
                    <a:pt x="1384909" y="647383"/>
                  </a:lnTo>
                  <a:lnTo>
                    <a:pt x="1387453" y="651510"/>
                  </a:lnTo>
                  <a:lnTo>
                    <a:pt x="1389997" y="655955"/>
                  </a:lnTo>
                  <a:lnTo>
                    <a:pt x="1392223" y="660718"/>
                  </a:lnTo>
                  <a:lnTo>
                    <a:pt x="1394131" y="664845"/>
                  </a:lnTo>
                  <a:lnTo>
                    <a:pt x="1395721" y="669608"/>
                  </a:lnTo>
                  <a:lnTo>
                    <a:pt x="1397311" y="674370"/>
                  </a:lnTo>
                  <a:lnTo>
                    <a:pt x="1398901" y="679133"/>
                  </a:lnTo>
                  <a:lnTo>
                    <a:pt x="1399855" y="683895"/>
                  </a:lnTo>
                  <a:lnTo>
                    <a:pt x="1401445" y="693738"/>
                  </a:lnTo>
                  <a:lnTo>
                    <a:pt x="1401763" y="703580"/>
                  </a:lnTo>
                  <a:lnTo>
                    <a:pt x="1401445" y="713105"/>
                  </a:lnTo>
                  <a:lnTo>
                    <a:pt x="1399855" y="722948"/>
                  </a:lnTo>
                  <a:lnTo>
                    <a:pt x="1398901" y="727710"/>
                  </a:lnTo>
                  <a:lnTo>
                    <a:pt x="1397311" y="732155"/>
                  </a:lnTo>
                  <a:lnTo>
                    <a:pt x="1395721" y="736918"/>
                  </a:lnTo>
                  <a:lnTo>
                    <a:pt x="1394131" y="741680"/>
                  </a:lnTo>
                  <a:lnTo>
                    <a:pt x="1392223" y="746443"/>
                  </a:lnTo>
                  <a:lnTo>
                    <a:pt x="1389997" y="750888"/>
                  </a:lnTo>
                  <a:lnTo>
                    <a:pt x="1387453" y="755015"/>
                  </a:lnTo>
                  <a:lnTo>
                    <a:pt x="1384909" y="759460"/>
                  </a:lnTo>
                  <a:lnTo>
                    <a:pt x="1382047" y="763905"/>
                  </a:lnTo>
                  <a:lnTo>
                    <a:pt x="1378867" y="767715"/>
                  </a:lnTo>
                  <a:lnTo>
                    <a:pt x="1375368" y="771525"/>
                  </a:lnTo>
                  <a:lnTo>
                    <a:pt x="1371870" y="775653"/>
                  </a:lnTo>
                  <a:lnTo>
                    <a:pt x="1123823" y="1022668"/>
                  </a:lnTo>
                  <a:lnTo>
                    <a:pt x="1123823" y="1030605"/>
                  </a:lnTo>
                  <a:lnTo>
                    <a:pt x="1123505" y="1038543"/>
                  </a:lnTo>
                  <a:lnTo>
                    <a:pt x="1122551" y="1046480"/>
                  </a:lnTo>
                  <a:lnTo>
                    <a:pt x="1121279" y="1053783"/>
                  </a:lnTo>
                  <a:lnTo>
                    <a:pt x="1120007" y="1061720"/>
                  </a:lnTo>
                  <a:lnTo>
                    <a:pt x="1117781" y="1069340"/>
                  </a:lnTo>
                  <a:lnTo>
                    <a:pt x="1115555" y="1076643"/>
                  </a:lnTo>
                  <a:lnTo>
                    <a:pt x="1112693" y="1084263"/>
                  </a:lnTo>
                  <a:lnTo>
                    <a:pt x="1109513" y="1091565"/>
                  </a:lnTo>
                  <a:lnTo>
                    <a:pt x="1106333" y="1098868"/>
                  </a:lnTo>
                  <a:lnTo>
                    <a:pt x="1102517" y="1105853"/>
                  </a:lnTo>
                  <a:lnTo>
                    <a:pt x="1098064" y="1112520"/>
                  </a:lnTo>
                  <a:lnTo>
                    <a:pt x="1093930" y="1119188"/>
                  </a:lnTo>
                  <a:lnTo>
                    <a:pt x="1088842" y="1125855"/>
                  </a:lnTo>
                  <a:lnTo>
                    <a:pt x="1083118" y="1132205"/>
                  </a:lnTo>
                  <a:lnTo>
                    <a:pt x="1077712" y="1138238"/>
                  </a:lnTo>
                  <a:lnTo>
                    <a:pt x="1071352" y="1143953"/>
                  </a:lnTo>
                  <a:lnTo>
                    <a:pt x="1064992" y="1149033"/>
                  </a:lnTo>
                  <a:lnTo>
                    <a:pt x="1058631" y="1154113"/>
                  </a:lnTo>
                  <a:lnTo>
                    <a:pt x="1051953" y="1158558"/>
                  </a:lnTo>
                  <a:lnTo>
                    <a:pt x="1045275" y="1163003"/>
                  </a:lnTo>
                  <a:lnTo>
                    <a:pt x="1038279" y="1166813"/>
                  </a:lnTo>
                  <a:lnTo>
                    <a:pt x="1031283" y="1169988"/>
                  </a:lnTo>
                  <a:lnTo>
                    <a:pt x="1023650" y="1173163"/>
                  </a:lnTo>
                  <a:lnTo>
                    <a:pt x="1023650" y="1562101"/>
                  </a:lnTo>
                  <a:lnTo>
                    <a:pt x="1023650" y="1567816"/>
                  </a:lnTo>
                  <a:lnTo>
                    <a:pt x="1022378" y="1573848"/>
                  </a:lnTo>
                  <a:lnTo>
                    <a:pt x="1021424" y="1579246"/>
                  </a:lnTo>
                  <a:lnTo>
                    <a:pt x="1019198" y="1584961"/>
                  </a:lnTo>
                  <a:lnTo>
                    <a:pt x="1016654" y="1590041"/>
                  </a:lnTo>
                  <a:lnTo>
                    <a:pt x="1013792" y="1594803"/>
                  </a:lnTo>
                  <a:lnTo>
                    <a:pt x="1010294" y="1599566"/>
                  </a:lnTo>
                  <a:lnTo>
                    <a:pt x="1006796" y="1603376"/>
                  </a:lnTo>
                  <a:lnTo>
                    <a:pt x="1002344" y="1607186"/>
                  </a:lnTo>
                  <a:lnTo>
                    <a:pt x="997892" y="1610361"/>
                  </a:lnTo>
                  <a:lnTo>
                    <a:pt x="993439" y="1613536"/>
                  </a:lnTo>
                  <a:lnTo>
                    <a:pt x="988033" y="1616076"/>
                  </a:lnTo>
                  <a:lnTo>
                    <a:pt x="982627" y="1617981"/>
                  </a:lnTo>
                  <a:lnTo>
                    <a:pt x="977221" y="1619568"/>
                  </a:lnTo>
                  <a:lnTo>
                    <a:pt x="971179" y="1620203"/>
                  </a:lnTo>
                  <a:lnTo>
                    <a:pt x="965455" y="1620838"/>
                  </a:lnTo>
                  <a:lnTo>
                    <a:pt x="959413" y="1620203"/>
                  </a:lnTo>
                  <a:lnTo>
                    <a:pt x="953370" y="1619568"/>
                  </a:lnTo>
                  <a:lnTo>
                    <a:pt x="947964" y="1617981"/>
                  </a:lnTo>
                  <a:lnTo>
                    <a:pt x="942558" y="1616076"/>
                  </a:lnTo>
                  <a:lnTo>
                    <a:pt x="937470" y="1613536"/>
                  </a:lnTo>
                  <a:lnTo>
                    <a:pt x="932700" y="1610361"/>
                  </a:lnTo>
                  <a:lnTo>
                    <a:pt x="927930" y="1607186"/>
                  </a:lnTo>
                  <a:lnTo>
                    <a:pt x="923795" y="1603376"/>
                  </a:lnTo>
                  <a:lnTo>
                    <a:pt x="919979" y="1599566"/>
                  </a:lnTo>
                  <a:lnTo>
                    <a:pt x="916799" y="1594803"/>
                  </a:lnTo>
                  <a:lnTo>
                    <a:pt x="913619" y="1590041"/>
                  </a:lnTo>
                  <a:lnTo>
                    <a:pt x="911393" y="1584961"/>
                  </a:lnTo>
                  <a:lnTo>
                    <a:pt x="909485" y="1579246"/>
                  </a:lnTo>
                  <a:lnTo>
                    <a:pt x="907895" y="1573848"/>
                  </a:lnTo>
                  <a:lnTo>
                    <a:pt x="906941" y="1567816"/>
                  </a:lnTo>
                  <a:lnTo>
                    <a:pt x="906623" y="1562101"/>
                  </a:lnTo>
                  <a:lnTo>
                    <a:pt x="906623" y="1173163"/>
                  </a:lnTo>
                  <a:lnTo>
                    <a:pt x="899627" y="1169988"/>
                  </a:lnTo>
                  <a:lnTo>
                    <a:pt x="892313" y="1166813"/>
                  </a:lnTo>
                  <a:lnTo>
                    <a:pt x="885316" y="1163003"/>
                  </a:lnTo>
                  <a:lnTo>
                    <a:pt x="878638" y="1158558"/>
                  </a:lnTo>
                  <a:lnTo>
                    <a:pt x="871960" y="1154113"/>
                  </a:lnTo>
                  <a:lnTo>
                    <a:pt x="865282" y="1149033"/>
                  </a:lnTo>
                  <a:lnTo>
                    <a:pt x="858922" y="1143953"/>
                  </a:lnTo>
                  <a:lnTo>
                    <a:pt x="852879" y="1138238"/>
                  </a:lnTo>
                  <a:lnTo>
                    <a:pt x="847473" y="1132205"/>
                  </a:lnTo>
                  <a:lnTo>
                    <a:pt x="842385" y="1125855"/>
                  </a:lnTo>
                  <a:lnTo>
                    <a:pt x="837297" y="1119505"/>
                  </a:lnTo>
                  <a:lnTo>
                    <a:pt x="832845" y="1113473"/>
                  </a:lnTo>
                  <a:lnTo>
                    <a:pt x="828393" y="1106488"/>
                  </a:lnTo>
                  <a:lnTo>
                    <a:pt x="824577" y="1099503"/>
                  </a:lnTo>
                  <a:lnTo>
                    <a:pt x="821397" y="1092835"/>
                  </a:lnTo>
                  <a:lnTo>
                    <a:pt x="818216" y="1085850"/>
                  </a:lnTo>
                  <a:lnTo>
                    <a:pt x="815354" y="1078230"/>
                  </a:lnTo>
                  <a:lnTo>
                    <a:pt x="813128" y="1071245"/>
                  </a:lnTo>
                  <a:lnTo>
                    <a:pt x="811220" y="1063625"/>
                  </a:lnTo>
                  <a:lnTo>
                    <a:pt x="809630" y="1056323"/>
                  </a:lnTo>
                  <a:lnTo>
                    <a:pt x="808040" y="1048703"/>
                  </a:lnTo>
                  <a:lnTo>
                    <a:pt x="807086" y="1041400"/>
                  </a:lnTo>
                  <a:lnTo>
                    <a:pt x="806768" y="1033463"/>
                  </a:lnTo>
                  <a:lnTo>
                    <a:pt x="806450" y="1025843"/>
                  </a:lnTo>
                  <a:lnTo>
                    <a:pt x="806768" y="1018540"/>
                  </a:lnTo>
                  <a:lnTo>
                    <a:pt x="807086" y="1010920"/>
                  </a:lnTo>
                  <a:lnTo>
                    <a:pt x="808040" y="1002983"/>
                  </a:lnTo>
                  <a:lnTo>
                    <a:pt x="809630" y="995680"/>
                  </a:lnTo>
                  <a:lnTo>
                    <a:pt x="811220" y="988060"/>
                  </a:lnTo>
                  <a:lnTo>
                    <a:pt x="813128" y="981075"/>
                  </a:lnTo>
                  <a:lnTo>
                    <a:pt x="815354" y="973455"/>
                  </a:lnTo>
                  <a:lnTo>
                    <a:pt x="818216" y="966470"/>
                  </a:lnTo>
                  <a:lnTo>
                    <a:pt x="821397" y="959485"/>
                  </a:lnTo>
                  <a:lnTo>
                    <a:pt x="824577" y="952183"/>
                  </a:lnTo>
                  <a:lnTo>
                    <a:pt x="828393" y="945515"/>
                  </a:lnTo>
                  <a:lnTo>
                    <a:pt x="832845" y="938848"/>
                  </a:lnTo>
                  <a:lnTo>
                    <a:pt x="837297" y="932180"/>
                  </a:lnTo>
                  <a:lnTo>
                    <a:pt x="842385" y="925830"/>
                  </a:lnTo>
                  <a:lnTo>
                    <a:pt x="847473" y="920115"/>
                  </a:lnTo>
                  <a:lnTo>
                    <a:pt x="852879" y="914083"/>
                  </a:lnTo>
                  <a:lnTo>
                    <a:pt x="859240" y="908368"/>
                  </a:lnTo>
                  <a:lnTo>
                    <a:pt x="865282" y="902653"/>
                  </a:lnTo>
                  <a:lnTo>
                    <a:pt x="871960" y="897890"/>
                  </a:lnTo>
                  <a:lnTo>
                    <a:pt x="878638" y="893445"/>
                  </a:lnTo>
                  <a:lnTo>
                    <a:pt x="885316" y="889000"/>
                  </a:lnTo>
                  <a:lnTo>
                    <a:pt x="892313" y="885508"/>
                  </a:lnTo>
                  <a:lnTo>
                    <a:pt x="899627" y="882015"/>
                  </a:lnTo>
                  <a:lnTo>
                    <a:pt x="906941" y="878840"/>
                  </a:lnTo>
                  <a:lnTo>
                    <a:pt x="914573" y="875983"/>
                  </a:lnTo>
                  <a:lnTo>
                    <a:pt x="921887" y="873760"/>
                  </a:lnTo>
                  <a:lnTo>
                    <a:pt x="929520" y="872173"/>
                  </a:lnTo>
                  <a:lnTo>
                    <a:pt x="936834" y="870585"/>
                  </a:lnTo>
                  <a:lnTo>
                    <a:pt x="944784" y="869315"/>
                  </a:lnTo>
                  <a:lnTo>
                    <a:pt x="952734" y="868363"/>
                  </a:lnTo>
                  <a:lnTo>
                    <a:pt x="960685" y="868045"/>
                  </a:lnTo>
                  <a:lnTo>
                    <a:pt x="967999" y="867728"/>
                  </a:lnTo>
                  <a:lnTo>
                    <a:pt x="1216364" y="620078"/>
                  </a:lnTo>
                  <a:lnTo>
                    <a:pt x="1219862" y="616585"/>
                  </a:lnTo>
                  <a:lnTo>
                    <a:pt x="1223996" y="613410"/>
                  </a:lnTo>
                  <a:lnTo>
                    <a:pt x="1228130" y="610235"/>
                  </a:lnTo>
                  <a:lnTo>
                    <a:pt x="1232264" y="607060"/>
                  </a:lnTo>
                  <a:lnTo>
                    <a:pt x="1236398" y="604520"/>
                  </a:lnTo>
                  <a:lnTo>
                    <a:pt x="1240851" y="601980"/>
                  </a:lnTo>
                  <a:lnTo>
                    <a:pt x="1245621" y="599758"/>
                  </a:lnTo>
                  <a:lnTo>
                    <a:pt x="1250073" y="597535"/>
                  </a:lnTo>
                  <a:lnTo>
                    <a:pt x="1254843" y="596265"/>
                  </a:lnTo>
                  <a:lnTo>
                    <a:pt x="1259295" y="594678"/>
                  </a:lnTo>
                  <a:lnTo>
                    <a:pt x="1264065" y="593408"/>
                  </a:lnTo>
                  <a:lnTo>
                    <a:pt x="1268835" y="592138"/>
                  </a:lnTo>
                  <a:lnTo>
                    <a:pt x="1278694" y="590868"/>
                  </a:lnTo>
                  <a:lnTo>
                    <a:pt x="1288552" y="590550"/>
                  </a:lnTo>
                  <a:close/>
                  <a:moveTo>
                    <a:pt x="799395" y="26988"/>
                  </a:moveTo>
                  <a:lnTo>
                    <a:pt x="618825" y="785302"/>
                  </a:lnTo>
                  <a:lnTo>
                    <a:pt x="426196" y="592785"/>
                  </a:lnTo>
                  <a:lnTo>
                    <a:pt x="414454" y="608987"/>
                  </a:lnTo>
                  <a:lnTo>
                    <a:pt x="403030" y="625189"/>
                  </a:lnTo>
                  <a:lnTo>
                    <a:pt x="392240" y="641708"/>
                  </a:lnTo>
                  <a:lnTo>
                    <a:pt x="381450" y="658228"/>
                  </a:lnTo>
                  <a:lnTo>
                    <a:pt x="371295" y="674748"/>
                  </a:lnTo>
                  <a:lnTo>
                    <a:pt x="361775" y="691585"/>
                  </a:lnTo>
                  <a:lnTo>
                    <a:pt x="352254" y="709058"/>
                  </a:lnTo>
                  <a:lnTo>
                    <a:pt x="343369" y="726213"/>
                  </a:lnTo>
                  <a:lnTo>
                    <a:pt x="336387" y="741144"/>
                  </a:lnTo>
                  <a:lnTo>
                    <a:pt x="329088" y="756393"/>
                  </a:lnTo>
                  <a:lnTo>
                    <a:pt x="322741" y="771642"/>
                  </a:lnTo>
                  <a:lnTo>
                    <a:pt x="316711" y="786573"/>
                  </a:lnTo>
                  <a:lnTo>
                    <a:pt x="310365" y="801822"/>
                  </a:lnTo>
                  <a:lnTo>
                    <a:pt x="304652" y="817706"/>
                  </a:lnTo>
                  <a:lnTo>
                    <a:pt x="299257" y="832955"/>
                  </a:lnTo>
                  <a:lnTo>
                    <a:pt x="294180" y="848839"/>
                  </a:lnTo>
                  <a:lnTo>
                    <a:pt x="289420" y="864723"/>
                  </a:lnTo>
                  <a:lnTo>
                    <a:pt x="284977" y="880290"/>
                  </a:lnTo>
                  <a:lnTo>
                    <a:pt x="280851" y="896174"/>
                  </a:lnTo>
                  <a:lnTo>
                    <a:pt x="276726" y="912376"/>
                  </a:lnTo>
                  <a:lnTo>
                    <a:pt x="273235" y="927942"/>
                  </a:lnTo>
                  <a:lnTo>
                    <a:pt x="270062" y="944144"/>
                  </a:lnTo>
                  <a:lnTo>
                    <a:pt x="267523" y="960346"/>
                  </a:lnTo>
                  <a:lnTo>
                    <a:pt x="264667" y="976548"/>
                  </a:lnTo>
                  <a:lnTo>
                    <a:pt x="262128" y="992433"/>
                  </a:lnTo>
                  <a:lnTo>
                    <a:pt x="260224" y="1008634"/>
                  </a:lnTo>
                  <a:lnTo>
                    <a:pt x="258637" y="1024836"/>
                  </a:lnTo>
                  <a:lnTo>
                    <a:pt x="257050" y="1041038"/>
                  </a:lnTo>
                  <a:lnTo>
                    <a:pt x="256098" y="1057240"/>
                  </a:lnTo>
                  <a:lnTo>
                    <a:pt x="255464" y="1073760"/>
                  </a:lnTo>
                  <a:lnTo>
                    <a:pt x="254829" y="1089962"/>
                  </a:lnTo>
                  <a:lnTo>
                    <a:pt x="254829" y="1105846"/>
                  </a:lnTo>
                  <a:lnTo>
                    <a:pt x="254829" y="1122683"/>
                  </a:lnTo>
                  <a:lnTo>
                    <a:pt x="255464" y="1138568"/>
                  </a:lnTo>
                  <a:lnTo>
                    <a:pt x="256416" y="1155087"/>
                  </a:lnTo>
                  <a:lnTo>
                    <a:pt x="257050" y="1171289"/>
                  </a:lnTo>
                  <a:lnTo>
                    <a:pt x="258637" y="1187491"/>
                  </a:lnTo>
                  <a:lnTo>
                    <a:pt x="260224" y="1203693"/>
                  </a:lnTo>
                  <a:lnTo>
                    <a:pt x="262128" y="1219895"/>
                  </a:lnTo>
                  <a:lnTo>
                    <a:pt x="264667" y="1236097"/>
                  </a:lnTo>
                  <a:lnTo>
                    <a:pt x="267523" y="1251981"/>
                  </a:lnTo>
                  <a:lnTo>
                    <a:pt x="270379" y="1268183"/>
                  </a:lnTo>
                  <a:lnTo>
                    <a:pt x="273552" y="1284385"/>
                  </a:lnTo>
                  <a:lnTo>
                    <a:pt x="277361" y="1300269"/>
                  </a:lnTo>
                  <a:lnTo>
                    <a:pt x="281169" y="1316153"/>
                  </a:lnTo>
                  <a:lnTo>
                    <a:pt x="284977" y="1332038"/>
                  </a:lnTo>
                  <a:lnTo>
                    <a:pt x="289737" y="1347922"/>
                  </a:lnTo>
                  <a:lnTo>
                    <a:pt x="294497" y="1363488"/>
                  </a:lnTo>
                  <a:lnTo>
                    <a:pt x="299575" y="1379373"/>
                  </a:lnTo>
                  <a:lnTo>
                    <a:pt x="305287" y="1394622"/>
                  </a:lnTo>
                  <a:lnTo>
                    <a:pt x="310682" y="1410188"/>
                  </a:lnTo>
                  <a:lnTo>
                    <a:pt x="317029" y="1425437"/>
                  </a:lnTo>
                  <a:lnTo>
                    <a:pt x="323376" y="1440686"/>
                  </a:lnTo>
                  <a:lnTo>
                    <a:pt x="330040" y="1456252"/>
                  </a:lnTo>
                  <a:lnTo>
                    <a:pt x="337022" y="1471184"/>
                  </a:lnTo>
                  <a:lnTo>
                    <a:pt x="344003" y="1486115"/>
                  </a:lnTo>
                  <a:lnTo>
                    <a:pt x="351620" y="1501046"/>
                  </a:lnTo>
                  <a:lnTo>
                    <a:pt x="359553" y="1515660"/>
                  </a:lnTo>
                  <a:lnTo>
                    <a:pt x="367804" y="1530273"/>
                  </a:lnTo>
                  <a:lnTo>
                    <a:pt x="376373" y="1544887"/>
                  </a:lnTo>
                  <a:lnTo>
                    <a:pt x="384941" y="1558865"/>
                  </a:lnTo>
                  <a:lnTo>
                    <a:pt x="394461" y="1573161"/>
                  </a:lnTo>
                  <a:lnTo>
                    <a:pt x="403982" y="1587139"/>
                  </a:lnTo>
                  <a:lnTo>
                    <a:pt x="413819" y="1601117"/>
                  </a:lnTo>
                  <a:lnTo>
                    <a:pt x="423657" y="1614777"/>
                  </a:lnTo>
                  <a:lnTo>
                    <a:pt x="434130" y="1628120"/>
                  </a:lnTo>
                  <a:lnTo>
                    <a:pt x="444919" y="1641780"/>
                  </a:lnTo>
                  <a:lnTo>
                    <a:pt x="455709" y="1655123"/>
                  </a:lnTo>
                  <a:lnTo>
                    <a:pt x="466816" y="1668148"/>
                  </a:lnTo>
                  <a:lnTo>
                    <a:pt x="478558" y="1680856"/>
                  </a:lnTo>
                  <a:lnTo>
                    <a:pt x="490300" y="1693563"/>
                  </a:lnTo>
                  <a:lnTo>
                    <a:pt x="502676" y="1706270"/>
                  </a:lnTo>
                  <a:lnTo>
                    <a:pt x="512832" y="1716119"/>
                  </a:lnTo>
                  <a:lnTo>
                    <a:pt x="522987" y="1725967"/>
                  </a:lnTo>
                  <a:lnTo>
                    <a:pt x="533776" y="1735497"/>
                  </a:lnTo>
                  <a:lnTo>
                    <a:pt x="544249" y="1744710"/>
                  </a:lnTo>
                  <a:lnTo>
                    <a:pt x="555039" y="1753923"/>
                  </a:lnTo>
                  <a:lnTo>
                    <a:pt x="565511" y="1762818"/>
                  </a:lnTo>
                  <a:lnTo>
                    <a:pt x="587725" y="1780291"/>
                  </a:lnTo>
                  <a:lnTo>
                    <a:pt x="609939" y="1796811"/>
                  </a:lnTo>
                  <a:lnTo>
                    <a:pt x="633106" y="1812695"/>
                  </a:lnTo>
                  <a:lnTo>
                    <a:pt x="656589" y="1827626"/>
                  </a:lnTo>
                  <a:lnTo>
                    <a:pt x="680073" y="1841604"/>
                  </a:lnTo>
                  <a:lnTo>
                    <a:pt x="704509" y="1854629"/>
                  </a:lnTo>
                  <a:lnTo>
                    <a:pt x="728944" y="1867337"/>
                  </a:lnTo>
                  <a:lnTo>
                    <a:pt x="753697" y="1878774"/>
                  </a:lnTo>
                  <a:lnTo>
                    <a:pt x="778768" y="1889257"/>
                  </a:lnTo>
                  <a:lnTo>
                    <a:pt x="804155" y="1899741"/>
                  </a:lnTo>
                  <a:lnTo>
                    <a:pt x="829543" y="1908636"/>
                  </a:lnTo>
                  <a:lnTo>
                    <a:pt x="855566" y="1916896"/>
                  </a:lnTo>
                  <a:lnTo>
                    <a:pt x="881906" y="1923885"/>
                  </a:lnTo>
                  <a:lnTo>
                    <a:pt x="908245" y="1930556"/>
                  </a:lnTo>
                  <a:lnTo>
                    <a:pt x="934585" y="1936592"/>
                  </a:lnTo>
                  <a:lnTo>
                    <a:pt x="961242" y="1941357"/>
                  </a:lnTo>
                  <a:lnTo>
                    <a:pt x="988217" y="1945805"/>
                  </a:lnTo>
                  <a:lnTo>
                    <a:pt x="1014874" y="1948982"/>
                  </a:lnTo>
                  <a:lnTo>
                    <a:pt x="1042165" y="1951206"/>
                  </a:lnTo>
                  <a:lnTo>
                    <a:pt x="1068823" y="1952794"/>
                  </a:lnTo>
                  <a:lnTo>
                    <a:pt x="1095797" y="1953112"/>
                  </a:lnTo>
                  <a:lnTo>
                    <a:pt x="1123089" y="1953112"/>
                  </a:lnTo>
                  <a:lnTo>
                    <a:pt x="1150063" y="1951841"/>
                  </a:lnTo>
                  <a:lnTo>
                    <a:pt x="1177355" y="1950253"/>
                  </a:lnTo>
                  <a:lnTo>
                    <a:pt x="1204012" y="1947711"/>
                  </a:lnTo>
                  <a:lnTo>
                    <a:pt x="1231304" y="1944217"/>
                  </a:lnTo>
                  <a:lnTo>
                    <a:pt x="1257961" y="1939451"/>
                  </a:lnTo>
                  <a:lnTo>
                    <a:pt x="1284618" y="1934368"/>
                  </a:lnTo>
                  <a:lnTo>
                    <a:pt x="1311275" y="1928015"/>
                  </a:lnTo>
                  <a:lnTo>
                    <a:pt x="1258913" y="2147853"/>
                  </a:lnTo>
                  <a:lnTo>
                    <a:pt x="1246219" y="2200588"/>
                  </a:lnTo>
                  <a:lnTo>
                    <a:pt x="1220514" y="2203130"/>
                  </a:lnTo>
                  <a:lnTo>
                    <a:pt x="1195126" y="2205989"/>
                  </a:lnTo>
                  <a:lnTo>
                    <a:pt x="1169104" y="2207895"/>
                  </a:lnTo>
                  <a:lnTo>
                    <a:pt x="1143082" y="2209166"/>
                  </a:lnTo>
                  <a:lnTo>
                    <a:pt x="1117694" y="2209801"/>
                  </a:lnTo>
                  <a:lnTo>
                    <a:pt x="1091672" y="2209801"/>
                  </a:lnTo>
                  <a:lnTo>
                    <a:pt x="1065649" y="2209483"/>
                  </a:lnTo>
                  <a:lnTo>
                    <a:pt x="1039627" y="2208530"/>
                  </a:lnTo>
                  <a:lnTo>
                    <a:pt x="1013287" y="2206307"/>
                  </a:lnTo>
                  <a:lnTo>
                    <a:pt x="987265" y="2204083"/>
                  </a:lnTo>
                  <a:lnTo>
                    <a:pt x="961242" y="2201224"/>
                  </a:lnTo>
                  <a:lnTo>
                    <a:pt x="935537" y="2197411"/>
                  </a:lnTo>
                  <a:lnTo>
                    <a:pt x="909832" y="2193282"/>
                  </a:lnTo>
                  <a:lnTo>
                    <a:pt x="883810" y="2188199"/>
                  </a:lnTo>
                  <a:lnTo>
                    <a:pt x="857787" y="2182798"/>
                  </a:lnTo>
                  <a:lnTo>
                    <a:pt x="832400" y="2176762"/>
                  </a:lnTo>
                  <a:lnTo>
                    <a:pt x="832717" y="2174856"/>
                  </a:lnTo>
                  <a:lnTo>
                    <a:pt x="814946" y="2170091"/>
                  </a:lnTo>
                  <a:lnTo>
                    <a:pt x="797808" y="2165325"/>
                  </a:lnTo>
                  <a:lnTo>
                    <a:pt x="780037" y="2160242"/>
                  </a:lnTo>
                  <a:lnTo>
                    <a:pt x="762583" y="2154842"/>
                  </a:lnTo>
                  <a:lnTo>
                    <a:pt x="745446" y="2149441"/>
                  </a:lnTo>
                  <a:lnTo>
                    <a:pt x="727992" y="2143087"/>
                  </a:lnTo>
                  <a:lnTo>
                    <a:pt x="710856" y="2136734"/>
                  </a:lnTo>
                  <a:lnTo>
                    <a:pt x="693719" y="2130380"/>
                  </a:lnTo>
                  <a:lnTo>
                    <a:pt x="676900" y="2123391"/>
                  </a:lnTo>
                  <a:lnTo>
                    <a:pt x="660080" y="2116084"/>
                  </a:lnTo>
                  <a:lnTo>
                    <a:pt x="642943" y="2108777"/>
                  </a:lnTo>
                  <a:lnTo>
                    <a:pt x="626441" y="2100835"/>
                  </a:lnTo>
                  <a:lnTo>
                    <a:pt x="609939" y="2092893"/>
                  </a:lnTo>
                  <a:lnTo>
                    <a:pt x="593437" y="2084633"/>
                  </a:lnTo>
                  <a:lnTo>
                    <a:pt x="577253" y="2076056"/>
                  </a:lnTo>
                  <a:lnTo>
                    <a:pt x="561385" y="2067478"/>
                  </a:lnTo>
                  <a:lnTo>
                    <a:pt x="545201" y="2057948"/>
                  </a:lnTo>
                  <a:lnTo>
                    <a:pt x="529016" y="2048417"/>
                  </a:lnTo>
                  <a:lnTo>
                    <a:pt x="513149" y="2038887"/>
                  </a:lnTo>
                  <a:lnTo>
                    <a:pt x="497916" y="2028721"/>
                  </a:lnTo>
                  <a:lnTo>
                    <a:pt x="482049" y="2018555"/>
                  </a:lnTo>
                  <a:lnTo>
                    <a:pt x="466816" y="2007754"/>
                  </a:lnTo>
                  <a:lnTo>
                    <a:pt x="451901" y="1996952"/>
                  </a:lnTo>
                  <a:lnTo>
                    <a:pt x="436668" y="1985833"/>
                  </a:lnTo>
                  <a:lnTo>
                    <a:pt x="422070" y="1974397"/>
                  </a:lnTo>
                  <a:lnTo>
                    <a:pt x="407155" y="1962642"/>
                  </a:lnTo>
                  <a:lnTo>
                    <a:pt x="392557" y="1950888"/>
                  </a:lnTo>
                  <a:lnTo>
                    <a:pt x="378277" y="1938498"/>
                  </a:lnTo>
                  <a:lnTo>
                    <a:pt x="364313" y="1926109"/>
                  </a:lnTo>
                  <a:lnTo>
                    <a:pt x="350033" y="1913083"/>
                  </a:lnTo>
                  <a:lnTo>
                    <a:pt x="336387" y="1900058"/>
                  </a:lnTo>
                  <a:lnTo>
                    <a:pt x="322424" y="1886716"/>
                  </a:lnTo>
                  <a:lnTo>
                    <a:pt x="305604" y="1869243"/>
                  </a:lnTo>
                  <a:lnTo>
                    <a:pt x="289420" y="1852088"/>
                  </a:lnTo>
                  <a:lnTo>
                    <a:pt x="273235" y="1833980"/>
                  </a:lnTo>
                  <a:lnTo>
                    <a:pt x="258002" y="1815554"/>
                  </a:lnTo>
                  <a:lnTo>
                    <a:pt x="242452" y="1797446"/>
                  </a:lnTo>
                  <a:lnTo>
                    <a:pt x="228172" y="1779020"/>
                  </a:lnTo>
                  <a:lnTo>
                    <a:pt x="213891" y="1760277"/>
                  </a:lnTo>
                  <a:lnTo>
                    <a:pt x="200245" y="1741216"/>
                  </a:lnTo>
                  <a:lnTo>
                    <a:pt x="187234" y="1721837"/>
                  </a:lnTo>
                  <a:lnTo>
                    <a:pt x="174223" y="1702141"/>
                  </a:lnTo>
                  <a:lnTo>
                    <a:pt x="161846" y="1682444"/>
                  </a:lnTo>
                  <a:lnTo>
                    <a:pt x="150105" y="1662748"/>
                  </a:lnTo>
                  <a:lnTo>
                    <a:pt x="138363" y="1642734"/>
                  </a:lnTo>
                  <a:lnTo>
                    <a:pt x="127573" y="1622402"/>
                  </a:lnTo>
                  <a:lnTo>
                    <a:pt x="117101" y="1602388"/>
                  </a:lnTo>
                  <a:lnTo>
                    <a:pt x="106946" y="1581420"/>
                  </a:lnTo>
                  <a:lnTo>
                    <a:pt x="97425" y="1560453"/>
                  </a:lnTo>
                  <a:lnTo>
                    <a:pt x="87905" y="1539486"/>
                  </a:lnTo>
                  <a:lnTo>
                    <a:pt x="79336" y="1518836"/>
                  </a:lnTo>
                  <a:lnTo>
                    <a:pt x="71085" y="1497551"/>
                  </a:lnTo>
                  <a:lnTo>
                    <a:pt x="63152" y="1476267"/>
                  </a:lnTo>
                  <a:lnTo>
                    <a:pt x="56170" y="1454664"/>
                  </a:lnTo>
                  <a:lnTo>
                    <a:pt x="49189" y="1432744"/>
                  </a:lnTo>
                  <a:lnTo>
                    <a:pt x="42842" y="1411141"/>
                  </a:lnTo>
                  <a:lnTo>
                    <a:pt x="36495" y="1389539"/>
                  </a:lnTo>
                  <a:lnTo>
                    <a:pt x="31100" y="1367618"/>
                  </a:lnTo>
                  <a:lnTo>
                    <a:pt x="25705" y="1345380"/>
                  </a:lnTo>
                  <a:lnTo>
                    <a:pt x="21262" y="1323460"/>
                  </a:lnTo>
                  <a:lnTo>
                    <a:pt x="17137" y="1301222"/>
                  </a:lnTo>
                  <a:lnTo>
                    <a:pt x="13328" y="1278984"/>
                  </a:lnTo>
                  <a:lnTo>
                    <a:pt x="10155" y="1256746"/>
                  </a:lnTo>
                  <a:lnTo>
                    <a:pt x="7299" y="1234508"/>
                  </a:lnTo>
                  <a:lnTo>
                    <a:pt x="5077" y="1211953"/>
                  </a:lnTo>
                  <a:lnTo>
                    <a:pt x="2856" y="1189397"/>
                  </a:lnTo>
                  <a:lnTo>
                    <a:pt x="1587" y="1167159"/>
                  </a:lnTo>
                  <a:lnTo>
                    <a:pt x="317" y="1144604"/>
                  </a:lnTo>
                  <a:lnTo>
                    <a:pt x="0" y="1122048"/>
                  </a:lnTo>
                  <a:lnTo>
                    <a:pt x="0" y="1099810"/>
                  </a:lnTo>
                  <a:lnTo>
                    <a:pt x="0" y="1077254"/>
                  </a:lnTo>
                  <a:lnTo>
                    <a:pt x="635" y="1054699"/>
                  </a:lnTo>
                  <a:lnTo>
                    <a:pt x="2221" y="1032461"/>
                  </a:lnTo>
                  <a:lnTo>
                    <a:pt x="3808" y="1009905"/>
                  </a:lnTo>
                  <a:lnTo>
                    <a:pt x="5712" y="987350"/>
                  </a:lnTo>
                  <a:lnTo>
                    <a:pt x="8568" y="965429"/>
                  </a:lnTo>
                  <a:lnTo>
                    <a:pt x="11742" y="942874"/>
                  </a:lnTo>
                  <a:lnTo>
                    <a:pt x="14915" y="920636"/>
                  </a:lnTo>
                  <a:lnTo>
                    <a:pt x="19041" y="898398"/>
                  </a:lnTo>
                  <a:lnTo>
                    <a:pt x="23484" y="876478"/>
                  </a:lnTo>
                  <a:lnTo>
                    <a:pt x="28244" y="854240"/>
                  </a:lnTo>
                  <a:lnTo>
                    <a:pt x="33639" y="832319"/>
                  </a:lnTo>
                  <a:lnTo>
                    <a:pt x="39351" y="810717"/>
                  </a:lnTo>
                  <a:lnTo>
                    <a:pt x="45380" y="788479"/>
                  </a:lnTo>
                  <a:lnTo>
                    <a:pt x="52045" y="766876"/>
                  </a:lnTo>
                  <a:lnTo>
                    <a:pt x="59344" y="745591"/>
                  </a:lnTo>
                  <a:lnTo>
                    <a:pt x="66643" y="723989"/>
                  </a:lnTo>
                  <a:lnTo>
                    <a:pt x="74894" y="702704"/>
                  </a:lnTo>
                  <a:lnTo>
                    <a:pt x="83145" y="681737"/>
                  </a:lnTo>
                  <a:lnTo>
                    <a:pt x="92348" y="660452"/>
                  </a:lnTo>
                  <a:lnTo>
                    <a:pt x="101868" y="639802"/>
                  </a:lnTo>
                  <a:lnTo>
                    <a:pt x="111706" y="619153"/>
                  </a:lnTo>
                  <a:lnTo>
                    <a:pt x="121861" y="598821"/>
                  </a:lnTo>
                  <a:lnTo>
                    <a:pt x="132333" y="578171"/>
                  </a:lnTo>
                  <a:lnTo>
                    <a:pt x="143758" y="558157"/>
                  </a:lnTo>
                  <a:lnTo>
                    <a:pt x="155182" y="538143"/>
                  </a:lnTo>
                  <a:lnTo>
                    <a:pt x="165337" y="521623"/>
                  </a:lnTo>
                  <a:lnTo>
                    <a:pt x="175810" y="505422"/>
                  </a:lnTo>
                  <a:lnTo>
                    <a:pt x="186282" y="489220"/>
                  </a:lnTo>
                  <a:lnTo>
                    <a:pt x="197389" y="473018"/>
                  </a:lnTo>
                  <a:lnTo>
                    <a:pt x="208814" y="457451"/>
                  </a:lnTo>
                  <a:lnTo>
                    <a:pt x="220238" y="441567"/>
                  </a:lnTo>
                  <a:lnTo>
                    <a:pt x="231980" y="425683"/>
                  </a:lnTo>
                  <a:lnTo>
                    <a:pt x="244039" y="410434"/>
                  </a:lnTo>
                  <a:lnTo>
                    <a:pt x="41255" y="207115"/>
                  </a:lnTo>
                  <a:lnTo>
                    <a:pt x="799395" y="26988"/>
                  </a:lnTo>
                  <a:close/>
                  <a:moveTo>
                    <a:pt x="1115113" y="0"/>
                  </a:moveTo>
                  <a:lnTo>
                    <a:pt x="1141155" y="953"/>
                  </a:lnTo>
                  <a:lnTo>
                    <a:pt x="1167196" y="1906"/>
                  </a:lnTo>
                  <a:lnTo>
                    <a:pt x="1193555" y="3494"/>
                  </a:lnTo>
                  <a:lnTo>
                    <a:pt x="1219596" y="6035"/>
                  </a:lnTo>
                  <a:lnTo>
                    <a:pt x="1245320" y="9212"/>
                  </a:lnTo>
                  <a:lnTo>
                    <a:pt x="1271044" y="12706"/>
                  </a:lnTo>
                  <a:lnTo>
                    <a:pt x="1297085" y="17152"/>
                  </a:lnTo>
                  <a:lnTo>
                    <a:pt x="1323126" y="21599"/>
                  </a:lnTo>
                  <a:lnTo>
                    <a:pt x="1348532" y="27317"/>
                  </a:lnTo>
                  <a:lnTo>
                    <a:pt x="1374574" y="33670"/>
                  </a:lnTo>
                  <a:lnTo>
                    <a:pt x="1392676" y="38434"/>
                  </a:lnTo>
                  <a:lnTo>
                    <a:pt x="1410460" y="42881"/>
                  </a:lnTo>
                  <a:lnTo>
                    <a:pt x="1428244" y="48599"/>
                  </a:lnTo>
                  <a:lnTo>
                    <a:pt x="1445711" y="53999"/>
                  </a:lnTo>
                  <a:lnTo>
                    <a:pt x="1463495" y="60034"/>
                  </a:lnTo>
                  <a:lnTo>
                    <a:pt x="1480962" y="66387"/>
                  </a:lnTo>
                  <a:lnTo>
                    <a:pt x="1498746" y="72422"/>
                  </a:lnTo>
                  <a:lnTo>
                    <a:pt x="1515578" y="79092"/>
                  </a:lnTo>
                  <a:lnTo>
                    <a:pt x="1532727" y="86398"/>
                  </a:lnTo>
                  <a:lnTo>
                    <a:pt x="1549876" y="93703"/>
                  </a:lnTo>
                  <a:lnTo>
                    <a:pt x="1566708" y="101327"/>
                  </a:lnTo>
                  <a:lnTo>
                    <a:pt x="1583222" y="109585"/>
                  </a:lnTo>
                  <a:lnTo>
                    <a:pt x="1600053" y="117526"/>
                  </a:lnTo>
                  <a:lnTo>
                    <a:pt x="1616250" y="126103"/>
                  </a:lnTo>
                  <a:lnTo>
                    <a:pt x="1632764" y="134679"/>
                  </a:lnTo>
                  <a:lnTo>
                    <a:pt x="1648960" y="143890"/>
                  </a:lnTo>
                  <a:lnTo>
                    <a:pt x="1665157" y="152784"/>
                  </a:lnTo>
                  <a:lnTo>
                    <a:pt x="1681035" y="162631"/>
                  </a:lnTo>
                  <a:lnTo>
                    <a:pt x="1696597" y="172478"/>
                  </a:lnTo>
                  <a:lnTo>
                    <a:pt x="1712158" y="182325"/>
                  </a:lnTo>
                  <a:lnTo>
                    <a:pt x="1727402" y="193124"/>
                  </a:lnTo>
                  <a:lnTo>
                    <a:pt x="1742645" y="203606"/>
                  </a:lnTo>
                  <a:lnTo>
                    <a:pt x="1757572" y="214406"/>
                  </a:lnTo>
                  <a:lnTo>
                    <a:pt x="1772498" y="225206"/>
                  </a:lnTo>
                  <a:lnTo>
                    <a:pt x="1787106" y="236641"/>
                  </a:lnTo>
                  <a:lnTo>
                    <a:pt x="1801715" y="248711"/>
                  </a:lnTo>
                  <a:lnTo>
                    <a:pt x="1816323" y="260464"/>
                  </a:lnTo>
                  <a:lnTo>
                    <a:pt x="1830614" y="272534"/>
                  </a:lnTo>
                  <a:lnTo>
                    <a:pt x="1844270" y="284922"/>
                  </a:lnTo>
                  <a:lnTo>
                    <a:pt x="1857926" y="297310"/>
                  </a:lnTo>
                  <a:lnTo>
                    <a:pt x="1871582" y="310333"/>
                  </a:lnTo>
                  <a:lnTo>
                    <a:pt x="1884920" y="323356"/>
                  </a:lnTo>
                  <a:lnTo>
                    <a:pt x="1901751" y="340826"/>
                  </a:lnTo>
                  <a:lnTo>
                    <a:pt x="1918265" y="358296"/>
                  </a:lnTo>
                  <a:lnTo>
                    <a:pt x="1934144" y="376084"/>
                  </a:lnTo>
                  <a:lnTo>
                    <a:pt x="1949706" y="394190"/>
                  </a:lnTo>
                  <a:lnTo>
                    <a:pt x="1964632" y="412295"/>
                  </a:lnTo>
                  <a:lnTo>
                    <a:pt x="1979240" y="431036"/>
                  </a:lnTo>
                  <a:lnTo>
                    <a:pt x="1993531" y="449776"/>
                  </a:lnTo>
                  <a:lnTo>
                    <a:pt x="2007187" y="468835"/>
                  </a:lnTo>
                  <a:lnTo>
                    <a:pt x="2020525" y="487893"/>
                  </a:lnTo>
                  <a:lnTo>
                    <a:pt x="2033228" y="507587"/>
                  </a:lnTo>
                  <a:lnTo>
                    <a:pt x="2045931" y="527280"/>
                  </a:lnTo>
                  <a:lnTo>
                    <a:pt x="2057682" y="546974"/>
                  </a:lnTo>
                  <a:lnTo>
                    <a:pt x="2069114" y="567303"/>
                  </a:lnTo>
                  <a:lnTo>
                    <a:pt x="2080230" y="587314"/>
                  </a:lnTo>
                  <a:lnTo>
                    <a:pt x="2090710" y="607643"/>
                  </a:lnTo>
                  <a:lnTo>
                    <a:pt x="2100555" y="628607"/>
                  </a:lnTo>
                  <a:lnTo>
                    <a:pt x="2110399" y="648936"/>
                  </a:lnTo>
                  <a:lnTo>
                    <a:pt x="2119609" y="670218"/>
                  </a:lnTo>
                  <a:lnTo>
                    <a:pt x="2128184" y="691182"/>
                  </a:lnTo>
                  <a:lnTo>
                    <a:pt x="2136441" y="712464"/>
                  </a:lnTo>
                  <a:lnTo>
                    <a:pt x="2144380" y="733745"/>
                  </a:lnTo>
                  <a:lnTo>
                    <a:pt x="2151684" y="755345"/>
                  </a:lnTo>
                  <a:lnTo>
                    <a:pt x="2158354" y="776627"/>
                  </a:lnTo>
                  <a:lnTo>
                    <a:pt x="2165023" y="798544"/>
                  </a:lnTo>
                  <a:lnTo>
                    <a:pt x="2171057" y="820461"/>
                  </a:lnTo>
                  <a:lnTo>
                    <a:pt x="2176455" y="842378"/>
                  </a:lnTo>
                  <a:lnTo>
                    <a:pt x="2181537" y="863977"/>
                  </a:lnTo>
                  <a:lnTo>
                    <a:pt x="2186300" y="886530"/>
                  </a:lnTo>
                  <a:lnTo>
                    <a:pt x="2190429" y="908447"/>
                  </a:lnTo>
                  <a:lnTo>
                    <a:pt x="2194240" y="930681"/>
                  </a:lnTo>
                  <a:lnTo>
                    <a:pt x="2197416" y="952916"/>
                  </a:lnTo>
                  <a:lnTo>
                    <a:pt x="2200591" y="975151"/>
                  </a:lnTo>
                  <a:lnTo>
                    <a:pt x="2202814" y="997703"/>
                  </a:lnTo>
                  <a:lnTo>
                    <a:pt x="2204402" y="1019938"/>
                  </a:lnTo>
                  <a:lnTo>
                    <a:pt x="2205990" y="1042490"/>
                  </a:lnTo>
                  <a:lnTo>
                    <a:pt x="2207260" y="1065043"/>
                  </a:lnTo>
                  <a:lnTo>
                    <a:pt x="2207578" y="1087277"/>
                  </a:lnTo>
                  <a:lnTo>
                    <a:pt x="2208213" y="1109830"/>
                  </a:lnTo>
                  <a:lnTo>
                    <a:pt x="2207578" y="1132382"/>
                  </a:lnTo>
                  <a:lnTo>
                    <a:pt x="2206943" y="1154617"/>
                  </a:lnTo>
                  <a:lnTo>
                    <a:pt x="2205673" y="1177169"/>
                  </a:lnTo>
                  <a:lnTo>
                    <a:pt x="2203767" y="1199721"/>
                  </a:lnTo>
                  <a:lnTo>
                    <a:pt x="2201862" y="1221956"/>
                  </a:lnTo>
                  <a:lnTo>
                    <a:pt x="2199003" y="1244508"/>
                  </a:lnTo>
                  <a:lnTo>
                    <a:pt x="2195828" y="1267061"/>
                  </a:lnTo>
                  <a:lnTo>
                    <a:pt x="2192652" y="1288978"/>
                  </a:lnTo>
                  <a:lnTo>
                    <a:pt x="2188841" y="1310895"/>
                  </a:lnTo>
                  <a:lnTo>
                    <a:pt x="2184077" y="1333447"/>
                  </a:lnTo>
                  <a:lnTo>
                    <a:pt x="2179314" y="1355047"/>
                  </a:lnTo>
                  <a:lnTo>
                    <a:pt x="2173915" y="1377281"/>
                  </a:lnTo>
                  <a:lnTo>
                    <a:pt x="2168198" y="1399198"/>
                  </a:lnTo>
                  <a:lnTo>
                    <a:pt x="2162165" y="1420798"/>
                  </a:lnTo>
                  <a:lnTo>
                    <a:pt x="2155178" y="1442397"/>
                  </a:lnTo>
                  <a:lnTo>
                    <a:pt x="2148191" y="1464314"/>
                  </a:lnTo>
                  <a:lnTo>
                    <a:pt x="2140887" y="1485596"/>
                  </a:lnTo>
                  <a:lnTo>
                    <a:pt x="2132630" y="1506878"/>
                  </a:lnTo>
                  <a:lnTo>
                    <a:pt x="2124055" y="1527842"/>
                  </a:lnTo>
                  <a:lnTo>
                    <a:pt x="2115163" y="1548806"/>
                  </a:lnTo>
                  <a:lnTo>
                    <a:pt x="2105636" y="1569770"/>
                  </a:lnTo>
                  <a:lnTo>
                    <a:pt x="2095791" y="1590735"/>
                  </a:lnTo>
                  <a:lnTo>
                    <a:pt x="2085628" y="1611063"/>
                  </a:lnTo>
                  <a:lnTo>
                    <a:pt x="2075148" y="1631710"/>
                  </a:lnTo>
                  <a:lnTo>
                    <a:pt x="2063716" y="1651721"/>
                  </a:lnTo>
                  <a:lnTo>
                    <a:pt x="2052283" y="1671732"/>
                  </a:lnTo>
                  <a:lnTo>
                    <a:pt x="2041803" y="1687932"/>
                  </a:lnTo>
                  <a:lnTo>
                    <a:pt x="2031640" y="1704449"/>
                  </a:lnTo>
                  <a:lnTo>
                    <a:pt x="2021160" y="1720649"/>
                  </a:lnTo>
                  <a:lnTo>
                    <a:pt x="2010045" y="1736848"/>
                  </a:lnTo>
                  <a:lnTo>
                    <a:pt x="1998930" y="1752413"/>
                  </a:lnTo>
                  <a:lnTo>
                    <a:pt x="1987180" y="1768295"/>
                  </a:lnTo>
                  <a:lnTo>
                    <a:pt x="1975429" y="1783541"/>
                  </a:lnTo>
                  <a:lnTo>
                    <a:pt x="1963044" y="1798788"/>
                  </a:lnTo>
                  <a:lnTo>
                    <a:pt x="2166293" y="2002394"/>
                  </a:lnTo>
                  <a:lnTo>
                    <a:pt x="1407602" y="2182813"/>
                  </a:lnTo>
                  <a:lnTo>
                    <a:pt x="1588303" y="1424292"/>
                  </a:lnTo>
                  <a:lnTo>
                    <a:pt x="1780755" y="1616463"/>
                  </a:lnTo>
                  <a:lnTo>
                    <a:pt x="1792823" y="1600899"/>
                  </a:lnTo>
                  <a:lnTo>
                    <a:pt x="1804255" y="1584699"/>
                  </a:lnTo>
                  <a:lnTo>
                    <a:pt x="1815053" y="1568182"/>
                  </a:lnTo>
                  <a:lnTo>
                    <a:pt x="1825851" y="1551665"/>
                  </a:lnTo>
                  <a:lnTo>
                    <a:pt x="1836013" y="1534830"/>
                  </a:lnTo>
                  <a:lnTo>
                    <a:pt x="1845540" y="1517678"/>
                  </a:lnTo>
                  <a:lnTo>
                    <a:pt x="1855068" y="1500525"/>
                  </a:lnTo>
                  <a:lnTo>
                    <a:pt x="1863960" y="1483055"/>
                  </a:lnTo>
                  <a:lnTo>
                    <a:pt x="1870946" y="1468126"/>
                  </a:lnTo>
                  <a:lnTo>
                    <a:pt x="1878251" y="1453197"/>
                  </a:lnTo>
                  <a:lnTo>
                    <a:pt x="1884602" y="1438268"/>
                  </a:lnTo>
                  <a:lnTo>
                    <a:pt x="1891271" y="1422704"/>
                  </a:lnTo>
                  <a:lnTo>
                    <a:pt x="1896988" y="1407457"/>
                  </a:lnTo>
                  <a:lnTo>
                    <a:pt x="1902704" y="1392210"/>
                  </a:lnTo>
                  <a:lnTo>
                    <a:pt x="1908103" y="1376328"/>
                  </a:lnTo>
                  <a:lnTo>
                    <a:pt x="1913184" y="1360764"/>
                  </a:lnTo>
                  <a:lnTo>
                    <a:pt x="1917948" y="1344882"/>
                  </a:lnTo>
                  <a:lnTo>
                    <a:pt x="1922712" y="1329000"/>
                  </a:lnTo>
                  <a:lnTo>
                    <a:pt x="1926522" y="1313436"/>
                  </a:lnTo>
                  <a:lnTo>
                    <a:pt x="1930651" y="1297554"/>
                  </a:lnTo>
                  <a:lnTo>
                    <a:pt x="1934144" y="1281354"/>
                  </a:lnTo>
                  <a:lnTo>
                    <a:pt x="1937320" y="1265473"/>
                  </a:lnTo>
                  <a:lnTo>
                    <a:pt x="1940496" y="1249591"/>
                  </a:lnTo>
                  <a:lnTo>
                    <a:pt x="1942719" y="1233391"/>
                  </a:lnTo>
                  <a:lnTo>
                    <a:pt x="1944942" y="1217191"/>
                  </a:lnTo>
                  <a:lnTo>
                    <a:pt x="1947165" y="1200992"/>
                  </a:lnTo>
                  <a:lnTo>
                    <a:pt x="1949070" y="1184475"/>
                  </a:lnTo>
                  <a:lnTo>
                    <a:pt x="1950341" y="1168593"/>
                  </a:lnTo>
                  <a:lnTo>
                    <a:pt x="1951293" y="1152393"/>
                  </a:lnTo>
                  <a:lnTo>
                    <a:pt x="1952246" y="1135876"/>
                  </a:lnTo>
                  <a:lnTo>
                    <a:pt x="1952564" y="1119676"/>
                  </a:lnTo>
                  <a:lnTo>
                    <a:pt x="1952564" y="1103477"/>
                  </a:lnTo>
                  <a:lnTo>
                    <a:pt x="1952564" y="1086960"/>
                  </a:lnTo>
                  <a:lnTo>
                    <a:pt x="1952246" y="1070760"/>
                  </a:lnTo>
                  <a:lnTo>
                    <a:pt x="1951293" y="1054560"/>
                  </a:lnTo>
                  <a:lnTo>
                    <a:pt x="1950341" y="1038043"/>
                  </a:lnTo>
                  <a:lnTo>
                    <a:pt x="1948753" y="1021844"/>
                  </a:lnTo>
                  <a:lnTo>
                    <a:pt x="1947165" y="1005962"/>
                  </a:lnTo>
                  <a:lnTo>
                    <a:pt x="1944942" y="989762"/>
                  </a:lnTo>
                  <a:lnTo>
                    <a:pt x="1942719" y="973563"/>
                  </a:lnTo>
                  <a:lnTo>
                    <a:pt x="1939861" y="957363"/>
                  </a:lnTo>
                  <a:lnTo>
                    <a:pt x="1937320" y="941163"/>
                  </a:lnTo>
                  <a:lnTo>
                    <a:pt x="1933509" y="925599"/>
                  </a:lnTo>
                  <a:lnTo>
                    <a:pt x="1930016" y="909400"/>
                  </a:lnTo>
                  <a:lnTo>
                    <a:pt x="1926522" y="893518"/>
                  </a:lnTo>
                  <a:lnTo>
                    <a:pt x="1922394" y="877318"/>
                  </a:lnTo>
                  <a:lnTo>
                    <a:pt x="1917948" y="861754"/>
                  </a:lnTo>
                  <a:lnTo>
                    <a:pt x="1912867" y="845872"/>
                  </a:lnTo>
                  <a:lnTo>
                    <a:pt x="1907785" y="830625"/>
                  </a:lnTo>
                  <a:lnTo>
                    <a:pt x="1902704" y="814743"/>
                  </a:lnTo>
                  <a:lnTo>
                    <a:pt x="1896670" y="799497"/>
                  </a:lnTo>
                  <a:lnTo>
                    <a:pt x="1890636" y="784250"/>
                  </a:lnTo>
                  <a:lnTo>
                    <a:pt x="1883967" y="768686"/>
                  </a:lnTo>
                  <a:lnTo>
                    <a:pt x="1877298" y="753757"/>
                  </a:lnTo>
                  <a:lnTo>
                    <a:pt x="1870629" y="738510"/>
                  </a:lnTo>
                  <a:lnTo>
                    <a:pt x="1863325" y="723899"/>
                  </a:lnTo>
                  <a:lnTo>
                    <a:pt x="1855703" y="708970"/>
                  </a:lnTo>
                  <a:lnTo>
                    <a:pt x="1847763" y="694358"/>
                  </a:lnTo>
                  <a:lnTo>
                    <a:pt x="1839506" y="679747"/>
                  </a:lnTo>
                  <a:lnTo>
                    <a:pt x="1830932" y="665135"/>
                  </a:lnTo>
                  <a:lnTo>
                    <a:pt x="1822357" y="650524"/>
                  </a:lnTo>
                  <a:lnTo>
                    <a:pt x="1813147" y="636548"/>
                  </a:lnTo>
                  <a:lnTo>
                    <a:pt x="1803620" y="622572"/>
                  </a:lnTo>
                  <a:lnTo>
                    <a:pt x="1793775" y="608913"/>
                  </a:lnTo>
                  <a:lnTo>
                    <a:pt x="1783613" y="595255"/>
                  </a:lnTo>
                  <a:lnTo>
                    <a:pt x="1773450" y="581279"/>
                  </a:lnTo>
                  <a:lnTo>
                    <a:pt x="1762653" y="567938"/>
                  </a:lnTo>
                  <a:lnTo>
                    <a:pt x="1751855" y="554915"/>
                  </a:lnTo>
                  <a:lnTo>
                    <a:pt x="1740422" y="541892"/>
                  </a:lnTo>
                  <a:lnTo>
                    <a:pt x="1728672" y="528868"/>
                  </a:lnTo>
                  <a:lnTo>
                    <a:pt x="1716604" y="516481"/>
                  </a:lnTo>
                  <a:lnTo>
                    <a:pt x="1704536" y="503775"/>
                  </a:lnTo>
                  <a:lnTo>
                    <a:pt x="1694374" y="493611"/>
                  </a:lnTo>
                  <a:lnTo>
                    <a:pt x="1683576" y="483764"/>
                  </a:lnTo>
                  <a:lnTo>
                    <a:pt x="1673414" y="473917"/>
                  </a:lnTo>
                  <a:lnTo>
                    <a:pt x="1662298" y="464388"/>
                  </a:lnTo>
                  <a:lnTo>
                    <a:pt x="1651818" y="455176"/>
                  </a:lnTo>
                  <a:lnTo>
                    <a:pt x="1640703" y="445965"/>
                  </a:lnTo>
                  <a:lnTo>
                    <a:pt x="1629270" y="437071"/>
                  </a:lnTo>
                  <a:lnTo>
                    <a:pt x="1618155" y="428177"/>
                  </a:lnTo>
                  <a:lnTo>
                    <a:pt x="1607040" y="419918"/>
                  </a:lnTo>
                  <a:lnTo>
                    <a:pt x="1594972" y="411342"/>
                  </a:lnTo>
                  <a:lnTo>
                    <a:pt x="1583539" y="403401"/>
                  </a:lnTo>
                  <a:lnTo>
                    <a:pt x="1571789" y="395460"/>
                  </a:lnTo>
                  <a:lnTo>
                    <a:pt x="1559721" y="387519"/>
                  </a:lnTo>
                  <a:lnTo>
                    <a:pt x="1547971" y="380213"/>
                  </a:lnTo>
                  <a:lnTo>
                    <a:pt x="1535585" y="372590"/>
                  </a:lnTo>
                  <a:lnTo>
                    <a:pt x="1522882" y="365602"/>
                  </a:lnTo>
                  <a:lnTo>
                    <a:pt x="1510814" y="358296"/>
                  </a:lnTo>
                  <a:lnTo>
                    <a:pt x="1498111" y="351626"/>
                  </a:lnTo>
                  <a:lnTo>
                    <a:pt x="1485726" y="345591"/>
                  </a:lnTo>
                  <a:lnTo>
                    <a:pt x="1472705" y="339238"/>
                  </a:lnTo>
                  <a:lnTo>
                    <a:pt x="1460002" y="332885"/>
                  </a:lnTo>
                  <a:lnTo>
                    <a:pt x="1446981" y="326850"/>
                  </a:lnTo>
                  <a:lnTo>
                    <a:pt x="1433961" y="321450"/>
                  </a:lnTo>
                  <a:lnTo>
                    <a:pt x="1420622" y="316051"/>
                  </a:lnTo>
                  <a:lnTo>
                    <a:pt x="1407284" y="310651"/>
                  </a:lnTo>
                  <a:lnTo>
                    <a:pt x="1394263" y="305568"/>
                  </a:lnTo>
                  <a:lnTo>
                    <a:pt x="1380608" y="300804"/>
                  </a:lnTo>
                  <a:lnTo>
                    <a:pt x="1367269" y="296674"/>
                  </a:lnTo>
                  <a:lnTo>
                    <a:pt x="1353614" y="292228"/>
                  </a:lnTo>
                  <a:lnTo>
                    <a:pt x="1339958" y="288416"/>
                  </a:lnTo>
                  <a:lnTo>
                    <a:pt x="1326302" y="284287"/>
                  </a:lnTo>
                  <a:lnTo>
                    <a:pt x="1312329" y="280793"/>
                  </a:lnTo>
                  <a:lnTo>
                    <a:pt x="1286287" y="274440"/>
                  </a:lnTo>
                  <a:lnTo>
                    <a:pt x="1259928" y="269358"/>
                  </a:lnTo>
                  <a:lnTo>
                    <a:pt x="1234205" y="264593"/>
                  </a:lnTo>
                  <a:lnTo>
                    <a:pt x="1207528" y="261099"/>
                  </a:lnTo>
                  <a:lnTo>
                    <a:pt x="1181169" y="258558"/>
                  </a:lnTo>
                  <a:lnTo>
                    <a:pt x="1155446" y="256334"/>
                  </a:lnTo>
                  <a:lnTo>
                    <a:pt x="1129087" y="255381"/>
                  </a:lnTo>
                  <a:lnTo>
                    <a:pt x="1102410" y="254746"/>
                  </a:lnTo>
                  <a:lnTo>
                    <a:pt x="1076687" y="255699"/>
                  </a:lnTo>
                  <a:lnTo>
                    <a:pt x="1050328" y="256970"/>
                  </a:lnTo>
                  <a:lnTo>
                    <a:pt x="1024286" y="258875"/>
                  </a:lnTo>
                  <a:lnTo>
                    <a:pt x="998245" y="261417"/>
                  </a:lnTo>
                  <a:lnTo>
                    <a:pt x="972204" y="265546"/>
                  </a:lnTo>
                  <a:lnTo>
                    <a:pt x="946798" y="269993"/>
                  </a:lnTo>
                  <a:lnTo>
                    <a:pt x="921074" y="275075"/>
                  </a:lnTo>
                  <a:lnTo>
                    <a:pt x="895350" y="280793"/>
                  </a:lnTo>
                  <a:lnTo>
                    <a:pt x="947750" y="62257"/>
                  </a:lnTo>
                  <a:lnTo>
                    <a:pt x="960453" y="9847"/>
                  </a:lnTo>
                  <a:lnTo>
                    <a:pt x="986177" y="6670"/>
                  </a:lnTo>
                  <a:lnTo>
                    <a:pt x="1011583" y="4129"/>
                  </a:lnTo>
                  <a:lnTo>
                    <a:pt x="1037625" y="2541"/>
                  </a:lnTo>
                  <a:lnTo>
                    <a:pt x="1063666" y="953"/>
                  </a:lnTo>
                  <a:lnTo>
                    <a:pt x="1089072" y="635"/>
                  </a:lnTo>
                  <a:lnTo>
                    <a:pt x="1115113"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2">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33" name="组合 132"/>
          <p:cNvGrpSpPr/>
          <p:nvPr/>
        </p:nvGrpSpPr>
        <p:grpSpPr>
          <a:xfrm>
            <a:off x="4400262" y="1760764"/>
            <a:ext cx="842064" cy="976795"/>
            <a:chOff x="5902096" y="2650185"/>
            <a:chExt cx="1123045" cy="1302732"/>
          </a:xfrm>
        </p:grpSpPr>
        <p:sp>
          <p:nvSpPr>
            <p:cNvPr id="134" name="六边形 133"/>
            <p:cNvSpPr/>
            <p:nvPr/>
          </p:nvSpPr>
          <p:spPr>
            <a:xfrm rot="5400000">
              <a:off x="5812253" y="2740028"/>
              <a:ext cx="1302732" cy="1123045"/>
            </a:xfrm>
            <a:prstGeom prst="hexag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latin typeface="微软雅黑" panose="020B0503020204020204" pitchFamily="34" charset="-122"/>
                <a:ea typeface="微软雅黑" panose="020B0503020204020204" pitchFamily="34" charset="-122"/>
              </a:endParaRPr>
            </a:p>
          </p:txBody>
        </p:sp>
        <p:sp>
          <p:nvSpPr>
            <p:cNvPr id="135" name="KSO_Shape"/>
            <p:cNvSpPr>
              <a:spLocks noChangeArrowheads="1"/>
            </p:cNvSpPr>
            <p:nvPr/>
          </p:nvSpPr>
          <p:spPr bwMode="auto">
            <a:xfrm>
              <a:off x="6218596" y="3069394"/>
              <a:ext cx="490046" cy="460643"/>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2">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36" name="组合 135"/>
          <p:cNvGrpSpPr/>
          <p:nvPr/>
        </p:nvGrpSpPr>
        <p:grpSpPr>
          <a:xfrm>
            <a:off x="3950067" y="2565928"/>
            <a:ext cx="842064" cy="976795"/>
            <a:chOff x="5301679" y="3724016"/>
            <a:chExt cx="1123045" cy="1302732"/>
          </a:xfrm>
        </p:grpSpPr>
        <p:sp>
          <p:nvSpPr>
            <p:cNvPr id="137" name="六边形 136"/>
            <p:cNvSpPr/>
            <p:nvPr/>
          </p:nvSpPr>
          <p:spPr>
            <a:xfrm rot="5400000">
              <a:off x="5211836" y="3813859"/>
              <a:ext cx="1302732" cy="1123045"/>
            </a:xfrm>
            <a:prstGeom prst="hexag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latin typeface="微软雅黑" panose="020B0503020204020204" pitchFamily="34" charset="-122"/>
                <a:ea typeface="微软雅黑" panose="020B0503020204020204" pitchFamily="34" charset="-122"/>
              </a:endParaRPr>
            </a:p>
          </p:txBody>
        </p:sp>
        <p:sp>
          <p:nvSpPr>
            <p:cNvPr id="138" name="KSO_Shape"/>
            <p:cNvSpPr>
              <a:spLocks/>
            </p:cNvSpPr>
            <p:nvPr/>
          </p:nvSpPr>
          <p:spPr bwMode="auto">
            <a:xfrm>
              <a:off x="5622788" y="4143426"/>
              <a:ext cx="480825" cy="453578"/>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2">
                <a:solidFill>
                  <a:schemeClr val="bg1">
                    <a:lumMod val="50000"/>
                  </a:schemeClr>
                </a:solidFill>
                <a:latin typeface="微软雅黑" panose="020B0503020204020204" pitchFamily="34" charset="-122"/>
                <a:ea typeface="微软雅黑" panose="020B0503020204020204" pitchFamily="34" charset="-122"/>
              </a:endParaRPr>
            </a:p>
          </p:txBody>
        </p:sp>
      </p:grpSp>
      <p:cxnSp>
        <p:nvCxnSpPr>
          <p:cNvPr id="139" name="直接连接符 138"/>
          <p:cNvCxnSpPr/>
          <p:nvPr/>
        </p:nvCxnSpPr>
        <p:spPr>
          <a:xfrm>
            <a:off x="1284718" y="1444371"/>
            <a:ext cx="2482671"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40" name="组合 139"/>
          <p:cNvGrpSpPr/>
          <p:nvPr/>
        </p:nvGrpSpPr>
        <p:grpSpPr>
          <a:xfrm>
            <a:off x="4898895" y="1118326"/>
            <a:ext cx="3074598" cy="1213228"/>
            <a:chOff x="6567113" y="1793376"/>
            <a:chExt cx="4100531" cy="1618057"/>
          </a:xfrm>
        </p:grpSpPr>
        <p:sp>
          <p:nvSpPr>
            <p:cNvPr id="141" name="文本框 69"/>
            <p:cNvSpPr txBox="1"/>
            <p:nvPr/>
          </p:nvSpPr>
          <p:spPr>
            <a:xfrm>
              <a:off x="6567113" y="1810921"/>
              <a:ext cx="916058" cy="1600512"/>
            </a:xfrm>
            <a:prstGeom prst="rect">
              <a:avLst/>
            </a:prstGeom>
            <a:noFill/>
          </p:spPr>
          <p:txBody>
            <a:bodyPr wrap="square" rtlCol="0">
              <a:spAutoFit/>
            </a:bodyPr>
            <a:lstStyle/>
            <a:p>
              <a:pPr algn="ctr"/>
              <a:r>
                <a:rPr lang="en-US" altLang="zh-CN" sz="3599" dirty="0">
                  <a:solidFill>
                    <a:schemeClr val="bg1">
                      <a:lumMod val="50000"/>
                    </a:schemeClr>
                  </a:solidFill>
                  <a:latin typeface="Impact MT Std" pitchFamily="34" charset="0"/>
                  <a:ea typeface="微软雅黑" panose="020B0503020204020204" pitchFamily="34" charset="-122"/>
                </a:rPr>
                <a:t>01</a:t>
              </a:r>
              <a:endParaRPr lang="zh-CN" altLang="en-US" sz="3599" dirty="0">
                <a:solidFill>
                  <a:schemeClr val="bg1">
                    <a:lumMod val="50000"/>
                  </a:schemeClr>
                </a:solidFill>
                <a:latin typeface="Impact MT Std" pitchFamily="34" charset="0"/>
                <a:ea typeface="微软雅黑" panose="020B0503020204020204" pitchFamily="34" charset="-122"/>
              </a:endParaRPr>
            </a:p>
          </p:txBody>
        </p:sp>
        <p:grpSp>
          <p:nvGrpSpPr>
            <p:cNvPr id="142" name="组合 141"/>
            <p:cNvGrpSpPr/>
            <p:nvPr/>
          </p:nvGrpSpPr>
          <p:grpSpPr>
            <a:xfrm>
              <a:off x="7395055" y="1793376"/>
              <a:ext cx="3272589" cy="1202415"/>
              <a:chOff x="6968290" y="1689104"/>
              <a:chExt cx="3272589" cy="1202415"/>
            </a:xfrm>
          </p:grpSpPr>
          <p:sp>
            <p:nvSpPr>
              <p:cNvPr id="143" name="文本框 9"/>
              <p:cNvSpPr txBox="1"/>
              <p:nvPr/>
            </p:nvSpPr>
            <p:spPr>
              <a:xfrm>
                <a:off x="6968290" y="1689104"/>
                <a:ext cx="2329313" cy="330861"/>
              </a:xfrm>
              <a:prstGeom prst="rect">
                <a:avLst/>
              </a:prstGeom>
              <a:noFill/>
            </p:spPr>
            <p:txBody>
              <a:bodyPr wrap="square" rtlCol="0">
                <a:spAutoFit/>
              </a:bodyPr>
              <a:lstStyle/>
              <a:p>
                <a:r>
                  <a:rPr lang="zh-CN" altLang="en-US" sz="1012"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44" name="文本框 11"/>
              <p:cNvSpPr txBox="1"/>
              <p:nvPr/>
            </p:nvSpPr>
            <p:spPr>
              <a:xfrm>
                <a:off x="6968290" y="2029520"/>
                <a:ext cx="3272589" cy="861999"/>
              </a:xfrm>
              <a:prstGeom prst="rect">
                <a:avLst/>
              </a:prstGeom>
              <a:noFill/>
            </p:spPr>
            <p:txBody>
              <a:bodyPr wrap="square" rtlCol="0">
                <a:spAutoFit/>
              </a:body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rPr>
                  <a:t>在此输入详细介绍，以表达项目工作的详细资料和文字信息。在此输入详细介绍，以表达项目工作的详细资料和文字信息。</a:t>
                </a:r>
              </a:p>
              <a:p>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cxnSp>
        <p:nvCxnSpPr>
          <p:cNvPr id="145" name="直接连接符 144"/>
          <p:cNvCxnSpPr/>
          <p:nvPr/>
        </p:nvCxnSpPr>
        <p:spPr>
          <a:xfrm>
            <a:off x="5425869" y="2235733"/>
            <a:ext cx="2482671"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46" name="组合 145"/>
          <p:cNvGrpSpPr/>
          <p:nvPr/>
        </p:nvGrpSpPr>
        <p:grpSpPr>
          <a:xfrm>
            <a:off x="1117813" y="1890323"/>
            <a:ext cx="3140667" cy="1233939"/>
            <a:chOff x="1524357" y="2822974"/>
            <a:chExt cx="4188647" cy="1645681"/>
          </a:xfrm>
        </p:grpSpPr>
        <p:sp>
          <p:nvSpPr>
            <p:cNvPr id="147" name="文本框 75"/>
            <p:cNvSpPr txBox="1"/>
            <p:nvPr/>
          </p:nvSpPr>
          <p:spPr>
            <a:xfrm>
              <a:off x="4796945" y="2868142"/>
              <a:ext cx="916059" cy="1600513"/>
            </a:xfrm>
            <a:prstGeom prst="rect">
              <a:avLst/>
            </a:prstGeom>
            <a:noFill/>
          </p:spPr>
          <p:txBody>
            <a:bodyPr wrap="square" rtlCol="0">
              <a:spAutoFit/>
            </a:bodyPr>
            <a:lstStyle/>
            <a:p>
              <a:pPr algn="ctr"/>
              <a:r>
                <a:rPr lang="en-US" altLang="zh-CN" sz="3599" dirty="0">
                  <a:solidFill>
                    <a:schemeClr val="bg1">
                      <a:lumMod val="50000"/>
                    </a:schemeClr>
                  </a:solidFill>
                  <a:latin typeface="Impact MT Std" pitchFamily="34" charset="0"/>
                  <a:ea typeface="微软雅黑" panose="020B0503020204020204" pitchFamily="34" charset="-122"/>
                </a:rPr>
                <a:t>02</a:t>
              </a:r>
              <a:endParaRPr lang="zh-CN" altLang="en-US" sz="3599" dirty="0">
                <a:solidFill>
                  <a:schemeClr val="bg1">
                    <a:lumMod val="50000"/>
                  </a:schemeClr>
                </a:solidFill>
                <a:latin typeface="Impact MT Std" pitchFamily="34" charset="0"/>
                <a:ea typeface="微软雅黑" panose="020B0503020204020204" pitchFamily="34" charset="-122"/>
              </a:endParaRPr>
            </a:p>
          </p:txBody>
        </p:sp>
        <p:grpSp>
          <p:nvGrpSpPr>
            <p:cNvPr id="148" name="组合 147"/>
            <p:cNvGrpSpPr/>
            <p:nvPr/>
          </p:nvGrpSpPr>
          <p:grpSpPr>
            <a:xfrm>
              <a:off x="1524357" y="2822974"/>
              <a:ext cx="3272589" cy="1045324"/>
              <a:chOff x="6968290" y="1661481"/>
              <a:chExt cx="3272589" cy="1045324"/>
            </a:xfrm>
          </p:grpSpPr>
          <p:sp>
            <p:nvSpPr>
              <p:cNvPr id="149" name="文本框 77"/>
              <p:cNvSpPr txBox="1"/>
              <p:nvPr/>
            </p:nvSpPr>
            <p:spPr>
              <a:xfrm>
                <a:off x="7911567" y="1661481"/>
                <a:ext cx="2329312" cy="430999"/>
              </a:xfrm>
              <a:prstGeom prst="rect">
                <a:avLst/>
              </a:prstGeom>
              <a:noFill/>
            </p:spPr>
            <p:txBody>
              <a:bodyPr wrap="square" rtlCol="0">
                <a:spAutoFit/>
              </a:bodyPr>
              <a:lstStyle/>
              <a:p>
                <a:pPr algn="r"/>
                <a:r>
                  <a:rPr lang="zh-CN" altLang="en-US" sz="1500"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50" name="文本框 80"/>
              <p:cNvSpPr txBox="1"/>
              <p:nvPr/>
            </p:nvSpPr>
            <p:spPr>
              <a:xfrm>
                <a:off x="6968290" y="2029520"/>
                <a:ext cx="3272589" cy="677285"/>
              </a:xfrm>
              <a:prstGeom prst="rect">
                <a:avLst/>
              </a:prstGeom>
              <a:noFill/>
            </p:spPr>
            <p:txBody>
              <a:bodyPr wrap="square" rtlCol="0">
                <a:spAutoFit/>
              </a:body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rPr>
                  <a:t>由在此输入详细介绍，以表达项目工作的详细资料和文字信息。在此输入详细介绍，以表达项目工作的详细资料和文字信息。</a:t>
                </a:r>
              </a:p>
            </p:txBody>
          </p:sp>
        </p:grpSp>
      </p:grpSp>
      <p:cxnSp>
        <p:nvCxnSpPr>
          <p:cNvPr id="151" name="直接连接符 150"/>
          <p:cNvCxnSpPr/>
          <p:nvPr/>
        </p:nvCxnSpPr>
        <p:spPr>
          <a:xfrm>
            <a:off x="1284718" y="3050451"/>
            <a:ext cx="2482671"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2" name="组合 151"/>
          <p:cNvGrpSpPr/>
          <p:nvPr/>
        </p:nvGrpSpPr>
        <p:grpSpPr>
          <a:xfrm>
            <a:off x="4898895" y="2708038"/>
            <a:ext cx="3074598" cy="1243855"/>
            <a:chOff x="6567113" y="3913546"/>
            <a:chExt cx="4100531" cy="1658905"/>
          </a:xfrm>
        </p:grpSpPr>
        <p:sp>
          <p:nvSpPr>
            <p:cNvPr id="153" name="文本框 101"/>
            <p:cNvSpPr txBox="1"/>
            <p:nvPr/>
          </p:nvSpPr>
          <p:spPr>
            <a:xfrm>
              <a:off x="6567113" y="3971939"/>
              <a:ext cx="916058" cy="1600512"/>
            </a:xfrm>
            <a:prstGeom prst="rect">
              <a:avLst/>
            </a:prstGeom>
            <a:noFill/>
          </p:spPr>
          <p:txBody>
            <a:bodyPr wrap="square" rtlCol="0">
              <a:spAutoFit/>
            </a:bodyPr>
            <a:lstStyle/>
            <a:p>
              <a:pPr algn="ctr"/>
              <a:r>
                <a:rPr lang="en-US" altLang="zh-CN" sz="3599" dirty="0">
                  <a:solidFill>
                    <a:schemeClr val="bg1">
                      <a:lumMod val="50000"/>
                    </a:schemeClr>
                  </a:solidFill>
                  <a:latin typeface="Impact MT Std" pitchFamily="34" charset="0"/>
                  <a:ea typeface="微软雅黑" panose="020B0503020204020204" pitchFamily="34" charset="-122"/>
                </a:rPr>
                <a:t>03</a:t>
              </a:r>
              <a:endParaRPr lang="zh-CN" altLang="en-US" sz="3599" dirty="0">
                <a:solidFill>
                  <a:schemeClr val="bg1">
                    <a:lumMod val="50000"/>
                  </a:schemeClr>
                </a:solidFill>
                <a:latin typeface="Impact MT Std" pitchFamily="34" charset="0"/>
                <a:ea typeface="微软雅黑" panose="020B0503020204020204" pitchFamily="34" charset="-122"/>
              </a:endParaRPr>
            </a:p>
          </p:txBody>
        </p:sp>
        <p:grpSp>
          <p:nvGrpSpPr>
            <p:cNvPr id="154" name="组合 153"/>
            <p:cNvGrpSpPr/>
            <p:nvPr/>
          </p:nvGrpSpPr>
          <p:grpSpPr>
            <a:xfrm>
              <a:off x="7395055" y="3913546"/>
              <a:ext cx="3272589" cy="1243262"/>
              <a:chOff x="6968290" y="1648257"/>
              <a:chExt cx="3272589" cy="1243262"/>
            </a:xfrm>
          </p:grpSpPr>
          <p:sp>
            <p:nvSpPr>
              <p:cNvPr id="155" name="文本框 103"/>
              <p:cNvSpPr txBox="1"/>
              <p:nvPr/>
            </p:nvSpPr>
            <p:spPr>
              <a:xfrm>
                <a:off x="6968290" y="1648257"/>
                <a:ext cx="2329313" cy="430999"/>
              </a:xfrm>
              <a:prstGeom prst="rect">
                <a:avLst/>
              </a:prstGeom>
              <a:noFill/>
            </p:spPr>
            <p:txBody>
              <a:bodyPr wrap="square" rtlCol="0">
                <a:spAutoFit/>
              </a:bodyPr>
              <a:lstStyle/>
              <a:p>
                <a:r>
                  <a:rPr lang="zh-CN" altLang="en-US" sz="1500"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56" name="文本框 104"/>
              <p:cNvSpPr txBox="1"/>
              <p:nvPr/>
            </p:nvSpPr>
            <p:spPr>
              <a:xfrm>
                <a:off x="6968290" y="2029520"/>
                <a:ext cx="3272589" cy="861999"/>
              </a:xfrm>
              <a:prstGeom prst="rect">
                <a:avLst/>
              </a:prstGeom>
              <a:noFill/>
            </p:spPr>
            <p:txBody>
              <a:bodyPr wrap="square" rtlCol="0">
                <a:spAutoFit/>
              </a:body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rPr>
                  <a:t>在此输入详细介绍，以表达项目工作的详细资料和文字信息。在此输入详细介绍，以表达项目工作的详细资料和文字信息。</a:t>
                </a:r>
              </a:p>
              <a:p>
                <a:endParaRPr lang="zh-CN" altLang="en-US" sz="900" dirty="0">
                  <a:solidFill>
                    <a:schemeClr val="bg1">
                      <a:lumMod val="50000"/>
                    </a:schemeClr>
                  </a:solidFill>
                  <a:latin typeface="微软雅黑" panose="020B0503020204020204" pitchFamily="34" charset="-122"/>
                  <a:ea typeface="微软雅黑" panose="020B0503020204020204" pitchFamily="34" charset="-122"/>
                </a:endParaRPr>
              </a:p>
            </p:txBody>
          </p:sp>
        </p:grpSp>
      </p:grpSp>
      <p:cxnSp>
        <p:nvCxnSpPr>
          <p:cNvPr id="157" name="直接连接符 156"/>
          <p:cNvCxnSpPr/>
          <p:nvPr/>
        </p:nvCxnSpPr>
        <p:spPr>
          <a:xfrm>
            <a:off x="5425869" y="3855240"/>
            <a:ext cx="2482671" cy="0"/>
          </a:xfrm>
          <a:prstGeom prst="line">
            <a:avLst/>
          </a:prstGeom>
          <a:ln w="9525">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1127317" y="3601955"/>
            <a:ext cx="3140667" cy="1224890"/>
            <a:chOff x="1524357" y="2835043"/>
            <a:chExt cx="4188647" cy="1633611"/>
          </a:xfrm>
        </p:grpSpPr>
        <p:sp>
          <p:nvSpPr>
            <p:cNvPr id="159" name="文本框 75"/>
            <p:cNvSpPr txBox="1"/>
            <p:nvPr/>
          </p:nvSpPr>
          <p:spPr>
            <a:xfrm>
              <a:off x="4796945" y="2868142"/>
              <a:ext cx="916059" cy="1600512"/>
            </a:xfrm>
            <a:prstGeom prst="rect">
              <a:avLst/>
            </a:prstGeom>
            <a:noFill/>
          </p:spPr>
          <p:txBody>
            <a:bodyPr wrap="square" rtlCol="0">
              <a:spAutoFit/>
            </a:bodyPr>
            <a:lstStyle/>
            <a:p>
              <a:pPr algn="ctr"/>
              <a:r>
                <a:rPr lang="en-US" altLang="zh-CN" sz="3599" dirty="0">
                  <a:solidFill>
                    <a:schemeClr val="bg1">
                      <a:lumMod val="50000"/>
                    </a:schemeClr>
                  </a:solidFill>
                  <a:latin typeface="Impact MT Std" pitchFamily="34" charset="0"/>
                  <a:ea typeface="微软雅黑" panose="020B0503020204020204" pitchFamily="34" charset="-122"/>
                </a:rPr>
                <a:t>04</a:t>
              </a:r>
              <a:endParaRPr lang="zh-CN" altLang="en-US" sz="3599" dirty="0">
                <a:solidFill>
                  <a:schemeClr val="bg1">
                    <a:lumMod val="50000"/>
                  </a:schemeClr>
                </a:solidFill>
                <a:latin typeface="Impact MT Std" pitchFamily="34" charset="0"/>
                <a:ea typeface="微软雅黑" panose="020B0503020204020204" pitchFamily="34" charset="-122"/>
              </a:endParaRPr>
            </a:p>
          </p:txBody>
        </p:sp>
        <p:grpSp>
          <p:nvGrpSpPr>
            <p:cNvPr id="160" name="组合 159"/>
            <p:cNvGrpSpPr/>
            <p:nvPr/>
          </p:nvGrpSpPr>
          <p:grpSpPr>
            <a:xfrm>
              <a:off x="1524357" y="2835043"/>
              <a:ext cx="3272589" cy="1033254"/>
              <a:chOff x="6968290" y="1673550"/>
              <a:chExt cx="3272589" cy="1033254"/>
            </a:xfrm>
          </p:grpSpPr>
          <p:sp>
            <p:nvSpPr>
              <p:cNvPr id="161" name="文本框 77"/>
              <p:cNvSpPr txBox="1"/>
              <p:nvPr/>
            </p:nvSpPr>
            <p:spPr>
              <a:xfrm>
                <a:off x="7911567" y="1673550"/>
                <a:ext cx="2329312" cy="430999"/>
              </a:xfrm>
              <a:prstGeom prst="rect">
                <a:avLst/>
              </a:prstGeom>
              <a:noFill/>
            </p:spPr>
            <p:txBody>
              <a:bodyPr wrap="square" rtlCol="0">
                <a:spAutoFit/>
              </a:bodyPr>
              <a:lstStyle/>
              <a:p>
                <a:pPr algn="r"/>
                <a:r>
                  <a:rPr lang="zh-CN" altLang="en-US" sz="1500" b="1" dirty="0">
                    <a:solidFill>
                      <a:schemeClr val="bg1">
                        <a:lumMod val="50000"/>
                      </a:schemeClr>
                    </a:solidFill>
                    <a:latin typeface="微软雅黑" panose="020B0503020204020204" pitchFamily="34" charset="-122"/>
                    <a:ea typeface="微软雅黑" panose="020B0503020204020204" pitchFamily="34" charset="-122"/>
                  </a:rPr>
                  <a:t>输入标题</a:t>
                </a:r>
              </a:p>
            </p:txBody>
          </p:sp>
          <p:sp>
            <p:nvSpPr>
              <p:cNvPr id="162" name="文本框 80"/>
              <p:cNvSpPr txBox="1"/>
              <p:nvPr/>
            </p:nvSpPr>
            <p:spPr>
              <a:xfrm>
                <a:off x="6968290" y="2029520"/>
                <a:ext cx="3272589" cy="677284"/>
              </a:xfrm>
              <a:prstGeom prst="rect">
                <a:avLst/>
              </a:prstGeom>
              <a:noFill/>
            </p:spPr>
            <p:txBody>
              <a:bodyPr wrap="square" rtlCol="0">
                <a:spAutoFit/>
              </a:body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rPr>
                  <a:t>由在此输入详细介绍，以表达项目工作的详细资料和文字信息。在此输入详细介绍，以表达项目工作的详细资料和文字信息。</a:t>
                </a:r>
              </a:p>
            </p:txBody>
          </p:sp>
        </p:grpSp>
      </p:grpSp>
      <p:grpSp>
        <p:nvGrpSpPr>
          <p:cNvPr id="163" name="组合 162"/>
          <p:cNvGrpSpPr/>
          <p:nvPr/>
        </p:nvGrpSpPr>
        <p:grpSpPr>
          <a:xfrm>
            <a:off x="4388640" y="3370808"/>
            <a:ext cx="842064" cy="976795"/>
            <a:chOff x="5550606" y="4704901"/>
            <a:chExt cx="1123045" cy="1302732"/>
          </a:xfrm>
        </p:grpSpPr>
        <p:sp>
          <p:nvSpPr>
            <p:cNvPr id="164" name="六边形 163"/>
            <p:cNvSpPr/>
            <p:nvPr/>
          </p:nvSpPr>
          <p:spPr>
            <a:xfrm rot="5400000">
              <a:off x="5460763" y="4794744"/>
              <a:ext cx="1302732" cy="1123045"/>
            </a:xfrm>
            <a:prstGeom prst="hexagon">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65" name="组合 164"/>
            <p:cNvGrpSpPr/>
            <p:nvPr/>
          </p:nvGrpSpPr>
          <p:grpSpPr>
            <a:xfrm>
              <a:off x="5923329" y="5169661"/>
              <a:ext cx="348517" cy="446576"/>
              <a:chOff x="3095876" y="2479873"/>
              <a:chExt cx="366231" cy="470769"/>
            </a:xfrm>
          </p:grpSpPr>
          <p:sp>
            <p:nvSpPr>
              <p:cNvPr id="166"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6251">
                  <a:defRPr/>
                </a:pPr>
                <a:endParaRPr lang="zh-CN" altLang="en-US" sz="1125">
                  <a:solidFill>
                    <a:schemeClr val="bg1">
                      <a:lumMod val="50000"/>
                    </a:schemeClr>
                  </a:solidFill>
                  <a:latin typeface="Calibri"/>
                  <a:ea typeface="宋体"/>
                </a:endParaRPr>
              </a:p>
            </p:txBody>
          </p:sp>
          <p:sp>
            <p:nvSpPr>
              <p:cNvPr id="167"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68562" tIns="34281" rIns="68562" bIns="34281"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6251">
                  <a:defRPr/>
                </a:pPr>
                <a:endParaRPr lang="zh-CN" altLang="en-US" sz="1125">
                  <a:solidFill>
                    <a:schemeClr val="bg1">
                      <a:lumMod val="50000"/>
                    </a:schemeClr>
                  </a:solidFill>
                  <a:latin typeface="Calibri"/>
                  <a:ea typeface="宋体"/>
                </a:endParaRPr>
              </a:p>
            </p:txBody>
          </p:sp>
          <p:sp>
            <p:nvSpPr>
              <p:cNvPr id="168"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6251">
                  <a:defRPr/>
                </a:pPr>
                <a:endParaRPr lang="zh-CN" altLang="en-US" sz="1125">
                  <a:solidFill>
                    <a:schemeClr val="bg1">
                      <a:lumMod val="50000"/>
                    </a:schemeClr>
                  </a:solidFill>
                  <a:latin typeface="Calibri"/>
                  <a:ea typeface="宋体"/>
                </a:endParaRPr>
              </a:p>
            </p:txBody>
          </p:sp>
          <p:sp>
            <p:nvSpPr>
              <p:cNvPr id="169"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566251">
                  <a:defRPr/>
                </a:pPr>
                <a:endParaRPr lang="zh-CN" altLang="en-US" sz="1125">
                  <a:solidFill>
                    <a:schemeClr val="bg1">
                      <a:lumMod val="50000"/>
                    </a:schemeClr>
                  </a:solidFill>
                  <a:latin typeface="Calibri"/>
                  <a:ea typeface="宋体"/>
                </a:endParaRPr>
              </a:p>
            </p:txBody>
          </p:sp>
        </p:grpSp>
      </p:grpSp>
    </p:spTree>
    <p:extLst>
      <p:ext uri="{BB962C8B-B14F-4D97-AF65-F5344CB8AC3E}">
        <p14:creationId xmlns:p14="http://schemas.microsoft.com/office/powerpoint/2010/main" xmlns="" val="400520710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p:cTn id="7" dur="500" fill="hold"/>
                                        <p:tgtEl>
                                          <p:spTgt spid="130"/>
                                        </p:tgtEl>
                                        <p:attrNameLst>
                                          <p:attrName>ppt_w</p:attrName>
                                        </p:attrNameLst>
                                      </p:cBhvr>
                                      <p:tavLst>
                                        <p:tav tm="0">
                                          <p:val>
                                            <p:fltVal val="0"/>
                                          </p:val>
                                        </p:tav>
                                        <p:tav tm="100000">
                                          <p:val>
                                            <p:strVal val="#ppt_w"/>
                                          </p:val>
                                        </p:tav>
                                      </p:tavLst>
                                    </p:anim>
                                    <p:anim calcmode="lin" valueType="num">
                                      <p:cBhvr>
                                        <p:cTn id="8" dur="500" fill="hold"/>
                                        <p:tgtEl>
                                          <p:spTgt spid="130"/>
                                        </p:tgtEl>
                                        <p:attrNameLst>
                                          <p:attrName>ppt_h</p:attrName>
                                        </p:attrNameLst>
                                      </p:cBhvr>
                                      <p:tavLst>
                                        <p:tav tm="0">
                                          <p:val>
                                            <p:fltVal val="0"/>
                                          </p:val>
                                        </p:tav>
                                        <p:tav tm="100000">
                                          <p:val>
                                            <p:strVal val="#ppt_h"/>
                                          </p:val>
                                        </p:tav>
                                      </p:tavLst>
                                    </p:anim>
                                    <p:anim calcmode="lin" valueType="num">
                                      <p:cBhvr>
                                        <p:cTn id="9" dur="500" fill="hold"/>
                                        <p:tgtEl>
                                          <p:spTgt spid="130"/>
                                        </p:tgtEl>
                                        <p:attrNameLst>
                                          <p:attrName>style.rotation</p:attrName>
                                        </p:attrNameLst>
                                      </p:cBhvr>
                                      <p:tavLst>
                                        <p:tav tm="0">
                                          <p:val>
                                            <p:fltVal val="360"/>
                                          </p:val>
                                        </p:tav>
                                        <p:tav tm="100000">
                                          <p:val>
                                            <p:fltVal val="0"/>
                                          </p:val>
                                        </p:tav>
                                      </p:tavLst>
                                    </p:anim>
                                    <p:animEffect transition="in" filter="fade">
                                      <p:cBhvr>
                                        <p:cTn id="10" dur="500"/>
                                        <p:tgtEl>
                                          <p:spTgt spid="130"/>
                                        </p:tgtEl>
                                      </p:cBhvr>
                                    </p:animEffect>
                                  </p:childTnLst>
                                </p:cTn>
                              </p:par>
                            </p:childTnLst>
                          </p:cTn>
                        </p:par>
                        <p:par>
                          <p:cTn id="11" fill="hold">
                            <p:stCondLst>
                              <p:cond delay="500"/>
                            </p:stCondLst>
                            <p:childTnLst>
                              <p:par>
                                <p:cTn id="12" presetID="22" presetClass="entr" presetSubtype="2" fill="hold" nodeType="afterEffect">
                                  <p:stCondLst>
                                    <p:cond delay="0"/>
                                  </p:stCondLst>
                                  <p:childTnLst>
                                    <p:set>
                                      <p:cBhvr>
                                        <p:cTn id="13" dur="1" fill="hold">
                                          <p:stCondLst>
                                            <p:cond delay="0"/>
                                          </p:stCondLst>
                                        </p:cTn>
                                        <p:tgtEl>
                                          <p:spTgt spid="139"/>
                                        </p:tgtEl>
                                        <p:attrNameLst>
                                          <p:attrName>style.visibility</p:attrName>
                                        </p:attrNameLst>
                                      </p:cBhvr>
                                      <p:to>
                                        <p:strVal val="visible"/>
                                      </p:to>
                                    </p:set>
                                    <p:animEffect transition="in" filter="wipe(right)">
                                      <p:cBhvr>
                                        <p:cTn id="14" dur="500"/>
                                        <p:tgtEl>
                                          <p:spTgt spid="139"/>
                                        </p:tgtEl>
                                      </p:cBhvr>
                                    </p:animEffect>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140"/>
                                        </p:tgtEl>
                                        <p:attrNameLst>
                                          <p:attrName>style.visibility</p:attrName>
                                        </p:attrNameLst>
                                      </p:cBhvr>
                                      <p:to>
                                        <p:strVal val="visible"/>
                                      </p:to>
                                    </p:set>
                                    <p:anim calcmode="lin" valueType="num">
                                      <p:cBhvr additive="base">
                                        <p:cTn id="18" dur="500"/>
                                        <p:tgtEl>
                                          <p:spTgt spid="140"/>
                                        </p:tgtEl>
                                        <p:attrNameLst>
                                          <p:attrName>ppt_x</p:attrName>
                                        </p:attrNameLst>
                                      </p:cBhvr>
                                      <p:tavLst>
                                        <p:tav tm="0">
                                          <p:val>
                                            <p:strVal val="#ppt_x-#ppt_w*1.125000"/>
                                          </p:val>
                                        </p:tav>
                                        <p:tav tm="100000">
                                          <p:val>
                                            <p:strVal val="#ppt_x"/>
                                          </p:val>
                                        </p:tav>
                                      </p:tavLst>
                                    </p:anim>
                                    <p:animEffect transition="in" filter="wipe(right)">
                                      <p:cBhvr>
                                        <p:cTn id="19" dur="500"/>
                                        <p:tgtEl>
                                          <p:spTgt spid="140"/>
                                        </p:tgtEl>
                                      </p:cBhvr>
                                    </p:animEffect>
                                  </p:childTnLst>
                                </p:cTn>
                              </p:par>
                            </p:childTnLst>
                          </p:cTn>
                        </p:par>
                        <p:par>
                          <p:cTn id="20" fill="hold">
                            <p:stCondLst>
                              <p:cond delay="1500"/>
                            </p:stCondLst>
                            <p:childTnLst>
                              <p:par>
                                <p:cTn id="21" presetID="49" presetClass="entr" presetSubtype="0" decel="100000" fill="hold" nodeType="afterEffect">
                                  <p:stCondLst>
                                    <p:cond delay="0"/>
                                  </p:stCondLst>
                                  <p:childTnLst>
                                    <p:set>
                                      <p:cBhvr>
                                        <p:cTn id="22" dur="1" fill="hold">
                                          <p:stCondLst>
                                            <p:cond delay="0"/>
                                          </p:stCondLst>
                                        </p:cTn>
                                        <p:tgtEl>
                                          <p:spTgt spid="133"/>
                                        </p:tgtEl>
                                        <p:attrNameLst>
                                          <p:attrName>style.visibility</p:attrName>
                                        </p:attrNameLst>
                                      </p:cBhvr>
                                      <p:to>
                                        <p:strVal val="visible"/>
                                      </p:to>
                                    </p:set>
                                    <p:anim calcmode="lin" valueType="num">
                                      <p:cBhvr>
                                        <p:cTn id="23" dur="500" fill="hold"/>
                                        <p:tgtEl>
                                          <p:spTgt spid="133"/>
                                        </p:tgtEl>
                                        <p:attrNameLst>
                                          <p:attrName>ppt_w</p:attrName>
                                        </p:attrNameLst>
                                      </p:cBhvr>
                                      <p:tavLst>
                                        <p:tav tm="0">
                                          <p:val>
                                            <p:fltVal val="0"/>
                                          </p:val>
                                        </p:tav>
                                        <p:tav tm="100000">
                                          <p:val>
                                            <p:strVal val="#ppt_w"/>
                                          </p:val>
                                        </p:tav>
                                      </p:tavLst>
                                    </p:anim>
                                    <p:anim calcmode="lin" valueType="num">
                                      <p:cBhvr>
                                        <p:cTn id="24" dur="500" fill="hold"/>
                                        <p:tgtEl>
                                          <p:spTgt spid="133"/>
                                        </p:tgtEl>
                                        <p:attrNameLst>
                                          <p:attrName>ppt_h</p:attrName>
                                        </p:attrNameLst>
                                      </p:cBhvr>
                                      <p:tavLst>
                                        <p:tav tm="0">
                                          <p:val>
                                            <p:fltVal val="0"/>
                                          </p:val>
                                        </p:tav>
                                        <p:tav tm="100000">
                                          <p:val>
                                            <p:strVal val="#ppt_h"/>
                                          </p:val>
                                        </p:tav>
                                      </p:tavLst>
                                    </p:anim>
                                    <p:anim calcmode="lin" valueType="num">
                                      <p:cBhvr>
                                        <p:cTn id="25" dur="500" fill="hold"/>
                                        <p:tgtEl>
                                          <p:spTgt spid="133"/>
                                        </p:tgtEl>
                                        <p:attrNameLst>
                                          <p:attrName>style.rotation</p:attrName>
                                        </p:attrNameLst>
                                      </p:cBhvr>
                                      <p:tavLst>
                                        <p:tav tm="0">
                                          <p:val>
                                            <p:fltVal val="360"/>
                                          </p:val>
                                        </p:tav>
                                        <p:tav tm="100000">
                                          <p:val>
                                            <p:fltVal val="0"/>
                                          </p:val>
                                        </p:tav>
                                      </p:tavLst>
                                    </p:anim>
                                    <p:animEffect transition="in" filter="fade">
                                      <p:cBhvr>
                                        <p:cTn id="26" dur="500"/>
                                        <p:tgtEl>
                                          <p:spTgt spid="133"/>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45"/>
                                        </p:tgtEl>
                                        <p:attrNameLst>
                                          <p:attrName>style.visibility</p:attrName>
                                        </p:attrNameLst>
                                      </p:cBhvr>
                                      <p:to>
                                        <p:strVal val="visible"/>
                                      </p:to>
                                    </p:set>
                                    <p:animEffect transition="in" filter="wipe(left)">
                                      <p:cBhvr>
                                        <p:cTn id="30" dur="500"/>
                                        <p:tgtEl>
                                          <p:spTgt spid="145"/>
                                        </p:tgtEl>
                                      </p:cBhvr>
                                    </p:animEffect>
                                  </p:childTnLst>
                                </p:cTn>
                              </p:par>
                            </p:childTnLst>
                          </p:cTn>
                        </p:par>
                        <p:par>
                          <p:cTn id="31" fill="hold">
                            <p:stCondLst>
                              <p:cond delay="2500"/>
                            </p:stCondLst>
                            <p:childTnLst>
                              <p:par>
                                <p:cTn id="32" presetID="12" presetClass="entr" presetSubtype="2" fill="hold" nodeType="afterEffect">
                                  <p:stCondLst>
                                    <p:cond delay="0"/>
                                  </p:stCondLst>
                                  <p:childTnLst>
                                    <p:set>
                                      <p:cBhvr>
                                        <p:cTn id="33" dur="1" fill="hold">
                                          <p:stCondLst>
                                            <p:cond delay="0"/>
                                          </p:stCondLst>
                                        </p:cTn>
                                        <p:tgtEl>
                                          <p:spTgt spid="146"/>
                                        </p:tgtEl>
                                        <p:attrNameLst>
                                          <p:attrName>style.visibility</p:attrName>
                                        </p:attrNameLst>
                                      </p:cBhvr>
                                      <p:to>
                                        <p:strVal val="visible"/>
                                      </p:to>
                                    </p:set>
                                    <p:anim calcmode="lin" valueType="num">
                                      <p:cBhvr additive="base">
                                        <p:cTn id="34" dur="500"/>
                                        <p:tgtEl>
                                          <p:spTgt spid="146"/>
                                        </p:tgtEl>
                                        <p:attrNameLst>
                                          <p:attrName>ppt_x</p:attrName>
                                        </p:attrNameLst>
                                      </p:cBhvr>
                                      <p:tavLst>
                                        <p:tav tm="0">
                                          <p:val>
                                            <p:strVal val="#ppt_x+#ppt_w*1.125000"/>
                                          </p:val>
                                        </p:tav>
                                        <p:tav tm="100000">
                                          <p:val>
                                            <p:strVal val="#ppt_x"/>
                                          </p:val>
                                        </p:tav>
                                      </p:tavLst>
                                    </p:anim>
                                    <p:animEffect transition="in" filter="wipe(left)">
                                      <p:cBhvr>
                                        <p:cTn id="35" dur="500"/>
                                        <p:tgtEl>
                                          <p:spTgt spid="146"/>
                                        </p:tgtEl>
                                      </p:cBhvr>
                                    </p:animEffect>
                                  </p:childTnLst>
                                </p:cTn>
                              </p:par>
                            </p:childTnLst>
                          </p:cTn>
                        </p:par>
                        <p:par>
                          <p:cTn id="36" fill="hold">
                            <p:stCondLst>
                              <p:cond delay="3000"/>
                            </p:stCondLst>
                            <p:childTnLst>
                              <p:par>
                                <p:cTn id="37" presetID="49" presetClass="entr" presetSubtype="0" decel="100000" fill="hold" nodeType="afterEffect">
                                  <p:stCondLst>
                                    <p:cond delay="0"/>
                                  </p:stCondLst>
                                  <p:childTnLst>
                                    <p:set>
                                      <p:cBhvr>
                                        <p:cTn id="38" dur="1" fill="hold">
                                          <p:stCondLst>
                                            <p:cond delay="0"/>
                                          </p:stCondLst>
                                        </p:cTn>
                                        <p:tgtEl>
                                          <p:spTgt spid="136"/>
                                        </p:tgtEl>
                                        <p:attrNameLst>
                                          <p:attrName>style.visibility</p:attrName>
                                        </p:attrNameLst>
                                      </p:cBhvr>
                                      <p:to>
                                        <p:strVal val="visible"/>
                                      </p:to>
                                    </p:set>
                                    <p:anim calcmode="lin" valueType="num">
                                      <p:cBhvr>
                                        <p:cTn id="39" dur="500" fill="hold"/>
                                        <p:tgtEl>
                                          <p:spTgt spid="136"/>
                                        </p:tgtEl>
                                        <p:attrNameLst>
                                          <p:attrName>ppt_w</p:attrName>
                                        </p:attrNameLst>
                                      </p:cBhvr>
                                      <p:tavLst>
                                        <p:tav tm="0">
                                          <p:val>
                                            <p:fltVal val="0"/>
                                          </p:val>
                                        </p:tav>
                                        <p:tav tm="100000">
                                          <p:val>
                                            <p:strVal val="#ppt_w"/>
                                          </p:val>
                                        </p:tav>
                                      </p:tavLst>
                                    </p:anim>
                                    <p:anim calcmode="lin" valueType="num">
                                      <p:cBhvr>
                                        <p:cTn id="40" dur="500" fill="hold"/>
                                        <p:tgtEl>
                                          <p:spTgt spid="136"/>
                                        </p:tgtEl>
                                        <p:attrNameLst>
                                          <p:attrName>ppt_h</p:attrName>
                                        </p:attrNameLst>
                                      </p:cBhvr>
                                      <p:tavLst>
                                        <p:tav tm="0">
                                          <p:val>
                                            <p:fltVal val="0"/>
                                          </p:val>
                                        </p:tav>
                                        <p:tav tm="100000">
                                          <p:val>
                                            <p:strVal val="#ppt_h"/>
                                          </p:val>
                                        </p:tav>
                                      </p:tavLst>
                                    </p:anim>
                                    <p:anim calcmode="lin" valueType="num">
                                      <p:cBhvr>
                                        <p:cTn id="41" dur="500" fill="hold"/>
                                        <p:tgtEl>
                                          <p:spTgt spid="136"/>
                                        </p:tgtEl>
                                        <p:attrNameLst>
                                          <p:attrName>style.rotation</p:attrName>
                                        </p:attrNameLst>
                                      </p:cBhvr>
                                      <p:tavLst>
                                        <p:tav tm="0">
                                          <p:val>
                                            <p:fltVal val="360"/>
                                          </p:val>
                                        </p:tav>
                                        <p:tav tm="100000">
                                          <p:val>
                                            <p:fltVal val="0"/>
                                          </p:val>
                                        </p:tav>
                                      </p:tavLst>
                                    </p:anim>
                                    <p:animEffect transition="in" filter="fade">
                                      <p:cBhvr>
                                        <p:cTn id="42" dur="500"/>
                                        <p:tgtEl>
                                          <p:spTgt spid="136"/>
                                        </p:tgtEl>
                                      </p:cBhvr>
                                    </p:animEffect>
                                  </p:childTnLst>
                                </p:cTn>
                              </p:par>
                            </p:childTnLst>
                          </p:cTn>
                        </p:par>
                        <p:par>
                          <p:cTn id="43" fill="hold">
                            <p:stCondLst>
                              <p:cond delay="3500"/>
                            </p:stCondLst>
                            <p:childTnLst>
                              <p:par>
                                <p:cTn id="44" presetID="22" presetClass="entr" presetSubtype="2" fill="hold" nodeType="afterEffect">
                                  <p:stCondLst>
                                    <p:cond delay="0"/>
                                  </p:stCondLst>
                                  <p:childTnLst>
                                    <p:set>
                                      <p:cBhvr>
                                        <p:cTn id="45" dur="1" fill="hold">
                                          <p:stCondLst>
                                            <p:cond delay="0"/>
                                          </p:stCondLst>
                                        </p:cTn>
                                        <p:tgtEl>
                                          <p:spTgt spid="151"/>
                                        </p:tgtEl>
                                        <p:attrNameLst>
                                          <p:attrName>style.visibility</p:attrName>
                                        </p:attrNameLst>
                                      </p:cBhvr>
                                      <p:to>
                                        <p:strVal val="visible"/>
                                      </p:to>
                                    </p:set>
                                    <p:animEffect transition="in" filter="wipe(right)">
                                      <p:cBhvr>
                                        <p:cTn id="46" dur="500"/>
                                        <p:tgtEl>
                                          <p:spTgt spid="151"/>
                                        </p:tgtEl>
                                      </p:cBhvr>
                                    </p:animEffect>
                                  </p:childTnLst>
                                </p:cTn>
                              </p:par>
                            </p:childTnLst>
                          </p:cTn>
                        </p:par>
                        <p:par>
                          <p:cTn id="47" fill="hold">
                            <p:stCondLst>
                              <p:cond delay="4000"/>
                            </p:stCondLst>
                            <p:childTnLst>
                              <p:par>
                                <p:cTn id="48" presetID="12" presetClass="entr" presetSubtype="8" fill="hold" nodeType="afterEffect">
                                  <p:stCondLst>
                                    <p:cond delay="0"/>
                                  </p:stCondLst>
                                  <p:childTnLst>
                                    <p:set>
                                      <p:cBhvr>
                                        <p:cTn id="49" dur="1" fill="hold">
                                          <p:stCondLst>
                                            <p:cond delay="0"/>
                                          </p:stCondLst>
                                        </p:cTn>
                                        <p:tgtEl>
                                          <p:spTgt spid="152"/>
                                        </p:tgtEl>
                                        <p:attrNameLst>
                                          <p:attrName>style.visibility</p:attrName>
                                        </p:attrNameLst>
                                      </p:cBhvr>
                                      <p:to>
                                        <p:strVal val="visible"/>
                                      </p:to>
                                    </p:set>
                                    <p:anim calcmode="lin" valueType="num">
                                      <p:cBhvr additive="base">
                                        <p:cTn id="50" dur="500"/>
                                        <p:tgtEl>
                                          <p:spTgt spid="152"/>
                                        </p:tgtEl>
                                        <p:attrNameLst>
                                          <p:attrName>ppt_x</p:attrName>
                                        </p:attrNameLst>
                                      </p:cBhvr>
                                      <p:tavLst>
                                        <p:tav tm="0">
                                          <p:val>
                                            <p:strVal val="#ppt_x-#ppt_w*1.125000"/>
                                          </p:val>
                                        </p:tav>
                                        <p:tav tm="100000">
                                          <p:val>
                                            <p:strVal val="#ppt_x"/>
                                          </p:val>
                                        </p:tav>
                                      </p:tavLst>
                                    </p:anim>
                                    <p:animEffect transition="in" filter="wipe(right)">
                                      <p:cBhvr>
                                        <p:cTn id="51" dur="500"/>
                                        <p:tgtEl>
                                          <p:spTgt spid="152"/>
                                        </p:tgtEl>
                                      </p:cBhvr>
                                    </p:animEffect>
                                  </p:childTnLst>
                                </p:cTn>
                              </p:par>
                            </p:childTnLst>
                          </p:cTn>
                        </p:par>
                        <p:par>
                          <p:cTn id="52" fill="hold">
                            <p:stCondLst>
                              <p:cond delay="4500"/>
                            </p:stCondLst>
                            <p:childTnLst>
                              <p:par>
                                <p:cTn id="53" presetID="49" presetClass="entr" presetSubtype="0" decel="100000" fill="hold" nodeType="afterEffect">
                                  <p:stCondLst>
                                    <p:cond delay="0"/>
                                  </p:stCondLst>
                                  <p:childTnLst>
                                    <p:set>
                                      <p:cBhvr>
                                        <p:cTn id="54" dur="1" fill="hold">
                                          <p:stCondLst>
                                            <p:cond delay="0"/>
                                          </p:stCondLst>
                                        </p:cTn>
                                        <p:tgtEl>
                                          <p:spTgt spid="163"/>
                                        </p:tgtEl>
                                        <p:attrNameLst>
                                          <p:attrName>style.visibility</p:attrName>
                                        </p:attrNameLst>
                                      </p:cBhvr>
                                      <p:to>
                                        <p:strVal val="visible"/>
                                      </p:to>
                                    </p:set>
                                    <p:anim calcmode="lin" valueType="num">
                                      <p:cBhvr>
                                        <p:cTn id="55" dur="500" fill="hold"/>
                                        <p:tgtEl>
                                          <p:spTgt spid="163"/>
                                        </p:tgtEl>
                                        <p:attrNameLst>
                                          <p:attrName>ppt_w</p:attrName>
                                        </p:attrNameLst>
                                      </p:cBhvr>
                                      <p:tavLst>
                                        <p:tav tm="0">
                                          <p:val>
                                            <p:fltVal val="0"/>
                                          </p:val>
                                        </p:tav>
                                        <p:tav tm="100000">
                                          <p:val>
                                            <p:strVal val="#ppt_w"/>
                                          </p:val>
                                        </p:tav>
                                      </p:tavLst>
                                    </p:anim>
                                    <p:anim calcmode="lin" valueType="num">
                                      <p:cBhvr>
                                        <p:cTn id="56" dur="500" fill="hold"/>
                                        <p:tgtEl>
                                          <p:spTgt spid="163"/>
                                        </p:tgtEl>
                                        <p:attrNameLst>
                                          <p:attrName>ppt_h</p:attrName>
                                        </p:attrNameLst>
                                      </p:cBhvr>
                                      <p:tavLst>
                                        <p:tav tm="0">
                                          <p:val>
                                            <p:fltVal val="0"/>
                                          </p:val>
                                        </p:tav>
                                        <p:tav tm="100000">
                                          <p:val>
                                            <p:strVal val="#ppt_h"/>
                                          </p:val>
                                        </p:tav>
                                      </p:tavLst>
                                    </p:anim>
                                    <p:anim calcmode="lin" valueType="num">
                                      <p:cBhvr>
                                        <p:cTn id="57" dur="500" fill="hold"/>
                                        <p:tgtEl>
                                          <p:spTgt spid="163"/>
                                        </p:tgtEl>
                                        <p:attrNameLst>
                                          <p:attrName>style.rotation</p:attrName>
                                        </p:attrNameLst>
                                      </p:cBhvr>
                                      <p:tavLst>
                                        <p:tav tm="0">
                                          <p:val>
                                            <p:fltVal val="360"/>
                                          </p:val>
                                        </p:tav>
                                        <p:tav tm="100000">
                                          <p:val>
                                            <p:fltVal val="0"/>
                                          </p:val>
                                        </p:tav>
                                      </p:tavLst>
                                    </p:anim>
                                    <p:animEffect transition="in" filter="fade">
                                      <p:cBhvr>
                                        <p:cTn id="58" dur="500"/>
                                        <p:tgtEl>
                                          <p:spTgt spid="163"/>
                                        </p:tgtEl>
                                      </p:cBhvr>
                                    </p:animEffect>
                                  </p:childTnLst>
                                </p:cTn>
                              </p:par>
                            </p:childTnLst>
                          </p:cTn>
                        </p:par>
                        <p:par>
                          <p:cTn id="59" fill="hold">
                            <p:stCondLst>
                              <p:cond delay="5000"/>
                            </p:stCondLst>
                            <p:childTnLst>
                              <p:par>
                                <p:cTn id="60" presetID="22" presetClass="entr" presetSubtype="8" fill="hold" nodeType="afterEffect">
                                  <p:stCondLst>
                                    <p:cond delay="0"/>
                                  </p:stCondLst>
                                  <p:childTnLst>
                                    <p:set>
                                      <p:cBhvr>
                                        <p:cTn id="61" dur="1" fill="hold">
                                          <p:stCondLst>
                                            <p:cond delay="0"/>
                                          </p:stCondLst>
                                        </p:cTn>
                                        <p:tgtEl>
                                          <p:spTgt spid="157"/>
                                        </p:tgtEl>
                                        <p:attrNameLst>
                                          <p:attrName>style.visibility</p:attrName>
                                        </p:attrNameLst>
                                      </p:cBhvr>
                                      <p:to>
                                        <p:strVal val="visible"/>
                                      </p:to>
                                    </p:set>
                                    <p:animEffect transition="in" filter="wipe(left)">
                                      <p:cBhvr>
                                        <p:cTn id="62" dur="500"/>
                                        <p:tgtEl>
                                          <p:spTgt spid="157"/>
                                        </p:tgtEl>
                                      </p:cBhvr>
                                    </p:animEffect>
                                  </p:childTnLst>
                                </p:cTn>
                              </p:par>
                            </p:childTnLst>
                          </p:cTn>
                        </p:par>
                        <p:par>
                          <p:cTn id="63" fill="hold">
                            <p:stCondLst>
                              <p:cond delay="5500"/>
                            </p:stCondLst>
                            <p:childTnLst>
                              <p:par>
                                <p:cTn id="64" presetID="12" presetClass="entr" presetSubtype="2" fill="hold" nodeType="afterEffect">
                                  <p:stCondLst>
                                    <p:cond delay="0"/>
                                  </p:stCondLst>
                                  <p:childTnLst>
                                    <p:set>
                                      <p:cBhvr>
                                        <p:cTn id="65" dur="1" fill="hold">
                                          <p:stCondLst>
                                            <p:cond delay="0"/>
                                          </p:stCondLst>
                                        </p:cTn>
                                        <p:tgtEl>
                                          <p:spTgt spid="158"/>
                                        </p:tgtEl>
                                        <p:attrNameLst>
                                          <p:attrName>style.visibility</p:attrName>
                                        </p:attrNameLst>
                                      </p:cBhvr>
                                      <p:to>
                                        <p:strVal val="visible"/>
                                      </p:to>
                                    </p:set>
                                    <p:anim calcmode="lin" valueType="num">
                                      <p:cBhvr additive="base">
                                        <p:cTn id="66" dur="500"/>
                                        <p:tgtEl>
                                          <p:spTgt spid="158"/>
                                        </p:tgtEl>
                                        <p:attrNameLst>
                                          <p:attrName>ppt_x</p:attrName>
                                        </p:attrNameLst>
                                      </p:cBhvr>
                                      <p:tavLst>
                                        <p:tav tm="0">
                                          <p:val>
                                            <p:strVal val="#ppt_x+#ppt_w*1.125000"/>
                                          </p:val>
                                        </p:tav>
                                        <p:tav tm="100000">
                                          <p:val>
                                            <p:strVal val="#ppt_x"/>
                                          </p:val>
                                        </p:tav>
                                      </p:tavLst>
                                    </p:anim>
                                    <p:animEffect transition="in" filter="wipe(left)">
                                      <p:cBhvr>
                                        <p:cTn id="67"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标题 4"/>
          <p:cNvSpPr txBox="1">
            <a:spLocks/>
          </p:cNvSpPr>
          <p:nvPr/>
        </p:nvSpPr>
        <p:spPr>
          <a:xfrm>
            <a:off x="36677" y="1440037"/>
            <a:ext cx="1295807" cy="249622"/>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我们怎么做</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120414" y="3956699"/>
            <a:ext cx="6900793" cy="4570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55" tIns="34278" rIns="68555" bIns="3427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050" dirty="0">
                <a:solidFill>
                  <a:schemeClr val="tx1">
                    <a:lumMod val="75000"/>
                    <a:lumOff val="25000"/>
                  </a:schemeClr>
                </a:solidFill>
                <a:sym typeface="微软雅黑" pitchFamily="34" charset="-122"/>
              </a:rPr>
              <a:t>在此录入上述图表的综合描述说明，在此录入上述图表的综合描述说明。在此录入上述图表的描述说明，在此录入上述图表的综合描述说明，在此录入上述图表的综合描述说明，在此录入上述图表的综合描述说明。</a:t>
            </a:r>
          </a:p>
        </p:txBody>
      </p:sp>
      <p:grpSp>
        <p:nvGrpSpPr>
          <p:cNvPr id="74" name="组合 73"/>
          <p:cNvGrpSpPr/>
          <p:nvPr/>
        </p:nvGrpSpPr>
        <p:grpSpPr>
          <a:xfrm>
            <a:off x="1356369" y="1094251"/>
            <a:ext cx="3061043" cy="102035"/>
            <a:chOff x="1507396" y="1628800"/>
            <a:chExt cx="4320480" cy="144016"/>
          </a:xfrm>
        </p:grpSpPr>
        <p:cxnSp>
          <p:nvCxnSpPr>
            <p:cNvPr id="75" name="直接连接符 74"/>
            <p:cNvCxnSpPr/>
            <p:nvPr/>
          </p:nvCxnSpPr>
          <p:spPr>
            <a:xfrm>
              <a:off x="1507396" y="1700808"/>
              <a:ext cx="432048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V="1">
              <a:off x="150739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flipV="1">
              <a:off x="1987449"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flipV="1">
              <a:off x="2467502"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V="1">
              <a:off x="2947555"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3427608"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3907661"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4387714"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4867767"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5347820"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582787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90" name="组合 89"/>
          <p:cNvGrpSpPr/>
          <p:nvPr/>
        </p:nvGrpSpPr>
        <p:grpSpPr>
          <a:xfrm>
            <a:off x="4810883" y="1094251"/>
            <a:ext cx="3061043" cy="102035"/>
            <a:chOff x="1507396" y="1628800"/>
            <a:chExt cx="4320480" cy="144016"/>
          </a:xfrm>
        </p:grpSpPr>
        <p:cxnSp>
          <p:nvCxnSpPr>
            <p:cNvPr id="91" name="直接连接符 90"/>
            <p:cNvCxnSpPr/>
            <p:nvPr/>
          </p:nvCxnSpPr>
          <p:spPr>
            <a:xfrm>
              <a:off x="1507396" y="1700808"/>
              <a:ext cx="432048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150739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1987449"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2467502"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V="1">
              <a:off x="2947555"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3427608"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3907661"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4387714"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4867767"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5347820"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5827876" y="1628800"/>
              <a:ext cx="0" cy="14401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02" name="TextBox 132"/>
          <p:cNvSpPr txBox="1"/>
          <p:nvPr/>
        </p:nvSpPr>
        <p:spPr>
          <a:xfrm>
            <a:off x="4282995"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10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03" name="TextBox 133"/>
          <p:cNvSpPr txBox="1"/>
          <p:nvPr/>
        </p:nvSpPr>
        <p:spPr>
          <a:xfrm>
            <a:off x="3948276"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20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04" name="TextBox 134"/>
          <p:cNvSpPr txBox="1"/>
          <p:nvPr/>
        </p:nvSpPr>
        <p:spPr>
          <a:xfrm>
            <a:off x="3608160"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30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05" name="TextBox 135"/>
          <p:cNvSpPr txBox="1"/>
          <p:nvPr/>
        </p:nvSpPr>
        <p:spPr>
          <a:xfrm>
            <a:off x="3268045"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40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06" name="TextBox 136"/>
          <p:cNvSpPr txBox="1"/>
          <p:nvPr/>
        </p:nvSpPr>
        <p:spPr>
          <a:xfrm>
            <a:off x="2927929"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50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07" name="TextBox 137"/>
          <p:cNvSpPr txBox="1"/>
          <p:nvPr/>
        </p:nvSpPr>
        <p:spPr>
          <a:xfrm>
            <a:off x="2587813"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60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08" name="TextBox 138"/>
          <p:cNvSpPr txBox="1"/>
          <p:nvPr/>
        </p:nvSpPr>
        <p:spPr>
          <a:xfrm>
            <a:off x="2247698"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70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09" name="TextBox 139"/>
          <p:cNvSpPr txBox="1"/>
          <p:nvPr/>
        </p:nvSpPr>
        <p:spPr>
          <a:xfrm>
            <a:off x="1907582"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80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0" name="TextBox 140"/>
          <p:cNvSpPr txBox="1"/>
          <p:nvPr/>
        </p:nvSpPr>
        <p:spPr>
          <a:xfrm>
            <a:off x="1567466"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90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1" name="TextBox 141"/>
          <p:cNvSpPr txBox="1"/>
          <p:nvPr/>
        </p:nvSpPr>
        <p:spPr>
          <a:xfrm>
            <a:off x="1195551" y="898000"/>
            <a:ext cx="367408"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100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2" name="TextBox 142"/>
          <p:cNvSpPr txBox="1"/>
          <p:nvPr/>
        </p:nvSpPr>
        <p:spPr>
          <a:xfrm>
            <a:off x="4683374"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10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3" name="TextBox 143"/>
          <p:cNvSpPr txBox="1"/>
          <p:nvPr/>
        </p:nvSpPr>
        <p:spPr>
          <a:xfrm>
            <a:off x="5021982"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20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4" name="TextBox 144"/>
          <p:cNvSpPr txBox="1"/>
          <p:nvPr/>
        </p:nvSpPr>
        <p:spPr>
          <a:xfrm>
            <a:off x="5362097"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30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5" name="TextBox 145"/>
          <p:cNvSpPr txBox="1"/>
          <p:nvPr/>
        </p:nvSpPr>
        <p:spPr>
          <a:xfrm>
            <a:off x="5702213"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40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6" name="TextBox 146"/>
          <p:cNvSpPr txBox="1"/>
          <p:nvPr/>
        </p:nvSpPr>
        <p:spPr>
          <a:xfrm>
            <a:off x="6042329"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50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7" name="TextBox 147"/>
          <p:cNvSpPr txBox="1"/>
          <p:nvPr/>
        </p:nvSpPr>
        <p:spPr>
          <a:xfrm>
            <a:off x="6382444"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60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8" name="TextBox 148"/>
          <p:cNvSpPr txBox="1"/>
          <p:nvPr/>
        </p:nvSpPr>
        <p:spPr>
          <a:xfrm>
            <a:off x="6722560"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70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19" name="TextBox 149"/>
          <p:cNvSpPr txBox="1"/>
          <p:nvPr/>
        </p:nvSpPr>
        <p:spPr>
          <a:xfrm>
            <a:off x="7062675"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80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20" name="TextBox 150"/>
          <p:cNvSpPr txBox="1"/>
          <p:nvPr/>
        </p:nvSpPr>
        <p:spPr>
          <a:xfrm>
            <a:off x="7402791" y="898000"/>
            <a:ext cx="306494" cy="223138"/>
          </a:xfrm>
          <a:prstGeom prst="rect">
            <a:avLst/>
          </a:prstGeom>
          <a:noFill/>
        </p:spPr>
        <p:txBody>
          <a:bodyPr wrap="none" rtlCol="0">
            <a:spAutoFit/>
          </a:bodyPr>
          <a:lstStyle/>
          <a:p>
            <a:r>
              <a:rPr lang="en-US" altLang="zh-CN" sz="850">
                <a:solidFill>
                  <a:schemeClr val="tx1">
                    <a:lumMod val="75000"/>
                    <a:lumOff val="25000"/>
                  </a:schemeClr>
                </a:solidFill>
                <a:latin typeface="Impact MT Std" pitchFamily="34" charset="0"/>
                <a:ea typeface="微软雅黑" pitchFamily="34" charset="-122"/>
              </a:rPr>
              <a:t>90</a:t>
            </a:r>
            <a:endParaRPr lang="zh-CN" altLang="en-US" sz="850">
              <a:solidFill>
                <a:schemeClr val="tx1">
                  <a:lumMod val="75000"/>
                  <a:lumOff val="25000"/>
                </a:schemeClr>
              </a:solidFill>
              <a:latin typeface="Impact MT Std" pitchFamily="34" charset="0"/>
              <a:ea typeface="微软雅黑" pitchFamily="34" charset="-122"/>
            </a:endParaRPr>
          </a:p>
        </p:txBody>
      </p:sp>
      <p:sp>
        <p:nvSpPr>
          <p:cNvPr id="121" name="TextBox 151"/>
          <p:cNvSpPr txBox="1"/>
          <p:nvPr/>
        </p:nvSpPr>
        <p:spPr>
          <a:xfrm>
            <a:off x="7711109" y="898000"/>
            <a:ext cx="367408" cy="223138"/>
          </a:xfrm>
          <a:prstGeom prst="rect">
            <a:avLst/>
          </a:prstGeom>
          <a:noFill/>
        </p:spPr>
        <p:txBody>
          <a:bodyPr wrap="none" rtlCol="0">
            <a:spAutoFit/>
          </a:bodyPr>
          <a:lstStyle/>
          <a:p>
            <a:r>
              <a:rPr lang="en-US" altLang="zh-CN" sz="850" dirty="0">
                <a:solidFill>
                  <a:schemeClr val="tx1">
                    <a:lumMod val="75000"/>
                    <a:lumOff val="25000"/>
                  </a:schemeClr>
                </a:solidFill>
                <a:latin typeface="Impact MT Std" pitchFamily="34" charset="0"/>
                <a:ea typeface="微软雅黑" pitchFamily="34" charset="-122"/>
              </a:rPr>
              <a:t>100</a:t>
            </a:r>
            <a:endParaRPr lang="zh-CN" altLang="en-US" sz="850" dirty="0">
              <a:solidFill>
                <a:schemeClr val="tx1">
                  <a:lumMod val="75000"/>
                  <a:lumOff val="25000"/>
                </a:schemeClr>
              </a:solidFill>
              <a:latin typeface="Impact MT Std" pitchFamily="34" charset="0"/>
              <a:ea typeface="微软雅黑" pitchFamily="34" charset="-122"/>
            </a:endParaRPr>
          </a:p>
        </p:txBody>
      </p:sp>
      <p:sp>
        <p:nvSpPr>
          <p:cNvPr id="122" name="五边形 121"/>
          <p:cNvSpPr/>
          <p:nvPr/>
        </p:nvSpPr>
        <p:spPr>
          <a:xfrm flipH="1">
            <a:off x="2247698" y="1377696"/>
            <a:ext cx="2169714" cy="229553"/>
          </a:xfrm>
          <a:prstGeom prst="homePlat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latin typeface="Impact MT Std" pitchFamily="34" charset="0"/>
            </a:endParaRPr>
          </a:p>
        </p:txBody>
      </p:sp>
      <p:sp>
        <p:nvSpPr>
          <p:cNvPr id="123" name="五边形 122"/>
          <p:cNvSpPr/>
          <p:nvPr/>
        </p:nvSpPr>
        <p:spPr>
          <a:xfrm flipH="1">
            <a:off x="3032563" y="1741834"/>
            <a:ext cx="1384850" cy="229553"/>
          </a:xfrm>
          <a:prstGeom prst="homePlat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24" name="五边形 123"/>
          <p:cNvSpPr/>
          <p:nvPr/>
        </p:nvSpPr>
        <p:spPr>
          <a:xfrm flipH="1">
            <a:off x="2505734" y="2105974"/>
            <a:ext cx="1911678" cy="229553"/>
          </a:xfrm>
          <a:prstGeom prst="homePlat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25" name="五边形 124"/>
          <p:cNvSpPr/>
          <p:nvPr/>
        </p:nvSpPr>
        <p:spPr>
          <a:xfrm flipH="1">
            <a:off x="1378372" y="2470113"/>
            <a:ext cx="3039042" cy="229553"/>
          </a:xfrm>
          <a:prstGeom prst="homePlat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26" name="五边形 125"/>
          <p:cNvSpPr/>
          <p:nvPr/>
        </p:nvSpPr>
        <p:spPr>
          <a:xfrm flipH="1">
            <a:off x="1907584" y="2834253"/>
            <a:ext cx="2509830" cy="229553"/>
          </a:xfrm>
          <a:prstGeom prst="homePlat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27" name="五边形 126"/>
          <p:cNvSpPr/>
          <p:nvPr/>
        </p:nvSpPr>
        <p:spPr>
          <a:xfrm flipH="1">
            <a:off x="2716832" y="3198392"/>
            <a:ext cx="1700580" cy="229553"/>
          </a:xfrm>
          <a:prstGeom prst="homePlat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28" name="五边形 127"/>
          <p:cNvSpPr/>
          <p:nvPr/>
        </p:nvSpPr>
        <p:spPr>
          <a:xfrm flipH="1">
            <a:off x="3397063" y="3562867"/>
            <a:ext cx="1020349" cy="229553"/>
          </a:xfrm>
          <a:prstGeom prst="homePlat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29" name="TextBox 159"/>
          <p:cNvSpPr txBox="1"/>
          <p:nvPr/>
        </p:nvSpPr>
        <p:spPr>
          <a:xfrm>
            <a:off x="1764140" y="1383444"/>
            <a:ext cx="437940" cy="245003"/>
          </a:xfrm>
          <a:prstGeom prst="rect">
            <a:avLst/>
          </a:prstGeom>
          <a:noFill/>
        </p:spPr>
        <p:txBody>
          <a:bodyPr wrap="none" rtlCol="0">
            <a:spAutoFit/>
          </a:bodyPr>
          <a:lstStyle/>
          <a:p>
            <a:r>
              <a:rPr lang="zh-CN" altLang="en-US" sz="992" dirty="0">
                <a:solidFill>
                  <a:schemeClr val="tx1">
                    <a:lumMod val="75000"/>
                    <a:lumOff val="25000"/>
                  </a:schemeClr>
                </a:solidFill>
                <a:latin typeface="Impact MT Std" pitchFamily="34" charset="0"/>
                <a:ea typeface="微软雅黑" pitchFamily="34" charset="-122"/>
              </a:rPr>
              <a:t>文字</a:t>
            </a:r>
          </a:p>
        </p:txBody>
      </p:sp>
      <p:sp>
        <p:nvSpPr>
          <p:cNvPr id="130" name="TextBox 160"/>
          <p:cNvSpPr txBox="1"/>
          <p:nvPr/>
        </p:nvSpPr>
        <p:spPr>
          <a:xfrm>
            <a:off x="2564977" y="1748026"/>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31" name="TextBox 161"/>
          <p:cNvSpPr txBox="1"/>
          <p:nvPr/>
        </p:nvSpPr>
        <p:spPr>
          <a:xfrm>
            <a:off x="2057941" y="2111890"/>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32" name="TextBox 162"/>
          <p:cNvSpPr txBox="1"/>
          <p:nvPr/>
        </p:nvSpPr>
        <p:spPr>
          <a:xfrm>
            <a:off x="971134" y="2470116"/>
            <a:ext cx="437940" cy="245003"/>
          </a:xfrm>
          <a:prstGeom prst="rect">
            <a:avLst/>
          </a:prstGeom>
          <a:noFill/>
        </p:spPr>
        <p:txBody>
          <a:bodyPr wrap="none" rtlCol="0">
            <a:spAutoFit/>
          </a:bodyPr>
          <a:lstStyle/>
          <a:p>
            <a:r>
              <a:rPr lang="zh-CN" altLang="en-US" sz="992" dirty="0">
                <a:solidFill>
                  <a:schemeClr val="tx1">
                    <a:lumMod val="75000"/>
                    <a:lumOff val="25000"/>
                  </a:schemeClr>
                </a:solidFill>
                <a:latin typeface="微软雅黑" pitchFamily="34" charset="-122"/>
                <a:ea typeface="微软雅黑" pitchFamily="34" charset="-122"/>
              </a:rPr>
              <a:t>文字</a:t>
            </a:r>
          </a:p>
        </p:txBody>
      </p:sp>
      <p:sp>
        <p:nvSpPr>
          <p:cNvPr id="133" name="TextBox 163"/>
          <p:cNvSpPr txBox="1"/>
          <p:nvPr/>
        </p:nvSpPr>
        <p:spPr>
          <a:xfrm>
            <a:off x="1503706" y="2840002"/>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34" name="TextBox 164"/>
          <p:cNvSpPr txBox="1"/>
          <p:nvPr/>
        </p:nvSpPr>
        <p:spPr>
          <a:xfrm>
            <a:off x="2247700" y="3204584"/>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35" name="TextBox 165"/>
          <p:cNvSpPr txBox="1"/>
          <p:nvPr/>
        </p:nvSpPr>
        <p:spPr>
          <a:xfrm>
            <a:off x="2922218" y="3568448"/>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36" name="五边形 135"/>
          <p:cNvSpPr/>
          <p:nvPr/>
        </p:nvSpPr>
        <p:spPr>
          <a:xfrm>
            <a:off x="4810885" y="1377696"/>
            <a:ext cx="1149364" cy="229553"/>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latin typeface="Impact MT Std" pitchFamily="34" charset="0"/>
            </a:endParaRPr>
          </a:p>
        </p:txBody>
      </p:sp>
      <p:sp>
        <p:nvSpPr>
          <p:cNvPr id="137" name="五边形 136"/>
          <p:cNvSpPr/>
          <p:nvPr/>
        </p:nvSpPr>
        <p:spPr>
          <a:xfrm>
            <a:off x="4810886" y="1741834"/>
            <a:ext cx="2169711" cy="229553"/>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38" name="五边形 137"/>
          <p:cNvSpPr/>
          <p:nvPr/>
        </p:nvSpPr>
        <p:spPr>
          <a:xfrm>
            <a:off x="4810884" y="2105974"/>
            <a:ext cx="1360463" cy="229553"/>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39" name="五边形 138"/>
          <p:cNvSpPr/>
          <p:nvPr/>
        </p:nvSpPr>
        <p:spPr>
          <a:xfrm>
            <a:off x="4810885" y="2470113"/>
            <a:ext cx="2900225" cy="229553"/>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40" name="五边形 139"/>
          <p:cNvSpPr/>
          <p:nvPr/>
        </p:nvSpPr>
        <p:spPr>
          <a:xfrm>
            <a:off x="4810886" y="2834253"/>
            <a:ext cx="2099046" cy="229553"/>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41" name="五边形 140"/>
          <p:cNvSpPr/>
          <p:nvPr/>
        </p:nvSpPr>
        <p:spPr>
          <a:xfrm>
            <a:off x="4810886" y="3198392"/>
            <a:ext cx="2432885" cy="229553"/>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42" name="五边形 141"/>
          <p:cNvSpPr/>
          <p:nvPr/>
        </p:nvSpPr>
        <p:spPr>
          <a:xfrm>
            <a:off x="4810886" y="3562868"/>
            <a:ext cx="1792942" cy="223638"/>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5"/>
          </a:p>
        </p:txBody>
      </p:sp>
      <p:sp>
        <p:nvSpPr>
          <p:cNvPr id="143" name="TextBox 173"/>
          <p:cNvSpPr txBox="1"/>
          <p:nvPr/>
        </p:nvSpPr>
        <p:spPr>
          <a:xfrm>
            <a:off x="6020046" y="1383444"/>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Impact MT Std" pitchFamily="34" charset="0"/>
                <a:ea typeface="微软雅黑" pitchFamily="34" charset="-122"/>
              </a:rPr>
              <a:t>文字</a:t>
            </a:r>
          </a:p>
        </p:txBody>
      </p:sp>
      <p:sp>
        <p:nvSpPr>
          <p:cNvPr id="144" name="TextBox 174"/>
          <p:cNvSpPr txBox="1"/>
          <p:nvPr/>
        </p:nvSpPr>
        <p:spPr>
          <a:xfrm>
            <a:off x="7034869" y="1748026"/>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45" name="TextBox 175"/>
          <p:cNvSpPr txBox="1"/>
          <p:nvPr/>
        </p:nvSpPr>
        <p:spPr>
          <a:xfrm>
            <a:off x="6218591" y="2111890"/>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46" name="TextBox 176"/>
          <p:cNvSpPr txBox="1"/>
          <p:nvPr/>
        </p:nvSpPr>
        <p:spPr>
          <a:xfrm>
            <a:off x="7711111" y="2470116"/>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47" name="TextBox 177"/>
          <p:cNvSpPr txBox="1"/>
          <p:nvPr/>
        </p:nvSpPr>
        <p:spPr>
          <a:xfrm>
            <a:off x="6999076" y="2840002"/>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48" name="TextBox 178"/>
          <p:cNvSpPr txBox="1"/>
          <p:nvPr/>
        </p:nvSpPr>
        <p:spPr>
          <a:xfrm>
            <a:off x="7287959" y="3204584"/>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49" name="TextBox 179"/>
          <p:cNvSpPr txBox="1"/>
          <p:nvPr/>
        </p:nvSpPr>
        <p:spPr>
          <a:xfrm>
            <a:off x="6663028" y="3568448"/>
            <a:ext cx="437940" cy="245003"/>
          </a:xfrm>
          <a:prstGeom prst="rect">
            <a:avLst/>
          </a:prstGeom>
          <a:noFill/>
        </p:spPr>
        <p:txBody>
          <a:bodyPr wrap="none" rtlCol="0">
            <a:spAutoFit/>
          </a:bodyPr>
          <a:lstStyle/>
          <a:p>
            <a:r>
              <a:rPr lang="zh-CN" altLang="en-US" sz="992">
                <a:solidFill>
                  <a:schemeClr val="tx1">
                    <a:lumMod val="75000"/>
                    <a:lumOff val="25000"/>
                  </a:schemeClr>
                </a:solidFill>
                <a:latin typeface="微软雅黑" pitchFamily="34" charset="-122"/>
                <a:ea typeface="微软雅黑" pitchFamily="34" charset="-122"/>
              </a:rPr>
              <a:t>文字</a:t>
            </a:r>
          </a:p>
        </p:txBody>
      </p:sp>
      <p:sp>
        <p:nvSpPr>
          <p:cNvPr id="150" name="TextBox 180"/>
          <p:cNvSpPr txBox="1"/>
          <p:nvPr/>
        </p:nvSpPr>
        <p:spPr>
          <a:xfrm>
            <a:off x="4484561" y="1350733"/>
            <a:ext cx="306494" cy="310406"/>
          </a:xfrm>
          <a:prstGeom prst="rect">
            <a:avLst/>
          </a:prstGeom>
          <a:noFill/>
        </p:spPr>
        <p:txBody>
          <a:bodyPr wrap="none" rtlCol="0">
            <a:spAutoFit/>
          </a:bodyPr>
          <a:lstStyle/>
          <a:p>
            <a:r>
              <a:rPr lang="en-US" altLang="zh-CN" sz="1417">
                <a:solidFill>
                  <a:schemeClr val="tx1">
                    <a:lumMod val="75000"/>
                    <a:lumOff val="25000"/>
                  </a:schemeClr>
                </a:solidFill>
                <a:latin typeface="Impact MT Std" pitchFamily="34" charset="0"/>
                <a:ea typeface="微软雅黑" pitchFamily="34" charset="-122"/>
              </a:rPr>
              <a:t>A</a:t>
            </a:r>
            <a:endParaRPr lang="zh-CN" altLang="en-US" sz="1417">
              <a:solidFill>
                <a:schemeClr val="tx1">
                  <a:lumMod val="75000"/>
                  <a:lumOff val="25000"/>
                </a:schemeClr>
              </a:solidFill>
              <a:latin typeface="Impact MT Std" pitchFamily="34" charset="0"/>
              <a:ea typeface="微软雅黑" pitchFamily="34" charset="-122"/>
            </a:endParaRPr>
          </a:p>
        </p:txBody>
      </p:sp>
      <p:sp>
        <p:nvSpPr>
          <p:cNvPr id="151" name="TextBox 181"/>
          <p:cNvSpPr txBox="1"/>
          <p:nvPr/>
        </p:nvSpPr>
        <p:spPr>
          <a:xfrm>
            <a:off x="4484561" y="1714873"/>
            <a:ext cx="298480" cy="310406"/>
          </a:xfrm>
          <a:prstGeom prst="rect">
            <a:avLst/>
          </a:prstGeom>
          <a:noFill/>
        </p:spPr>
        <p:txBody>
          <a:bodyPr wrap="none" rtlCol="0">
            <a:spAutoFit/>
          </a:bodyPr>
          <a:lstStyle/>
          <a:p>
            <a:r>
              <a:rPr lang="en-US" altLang="zh-CN" sz="1417">
                <a:solidFill>
                  <a:schemeClr val="tx1">
                    <a:lumMod val="75000"/>
                    <a:lumOff val="25000"/>
                  </a:schemeClr>
                </a:solidFill>
                <a:latin typeface="微软雅黑" pitchFamily="34" charset="-122"/>
                <a:ea typeface="微软雅黑" pitchFamily="34" charset="-122"/>
              </a:rPr>
              <a:t>B</a:t>
            </a:r>
            <a:endParaRPr lang="zh-CN" altLang="en-US" sz="1417">
              <a:solidFill>
                <a:schemeClr val="tx1">
                  <a:lumMod val="75000"/>
                  <a:lumOff val="25000"/>
                </a:schemeClr>
              </a:solidFill>
              <a:latin typeface="微软雅黑" pitchFamily="34" charset="-122"/>
              <a:ea typeface="微软雅黑" pitchFamily="34" charset="-122"/>
            </a:endParaRPr>
          </a:p>
        </p:txBody>
      </p:sp>
      <p:sp>
        <p:nvSpPr>
          <p:cNvPr id="152" name="TextBox 182"/>
          <p:cNvSpPr txBox="1"/>
          <p:nvPr/>
        </p:nvSpPr>
        <p:spPr>
          <a:xfrm>
            <a:off x="4484561" y="2079012"/>
            <a:ext cx="306494" cy="310406"/>
          </a:xfrm>
          <a:prstGeom prst="rect">
            <a:avLst/>
          </a:prstGeom>
          <a:noFill/>
        </p:spPr>
        <p:txBody>
          <a:bodyPr wrap="none" rtlCol="0">
            <a:spAutoFit/>
          </a:bodyPr>
          <a:lstStyle/>
          <a:p>
            <a:r>
              <a:rPr lang="en-US" altLang="zh-CN" sz="1417">
                <a:solidFill>
                  <a:schemeClr val="tx1">
                    <a:lumMod val="75000"/>
                    <a:lumOff val="25000"/>
                  </a:schemeClr>
                </a:solidFill>
                <a:latin typeface="微软雅黑" pitchFamily="34" charset="-122"/>
                <a:ea typeface="微软雅黑" pitchFamily="34" charset="-122"/>
              </a:rPr>
              <a:t>C</a:t>
            </a:r>
            <a:endParaRPr lang="zh-CN" altLang="en-US" sz="1417">
              <a:solidFill>
                <a:schemeClr val="tx1">
                  <a:lumMod val="75000"/>
                  <a:lumOff val="25000"/>
                </a:schemeClr>
              </a:solidFill>
              <a:latin typeface="微软雅黑" pitchFamily="34" charset="-122"/>
              <a:ea typeface="微软雅黑" pitchFamily="34" charset="-122"/>
            </a:endParaRPr>
          </a:p>
        </p:txBody>
      </p:sp>
      <p:sp>
        <p:nvSpPr>
          <p:cNvPr id="153" name="TextBox 183"/>
          <p:cNvSpPr txBox="1"/>
          <p:nvPr/>
        </p:nvSpPr>
        <p:spPr>
          <a:xfrm>
            <a:off x="4484562" y="2443152"/>
            <a:ext cx="322524" cy="310406"/>
          </a:xfrm>
          <a:prstGeom prst="rect">
            <a:avLst/>
          </a:prstGeom>
          <a:noFill/>
        </p:spPr>
        <p:txBody>
          <a:bodyPr wrap="none" rtlCol="0">
            <a:spAutoFit/>
          </a:bodyPr>
          <a:lstStyle/>
          <a:p>
            <a:r>
              <a:rPr lang="en-US" altLang="zh-CN" sz="1417">
                <a:solidFill>
                  <a:schemeClr val="tx1">
                    <a:lumMod val="75000"/>
                    <a:lumOff val="25000"/>
                  </a:schemeClr>
                </a:solidFill>
                <a:latin typeface="微软雅黑" pitchFamily="34" charset="-122"/>
                <a:ea typeface="微软雅黑" pitchFamily="34" charset="-122"/>
              </a:rPr>
              <a:t>D</a:t>
            </a:r>
            <a:endParaRPr lang="zh-CN" altLang="en-US" sz="1417">
              <a:solidFill>
                <a:schemeClr val="tx1">
                  <a:lumMod val="75000"/>
                  <a:lumOff val="25000"/>
                </a:schemeClr>
              </a:solidFill>
              <a:latin typeface="微软雅黑" pitchFamily="34" charset="-122"/>
              <a:ea typeface="微软雅黑" pitchFamily="34" charset="-122"/>
            </a:endParaRPr>
          </a:p>
        </p:txBody>
      </p:sp>
      <p:sp>
        <p:nvSpPr>
          <p:cNvPr id="154" name="TextBox 184"/>
          <p:cNvSpPr txBox="1"/>
          <p:nvPr/>
        </p:nvSpPr>
        <p:spPr>
          <a:xfrm>
            <a:off x="4484561" y="2807291"/>
            <a:ext cx="284052" cy="310406"/>
          </a:xfrm>
          <a:prstGeom prst="rect">
            <a:avLst/>
          </a:prstGeom>
          <a:noFill/>
        </p:spPr>
        <p:txBody>
          <a:bodyPr wrap="none" rtlCol="0">
            <a:spAutoFit/>
          </a:bodyPr>
          <a:lstStyle/>
          <a:p>
            <a:r>
              <a:rPr lang="en-US" altLang="zh-CN" sz="1417">
                <a:solidFill>
                  <a:schemeClr val="tx1">
                    <a:lumMod val="75000"/>
                    <a:lumOff val="25000"/>
                  </a:schemeClr>
                </a:solidFill>
                <a:latin typeface="微软雅黑" pitchFamily="34" charset="-122"/>
                <a:ea typeface="微软雅黑" pitchFamily="34" charset="-122"/>
              </a:rPr>
              <a:t>E</a:t>
            </a:r>
            <a:endParaRPr lang="zh-CN" altLang="en-US" sz="1417">
              <a:solidFill>
                <a:schemeClr val="tx1">
                  <a:lumMod val="75000"/>
                  <a:lumOff val="25000"/>
                </a:schemeClr>
              </a:solidFill>
              <a:latin typeface="微软雅黑" pitchFamily="34" charset="-122"/>
              <a:ea typeface="微软雅黑" pitchFamily="34" charset="-122"/>
            </a:endParaRPr>
          </a:p>
        </p:txBody>
      </p:sp>
      <p:sp>
        <p:nvSpPr>
          <p:cNvPr id="155" name="TextBox 185"/>
          <p:cNvSpPr txBox="1"/>
          <p:nvPr/>
        </p:nvSpPr>
        <p:spPr>
          <a:xfrm>
            <a:off x="4484561" y="3171430"/>
            <a:ext cx="280846" cy="310406"/>
          </a:xfrm>
          <a:prstGeom prst="rect">
            <a:avLst/>
          </a:prstGeom>
          <a:noFill/>
        </p:spPr>
        <p:txBody>
          <a:bodyPr wrap="none" rtlCol="0">
            <a:spAutoFit/>
          </a:bodyPr>
          <a:lstStyle/>
          <a:p>
            <a:r>
              <a:rPr lang="en-US" altLang="zh-CN" sz="1417">
                <a:solidFill>
                  <a:schemeClr val="tx1">
                    <a:lumMod val="75000"/>
                    <a:lumOff val="25000"/>
                  </a:schemeClr>
                </a:solidFill>
                <a:latin typeface="微软雅黑" pitchFamily="34" charset="-122"/>
                <a:ea typeface="微软雅黑" pitchFamily="34" charset="-122"/>
              </a:rPr>
              <a:t>F</a:t>
            </a:r>
            <a:endParaRPr lang="zh-CN" altLang="en-US" sz="1417">
              <a:solidFill>
                <a:schemeClr val="tx1">
                  <a:lumMod val="75000"/>
                  <a:lumOff val="25000"/>
                </a:schemeClr>
              </a:solidFill>
              <a:latin typeface="微软雅黑" pitchFamily="34" charset="-122"/>
              <a:ea typeface="微软雅黑" pitchFamily="34" charset="-122"/>
            </a:endParaRPr>
          </a:p>
        </p:txBody>
      </p:sp>
      <p:sp>
        <p:nvSpPr>
          <p:cNvPr id="156" name="TextBox 186"/>
          <p:cNvSpPr txBox="1"/>
          <p:nvPr/>
        </p:nvSpPr>
        <p:spPr>
          <a:xfrm>
            <a:off x="4484562" y="3535571"/>
            <a:ext cx="319318" cy="310406"/>
          </a:xfrm>
          <a:prstGeom prst="rect">
            <a:avLst/>
          </a:prstGeom>
          <a:noFill/>
        </p:spPr>
        <p:txBody>
          <a:bodyPr wrap="none" rtlCol="0">
            <a:spAutoFit/>
          </a:bodyPr>
          <a:lstStyle/>
          <a:p>
            <a:r>
              <a:rPr lang="en-US" altLang="zh-CN" sz="1417">
                <a:solidFill>
                  <a:schemeClr val="tx1">
                    <a:lumMod val="75000"/>
                    <a:lumOff val="25000"/>
                  </a:schemeClr>
                </a:solidFill>
                <a:latin typeface="微软雅黑" pitchFamily="34" charset="-122"/>
                <a:ea typeface="微软雅黑" pitchFamily="34" charset="-122"/>
              </a:rPr>
              <a:t>G</a:t>
            </a:r>
            <a:endParaRPr lang="zh-CN" altLang="en-US" sz="1417">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3666984480"/>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barn(outVertical)">
                                      <p:cBhvr>
                                        <p:cTn id="7" dur="500"/>
                                        <p:tgtEl>
                                          <p:spTgt spid="73"/>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150"/>
                                        </p:tgtEl>
                                        <p:attrNameLst>
                                          <p:attrName>style.visibility</p:attrName>
                                        </p:attrNameLst>
                                      </p:cBhvr>
                                      <p:to>
                                        <p:strVal val="visible"/>
                                      </p:to>
                                    </p:set>
                                    <p:anim calcmode="lin" valueType="num">
                                      <p:cBhvr additive="base">
                                        <p:cTn id="11" dur="500" fill="hold"/>
                                        <p:tgtEl>
                                          <p:spTgt spid="150"/>
                                        </p:tgtEl>
                                        <p:attrNameLst>
                                          <p:attrName>ppt_x</p:attrName>
                                        </p:attrNameLst>
                                      </p:cBhvr>
                                      <p:tavLst>
                                        <p:tav tm="0">
                                          <p:val>
                                            <p:strVal val="#ppt_x"/>
                                          </p:val>
                                        </p:tav>
                                        <p:tav tm="100000">
                                          <p:val>
                                            <p:strVal val="#ppt_x"/>
                                          </p:val>
                                        </p:tav>
                                      </p:tavLst>
                                    </p:anim>
                                    <p:anim calcmode="lin" valueType="num">
                                      <p:cBhvr additive="base">
                                        <p:cTn id="12" dur="500" fill="hold"/>
                                        <p:tgtEl>
                                          <p:spTgt spid="150"/>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51"/>
                                        </p:tgtEl>
                                        <p:attrNameLst>
                                          <p:attrName>style.visibility</p:attrName>
                                        </p:attrNameLst>
                                      </p:cBhvr>
                                      <p:to>
                                        <p:strVal val="visible"/>
                                      </p:to>
                                    </p:set>
                                    <p:anim calcmode="lin" valueType="num">
                                      <p:cBhvr additive="base">
                                        <p:cTn id="15" dur="500" fill="hold"/>
                                        <p:tgtEl>
                                          <p:spTgt spid="151"/>
                                        </p:tgtEl>
                                        <p:attrNameLst>
                                          <p:attrName>ppt_x</p:attrName>
                                        </p:attrNameLst>
                                      </p:cBhvr>
                                      <p:tavLst>
                                        <p:tav tm="0">
                                          <p:val>
                                            <p:strVal val="#ppt_x"/>
                                          </p:val>
                                        </p:tav>
                                        <p:tav tm="100000">
                                          <p:val>
                                            <p:strVal val="#ppt_x"/>
                                          </p:val>
                                        </p:tav>
                                      </p:tavLst>
                                    </p:anim>
                                    <p:anim calcmode="lin" valueType="num">
                                      <p:cBhvr additive="base">
                                        <p:cTn id="16" dur="500" fill="hold"/>
                                        <p:tgtEl>
                                          <p:spTgt spid="151"/>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additive="base">
                                        <p:cTn id="19" dur="500" fill="hold"/>
                                        <p:tgtEl>
                                          <p:spTgt spid="152"/>
                                        </p:tgtEl>
                                        <p:attrNameLst>
                                          <p:attrName>ppt_x</p:attrName>
                                        </p:attrNameLst>
                                      </p:cBhvr>
                                      <p:tavLst>
                                        <p:tav tm="0">
                                          <p:val>
                                            <p:strVal val="#ppt_x"/>
                                          </p:val>
                                        </p:tav>
                                        <p:tav tm="100000">
                                          <p:val>
                                            <p:strVal val="#ppt_x"/>
                                          </p:val>
                                        </p:tav>
                                      </p:tavLst>
                                    </p:anim>
                                    <p:anim calcmode="lin" valueType="num">
                                      <p:cBhvr additive="base">
                                        <p:cTn id="20" dur="500" fill="hold"/>
                                        <p:tgtEl>
                                          <p:spTgt spid="152"/>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153"/>
                                        </p:tgtEl>
                                        <p:attrNameLst>
                                          <p:attrName>style.visibility</p:attrName>
                                        </p:attrNameLst>
                                      </p:cBhvr>
                                      <p:to>
                                        <p:strVal val="visible"/>
                                      </p:to>
                                    </p:set>
                                    <p:anim calcmode="lin" valueType="num">
                                      <p:cBhvr additive="base">
                                        <p:cTn id="23" dur="500" fill="hold"/>
                                        <p:tgtEl>
                                          <p:spTgt spid="153"/>
                                        </p:tgtEl>
                                        <p:attrNameLst>
                                          <p:attrName>ppt_x</p:attrName>
                                        </p:attrNameLst>
                                      </p:cBhvr>
                                      <p:tavLst>
                                        <p:tav tm="0">
                                          <p:val>
                                            <p:strVal val="#ppt_x"/>
                                          </p:val>
                                        </p:tav>
                                        <p:tav tm="100000">
                                          <p:val>
                                            <p:strVal val="#ppt_x"/>
                                          </p:val>
                                        </p:tav>
                                      </p:tavLst>
                                    </p:anim>
                                    <p:anim calcmode="lin" valueType="num">
                                      <p:cBhvr additive="base">
                                        <p:cTn id="24" dur="500" fill="hold"/>
                                        <p:tgtEl>
                                          <p:spTgt spid="153"/>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0"/>
                                  </p:stCondLst>
                                  <p:childTnLst>
                                    <p:set>
                                      <p:cBhvr>
                                        <p:cTn id="26" dur="1" fill="hold">
                                          <p:stCondLst>
                                            <p:cond delay="0"/>
                                          </p:stCondLst>
                                        </p:cTn>
                                        <p:tgtEl>
                                          <p:spTgt spid="154"/>
                                        </p:tgtEl>
                                        <p:attrNameLst>
                                          <p:attrName>style.visibility</p:attrName>
                                        </p:attrNameLst>
                                      </p:cBhvr>
                                      <p:to>
                                        <p:strVal val="visible"/>
                                      </p:to>
                                    </p:set>
                                    <p:anim calcmode="lin" valueType="num">
                                      <p:cBhvr additive="base">
                                        <p:cTn id="27" dur="500" fill="hold"/>
                                        <p:tgtEl>
                                          <p:spTgt spid="154"/>
                                        </p:tgtEl>
                                        <p:attrNameLst>
                                          <p:attrName>ppt_x</p:attrName>
                                        </p:attrNameLst>
                                      </p:cBhvr>
                                      <p:tavLst>
                                        <p:tav tm="0">
                                          <p:val>
                                            <p:strVal val="#ppt_x"/>
                                          </p:val>
                                        </p:tav>
                                        <p:tav tm="100000">
                                          <p:val>
                                            <p:strVal val="#ppt_x"/>
                                          </p:val>
                                        </p:tav>
                                      </p:tavLst>
                                    </p:anim>
                                    <p:anim calcmode="lin" valueType="num">
                                      <p:cBhvr additive="base">
                                        <p:cTn id="28" dur="500" fill="hold"/>
                                        <p:tgtEl>
                                          <p:spTgt spid="154"/>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0"/>
                                  </p:stCondLst>
                                  <p:childTnLst>
                                    <p:set>
                                      <p:cBhvr>
                                        <p:cTn id="30" dur="1" fill="hold">
                                          <p:stCondLst>
                                            <p:cond delay="0"/>
                                          </p:stCondLst>
                                        </p:cTn>
                                        <p:tgtEl>
                                          <p:spTgt spid="155"/>
                                        </p:tgtEl>
                                        <p:attrNameLst>
                                          <p:attrName>style.visibility</p:attrName>
                                        </p:attrNameLst>
                                      </p:cBhvr>
                                      <p:to>
                                        <p:strVal val="visible"/>
                                      </p:to>
                                    </p:set>
                                    <p:anim calcmode="lin" valueType="num">
                                      <p:cBhvr additive="base">
                                        <p:cTn id="31" dur="500" fill="hold"/>
                                        <p:tgtEl>
                                          <p:spTgt spid="155"/>
                                        </p:tgtEl>
                                        <p:attrNameLst>
                                          <p:attrName>ppt_x</p:attrName>
                                        </p:attrNameLst>
                                      </p:cBhvr>
                                      <p:tavLst>
                                        <p:tav tm="0">
                                          <p:val>
                                            <p:strVal val="#ppt_x"/>
                                          </p:val>
                                        </p:tav>
                                        <p:tav tm="100000">
                                          <p:val>
                                            <p:strVal val="#ppt_x"/>
                                          </p:val>
                                        </p:tav>
                                      </p:tavLst>
                                    </p:anim>
                                    <p:anim calcmode="lin" valueType="num">
                                      <p:cBhvr additive="base">
                                        <p:cTn id="32" dur="500" fill="hold"/>
                                        <p:tgtEl>
                                          <p:spTgt spid="155"/>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0"/>
                                  </p:stCondLst>
                                  <p:childTnLst>
                                    <p:set>
                                      <p:cBhvr>
                                        <p:cTn id="34" dur="1" fill="hold">
                                          <p:stCondLst>
                                            <p:cond delay="0"/>
                                          </p:stCondLst>
                                        </p:cTn>
                                        <p:tgtEl>
                                          <p:spTgt spid="156"/>
                                        </p:tgtEl>
                                        <p:attrNameLst>
                                          <p:attrName>style.visibility</p:attrName>
                                        </p:attrNameLst>
                                      </p:cBhvr>
                                      <p:to>
                                        <p:strVal val="visible"/>
                                      </p:to>
                                    </p:set>
                                    <p:anim calcmode="lin" valueType="num">
                                      <p:cBhvr additive="base">
                                        <p:cTn id="35" dur="500" fill="hold"/>
                                        <p:tgtEl>
                                          <p:spTgt spid="156"/>
                                        </p:tgtEl>
                                        <p:attrNameLst>
                                          <p:attrName>ppt_x</p:attrName>
                                        </p:attrNameLst>
                                      </p:cBhvr>
                                      <p:tavLst>
                                        <p:tav tm="0">
                                          <p:val>
                                            <p:strVal val="#ppt_x"/>
                                          </p:val>
                                        </p:tav>
                                        <p:tav tm="100000">
                                          <p:val>
                                            <p:strVal val="#ppt_x"/>
                                          </p:val>
                                        </p:tav>
                                      </p:tavLst>
                                    </p:anim>
                                    <p:anim calcmode="lin" valueType="num">
                                      <p:cBhvr additive="base">
                                        <p:cTn id="36" dur="500" fill="hold"/>
                                        <p:tgtEl>
                                          <p:spTgt spid="156"/>
                                        </p:tgtEl>
                                        <p:attrNameLst>
                                          <p:attrName>ppt_y</p:attrName>
                                        </p:attrNameLst>
                                      </p:cBhvr>
                                      <p:tavLst>
                                        <p:tav tm="0">
                                          <p:val>
                                            <p:strVal val="1+#ppt_h/2"/>
                                          </p:val>
                                        </p:tav>
                                        <p:tav tm="100000">
                                          <p:val>
                                            <p:strVal val="#ppt_y"/>
                                          </p:val>
                                        </p:tav>
                                      </p:tavLst>
                                    </p:anim>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136"/>
                                        </p:tgtEl>
                                        <p:attrNameLst>
                                          <p:attrName>style.visibility</p:attrName>
                                        </p:attrNameLst>
                                      </p:cBhvr>
                                      <p:to>
                                        <p:strVal val="visible"/>
                                      </p:to>
                                    </p:set>
                                    <p:animEffect transition="in" filter="wipe(left)">
                                      <p:cBhvr>
                                        <p:cTn id="40" dur="500"/>
                                        <p:tgtEl>
                                          <p:spTgt spid="136"/>
                                        </p:tgtEl>
                                      </p:cBhvr>
                                    </p:animEffect>
                                  </p:childTnLst>
                                </p:cTn>
                              </p:par>
                              <p:par>
                                <p:cTn id="41" presetID="22" presetClass="entr" presetSubtype="8" fill="hold" grpId="0" nodeType="withEffect">
                                  <p:stCondLst>
                                    <p:cond delay="100"/>
                                  </p:stCondLst>
                                  <p:childTnLst>
                                    <p:set>
                                      <p:cBhvr>
                                        <p:cTn id="42" dur="1" fill="hold">
                                          <p:stCondLst>
                                            <p:cond delay="0"/>
                                          </p:stCondLst>
                                        </p:cTn>
                                        <p:tgtEl>
                                          <p:spTgt spid="137"/>
                                        </p:tgtEl>
                                        <p:attrNameLst>
                                          <p:attrName>style.visibility</p:attrName>
                                        </p:attrNameLst>
                                      </p:cBhvr>
                                      <p:to>
                                        <p:strVal val="visible"/>
                                      </p:to>
                                    </p:set>
                                    <p:animEffect transition="in" filter="wipe(left)">
                                      <p:cBhvr>
                                        <p:cTn id="43" dur="500"/>
                                        <p:tgtEl>
                                          <p:spTgt spid="137"/>
                                        </p:tgtEl>
                                      </p:cBhvr>
                                    </p:animEffect>
                                  </p:childTnLst>
                                </p:cTn>
                              </p:par>
                              <p:par>
                                <p:cTn id="44" presetID="22" presetClass="entr" presetSubtype="8" fill="hold" grpId="0" nodeType="withEffect">
                                  <p:stCondLst>
                                    <p:cond delay="200"/>
                                  </p:stCondLst>
                                  <p:childTnLst>
                                    <p:set>
                                      <p:cBhvr>
                                        <p:cTn id="45" dur="1" fill="hold">
                                          <p:stCondLst>
                                            <p:cond delay="0"/>
                                          </p:stCondLst>
                                        </p:cTn>
                                        <p:tgtEl>
                                          <p:spTgt spid="138"/>
                                        </p:tgtEl>
                                        <p:attrNameLst>
                                          <p:attrName>style.visibility</p:attrName>
                                        </p:attrNameLst>
                                      </p:cBhvr>
                                      <p:to>
                                        <p:strVal val="visible"/>
                                      </p:to>
                                    </p:set>
                                    <p:animEffect transition="in" filter="wipe(left)">
                                      <p:cBhvr>
                                        <p:cTn id="46" dur="500"/>
                                        <p:tgtEl>
                                          <p:spTgt spid="138"/>
                                        </p:tgtEl>
                                      </p:cBhvr>
                                    </p:animEffect>
                                  </p:childTnLst>
                                </p:cTn>
                              </p:par>
                              <p:par>
                                <p:cTn id="47" presetID="22" presetClass="entr" presetSubtype="8" fill="hold" grpId="0" nodeType="withEffect">
                                  <p:stCondLst>
                                    <p:cond delay="300"/>
                                  </p:stCondLst>
                                  <p:childTnLst>
                                    <p:set>
                                      <p:cBhvr>
                                        <p:cTn id="48" dur="1" fill="hold">
                                          <p:stCondLst>
                                            <p:cond delay="0"/>
                                          </p:stCondLst>
                                        </p:cTn>
                                        <p:tgtEl>
                                          <p:spTgt spid="139"/>
                                        </p:tgtEl>
                                        <p:attrNameLst>
                                          <p:attrName>style.visibility</p:attrName>
                                        </p:attrNameLst>
                                      </p:cBhvr>
                                      <p:to>
                                        <p:strVal val="visible"/>
                                      </p:to>
                                    </p:set>
                                    <p:animEffect transition="in" filter="wipe(left)">
                                      <p:cBhvr>
                                        <p:cTn id="49" dur="500"/>
                                        <p:tgtEl>
                                          <p:spTgt spid="139"/>
                                        </p:tgtEl>
                                      </p:cBhvr>
                                    </p:animEffect>
                                  </p:childTnLst>
                                </p:cTn>
                              </p:par>
                              <p:par>
                                <p:cTn id="50" presetID="22" presetClass="entr" presetSubtype="8" fill="hold" grpId="0" nodeType="withEffect">
                                  <p:stCondLst>
                                    <p:cond delay="400"/>
                                  </p:stCondLst>
                                  <p:childTnLst>
                                    <p:set>
                                      <p:cBhvr>
                                        <p:cTn id="51" dur="1" fill="hold">
                                          <p:stCondLst>
                                            <p:cond delay="0"/>
                                          </p:stCondLst>
                                        </p:cTn>
                                        <p:tgtEl>
                                          <p:spTgt spid="140"/>
                                        </p:tgtEl>
                                        <p:attrNameLst>
                                          <p:attrName>style.visibility</p:attrName>
                                        </p:attrNameLst>
                                      </p:cBhvr>
                                      <p:to>
                                        <p:strVal val="visible"/>
                                      </p:to>
                                    </p:set>
                                    <p:animEffect transition="in" filter="wipe(left)">
                                      <p:cBhvr>
                                        <p:cTn id="52" dur="500"/>
                                        <p:tgtEl>
                                          <p:spTgt spid="140"/>
                                        </p:tgtEl>
                                      </p:cBhvr>
                                    </p:animEffect>
                                  </p:childTnLst>
                                </p:cTn>
                              </p:par>
                              <p:par>
                                <p:cTn id="53" presetID="22" presetClass="entr" presetSubtype="8" fill="hold" grpId="0" nodeType="withEffect">
                                  <p:stCondLst>
                                    <p:cond delay="500"/>
                                  </p:stCondLst>
                                  <p:childTnLst>
                                    <p:set>
                                      <p:cBhvr>
                                        <p:cTn id="54" dur="1" fill="hold">
                                          <p:stCondLst>
                                            <p:cond delay="0"/>
                                          </p:stCondLst>
                                        </p:cTn>
                                        <p:tgtEl>
                                          <p:spTgt spid="141"/>
                                        </p:tgtEl>
                                        <p:attrNameLst>
                                          <p:attrName>style.visibility</p:attrName>
                                        </p:attrNameLst>
                                      </p:cBhvr>
                                      <p:to>
                                        <p:strVal val="visible"/>
                                      </p:to>
                                    </p:set>
                                    <p:animEffect transition="in" filter="wipe(left)">
                                      <p:cBhvr>
                                        <p:cTn id="55" dur="500"/>
                                        <p:tgtEl>
                                          <p:spTgt spid="141"/>
                                        </p:tgtEl>
                                      </p:cBhvr>
                                    </p:animEffect>
                                  </p:childTnLst>
                                </p:cTn>
                              </p:par>
                              <p:par>
                                <p:cTn id="56" presetID="22" presetClass="entr" presetSubtype="8" fill="hold" grpId="0" nodeType="withEffect">
                                  <p:stCondLst>
                                    <p:cond delay="600"/>
                                  </p:stCondLst>
                                  <p:childTnLst>
                                    <p:set>
                                      <p:cBhvr>
                                        <p:cTn id="57" dur="1" fill="hold">
                                          <p:stCondLst>
                                            <p:cond delay="0"/>
                                          </p:stCondLst>
                                        </p:cTn>
                                        <p:tgtEl>
                                          <p:spTgt spid="142"/>
                                        </p:tgtEl>
                                        <p:attrNameLst>
                                          <p:attrName>style.visibility</p:attrName>
                                        </p:attrNameLst>
                                      </p:cBhvr>
                                      <p:to>
                                        <p:strVal val="visible"/>
                                      </p:to>
                                    </p:set>
                                    <p:animEffect transition="in" filter="wipe(left)">
                                      <p:cBhvr>
                                        <p:cTn id="58" dur="500"/>
                                        <p:tgtEl>
                                          <p:spTgt spid="142"/>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122"/>
                                        </p:tgtEl>
                                        <p:attrNameLst>
                                          <p:attrName>style.visibility</p:attrName>
                                        </p:attrNameLst>
                                      </p:cBhvr>
                                      <p:to>
                                        <p:strVal val="visible"/>
                                      </p:to>
                                    </p:set>
                                    <p:animEffect transition="in" filter="wipe(right)">
                                      <p:cBhvr>
                                        <p:cTn id="61" dur="500"/>
                                        <p:tgtEl>
                                          <p:spTgt spid="122"/>
                                        </p:tgtEl>
                                      </p:cBhvr>
                                    </p:animEffect>
                                  </p:childTnLst>
                                </p:cTn>
                              </p:par>
                              <p:par>
                                <p:cTn id="62" presetID="22" presetClass="entr" presetSubtype="2" fill="hold" grpId="0" nodeType="withEffect">
                                  <p:stCondLst>
                                    <p:cond delay="100"/>
                                  </p:stCondLst>
                                  <p:childTnLst>
                                    <p:set>
                                      <p:cBhvr>
                                        <p:cTn id="63" dur="1" fill="hold">
                                          <p:stCondLst>
                                            <p:cond delay="0"/>
                                          </p:stCondLst>
                                        </p:cTn>
                                        <p:tgtEl>
                                          <p:spTgt spid="123"/>
                                        </p:tgtEl>
                                        <p:attrNameLst>
                                          <p:attrName>style.visibility</p:attrName>
                                        </p:attrNameLst>
                                      </p:cBhvr>
                                      <p:to>
                                        <p:strVal val="visible"/>
                                      </p:to>
                                    </p:set>
                                    <p:animEffect transition="in" filter="wipe(right)">
                                      <p:cBhvr>
                                        <p:cTn id="64" dur="500"/>
                                        <p:tgtEl>
                                          <p:spTgt spid="123"/>
                                        </p:tgtEl>
                                      </p:cBhvr>
                                    </p:animEffect>
                                  </p:childTnLst>
                                </p:cTn>
                              </p:par>
                              <p:par>
                                <p:cTn id="65" presetID="22" presetClass="entr" presetSubtype="2" fill="hold" grpId="0" nodeType="withEffect">
                                  <p:stCondLst>
                                    <p:cond delay="200"/>
                                  </p:stCondLst>
                                  <p:childTnLst>
                                    <p:set>
                                      <p:cBhvr>
                                        <p:cTn id="66" dur="1" fill="hold">
                                          <p:stCondLst>
                                            <p:cond delay="0"/>
                                          </p:stCondLst>
                                        </p:cTn>
                                        <p:tgtEl>
                                          <p:spTgt spid="124"/>
                                        </p:tgtEl>
                                        <p:attrNameLst>
                                          <p:attrName>style.visibility</p:attrName>
                                        </p:attrNameLst>
                                      </p:cBhvr>
                                      <p:to>
                                        <p:strVal val="visible"/>
                                      </p:to>
                                    </p:set>
                                    <p:animEffect transition="in" filter="wipe(right)">
                                      <p:cBhvr>
                                        <p:cTn id="67" dur="500"/>
                                        <p:tgtEl>
                                          <p:spTgt spid="124"/>
                                        </p:tgtEl>
                                      </p:cBhvr>
                                    </p:animEffect>
                                  </p:childTnLst>
                                </p:cTn>
                              </p:par>
                              <p:par>
                                <p:cTn id="68" presetID="22" presetClass="entr" presetSubtype="2" fill="hold" grpId="0" nodeType="withEffect">
                                  <p:stCondLst>
                                    <p:cond delay="300"/>
                                  </p:stCondLst>
                                  <p:childTnLst>
                                    <p:set>
                                      <p:cBhvr>
                                        <p:cTn id="69" dur="1" fill="hold">
                                          <p:stCondLst>
                                            <p:cond delay="0"/>
                                          </p:stCondLst>
                                        </p:cTn>
                                        <p:tgtEl>
                                          <p:spTgt spid="125"/>
                                        </p:tgtEl>
                                        <p:attrNameLst>
                                          <p:attrName>style.visibility</p:attrName>
                                        </p:attrNameLst>
                                      </p:cBhvr>
                                      <p:to>
                                        <p:strVal val="visible"/>
                                      </p:to>
                                    </p:set>
                                    <p:animEffect transition="in" filter="wipe(right)">
                                      <p:cBhvr>
                                        <p:cTn id="70" dur="500"/>
                                        <p:tgtEl>
                                          <p:spTgt spid="125"/>
                                        </p:tgtEl>
                                      </p:cBhvr>
                                    </p:animEffect>
                                  </p:childTnLst>
                                </p:cTn>
                              </p:par>
                              <p:par>
                                <p:cTn id="71" presetID="22" presetClass="entr" presetSubtype="2" fill="hold" grpId="0" nodeType="withEffect">
                                  <p:stCondLst>
                                    <p:cond delay="400"/>
                                  </p:stCondLst>
                                  <p:childTnLst>
                                    <p:set>
                                      <p:cBhvr>
                                        <p:cTn id="72" dur="1" fill="hold">
                                          <p:stCondLst>
                                            <p:cond delay="0"/>
                                          </p:stCondLst>
                                        </p:cTn>
                                        <p:tgtEl>
                                          <p:spTgt spid="126"/>
                                        </p:tgtEl>
                                        <p:attrNameLst>
                                          <p:attrName>style.visibility</p:attrName>
                                        </p:attrNameLst>
                                      </p:cBhvr>
                                      <p:to>
                                        <p:strVal val="visible"/>
                                      </p:to>
                                    </p:set>
                                    <p:animEffect transition="in" filter="wipe(right)">
                                      <p:cBhvr>
                                        <p:cTn id="73" dur="500"/>
                                        <p:tgtEl>
                                          <p:spTgt spid="126"/>
                                        </p:tgtEl>
                                      </p:cBhvr>
                                    </p:animEffect>
                                  </p:childTnLst>
                                </p:cTn>
                              </p:par>
                              <p:par>
                                <p:cTn id="74" presetID="22" presetClass="entr" presetSubtype="2" fill="hold" grpId="0" nodeType="withEffect">
                                  <p:stCondLst>
                                    <p:cond delay="500"/>
                                  </p:stCondLst>
                                  <p:childTnLst>
                                    <p:set>
                                      <p:cBhvr>
                                        <p:cTn id="75" dur="1" fill="hold">
                                          <p:stCondLst>
                                            <p:cond delay="0"/>
                                          </p:stCondLst>
                                        </p:cTn>
                                        <p:tgtEl>
                                          <p:spTgt spid="127"/>
                                        </p:tgtEl>
                                        <p:attrNameLst>
                                          <p:attrName>style.visibility</p:attrName>
                                        </p:attrNameLst>
                                      </p:cBhvr>
                                      <p:to>
                                        <p:strVal val="visible"/>
                                      </p:to>
                                    </p:set>
                                    <p:animEffect transition="in" filter="wipe(right)">
                                      <p:cBhvr>
                                        <p:cTn id="76" dur="500"/>
                                        <p:tgtEl>
                                          <p:spTgt spid="127"/>
                                        </p:tgtEl>
                                      </p:cBhvr>
                                    </p:animEffect>
                                  </p:childTnLst>
                                </p:cTn>
                              </p:par>
                              <p:par>
                                <p:cTn id="77" presetID="22" presetClass="entr" presetSubtype="2" fill="hold" grpId="0" nodeType="withEffect">
                                  <p:stCondLst>
                                    <p:cond delay="600"/>
                                  </p:stCondLst>
                                  <p:childTnLst>
                                    <p:set>
                                      <p:cBhvr>
                                        <p:cTn id="78" dur="1" fill="hold">
                                          <p:stCondLst>
                                            <p:cond delay="0"/>
                                          </p:stCondLst>
                                        </p:cTn>
                                        <p:tgtEl>
                                          <p:spTgt spid="128"/>
                                        </p:tgtEl>
                                        <p:attrNameLst>
                                          <p:attrName>style.visibility</p:attrName>
                                        </p:attrNameLst>
                                      </p:cBhvr>
                                      <p:to>
                                        <p:strVal val="visible"/>
                                      </p:to>
                                    </p:set>
                                    <p:animEffect transition="in" filter="wipe(right)">
                                      <p:cBhvr>
                                        <p:cTn id="79" dur="500"/>
                                        <p:tgtEl>
                                          <p:spTgt spid="128"/>
                                        </p:tgtEl>
                                      </p:cBhvr>
                                    </p:animEffect>
                                  </p:childTnLst>
                                </p:cTn>
                              </p:par>
                            </p:childTnLst>
                          </p:cTn>
                        </p:par>
                        <p:par>
                          <p:cTn id="80" fill="hold">
                            <p:stCondLst>
                              <p:cond delay="2100"/>
                            </p:stCondLst>
                            <p:childTnLst>
                              <p:par>
                                <p:cTn id="81" presetID="22" presetClass="entr" presetSubtype="8" fill="hold" grpId="0" nodeType="afterEffect">
                                  <p:stCondLst>
                                    <p:cond delay="0"/>
                                  </p:stCondLst>
                                  <p:childTnLst>
                                    <p:set>
                                      <p:cBhvr>
                                        <p:cTn id="82" dur="1" fill="hold">
                                          <p:stCondLst>
                                            <p:cond delay="0"/>
                                          </p:stCondLst>
                                        </p:cTn>
                                        <p:tgtEl>
                                          <p:spTgt spid="143"/>
                                        </p:tgtEl>
                                        <p:attrNameLst>
                                          <p:attrName>style.visibility</p:attrName>
                                        </p:attrNameLst>
                                      </p:cBhvr>
                                      <p:to>
                                        <p:strVal val="visible"/>
                                      </p:to>
                                    </p:set>
                                    <p:animEffect transition="in" filter="wipe(left)">
                                      <p:cBhvr>
                                        <p:cTn id="83" dur="500"/>
                                        <p:tgtEl>
                                          <p:spTgt spid="143"/>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144"/>
                                        </p:tgtEl>
                                        <p:attrNameLst>
                                          <p:attrName>style.visibility</p:attrName>
                                        </p:attrNameLst>
                                      </p:cBhvr>
                                      <p:to>
                                        <p:strVal val="visible"/>
                                      </p:to>
                                    </p:set>
                                    <p:animEffect transition="in" filter="wipe(left)">
                                      <p:cBhvr>
                                        <p:cTn id="86" dur="500"/>
                                        <p:tgtEl>
                                          <p:spTgt spid="144"/>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45"/>
                                        </p:tgtEl>
                                        <p:attrNameLst>
                                          <p:attrName>style.visibility</p:attrName>
                                        </p:attrNameLst>
                                      </p:cBhvr>
                                      <p:to>
                                        <p:strVal val="visible"/>
                                      </p:to>
                                    </p:set>
                                    <p:animEffect transition="in" filter="wipe(left)">
                                      <p:cBhvr>
                                        <p:cTn id="89" dur="500"/>
                                        <p:tgtEl>
                                          <p:spTgt spid="14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146"/>
                                        </p:tgtEl>
                                        <p:attrNameLst>
                                          <p:attrName>style.visibility</p:attrName>
                                        </p:attrNameLst>
                                      </p:cBhvr>
                                      <p:to>
                                        <p:strVal val="visible"/>
                                      </p:to>
                                    </p:set>
                                    <p:animEffect transition="in" filter="wipe(left)">
                                      <p:cBhvr>
                                        <p:cTn id="92" dur="500"/>
                                        <p:tgtEl>
                                          <p:spTgt spid="14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47"/>
                                        </p:tgtEl>
                                        <p:attrNameLst>
                                          <p:attrName>style.visibility</p:attrName>
                                        </p:attrNameLst>
                                      </p:cBhvr>
                                      <p:to>
                                        <p:strVal val="visible"/>
                                      </p:to>
                                    </p:set>
                                    <p:animEffect transition="in" filter="wipe(left)">
                                      <p:cBhvr>
                                        <p:cTn id="95" dur="500"/>
                                        <p:tgtEl>
                                          <p:spTgt spid="147"/>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148"/>
                                        </p:tgtEl>
                                        <p:attrNameLst>
                                          <p:attrName>style.visibility</p:attrName>
                                        </p:attrNameLst>
                                      </p:cBhvr>
                                      <p:to>
                                        <p:strVal val="visible"/>
                                      </p:to>
                                    </p:set>
                                    <p:animEffect transition="in" filter="wipe(left)">
                                      <p:cBhvr>
                                        <p:cTn id="98" dur="500"/>
                                        <p:tgtEl>
                                          <p:spTgt spid="148"/>
                                        </p:tgtEl>
                                      </p:cBhvr>
                                    </p:animEffect>
                                  </p:childTnLst>
                                </p:cTn>
                              </p:par>
                              <p:par>
                                <p:cTn id="99" presetID="22" presetClass="entr" presetSubtype="8" fill="hold" grpId="0" nodeType="withEffect">
                                  <p:stCondLst>
                                    <p:cond delay="0"/>
                                  </p:stCondLst>
                                  <p:childTnLst>
                                    <p:set>
                                      <p:cBhvr>
                                        <p:cTn id="100" dur="1" fill="hold">
                                          <p:stCondLst>
                                            <p:cond delay="0"/>
                                          </p:stCondLst>
                                        </p:cTn>
                                        <p:tgtEl>
                                          <p:spTgt spid="149"/>
                                        </p:tgtEl>
                                        <p:attrNameLst>
                                          <p:attrName>style.visibility</p:attrName>
                                        </p:attrNameLst>
                                      </p:cBhvr>
                                      <p:to>
                                        <p:strVal val="visible"/>
                                      </p:to>
                                    </p:set>
                                    <p:animEffect transition="in" filter="wipe(left)">
                                      <p:cBhvr>
                                        <p:cTn id="101" dur="500"/>
                                        <p:tgtEl>
                                          <p:spTgt spid="149"/>
                                        </p:tgtEl>
                                      </p:cBhvr>
                                    </p:animEffect>
                                  </p:childTnLst>
                                </p:cTn>
                              </p:par>
                              <p:par>
                                <p:cTn id="102" presetID="22" presetClass="entr" presetSubtype="2" fill="hold" grpId="0" nodeType="withEffect">
                                  <p:stCondLst>
                                    <p:cond delay="0"/>
                                  </p:stCondLst>
                                  <p:childTnLst>
                                    <p:set>
                                      <p:cBhvr>
                                        <p:cTn id="103" dur="1" fill="hold">
                                          <p:stCondLst>
                                            <p:cond delay="0"/>
                                          </p:stCondLst>
                                        </p:cTn>
                                        <p:tgtEl>
                                          <p:spTgt spid="129"/>
                                        </p:tgtEl>
                                        <p:attrNameLst>
                                          <p:attrName>style.visibility</p:attrName>
                                        </p:attrNameLst>
                                      </p:cBhvr>
                                      <p:to>
                                        <p:strVal val="visible"/>
                                      </p:to>
                                    </p:set>
                                    <p:animEffect transition="in" filter="wipe(right)">
                                      <p:cBhvr>
                                        <p:cTn id="104" dur="500"/>
                                        <p:tgtEl>
                                          <p:spTgt spid="129"/>
                                        </p:tgtEl>
                                      </p:cBhvr>
                                    </p:animEffect>
                                  </p:childTnLst>
                                </p:cTn>
                              </p:par>
                              <p:par>
                                <p:cTn id="105" presetID="22" presetClass="entr" presetSubtype="2" fill="hold" grpId="0" nodeType="withEffect">
                                  <p:stCondLst>
                                    <p:cond delay="0"/>
                                  </p:stCondLst>
                                  <p:childTnLst>
                                    <p:set>
                                      <p:cBhvr>
                                        <p:cTn id="106" dur="1" fill="hold">
                                          <p:stCondLst>
                                            <p:cond delay="0"/>
                                          </p:stCondLst>
                                        </p:cTn>
                                        <p:tgtEl>
                                          <p:spTgt spid="130"/>
                                        </p:tgtEl>
                                        <p:attrNameLst>
                                          <p:attrName>style.visibility</p:attrName>
                                        </p:attrNameLst>
                                      </p:cBhvr>
                                      <p:to>
                                        <p:strVal val="visible"/>
                                      </p:to>
                                    </p:set>
                                    <p:animEffect transition="in" filter="wipe(right)">
                                      <p:cBhvr>
                                        <p:cTn id="107" dur="500"/>
                                        <p:tgtEl>
                                          <p:spTgt spid="130"/>
                                        </p:tgtEl>
                                      </p:cBhvr>
                                    </p:animEffect>
                                  </p:childTnLst>
                                </p:cTn>
                              </p:par>
                              <p:par>
                                <p:cTn id="108" presetID="22" presetClass="entr" presetSubtype="2" fill="hold" grpId="0" nodeType="withEffect">
                                  <p:stCondLst>
                                    <p:cond delay="0"/>
                                  </p:stCondLst>
                                  <p:childTnLst>
                                    <p:set>
                                      <p:cBhvr>
                                        <p:cTn id="109" dur="1" fill="hold">
                                          <p:stCondLst>
                                            <p:cond delay="0"/>
                                          </p:stCondLst>
                                        </p:cTn>
                                        <p:tgtEl>
                                          <p:spTgt spid="131"/>
                                        </p:tgtEl>
                                        <p:attrNameLst>
                                          <p:attrName>style.visibility</p:attrName>
                                        </p:attrNameLst>
                                      </p:cBhvr>
                                      <p:to>
                                        <p:strVal val="visible"/>
                                      </p:to>
                                    </p:set>
                                    <p:animEffect transition="in" filter="wipe(right)">
                                      <p:cBhvr>
                                        <p:cTn id="110" dur="500"/>
                                        <p:tgtEl>
                                          <p:spTgt spid="131"/>
                                        </p:tgtEl>
                                      </p:cBhvr>
                                    </p:animEffect>
                                  </p:childTnLst>
                                </p:cTn>
                              </p:par>
                              <p:par>
                                <p:cTn id="111" presetID="22" presetClass="entr" presetSubtype="2" fill="hold" grpId="0" nodeType="withEffect">
                                  <p:stCondLst>
                                    <p:cond delay="0"/>
                                  </p:stCondLst>
                                  <p:childTnLst>
                                    <p:set>
                                      <p:cBhvr>
                                        <p:cTn id="112" dur="1" fill="hold">
                                          <p:stCondLst>
                                            <p:cond delay="0"/>
                                          </p:stCondLst>
                                        </p:cTn>
                                        <p:tgtEl>
                                          <p:spTgt spid="132"/>
                                        </p:tgtEl>
                                        <p:attrNameLst>
                                          <p:attrName>style.visibility</p:attrName>
                                        </p:attrNameLst>
                                      </p:cBhvr>
                                      <p:to>
                                        <p:strVal val="visible"/>
                                      </p:to>
                                    </p:set>
                                    <p:animEffect transition="in" filter="wipe(right)">
                                      <p:cBhvr>
                                        <p:cTn id="113" dur="500"/>
                                        <p:tgtEl>
                                          <p:spTgt spid="132"/>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33"/>
                                        </p:tgtEl>
                                        <p:attrNameLst>
                                          <p:attrName>style.visibility</p:attrName>
                                        </p:attrNameLst>
                                      </p:cBhvr>
                                      <p:to>
                                        <p:strVal val="visible"/>
                                      </p:to>
                                    </p:set>
                                    <p:animEffect transition="in" filter="wipe(right)">
                                      <p:cBhvr>
                                        <p:cTn id="116" dur="500"/>
                                        <p:tgtEl>
                                          <p:spTgt spid="133"/>
                                        </p:tgtEl>
                                      </p:cBhvr>
                                    </p:animEffect>
                                  </p:childTnLst>
                                </p:cTn>
                              </p:par>
                              <p:par>
                                <p:cTn id="117" presetID="22" presetClass="entr" presetSubtype="2" fill="hold" grpId="0" nodeType="withEffect">
                                  <p:stCondLst>
                                    <p:cond delay="0"/>
                                  </p:stCondLst>
                                  <p:childTnLst>
                                    <p:set>
                                      <p:cBhvr>
                                        <p:cTn id="118" dur="1" fill="hold">
                                          <p:stCondLst>
                                            <p:cond delay="0"/>
                                          </p:stCondLst>
                                        </p:cTn>
                                        <p:tgtEl>
                                          <p:spTgt spid="134"/>
                                        </p:tgtEl>
                                        <p:attrNameLst>
                                          <p:attrName>style.visibility</p:attrName>
                                        </p:attrNameLst>
                                      </p:cBhvr>
                                      <p:to>
                                        <p:strVal val="visible"/>
                                      </p:to>
                                    </p:set>
                                    <p:animEffect transition="in" filter="wipe(right)">
                                      <p:cBhvr>
                                        <p:cTn id="119" dur="500"/>
                                        <p:tgtEl>
                                          <p:spTgt spid="134"/>
                                        </p:tgtEl>
                                      </p:cBhvr>
                                    </p:animEffect>
                                  </p:childTnLst>
                                </p:cTn>
                              </p:par>
                              <p:par>
                                <p:cTn id="120" presetID="22" presetClass="entr" presetSubtype="2" fill="hold" grpId="0"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wipe(right)">
                                      <p:cBhvr>
                                        <p:cTn id="122" dur="500"/>
                                        <p:tgtEl>
                                          <p:spTgt spid="135"/>
                                        </p:tgtEl>
                                      </p:cBhvr>
                                    </p:animEffect>
                                  </p:childTnLst>
                                </p:cTn>
                              </p:par>
                            </p:childTnLst>
                          </p:cTn>
                        </p:par>
                        <p:par>
                          <p:cTn id="123" fill="hold">
                            <p:stCondLst>
                              <p:cond delay="2600"/>
                            </p:stCondLst>
                            <p:childTnLst>
                              <p:par>
                                <p:cTn id="124" presetID="10" presetClass="entr" presetSubtype="0" fill="hold" nodeType="afterEffect">
                                  <p:stCondLst>
                                    <p:cond delay="0"/>
                                  </p:stCondLst>
                                  <p:childTnLst>
                                    <p:set>
                                      <p:cBhvr>
                                        <p:cTn id="125" dur="1" fill="hold">
                                          <p:stCondLst>
                                            <p:cond delay="0"/>
                                          </p:stCondLst>
                                        </p:cTn>
                                        <p:tgtEl>
                                          <p:spTgt spid="74"/>
                                        </p:tgtEl>
                                        <p:attrNameLst>
                                          <p:attrName>style.visibility</p:attrName>
                                        </p:attrNameLst>
                                      </p:cBhvr>
                                      <p:to>
                                        <p:strVal val="visible"/>
                                      </p:to>
                                    </p:set>
                                    <p:animEffect transition="in" filter="fade">
                                      <p:cBhvr>
                                        <p:cTn id="126" dur="500"/>
                                        <p:tgtEl>
                                          <p:spTgt spid="74"/>
                                        </p:tgtEl>
                                      </p:cBhvr>
                                    </p:animEffect>
                                  </p:childTnLst>
                                </p:cTn>
                              </p:par>
                              <p:par>
                                <p:cTn id="127" presetID="10" presetClass="entr" presetSubtype="0" fill="hold" nodeType="withEffect">
                                  <p:stCondLst>
                                    <p:cond delay="0"/>
                                  </p:stCondLst>
                                  <p:childTnLst>
                                    <p:set>
                                      <p:cBhvr>
                                        <p:cTn id="128" dur="1" fill="hold">
                                          <p:stCondLst>
                                            <p:cond delay="0"/>
                                          </p:stCondLst>
                                        </p:cTn>
                                        <p:tgtEl>
                                          <p:spTgt spid="90"/>
                                        </p:tgtEl>
                                        <p:attrNameLst>
                                          <p:attrName>style.visibility</p:attrName>
                                        </p:attrNameLst>
                                      </p:cBhvr>
                                      <p:to>
                                        <p:strVal val="visible"/>
                                      </p:to>
                                    </p:set>
                                    <p:animEffect transition="in" filter="fade">
                                      <p:cBhvr>
                                        <p:cTn id="129" dur="500"/>
                                        <p:tgtEl>
                                          <p:spTgt spid="90"/>
                                        </p:tgtEl>
                                      </p:cBhvr>
                                    </p:animEffect>
                                  </p:childTnLst>
                                </p:cTn>
                              </p:par>
                            </p:childTnLst>
                          </p:cTn>
                        </p:par>
                        <p:par>
                          <p:cTn id="130" fill="hold">
                            <p:stCondLst>
                              <p:cond delay="3100"/>
                            </p:stCondLst>
                            <p:childTnLst>
                              <p:par>
                                <p:cTn id="131" presetID="12" presetClass="entr" presetSubtype="4" fill="hold" grpId="0" nodeType="afterEffect">
                                  <p:stCondLst>
                                    <p:cond delay="0"/>
                                  </p:stCondLst>
                                  <p:childTnLst>
                                    <p:set>
                                      <p:cBhvr>
                                        <p:cTn id="132" dur="1" fill="hold">
                                          <p:stCondLst>
                                            <p:cond delay="0"/>
                                          </p:stCondLst>
                                        </p:cTn>
                                        <p:tgtEl>
                                          <p:spTgt spid="102"/>
                                        </p:tgtEl>
                                        <p:attrNameLst>
                                          <p:attrName>style.visibility</p:attrName>
                                        </p:attrNameLst>
                                      </p:cBhvr>
                                      <p:to>
                                        <p:strVal val="visible"/>
                                      </p:to>
                                    </p:set>
                                    <p:anim calcmode="lin" valueType="num">
                                      <p:cBhvr additive="base">
                                        <p:cTn id="133" dur="500"/>
                                        <p:tgtEl>
                                          <p:spTgt spid="102"/>
                                        </p:tgtEl>
                                        <p:attrNameLst>
                                          <p:attrName>ppt_y</p:attrName>
                                        </p:attrNameLst>
                                      </p:cBhvr>
                                      <p:tavLst>
                                        <p:tav tm="0">
                                          <p:val>
                                            <p:strVal val="#ppt_y+#ppt_h*1.125000"/>
                                          </p:val>
                                        </p:tav>
                                        <p:tav tm="100000">
                                          <p:val>
                                            <p:strVal val="#ppt_y"/>
                                          </p:val>
                                        </p:tav>
                                      </p:tavLst>
                                    </p:anim>
                                    <p:animEffect transition="in" filter="wipe(up)">
                                      <p:cBhvr>
                                        <p:cTn id="134" dur="500"/>
                                        <p:tgtEl>
                                          <p:spTgt spid="102"/>
                                        </p:tgtEl>
                                      </p:cBhvr>
                                    </p:animEffect>
                                  </p:childTnLst>
                                </p:cTn>
                              </p:par>
                              <p:par>
                                <p:cTn id="135" presetID="12" presetClass="entr" presetSubtype="4" fill="hold" grpId="0" nodeType="withEffect">
                                  <p:stCondLst>
                                    <p:cond delay="100"/>
                                  </p:stCondLst>
                                  <p:childTnLst>
                                    <p:set>
                                      <p:cBhvr>
                                        <p:cTn id="136" dur="1" fill="hold">
                                          <p:stCondLst>
                                            <p:cond delay="0"/>
                                          </p:stCondLst>
                                        </p:cTn>
                                        <p:tgtEl>
                                          <p:spTgt spid="103"/>
                                        </p:tgtEl>
                                        <p:attrNameLst>
                                          <p:attrName>style.visibility</p:attrName>
                                        </p:attrNameLst>
                                      </p:cBhvr>
                                      <p:to>
                                        <p:strVal val="visible"/>
                                      </p:to>
                                    </p:set>
                                    <p:anim calcmode="lin" valueType="num">
                                      <p:cBhvr additive="base">
                                        <p:cTn id="137" dur="500"/>
                                        <p:tgtEl>
                                          <p:spTgt spid="103"/>
                                        </p:tgtEl>
                                        <p:attrNameLst>
                                          <p:attrName>ppt_y</p:attrName>
                                        </p:attrNameLst>
                                      </p:cBhvr>
                                      <p:tavLst>
                                        <p:tav tm="0">
                                          <p:val>
                                            <p:strVal val="#ppt_y+#ppt_h*1.125000"/>
                                          </p:val>
                                        </p:tav>
                                        <p:tav tm="100000">
                                          <p:val>
                                            <p:strVal val="#ppt_y"/>
                                          </p:val>
                                        </p:tav>
                                      </p:tavLst>
                                    </p:anim>
                                    <p:animEffect transition="in" filter="wipe(up)">
                                      <p:cBhvr>
                                        <p:cTn id="138" dur="500"/>
                                        <p:tgtEl>
                                          <p:spTgt spid="103"/>
                                        </p:tgtEl>
                                      </p:cBhvr>
                                    </p:animEffect>
                                  </p:childTnLst>
                                </p:cTn>
                              </p:par>
                              <p:par>
                                <p:cTn id="139" presetID="12" presetClass="entr" presetSubtype="4" fill="hold" grpId="0" nodeType="withEffect">
                                  <p:stCondLst>
                                    <p:cond delay="200"/>
                                  </p:stCondLst>
                                  <p:childTnLst>
                                    <p:set>
                                      <p:cBhvr>
                                        <p:cTn id="140" dur="1" fill="hold">
                                          <p:stCondLst>
                                            <p:cond delay="0"/>
                                          </p:stCondLst>
                                        </p:cTn>
                                        <p:tgtEl>
                                          <p:spTgt spid="104"/>
                                        </p:tgtEl>
                                        <p:attrNameLst>
                                          <p:attrName>style.visibility</p:attrName>
                                        </p:attrNameLst>
                                      </p:cBhvr>
                                      <p:to>
                                        <p:strVal val="visible"/>
                                      </p:to>
                                    </p:set>
                                    <p:anim calcmode="lin" valueType="num">
                                      <p:cBhvr additive="base">
                                        <p:cTn id="141" dur="500"/>
                                        <p:tgtEl>
                                          <p:spTgt spid="104"/>
                                        </p:tgtEl>
                                        <p:attrNameLst>
                                          <p:attrName>ppt_y</p:attrName>
                                        </p:attrNameLst>
                                      </p:cBhvr>
                                      <p:tavLst>
                                        <p:tav tm="0">
                                          <p:val>
                                            <p:strVal val="#ppt_y+#ppt_h*1.125000"/>
                                          </p:val>
                                        </p:tav>
                                        <p:tav tm="100000">
                                          <p:val>
                                            <p:strVal val="#ppt_y"/>
                                          </p:val>
                                        </p:tav>
                                      </p:tavLst>
                                    </p:anim>
                                    <p:animEffect transition="in" filter="wipe(up)">
                                      <p:cBhvr>
                                        <p:cTn id="142" dur="500"/>
                                        <p:tgtEl>
                                          <p:spTgt spid="104"/>
                                        </p:tgtEl>
                                      </p:cBhvr>
                                    </p:animEffect>
                                  </p:childTnLst>
                                </p:cTn>
                              </p:par>
                              <p:par>
                                <p:cTn id="143" presetID="12" presetClass="entr" presetSubtype="4" fill="hold" grpId="0" nodeType="withEffect">
                                  <p:stCondLst>
                                    <p:cond delay="300"/>
                                  </p:stCondLst>
                                  <p:childTnLst>
                                    <p:set>
                                      <p:cBhvr>
                                        <p:cTn id="144" dur="1" fill="hold">
                                          <p:stCondLst>
                                            <p:cond delay="0"/>
                                          </p:stCondLst>
                                        </p:cTn>
                                        <p:tgtEl>
                                          <p:spTgt spid="105"/>
                                        </p:tgtEl>
                                        <p:attrNameLst>
                                          <p:attrName>style.visibility</p:attrName>
                                        </p:attrNameLst>
                                      </p:cBhvr>
                                      <p:to>
                                        <p:strVal val="visible"/>
                                      </p:to>
                                    </p:set>
                                    <p:anim calcmode="lin" valueType="num">
                                      <p:cBhvr additive="base">
                                        <p:cTn id="145" dur="500"/>
                                        <p:tgtEl>
                                          <p:spTgt spid="105"/>
                                        </p:tgtEl>
                                        <p:attrNameLst>
                                          <p:attrName>ppt_y</p:attrName>
                                        </p:attrNameLst>
                                      </p:cBhvr>
                                      <p:tavLst>
                                        <p:tav tm="0">
                                          <p:val>
                                            <p:strVal val="#ppt_y+#ppt_h*1.125000"/>
                                          </p:val>
                                        </p:tav>
                                        <p:tav tm="100000">
                                          <p:val>
                                            <p:strVal val="#ppt_y"/>
                                          </p:val>
                                        </p:tav>
                                      </p:tavLst>
                                    </p:anim>
                                    <p:animEffect transition="in" filter="wipe(up)">
                                      <p:cBhvr>
                                        <p:cTn id="146" dur="500"/>
                                        <p:tgtEl>
                                          <p:spTgt spid="105"/>
                                        </p:tgtEl>
                                      </p:cBhvr>
                                    </p:animEffect>
                                  </p:childTnLst>
                                </p:cTn>
                              </p:par>
                              <p:par>
                                <p:cTn id="147" presetID="12" presetClass="entr" presetSubtype="4" fill="hold" grpId="0" nodeType="withEffect">
                                  <p:stCondLst>
                                    <p:cond delay="400"/>
                                  </p:stCondLst>
                                  <p:childTnLst>
                                    <p:set>
                                      <p:cBhvr>
                                        <p:cTn id="148" dur="1" fill="hold">
                                          <p:stCondLst>
                                            <p:cond delay="0"/>
                                          </p:stCondLst>
                                        </p:cTn>
                                        <p:tgtEl>
                                          <p:spTgt spid="106"/>
                                        </p:tgtEl>
                                        <p:attrNameLst>
                                          <p:attrName>style.visibility</p:attrName>
                                        </p:attrNameLst>
                                      </p:cBhvr>
                                      <p:to>
                                        <p:strVal val="visible"/>
                                      </p:to>
                                    </p:set>
                                    <p:anim calcmode="lin" valueType="num">
                                      <p:cBhvr additive="base">
                                        <p:cTn id="149" dur="500"/>
                                        <p:tgtEl>
                                          <p:spTgt spid="106"/>
                                        </p:tgtEl>
                                        <p:attrNameLst>
                                          <p:attrName>ppt_y</p:attrName>
                                        </p:attrNameLst>
                                      </p:cBhvr>
                                      <p:tavLst>
                                        <p:tav tm="0">
                                          <p:val>
                                            <p:strVal val="#ppt_y+#ppt_h*1.125000"/>
                                          </p:val>
                                        </p:tav>
                                        <p:tav tm="100000">
                                          <p:val>
                                            <p:strVal val="#ppt_y"/>
                                          </p:val>
                                        </p:tav>
                                      </p:tavLst>
                                    </p:anim>
                                    <p:animEffect transition="in" filter="wipe(up)">
                                      <p:cBhvr>
                                        <p:cTn id="150" dur="500"/>
                                        <p:tgtEl>
                                          <p:spTgt spid="106"/>
                                        </p:tgtEl>
                                      </p:cBhvr>
                                    </p:animEffect>
                                  </p:childTnLst>
                                </p:cTn>
                              </p:par>
                              <p:par>
                                <p:cTn id="151" presetID="12" presetClass="entr" presetSubtype="4" fill="hold" grpId="0" nodeType="withEffect">
                                  <p:stCondLst>
                                    <p:cond delay="500"/>
                                  </p:stCondLst>
                                  <p:childTnLst>
                                    <p:set>
                                      <p:cBhvr>
                                        <p:cTn id="152" dur="1" fill="hold">
                                          <p:stCondLst>
                                            <p:cond delay="0"/>
                                          </p:stCondLst>
                                        </p:cTn>
                                        <p:tgtEl>
                                          <p:spTgt spid="107"/>
                                        </p:tgtEl>
                                        <p:attrNameLst>
                                          <p:attrName>style.visibility</p:attrName>
                                        </p:attrNameLst>
                                      </p:cBhvr>
                                      <p:to>
                                        <p:strVal val="visible"/>
                                      </p:to>
                                    </p:set>
                                    <p:anim calcmode="lin" valueType="num">
                                      <p:cBhvr additive="base">
                                        <p:cTn id="153" dur="500"/>
                                        <p:tgtEl>
                                          <p:spTgt spid="107"/>
                                        </p:tgtEl>
                                        <p:attrNameLst>
                                          <p:attrName>ppt_y</p:attrName>
                                        </p:attrNameLst>
                                      </p:cBhvr>
                                      <p:tavLst>
                                        <p:tav tm="0">
                                          <p:val>
                                            <p:strVal val="#ppt_y+#ppt_h*1.125000"/>
                                          </p:val>
                                        </p:tav>
                                        <p:tav tm="100000">
                                          <p:val>
                                            <p:strVal val="#ppt_y"/>
                                          </p:val>
                                        </p:tav>
                                      </p:tavLst>
                                    </p:anim>
                                    <p:animEffect transition="in" filter="wipe(up)">
                                      <p:cBhvr>
                                        <p:cTn id="154" dur="500"/>
                                        <p:tgtEl>
                                          <p:spTgt spid="107"/>
                                        </p:tgtEl>
                                      </p:cBhvr>
                                    </p:animEffect>
                                  </p:childTnLst>
                                </p:cTn>
                              </p:par>
                              <p:par>
                                <p:cTn id="155" presetID="12" presetClass="entr" presetSubtype="4" fill="hold" grpId="0" nodeType="withEffect">
                                  <p:stCondLst>
                                    <p:cond delay="600"/>
                                  </p:stCondLst>
                                  <p:childTnLst>
                                    <p:set>
                                      <p:cBhvr>
                                        <p:cTn id="156" dur="1" fill="hold">
                                          <p:stCondLst>
                                            <p:cond delay="0"/>
                                          </p:stCondLst>
                                        </p:cTn>
                                        <p:tgtEl>
                                          <p:spTgt spid="108"/>
                                        </p:tgtEl>
                                        <p:attrNameLst>
                                          <p:attrName>style.visibility</p:attrName>
                                        </p:attrNameLst>
                                      </p:cBhvr>
                                      <p:to>
                                        <p:strVal val="visible"/>
                                      </p:to>
                                    </p:set>
                                    <p:anim calcmode="lin" valueType="num">
                                      <p:cBhvr additive="base">
                                        <p:cTn id="157" dur="500"/>
                                        <p:tgtEl>
                                          <p:spTgt spid="108"/>
                                        </p:tgtEl>
                                        <p:attrNameLst>
                                          <p:attrName>ppt_y</p:attrName>
                                        </p:attrNameLst>
                                      </p:cBhvr>
                                      <p:tavLst>
                                        <p:tav tm="0">
                                          <p:val>
                                            <p:strVal val="#ppt_y+#ppt_h*1.125000"/>
                                          </p:val>
                                        </p:tav>
                                        <p:tav tm="100000">
                                          <p:val>
                                            <p:strVal val="#ppt_y"/>
                                          </p:val>
                                        </p:tav>
                                      </p:tavLst>
                                    </p:anim>
                                    <p:animEffect transition="in" filter="wipe(up)">
                                      <p:cBhvr>
                                        <p:cTn id="158" dur="500"/>
                                        <p:tgtEl>
                                          <p:spTgt spid="108"/>
                                        </p:tgtEl>
                                      </p:cBhvr>
                                    </p:animEffect>
                                  </p:childTnLst>
                                </p:cTn>
                              </p:par>
                              <p:par>
                                <p:cTn id="159" presetID="12" presetClass="entr" presetSubtype="4" fill="hold" grpId="0" nodeType="withEffect">
                                  <p:stCondLst>
                                    <p:cond delay="700"/>
                                  </p:stCondLst>
                                  <p:childTnLst>
                                    <p:set>
                                      <p:cBhvr>
                                        <p:cTn id="160" dur="1" fill="hold">
                                          <p:stCondLst>
                                            <p:cond delay="0"/>
                                          </p:stCondLst>
                                        </p:cTn>
                                        <p:tgtEl>
                                          <p:spTgt spid="109"/>
                                        </p:tgtEl>
                                        <p:attrNameLst>
                                          <p:attrName>style.visibility</p:attrName>
                                        </p:attrNameLst>
                                      </p:cBhvr>
                                      <p:to>
                                        <p:strVal val="visible"/>
                                      </p:to>
                                    </p:set>
                                    <p:anim calcmode="lin" valueType="num">
                                      <p:cBhvr additive="base">
                                        <p:cTn id="161" dur="500"/>
                                        <p:tgtEl>
                                          <p:spTgt spid="109"/>
                                        </p:tgtEl>
                                        <p:attrNameLst>
                                          <p:attrName>ppt_y</p:attrName>
                                        </p:attrNameLst>
                                      </p:cBhvr>
                                      <p:tavLst>
                                        <p:tav tm="0">
                                          <p:val>
                                            <p:strVal val="#ppt_y+#ppt_h*1.125000"/>
                                          </p:val>
                                        </p:tav>
                                        <p:tav tm="100000">
                                          <p:val>
                                            <p:strVal val="#ppt_y"/>
                                          </p:val>
                                        </p:tav>
                                      </p:tavLst>
                                    </p:anim>
                                    <p:animEffect transition="in" filter="wipe(up)">
                                      <p:cBhvr>
                                        <p:cTn id="162" dur="500"/>
                                        <p:tgtEl>
                                          <p:spTgt spid="109"/>
                                        </p:tgtEl>
                                      </p:cBhvr>
                                    </p:animEffect>
                                  </p:childTnLst>
                                </p:cTn>
                              </p:par>
                              <p:par>
                                <p:cTn id="163" presetID="12" presetClass="entr" presetSubtype="4" fill="hold" grpId="0" nodeType="withEffect">
                                  <p:stCondLst>
                                    <p:cond delay="800"/>
                                  </p:stCondLst>
                                  <p:childTnLst>
                                    <p:set>
                                      <p:cBhvr>
                                        <p:cTn id="164" dur="1" fill="hold">
                                          <p:stCondLst>
                                            <p:cond delay="0"/>
                                          </p:stCondLst>
                                        </p:cTn>
                                        <p:tgtEl>
                                          <p:spTgt spid="110"/>
                                        </p:tgtEl>
                                        <p:attrNameLst>
                                          <p:attrName>style.visibility</p:attrName>
                                        </p:attrNameLst>
                                      </p:cBhvr>
                                      <p:to>
                                        <p:strVal val="visible"/>
                                      </p:to>
                                    </p:set>
                                    <p:anim calcmode="lin" valueType="num">
                                      <p:cBhvr additive="base">
                                        <p:cTn id="165" dur="500"/>
                                        <p:tgtEl>
                                          <p:spTgt spid="110"/>
                                        </p:tgtEl>
                                        <p:attrNameLst>
                                          <p:attrName>ppt_y</p:attrName>
                                        </p:attrNameLst>
                                      </p:cBhvr>
                                      <p:tavLst>
                                        <p:tav tm="0">
                                          <p:val>
                                            <p:strVal val="#ppt_y+#ppt_h*1.125000"/>
                                          </p:val>
                                        </p:tav>
                                        <p:tav tm="100000">
                                          <p:val>
                                            <p:strVal val="#ppt_y"/>
                                          </p:val>
                                        </p:tav>
                                      </p:tavLst>
                                    </p:anim>
                                    <p:animEffect transition="in" filter="wipe(up)">
                                      <p:cBhvr>
                                        <p:cTn id="166" dur="500"/>
                                        <p:tgtEl>
                                          <p:spTgt spid="110"/>
                                        </p:tgtEl>
                                      </p:cBhvr>
                                    </p:animEffect>
                                  </p:childTnLst>
                                </p:cTn>
                              </p:par>
                              <p:par>
                                <p:cTn id="167" presetID="12" presetClass="entr" presetSubtype="4" fill="hold" grpId="0" nodeType="withEffect">
                                  <p:stCondLst>
                                    <p:cond delay="900"/>
                                  </p:stCondLst>
                                  <p:childTnLst>
                                    <p:set>
                                      <p:cBhvr>
                                        <p:cTn id="168" dur="1" fill="hold">
                                          <p:stCondLst>
                                            <p:cond delay="0"/>
                                          </p:stCondLst>
                                        </p:cTn>
                                        <p:tgtEl>
                                          <p:spTgt spid="111"/>
                                        </p:tgtEl>
                                        <p:attrNameLst>
                                          <p:attrName>style.visibility</p:attrName>
                                        </p:attrNameLst>
                                      </p:cBhvr>
                                      <p:to>
                                        <p:strVal val="visible"/>
                                      </p:to>
                                    </p:set>
                                    <p:anim calcmode="lin" valueType="num">
                                      <p:cBhvr additive="base">
                                        <p:cTn id="169" dur="500"/>
                                        <p:tgtEl>
                                          <p:spTgt spid="111"/>
                                        </p:tgtEl>
                                        <p:attrNameLst>
                                          <p:attrName>ppt_y</p:attrName>
                                        </p:attrNameLst>
                                      </p:cBhvr>
                                      <p:tavLst>
                                        <p:tav tm="0">
                                          <p:val>
                                            <p:strVal val="#ppt_y+#ppt_h*1.125000"/>
                                          </p:val>
                                        </p:tav>
                                        <p:tav tm="100000">
                                          <p:val>
                                            <p:strVal val="#ppt_y"/>
                                          </p:val>
                                        </p:tav>
                                      </p:tavLst>
                                    </p:anim>
                                    <p:animEffect transition="in" filter="wipe(up)">
                                      <p:cBhvr>
                                        <p:cTn id="170" dur="500"/>
                                        <p:tgtEl>
                                          <p:spTgt spid="111"/>
                                        </p:tgtEl>
                                      </p:cBhvr>
                                    </p:animEffect>
                                  </p:childTnLst>
                                </p:cTn>
                              </p:par>
                              <p:par>
                                <p:cTn id="171" presetID="12" presetClass="entr" presetSubtype="4" fill="hold" grpId="0" nodeType="withEffect">
                                  <p:stCondLst>
                                    <p:cond delay="0"/>
                                  </p:stCondLst>
                                  <p:childTnLst>
                                    <p:set>
                                      <p:cBhvr>
                                        <p:cTn id="172" dur="1" fill="hold">
                                          <p:stCondLst>
                                            <p:cond delay="0"/>
                                          </p:stCondLst>
                                        </p:cTn>
                                        <p:tgtEl>
                                          <p:spTgt spid="112"/>
                                        </p:tgtEl>
                                        <p:attrNameLst>
                                          <p:attrName>style.visibility</p:attrName>
                                        </p:attrNameLst>
                                      </p:cBhvr>
                                      <p:to>
                                        <p:strVal val="visible"/>
                                      </p:to>
                                    </p:set>
                                    <p:anim calcmode="lin" valueType="num">
                                      <p:cBhvr additive="base">
                                        <p:cTn id="173" dur="500"/>
                                        <p:tgtEl>
                                          <p:spTgt spid="112"/>
                                        </p:tgtEl>
                                        <p:attrNameLst>
                                          <p:attrName>ppt_y</p:attrName>
                                        </p:attrNameLst>
                                      </p:cBhvr>
                                      <p:tavLst>
                                        <p:tav tm="0">
                                          <p:val>
                                            <p:strVal val="#ppt_y+#ppt_h*1.125000"/>
                                          </p:val>
                                        </p:tav>
                                        <p:tav tm="100000">
                                          <p:val>
                                            <p:strVal val="#ppt_y"/>
                                          </p:val>
                                        </p:tav>
                                      </p:tavLst>
                                    </p:anim>
                                    <p:animEffect transition="in" filter="wipe(up)">
                                      <p:cBhvr>
                                        <p:cTn id="174" dur="500"/>
                                        <p:tgtEl>
                                          <p:spTgt spid="112"/>
                                        </p:tgtEl>
                                      </p:cBhvr>
                                    </p:animEffect>
                                  </p:childTnLst>
                                </p:cTn>
                              </p:par>
                              <p:par>
                                <p:cTn id="175" presetID="12" presetClass="entr" presetSubtype="4" fill="hold" grpId="0" nodeType="withEffect">
                                  <p:stCondLst>
                                    <p:cond delay="100"/>
                                  </p:stCondLst>
                                  <p:childTnLst>
                                    <p:set>
                                      <p:cBhvr>
                                        <p:cTn id="176" dur="1" fill="hold">
                                          <p:stCondLst>
                                            <p:cond delay="0"/>
                                          </p:stCondLst>
                                        </p:cTn>
                                        <p:tgtEl>
                                          <p:spTgt spid="113"/>
                                        </p:tgtEl>
                                        <p:attrNameLst>
                                          <p:attrName>style.visibility</p:attrName>
                                        </p:attrNameLst>
                                      </p:cBhvr>
                                      <p:to>
                                        <p:strVal val="visible"/>
                                      </p:to>
                                    </p:set>
                                    <p:anim calcmode="lin" valueType="num">
                                      <p:cBhvr additive="base">
                                        <p:cTn id="177" dur="500"/>
                                        <p:tgtEl>
                                          <p:spTgt spid="113"/>
                                        </p:tgtEl>
                                        <p:attrNameLst>
                                          <p:attrName>ppt_y</p:attrName>
                                        </p:attrNameLst>
                                      </p:cBhvr>
                                      <p:tavLst>
                                        <p:tav tm="0">
                                          <p:val>
                                            <p:strVal val="#ppt_y+#ppt_h*1.125000"/>
                                          </p:val>
                                        </p:tav>
                                        <p:tav tm="100000">
                                          <p:val>
                                            <p:strVal val="#ppt_y"/>
                                          </p:val>
                                        </p:tav>
                                      </p:tavLst>
                                    </p:anim>
                                    <p:animEffect transition="in" filter="wipe(up)">
                                      <p:cBhvr>
                                        <p:cTn id="178" dur="500"/>
                                        <p:tgtEl>
                                          <p:spTgt spid="113"/>
                                        </p:tgtEl>
                                      </p:cBhvr>
                                    </p:animEffect>
                                  </p:childTnLst>
                                </p:cTn>
                              </p:par>
                              <p:par>
                                <p:cTn id="179" presetID="12" presetClass="entr" presetSubtype="4" fill="hold" grpId="0" nodeType="withEffect">
                                  <p:stCondLst>
                                    <p:cond delay="200"/>
                                  </p:stCondLst>
                                  <p:childTnLst>
                                    <p:set>
                                      <p:cBhvr>
                                        <p:cTn id="180" dur="1" fill="hold">
                                          <p:stCondLst>
                                            <p:cond delay="0"/>
                                          </p:stCondLst>
                                        </p:cTn>
                                        <p:tgtEl>
                                          <p:spTgt spid="114"/>
                                        </p:tgtEl>
                                        <p:attrNameLst>
                                          <p:attrName>style.visibility</p:attrName>
                                        </p:attrNameLst>
                                      </p:cBhvr>
                                      <p:to>
                                        <p:strVal val="visible"/>
                                      </p:to>
                                    </p:set>
                                    <p:anim calcmode="lin" valueType="num">
                                      <p:cBhvr additive="base">
                                        <p:cTn id="181" dur="500"/>
                                        <p:tgtEl>
                                          <p:spTgt spid="114"/>
                                        </p:tgtEl>
                                        <p:attrNameLst>
                                          <p:attrName>ppt_y</p:attrName>
                                        </p:attrNameLst>
                                      </p:cBhvr>
                                      <p:tavLst>
                                        <p:tav tm="0">
                                          <p:val>
                                            <p:strVal val="#ppt_y+#ppt_h*1.125000"/>
                                          </p:val>
                                        </p:tav>
                                        <p:tav tm="100000">
                                          <p:val>
                                            <p:strVal val="#ppt_y"/>
                                          </p:val>
                                        </p:tav>
                                      </p:tavLst>
                                    </p:anim>
                                    <p:animEffect transition="in" filter="wipe(up)">
                                      <p:cBhvr>
                                        <p:cTn id="182" dur="500"/>
                                        <p:tgtEl>
                                          <p:spTgt spid="114"/>
                                        </p:tgtEl>
                                      </p:cBhvr>
                                    </p:animEffect>
                                  </p:childTnLst>
                                </p:cTn>
                              </p:par>
                              <p:par>
                                <p:cTn id="183" presetID="12" presetClass="entr" presetSubtype="4" fill="hold" grpId="0" nodeType="withEffect">
                                  <p:stCondLst>
                                    <p:cond delay="300"/>
                                  </p:stCondLst>
                                  <p:childTnLst>
                                    <p:set>
                                      <p:cBhvr>
                                        <p:cTn id="184" dur="1" fill="hold">
                                          <p:stCondLst>
                                            <p:cond delay="0"/>
                                          </p:stCondLst>
                                        </p:cTn>
                                        <p:tgtEl>
                                          <p:spTgt spid="115"/>
                                        </p:tgtEl>
                                        <p:attrNameLst>
                                          <p:attrName>style.visibility</p:attrName>
                                        </p:attrNameLst>
                                      </p:cBhvr>
                                      <p:to>
                                        <p:strVal val="visible"/>
                                      </p:to>
                                    </p:set>
                                    <p:anim calcmode="lin" valueType="num">
                                      <p:cBhvr additive="base">
                                        <p:cTn id="185" dur="500"/>
                                        <p:tgtEl>
                                          <p:spTgt spid="115"/>
                                        </p:tgtEl>
                                        <p:attrNameLst>
                                          <p:attrName>ppt_y</p:attrName>
                                        </p:attrNameLst>
                                      </p:cBhvr>
                                      <p:tavLst>
                                        <p:tav tm="0">
                                          <p:val>
                                            <p:strVal val="#ppt_y+#ppt_h*1.125000"/>
                                          </p:val>
                                        </p:tav>
                                        <p:tav tm="100000">
                                          <p:val>
                                            <p:strVal val="#ppt_y"/>
                                          </p:val>
                                        </p:tav>
                                      </p:tavLst>
                                    </p:anim>
                                    <p:animEffect transition="in" filter="wipe(up)">
                                      <p:cBhvr>
                                        <p:cTn id="186" dur="500"/>
                                        <p:tgtEl>
                                          <p:spTgt spid="115"/>
                                        </p:tgtEl>
                                      </p:cBhvr>
                                    </p:animEffect>
                                  </p:childTnLst>
                                </p:cTn>
                              </p:par>
                              <p:par>
                                <p:cTn id="187" presetID="12" presetClass="entr" presetSubtype="4" fill="hold" grpId="0" nodeType="withEffect">
                                  <p:stCondLst>
                                    <p:cond delay="400"/>
                                  </p:stCondLst>
                                  <p:childTnLst>
                                    <p:set>
                                      <p:cBhvr>
                                        <p:cTn id="188" dur="1" fill="hold">
                                          <p:stCondLst>
                                            <p:cond delay="0"/>
                                          </p:stCondLst>
                                        </p:cTn>
                                        <p:tgtEl>
                                          <p:spTgt spid="116"/>
                                        </p:tgtEl>
                                        <p:attrNameLst>
                                          <p:attrName>style.visibility</p:attrName>
                                        </p:attrNameLst>
                                      </p:cBhvr>
                                      <p:to>
                                        <p:strVal val="visible"/>
                                      </p:to>
                                    </p:set>
                                    <p:anim calcmode="lin" valueType="num">
                                      <p:cBhvr additive="base">
                                        <p:cTn id="189" dur="500"/>
                                        <p:tgtEl>
                                          <p:spTgt spid="116"/>
                                        </p:tgtEl>
                                        <p:attrNameLst>
                                          <p:attrName>ppt_y</p:attrName>
                                        </p:attrNameLst>
                                      </p:cBhvr>
                                      <p:tavLst>
                                        <p:tav tm="0">
                                          <p:val>
                                            <p:strVal val="#ppt_y+#ppt_h*1.125000"/>
                                          </p:val>
                                        </p:tav>
                                        <p:tav tm="100000">
                                          <p:val>
                                            <p:strVal val="#ppt_y"/>
                                          </p:val>
                                        </p:tav>
                                      </p:tavLst>
                                    </p:anim>
                                    <p:animEffect transition="in" filter="wipe(up)">
                                      <p:cBhvr>
                                        <p:cTn id="190" dur="500"/>
                                        <p:tgtEl>
                                          <p:spTgt spid="116"/>
                                        </p:tgtEl>
                                      </p:cBhvr>
                                    </p:animEffect>
                                  </p:childTnLst>
                                </p:cTn>
                              </p:par>
                              <p:par>
                                <p:cTn id="191" presetID="12" presetClass="entr" presetSubtype="4" fill="hold" grpId="0" nodeType="withEffect">
                                  <p:stCondLst>
                                    <p:cond delay="500"/>
                                  </p:stCondLst>
                                  <p:childTnLst>
                                    <p:set>
                                      <p:cBhvr>
                                        <p:cTn id="192" dur="1" fill="hold">
                                          <p:stCondLst>
                                            <p:cond delay="0"/>
                                          </p:stCondLst>
                                        </p:cTn>
                                        <p:tgtEl>
                                          <p:spTgt spid="117"/>
                                        </p:tgtEl>
                                        <p:attrNameLst>
                                          <p:attrName>style.visibility</p:attrName>
                                        </p:attrNameLst>
                                      </p:cBhvr>
                                      <p:to>
                                        <p:strVal val="visible"/>
                                      </p:to>
                                    </p:set>
                                    <p:anim calcmode="lin" valueType="num">
                                      <p:cBhvr additive="base">
                                        <p:cTn id="193" dur="500"/>
                                        <p:tgtEl>
                                          <p:spTgt spid="117"/>
                                        </p:tgtEl>
                                        <p:attrNameLst>
                                          <p:attrName>ppt_y</p:attrName>
                                        </p:attrNameLst>
                                      </p:cBhvr>
                                      <p:tavLst>
                                        <p:tav tm="0">
                                          <p:val>
                                            <p:strVal val="#ppt_y+#ppt_h*1.125000"/>
                                          </p:val>
                                        </p:tav>
                                        <p:tav tm="100000">
                                          <p:val>
                                            <p:strVal val="#ppt_y"/>
                                          </p:val>
                                        </p:tav>
                                      </p:tavLst>
                                    </p:anim>
                                    <p:animEffect transition="in" filter="wipe(up)">
                                      <p:cBhvr>
                                        <p:cTn id="194" dur="500"/>
                                        <p:tgtEl>
                                          <p:spTgt spid="117"/>
                                        </p:tgtEl>
                                      </p:cBhvr>
                                    </p:animEffect>
                                  </p:childTnLst>
                                </p:cTn>
                              </p:par>
                              <p:par>
                                <p:cTn id="195" presetID="12" presetClass="entr" presetSubtype="4" fill="hold" grpId="0" nodeType="withEffect">
                                  <p:stCondLst>
                                    <p:cond delay="600"/>
                                  </p:stCondLst>
                                  <p:childTnLst>
                                    <p:set>
                                      <p:cBhvr>
                                        <p:cTn id="196" dur="1" fill="hold">
                                          <p:stCondLst>
                                            <p:cond delay="0"/>
                                          </p:stCondLst>
                                        </p:cTn>
                                        <p:tgtEl>
                                          <p:spTgt spid="118"/>
                                        </p:tgtEl>
                                        <p:attrNameLst>
                                          <p:attrName>style.visibility</p:attrName>
                                        </p:attrNameLst>
                                      </p:cBhvr>
                                      <p:to>
                                        <p:strVal val="visible"/>
                                      </p:to>
                                    </p:set>
                                    <p:anim calcmode="lin" valueType="num">
                                      <p:cBhvr additive="base">
                                        <p:cTn id="197" dur="500"/>
                                        <p:tgtEl>
                                          <p:spTgt spid="118"/>
                                        </p:tgtEl>
                                        <p:attrNameLst>
                                          <p:attrName>ppt_y</p:attrName>
                                        </p:attrNameLst>
                                      </p:cBhvr>
                                      <p:tavLst>
                                        <p:tav tm="0">
                                          <p:val>
                                            <p:strVal val="#ppt_y+#ppt_h*1.125000"/>
                                          </p:val>
                                        </p:tav>
                                        <p:tav tm="100000">
                                          <p:val>
                                            <p:strVal val="#ppt_y"/>
                                          </p:val>
                                        </p:tav>
                                      </p:tavLst>
                                    </p:anim>
                                    <p:animEffect transition="in" filter="wipe(up)">
                                      <p:cBhvr>
                                        <p:cTn id="198" dur="500"/>
                                        <p:tgtEl>
                                          <p:spTgt spid="118"/>
                                        </p:tgtEl>
                                      </p:cBhvr>
                                    </p:animEffect>
                                  </p:childTnLst>
                                </p:cTn>
                              </p:par>
                              <p:par>
                                <p:cTn id="199" presetID="12" presetClass="entr" presetSubtype="4" fill="hold" grpId="0" nodeType="withEffect">
                                  <p:stCondLst>
                                    <p:cond delay="700"/>
                                  </p:stCondLst>
                                  <p:childTnLst>
                                    <p:set>
                                      <p:cBhvr>
                                        <p:cTn id="200" dur="1" fill="hold">
                                          <p:stCondLst>
                                            <p:cond delay="0"/>
                                          </p:stCondLst>
                                        </p:cTn>
                                        <p:tgtEl>
                                          <p:spTgt spid="119"/>
                                        </p:tgtEl>
                                        <p:attrNameLst>
                                          <p:attrName>style.visibility</p:attrName>
                                        </p:attrNameLst>
                                      </p:cBhvr>
                                      <p:to>
                                        <p:strVal val="visible"/>
                                      </p:to>
                                    </p:set>
                                    <p:anim calcmode="lin" valueType="num">
                                      <p:cBhvr additive="base">
                                        <p:cTn id="201" dur="500"/>
                                        <p:tgtEl>
                                          <p:spTgt spid="119"/>
                                        </p:tgtEl>
                                        <p:attrNameLst>
                                          <p:attrName>ppt_y</p:attrName>
                                        </p:attrNameLst>
                                      </p:cBhvr>
                                      <p:tavLst>
                                        <p:tav tm="0">
                                          <p:val>
                                            <p:strVal val="#ppt_y+#ppt_h*1.125000"/>
                                          </p:val>
                                        </p:tav>
                                        <p:tav tm="100000">
                                          <p:val>
                                            <p:strVal val="#ppt_y"/>
                                          </p:val>
                                        </p:tav>
                                      </p:tavLst>
                                    </p:anim>
                                    <p:animEffect transition="in" filter="wipe(up)">
                                      <p:cBhvr>
                                        <p:cTn id="202" dur="500"/>
                                        <p:tgtEl>
                                          <p:spTgt spid="119"/>
                                        </p:tgtEl>
                                      </p:cBhvr>
                                    </p:animEffect>
                                  </p:childTnLst>
                                </p:cTn>
                              </p:par>
                              <p:par>
                                <p:cTn id="203" presetID="12" presetClass="entr" presetSubtype="4" fill="hold" grpId="0" nodeType="withEffect">
                                  <p:stCondLst>
                                    <p:cond delay="800"/>
                                  </p:stCondLst>
                                  <p:childTnLst>
                                    <p:set>
                                      <p:cBhvr>
                                        <p:cTn id="204" dur="1" fill="hold">
                                          <p:stCondLst>
                                            <p:cond delay="0"/>
                                          </p:stCondLst>
                                        </p:cTn>
                                        <p:tgtEl>
                                          <p:spTgt spid="120"/>
                                        </p:tgtEl>
                                        <p:attrNameLst>
                                          <p:attrName>style.visibility</p:attrName>
                                        </p:attrNameLst>
                                      </p:cBhvr>
                                      <p:to>
                                        <p:strVal val="visible"/>
                                      </p:to>
                                    </p:set>
                                    <p:anim calcmode="lin" valueType="num">
                                      <p:cBhvr additive="base">
                                        <p:cTn id="205" dur="500"/>
                                        <p:tgtEl>
                                          <p:spTgt spid="120"/>
                                        </p:tgtEl>
                                        <p:attrNameLst>
                                          <p:attrName>ppt_y</p:attrName>
                                        </p:attrNameLst>
                                      </p:cBhvr>
                                      <p:tavLst>
                                        <p:tav tm="0">
                                          <p:val>
                                            <p:strVal val="#ppt_y+#ppt_h*1.125000"/>
                                          </p:val>
                                        </p:tav>
                                        <p:tav tm="100000">
                                          <p:val>
                                            <p:strVal val="#ppt_y"/>
                                          </p:val>
                                        </p:tav>
                                      </p:tavLst>
                                    </p:anim>
                                    <p:animEffect transition="in" filter="wipe(up)">
                                      <p:cBhvr>
                                        <p:cTn id="206" dur="500"/>
                                        <p:tgtEl>
                                          <p:spTgt spid="120"/>
                                        </p:tgtEl>
                                      </p:cBhvr>
                                    </p:animEffect>
                                  </p:childTnLst>
                                </p:cTn>
                              </p:par>
                              <p:par>
                                <p:cTn id="207" presetID="12" presetClass="entr" presetSubtype="4" fill="hold" grpId="0" nodeType="withEffect">
                                  <p:stCondLst>
                                    <p:cond delay="900"/>
                                  </p:stCondLst>
                                  <p:childTnLst>
                                    <p:set>
                                      <p:cBhvr>
                                        <p:cTn id="208" dur="1" fill="hold">
                                          <p:stCondLst>
                                            <p:cond delay="0"/>
                                          </p:stCondLst>
                                        </p:cTn>
                                        <p:tgtEl>
                                          <p:spTgt spid="121"/>
                                        </p:tgtEl>
                                        <p:attrNameLst>
                                          <p:attrName>style.visibility</p:attrName>
                                        </p:attrNameLst>
                                      </p:cBhvr>
                                      <p:to>
                                        <p:strVal val="visible"/>
                                      </p:to>
                                    </p:set>
                                    <p:anim calcmode="lin" valueType="num">
                                      <p:cBhvr additive="base">
                                        <p:cTn id="209" dur="500"/>
                                        <p:tgtEl>
                                          <p:spTgt spid="121"/>
                                        </p:tgtEl>
                                        <p:attrNameLst>
                                          <p:attrName>ppt_y</p:attrName>
                                        </p:attrNameLst>
                                      </p:cBhvr>
                                      <p:tavLst>
                                        <p:tav tm="0">
                                          <p:val>
                                            <p:strVal val="#ppt_y+#ppt_h*1.125000"/>
                                          </p:val>
                                        </p:tav>
                                        <p:tav tm="100000">
                                          <p:val>
                                            <p:strVal val="#ppt_y"/>
                                          </p:val>
                                        </p:tav>
                                      </p:tavLst>
                                    </p:anim>
                                    <p:animEffect transition="in" filter="wipe(up)">
                                      <p:cBhvr>
                                        <p:cTn id="210"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animBg="1"/>
      <p:bldP spid="123" grpId="0" animBg="1"/>
      <p:bldP spid="124" grpId="0" animBg="1"/>
      <p:bldP spid="125" grpId="0" animBg="1"/>
      <p:bldP spid="126" grpId="0" animBg="1"/>
      <p:bldP spid="127" grpId="0" animBg="1"/>
      <p:bldP spid="128" grpId="0" animBg="1"/>
      <p:bldP spid="129" grpId="0"/>
      <p:bldP spid="130" grpId="0"/>
      <p:bldP spid="131" grpId="0"/>
      <p:bldP spid="132" grpId="0"/>
      <p:bldP spid="133" grpId="0"/>
      <p:bldP spid="134" grpId="0"/>
      <p:bldP spid="135" grpId="0"/>
      <p:bldP spid="136" grpId="0" animBg="1"/>
      <p:bldP spid="137" grpId="0" animBg="1"/>
      <p:bldP spid="138" grpId="0" animBg="1"/>
      <p:bldP spid="139" grpId="0" animBg="1"/>
      <p:bldP spid="140" grpId="0" animBg="1"/>
      <p:bldP spid="141" grpId="0" animBg="1"/>
      <p:bldP spid="142" grpId="0" animBg="1"/>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0" name="肘形连接符 19"/>
          <p:cNvCxnSpPr>
            <a:stCxn id="22" idx="6"/>
            <a:endCxn id="59" idx="2"/>
          </p:cNvCxnSpPr>
          <p:nvPr/>
        </p:nvCxnSpPr>
        <p:spPr>
          <a:xfrm>
            <a:off x="3816113" y="1566607"/>
            <a:ext cx="3876571" cy="822513"/>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3249261" y="1283181"/>
            <a:ext cx="566852" cy="566852"/>
            <a:chOff x="4534974" y="2492893"/>
            <a:chExt cx="756000" cy="756000"/>
          </a:xfrm>
        </p:grpSpPr>
        <p:sp>
          <p:nvSpPr>
            <p:cNvPr id="22" name="椭圆 21"/>
            <p:cNvSpPr/>
            <p:nvPr/>
          </p:nvSpPr>
          <p:spPr>
            <a:xfrm>
              <a:off x="4534974" y="2492893"/>
              <a:ext cx="756000" cy="756000"/>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23" name="组合 22"/>
            <p:cNvGrpSpPr/>
            <p:nvPr/>
          </p:nvGrpSpPr>
          <p:grpSpPr>
            <a:xfrm>
              <a:off x="4687974" y="2629656"/>
              <a:ext cx="450000" cy="434596"/>
              <a:chOff x="5512720" y="2152017"/>
              <a:chExt cx="583915" cy="496874"/>
            </a:xfrm>
          </p:grpSpPr>
          <p:sp>
            <p:nvSpPr>
              <p:cNvPr id="24" name="Freeform 159"/>
              <p:cNvSpPr>
                <a:spLocks/>
              </p:cNvSpPr>
              <p:nvPr/>
            </p:nvSpPr>
            <p:spPr bwMode="auto">
              <a:xfrm>
                <a:off x="5574376" y="2246314"/>
                <a:ext cx="460603" cy="402577"/>
              </a:xfrm>
              <a:custGeom>
                <a:avLst/>
                <a:gdLst>
                  <a:gd name="T0" fmla="*/ 29 w 54"/>
                  <a:gd name="T1" fmla="*/ 1 h 47"/>
                  <a:gd name="T2" fmla="*/ 24 w 54"/>
                  <a:gd name="T3" fmla="*/ 1 h 47"/>
                  <a:gd name="T4" fmla="*/ 2 w 54"/>
                  <a:gd name="T5" fmla="*/ 15 h 47"/>
                  <a:gd name="T6" fmla="*/ 0 w 54"/>
                  <a:gd name="T7" fmla="*/ 20 h 47"/>
                  <a:gd name="T8" fmla="*/ 0 w 54"/>
                  <a:gd name="T9" fmla="*/ 44 h 47"/>
                  <a:gd name="T10" fmla="*/ 3 w 54"/>
                  <a:gd name="T11" fmla="*/ 47 h 47"/>
                  <a:gd name="T12" fmla="*/ 13 w 54"/>
                  <a:gd name="T13" fmla="*/ 47 h 47"/>
                  <a:gd name="T14" fmla="*/ 16 w 54"/>
                  <a:gd name="T15" fmla="*/ 44 h 47"/>
                  <a:gd name="T16" fmla="*/ 16 w 54"/>
                  <a:gd name="T17" fmla="*/ 27 h 47"/>
                  <a:gd name="T18" fmla="*/ 19 w 54"/>
                  <a:gd name="T19" fmla="*/ 24 h 47"/>
                  <a:gd name="T20" fmla="*/ 35 w 54"/>
                  <a:gd name="T21" fmla="*/ 24 h 47"/>
                  <a:gd name="T22" fmla="*/ 38 w 54"/>
                  <a:gd name="T23" fmla="*/ 27 h 47"/>
                  <a:gd name="T24" fmla="*/ 38 w 54"/>
                  <a:gd name="T25" fmla="*/ 44 h 47"/>
                  <a:gd name="T26" fmla="*/ 41 w 54"/>
                  <a:gd name="T27" fmla="*/ 47 h 47"/>
                  <a:gd name="T28" fmla="*/ 51 w 54"/>
                  <a:gd name="T29" fmla="*/ 47 h 47"/>
                  <a:gd name="T30" fmla="*/ 54 w 54"/>
                  <a:gd name="T31" fmla="*/ 44 h 47"/>
                  <a:gd name="T32" fmla="*/ 54 w 54"/>
                  <a:gd name="T33" fmla="*/ 20 h 47"/>
                  <a:gd name="T34" fmla="*/ 52 w 54"/>
                  <a:gd name="T35" fmla="*/ 16 h 47"/>
                  <a:gd name="T36" fmla="*/ 29 w 54"/>
                  <a:gd name="T3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p>
            </p:txBody>
          </p:sp>
          <p:sp>
            <p:nvSpPr>
              <p:cNvPr id="25" name="Freeform 160"/>
              <p:cNvSpPr>
                <a:spLocks/>
              </p:cNvSpPr>
              <p:nvPr/>
            </p:nvSpPr>
            <p:spPr bwMode="auto">
              <a:xfrm>
                <a:off x="5512720" y="2152017"/>
                <a:ext cx="583915" cy="224863"/>
              </a:xfrm>
              <a:custGeom>
                <a:avLst/>
                <a:gdLst>
                  <a:gd name="T0" fmla="*/ 64 w 68"/>
                  <a:gd name="T1" fmla="*/ 20 h 26"/>
                  <a:gd name="T2" fmla="*/ 61 w 68"/>
                  <a:gd name="T3" fmla="*/ 15 h 26"/>
                  <a:gd name="T4" fmla="*/ 61 w 68"/>
                  <a:gd name="T5" fmla="*/ 10 h 26"/>
                  <a:gd name="T6" fmla="*/ 58 w 68"/>
                  <a:gd name="T7" fmla="*/ 7 h 26"/>
                  <a:gd name="T8" fmla="*/ 57 w 68"/>
                  <a:gd name="T9" fmla="*/ 7 h 26"/>
                  <a:gd name="T10" fmla="*/ 54 w 68"/>
                  <a:gd name="T11" fmla="*/ 10 h 26"/>
                  <a:gd name="T12" fmla="*/ 54 w 68"/>
                  <a:gd name="T13" fmla="*/ 10 h 26"/>
                  <a:gd name="T14" fmla="*/ 52 w 68"/>
                  <a:gd name="T15" fmla="*/ 12 h 26"/>
                  <a:gd name="T16" fmla="*/ 36 w 68"/>
                  <a:gd name="T17" fmla="*/ 1 h 26"/>
                  <a:gd name="T18" fmla="*/ 33 w 68"/>
                  <a:gd name="T19" fmla="*/ 0 h 26"/>
                  <a:gd name="T20" fmla="*/ 30 w 68"/>
                  <a:gd name="T21" fmla="*/ 1 h 26"/>
                  <a:gd name="T22" fmla="*/ 2 w 68"/>
                  <a:gd name="T23" fmla="*/ 20 h 26"/>
                  <a:gd name="T24" fmla="*/ 1 w 68"/>
                  <a:gd name="T25" fmla="*/ 24 h 26"/>
                  <a:gd name="T26" fmla="*/ 5 w 68"/>
                  <a:gd name="T27" fmla="*/ 24 h 26"/>
                  <a:gd name="T28" fmla="*/ 31 w 68"/>
                  <a:gd name="T29" fmla="*/ 7 h 26"/>
                  <a:gd name="T30" fmla="*/ 36 w 68"/>
                  <a:gd name="T31" fmla="*/ 7 h 26"/>
                  <a:gd name="T32" fmla="*/ 63 w 68"/>
                  <a:gd name="T33" fmla="*/ 25 h 26"/>
                  <a:gd name="T34" fmla="*/ 67 w 68"/>
                  <a:gd name="T35" fmla="*/ 25 h 26"/>
                  <a:gd name="T36" fmla="*/ 66 w 68"/>
                  <a:gd name="T37" fmla="*/ 21 h 26"/>
                  <a:gd name="T38" fmla="*/ 64 w 68"/>
                  <a:gd name="T39" fmla="*/ 2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zh-CN" altLang="en-US" sz="1866"/>
              </a:p>
            </p:txBody>
          </p:sp>
        </p:grpSp>
      </p:grpSp>
      <p:cxnSp>
        <p:nvCxnSpPr>
          <p:cNvPr id="26" name="肘形连接符 25"/>
          <p:cNvCxnSpPr>
            <a:stCxn id="28" idx="6"/>
            <a:endCxn id="61" idx="2"/>
          </p:cNvCxnSpPr>
          <p:nvPr/>
        </p:nvCxnSpPr>
        <p:spPr>
          <a:xfrm>
            <a:off x="3816113" y="3206154"/>
            <a:ext cx="2026027" cy="398694"/>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3249261" y="2922728"/>
            <a:ext cx="566852" cy="566852"/>
            <a:chOff x="4534974" y="4368345"/>
            <a:chExt cx="756000" cy="756000"/>
          </a:xfrm>
        </p:grpSpPr>
        <p:sp>
          <p:nvSpPr>
            <p:cNvPr id="28" name="椭圆 27"/>
            <p:cNvSpPr/>
            <p:nvPr/>
          </p:nvSpPr>
          <p:spPr>
            <a:xfrm>
              <a:off x="4534974" y="4368345"/>
              <a:ext cx="756000" cy="756000"/>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29" name="Freeform 277"/>
            <p:cNvSpPr>
              <a:spLocks noEditPoints="1"/>
            </p:cNvSpPr>
            <p:nvPr/>
          </p:nvSpPr>
          <p:spPr bwMode="auto">
            <a:xfrm>
              <a:off x="4725418" y="4490152"/>
              <a:ext cx="383972" cy="455826"/>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bg1"/>
            </a:solidFill>
            <a:ln>
              <a:noFill/>
            </a:ln>
            <a:extLst/>
          </p:spPr>
          <p:txBody>
            <a:bodyPr vert="horz" wrap="square" lIns="91416" tIns="45708" rIns="91416" bIns="45708" numCol="1" anchor="t" anchorCtr="0" compatLnSpc="1">
              <a:prstTxWarp prst="textNoShape">
                <a:avLst/>
              </a:prstTxWarp>
            </a:bodyPr>
            <a:lstStyle/>
            <a:p>
              <a:endParaRPr lang="zh-CN" altLang="en-US" sz="1866">
                <a:latin typeface="Arial" panose="020B0604020202020204" pitchFamily="34" charset="0"/>
                <a:cs typeface="Arial" panose="020B0604020202020204" pitchFamily="34" charset="0"/>
              </a:endParaRPr>
            </a:p>
          </p:txBody>
        </p:sp>
      </p:grpSp>
      <p:cxnSp>
        <p:nvCxnSpPr>
          <p:cNvPr id="40" name="肘形连接符 39"/>
          <p:cNvCxnSpPr>
            <a:stCxn id="44" idx="6"/>
            <a:endCxn id="60" idx="2"/>
          </p:cNvCxnSpPr>
          <p:nvPr/>
        </p:nvCxnSpPr>
        <p:spPr>
          <a:xfrm>
            <a:off x="3816113" y="2386381"/>
            <a:ext cx="2951300" cy="738612"/>
          </a:xfrm>
          <a:prstGeom prst="bentConnector3">
            <a:avLst>
              <a:gd name="adj1" fmla="val 50000"/>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3249261" y="2102954"/>
            <a:ext cx="566852" cy="566852"/>
            <a:chOff x="4534974" y="3430619"/>
            <a:chExt cx="756000" cy="756000"/>
          </a:xfrm>
        </p:grpSpPr>
        <p:sp>
          <p:nvSpPr>
            <p:cNvPr id="44" name="椭圆 43"/>
            <p:cNvSpPr/>
            <p:nvPr/>
          </p:nvSpPr>
          <p:spPr>
            <a:xfrm>
              <a:off x="4534974" y="3430619"/>
              <a:ext cx="756000" cy="756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dirty="0"/>
            </a:p>
          </p:txBody>
        </p:sp>
        <p:grpSp>
          <p:nvGrpSpPr>
            <p:cNvPr id="45" name="Group 92"/>
            <p:cNvGrpSpPr/>
            <p:nvPr/>
          </p:nvGrpSpPr>
          <p:grpSpPr>
            <a:xfrm>
              <a:off x="4688410" y="3660828"/>
              <a:ext cx="474528" cy="295582"/>
              <a:chOff x="5172076" y="1938338"/>
              <a:chExt cx="471488" cy="293688"/>
            </a:xfrm>
            <a:solidFill>
              <a:schemeClr val="bg1"/>
            </a:solidFill>
          </p:grpSpPr>
          <p:sp>
            <p:nvSpPr>
              <p:cNvPr id="46" name="Freeform 8"/>
              <p:cNvSpPr>
                <a:spLocks noEditPoints="1"/>
              </p:cNvSpPr>
              <p:nvPr/>
            </p:nvSpPr>
            <p:spPr bwMode="auto">
              <a:xfrm>
                <a:off x="5172076" y="1938338"/>
                <a:ext cx="471488" cy="293688"/>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6 h 78"/>
                  <a:gd name="T16" fmla="*/ 113 w 125"/>
                  <a:gd name="T17" fmla="*/ 18 h 78"/>
                  <a:gd name="T18" fmla="*/ 104 w 125"/>
                  <a:gd name="T19" fmla="*/ 69 h 78"/>
                  <a:gd name="T20" fmla="*/ 10 w 125"/>
                  <a:gd name="T21" fmla="*/ 69 h 78"/>
                  <a:gd name="T22" fmla="*/ 10 w 125"/>
                  <a:gd name="T23" fmla="*/ 10 h 78"/>
                  <a:gd name="T24" fmla="*/ 104 w 125"/>
                  <a:gd name="T25" fmla="*/ 10 h 78"/>
                  <a:gd name="T26" fmla="*/ 104 w 125"/>
                  <a:gd name="T27"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en-US" sz="1899"/>
              </a:p>
            </p:txBody>
          </p:sp>
          <p:sp>
            <p:nvSpPr>
              <p:cNvPr id="47" name="Rectangle 9"/>
              <p:cNvSpPr>
                <a:spLocks noChangeArrowheads="1"/>
              </p:cNvSpPr>
              <p:nvPr/>
            </p:nvSpPr>
            <p:spPr bwMode="auto">
              <a:xfrm>
                <a:off x="5235576" y="2001838"/>
                <a:ext cx="90488" cy="1666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16" tIns="45708" rIns="91416" bIns="45708" numCol="1" anchor="t" anchorCtr="0" compatLnSpc="1">
                <a:prstTxWarp prst="textNoShape">
                  <a:avLst/>
                </a:prstTxWarp>
              </a:bodyPr>
              <a:lstStyle/>
              <a:p>
                <a:endParaRPr lang="en-US" sz="1899"/>
              </a:p>
            </p:txBody>
          </p:sp>
          <p:sp>
            <p:nvSpPr>
              <p:cNvPr id="48" name="Rectangle 10"/>
              <p:cNvSpPr>
                <a:spLocks noChangeArrowheads="1"/>
              </p:cNvSpPr>
              <p:nvPr/>
            </p:nvSpPr>
            <p:spPr bwMode="auto">
              <a:xfrm>
                <a:off x="5341938" y="2001838"/>
                <a:ext cx="85725" cy="1666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16" tIns="45708" rIns="91416" bIns="45708" numCol="1" anchor="t" anchorCtr="0" compatLnSpc="1">
                <a:prstTxWarp prst="textNoShape">
                  <a:avLst/>
                </a:prstTxWarp>
              </a:bodyPr>
              <a:lstStyle/>
              <a:p>
                <a:endParaRPr lang="en-US" sz="1899"/>
              </a:p>
            </p:txBody>
          </p:sp>
        </p:grpSp>
      </p:grpSp>
      <p:cxnSp>
        <p:nvCxnSpPr>
          <p:cNvPr id="49" name="直接连接符 48"/>
          <p:cNvCxnSpPr>
            <a:endCxn id="51" idx="6"/>
          </p:cNvCxnSpPr>
          <p:nvPr/>
        </p:nvCxnSpPr>
        <p:spPr>
          <a:xfrm flipH="1" flipV="1">
            <a:off x="3816113" y="4025927"/>
            <a:ext cx="959815" cy="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3249261" y="3742501"/>
            <a:ext cx="566852" cy="566852"/>
            <a:chOff x="4534974" y="5306072"/>
            <a:chExt cx="756000" cy="756000"/>
          </a:xfrm>
        </p:grpSpPr>
        <p:sp>
          <p:nvSpPr>
            <p:cNvPr id="51" name="椭圆 50"/>
            <p:cNvSpPr/>
            <p:nvPr/>
          </p:nvSpPr>
          <p:spPr>
            <a:xfrm>
              <a:off x="4534974" y="5306072"/>
              <a:ext cx="756000" cy="756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grpSp>
          <p:nvGrpSpPr>
            <p:cNvPr id="52" name="Group 9"/>
            <p:cNvGrpSpPr/>
            <p:nvPr/>
          </p:nvGrpSpPr>
          <p:grpSpPr>
            <a:xfrm>
              <a:off x="4659950" y="5504420"/>
              <a:ext cx="516045" cy="382660"/>
              <a:chOff x="4572000" y="3414713"/>
              <a:chExt cx="374651" cy="277813"/>
            </a:xfrm>
            <a:solidFill>
              <a:schemeClr val="bg1"/>
            </a:solidFill>
          </p:grpSpPr>
          <p:sp>
            <p:nvSpPr>
              <p:cNvPr id="53" name="Freeform 17"/>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en-US" sz="1012"/>
              </a:p>
            </p:txBody>
          </p:sp>
          <p:sp>
            <p:nvSpPr>
              <p:cNvPr id="54" name="Freeform 18"/>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p>
                <a:pPr>
                  <a:defRPr/>
                </a:pPr>
                <a:endParaRPr lang="en-US" sz="1012"/>
              </a:p>
            </p:txBody>
          </p:sp>
        </p:grpSp>
      </p:grpSp>
      <p:sp>
        <p:nvSpPr>
          <p:cNvPr id="55" name="任意多边形 54"/>
          <p:cNvSpPr/>
          <p:nvPr/>
        </p:nvSpPr>
        <p:spPr>
          <a:xfrm>
            <a:off x="7357858" y="1503720"/>
            <a:ext cx="885594" cy="2773434"/>
          </a:xfrm>
          <a:custGeom>
            <a:avLst/>
            <a:gdLst>
              <a:gd name="connsiteX0" fmla="*/ 1176576 w 1181100"/>
              <a:gd name="connsiteY0" fmla="*/ 0 h 3698875"/>
              <a:gd name="connsiteX1" fmla="*/ 1181100 w 1181100"/>
              <a:gd name="connsiteY1" fmla="*/ 0 h 3698875"/>
              <a:gd name="connsiteX2" fmla="*/ 1181100 w 1181100"/>
              <a:gd name="connsiteY2" fmla="*/ 3698875 h 3698875"/>
              <a:gd name="connsiteX3" fmla="*/ 0 w 1181100"/>
              <a:gd name="connsiteY3" fmla="*/ 3698875 h 3698875"/>
              <a:gd name="connsiteX4" fmla="*/ 0 w 1181100"/>
              <a:gd name="connsiteY4" fmla="*/ 1735795 h 3698875"/>
              <a:gd name="connsiteX5" fmla="*/ 48924 w 1181100"/>
              <a:gd name="connsiteY5" fmla="*/ 1697678 h 3698875"/>
              <a:gd name="connsiteX6" fmla="*/ 278759 w 1181100"/>
              <a:gd name="connsiteY6" fmla="*/ 1500788 h 3698875"/>
              <a:gd name="connsiteX7" fmla="*/ 453153 w 1181100"/>
              <a:gd name="connsiteY7" fmla="*/ 1330349 h 3698875"/>
              <a:gd name="connsiteX8" fmla="*/ 510936 w 1181100"/>
              <a:gd name="connsiteY8" fmla="*/ 1369307 h 3698875"/>
              <a:gd name="connsiteX9" fmla="*/ 590551 w 1181100"/>
              <a:gd name="connsiteY9" fmla="*/ 1385380 h 3698875"/>
              <a:gd name="connsiteX10" fmla="*/ 795088 w 1181100"/>
              <a:gd name="connsiteY10" fmla="*/ 1180843 h 3698875"/>
              <a:gd name="connsiteX11" fmla="*/ 735181 w 1181100"/>
              <a:gd name="connsiteY11" fmla="*/ 1036213 h 3698875"/>
              <a:gd name="connsiteX12" fmla="*/ 717723 w 1181100"/>
              <a:gd name="connsiteY12" fmla="*/ 1024442 h 3698875"/>
              <a:gd name="connsiteX13" fmla="*/ 820291 w 1181100"/>
              <a:gd name="connsiteY13" fmla="*/ 886780 h 3698875"/>
              <a:gd name="connsiteX14" fmla="*/ 1174186 w 1181100"/>
              <a:gd name="connsiteY14" fmla="*/ 21448 h 3698875"/>
              <a:gd name="connsiteX15" fmla="*/ 1176576 w 1181100"/>
              <a:gd name="connsiteY15" fmla="*/ 0 h 369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6" name="任意多边形 55"/>
          <p:cNvSpPr/>
          <p:nvPr/>
        </p:nvSpPr>
        <p:spPr>
          <a:xfrm>
            <a:off x="6432587" y="2836137"/>
            <a:ext cx="885594" cy="1441015"/>
          </a:xfrm>
          <a:custGeom>
            <a:avLst/>
            <a:gdLst>
              <a:gd name="connsiteX0" fmla="*/ 1181100 w 1181100"/>
              <a:gd name="connsiteY0" fmla="*/ 0 h 1921854"/>
              <a:gd name="connsiteX1" fmla="*/ 1181100 w 1181100"/>
              <a:gd name="connsiteY1" fmla="*/ 1921854 h 1921854"/>
              <a:gd name="connsiteX2" fmla="*/ 0 w 1181100"/>
              <a:gd name="connsiteY2" fmla="*/ 1921854 h 1921854"/>
              <a:gd name="connsiteX3" fmla="*/ 0 w 1181100"/>
              <a:gd name="connsiteY3" fmla="*/ 731966 h 1921854"/>
              <a:gd name="connsiteX4" fmla="*/ 319230 w 1181100"/>
              <a:gd name="connsiteY4" fmla="*/ 562253 h 1921854"/>
              <a:gd name="connsiteX5" fmla="*/ 425975 w 1181100"/>
              <a:gd name="connsiteY5" fmla="*/ 500289 h 1921854"/>
              <a:gd name="connsiteX6" fmla="*/ 445921 w 1181100"/>
              <a:gd name="connsiteY6" fmla="*/ 529872 h 1921854"/>
              <a:gd name="connsiteX7" fmla="*/ 590551 w 1181100"/>
              <a:gd name="connsiteY7" fmla="*/ 589779 h 1921854"/>
              <a:gd name="connsiteX8" fmla="*/ 795088 w 1181100"/>
              <a:gd name="connsiteY8" fmla="*/ 385242 h 1921854"/>
              <a:gd name="connsiteX9" fmla="*/ 779015 w 1181100"/>
              <a:gd name="connsiteY9" fmla="*/ 305627 h 1921854"/>
              <a:gd name="connsiteX10" fmla="*/ 768996 w 1181100"/>
              <a:gd name="connsiteY10" fmla="*/ 290767 h 1921854"/>
              <a:gd name="connsiteX11" fmla="*/ 952789 w 1181100"/>
              <a:gd name="connsiteY11" fmla="*/ 167545 h 1921854"/>
              <a:gd name="connsiteX12" fmla="*/ 1140954 w 1181100"/>
              <a:gd name="connsiteY12" fmla="*/ 31276 h 1921854"/>
              <a:gd name="connsiteX13" fmla="*/ 1181100 w 1181100"/>
              <a:gd name="connsiteY13" fmla="*/ 0 h 1921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7" name="任意多边形 56"/>
          <p:cNvSpPr/>
          <p:nvPr/>
        </p:nvSpPr>
        <p:spPr>
          <a:xfrm>
            <a:off x="5507314" y="3406064"/>
            <a:ext cx="885594" cy="871089"/>
          </a:xfrm>
          <a:custGeom>
            <a:avLst/>
            <a:gdLst>
              <a:gd name="connsiteX0" fmla="*/ 1181100 w 1181100"/>
              <a:gd name="connsiteY0" fmla="*/ 0 h 1161755"/>
              <a:gd name="connsiteX1" fmla="*/ 1181100 w 1181100"/>
              <a:gd name="connsiteY1" fmla="*/ 1161755 h 1161755"/>
              <a:gd name="connsiteX2" fmla="*/ 0 w 1181100"/>
              <a:gd name="connsiteY2" fmla="*/ 1161755 h 1161755"/>
              <a:gd name="connsiteX3" fmla="*/ 0 w 1181100"/>
              <a:gd name="connsiteY3" fmla="*/ 517854 h 1161755"/>
              <a:gd name="connsiteX4" fmla="*/ 336342 w 1181100"/>
              <a:gd name="connsiteY4" fmla="*/ 385518 h 1161755"/>
              <a:gd name="connsiteX5" fmla="*/ 408490 w 1181100"/>
              <a:gd name="connsiteY5" fmla="*/ 354228 h 1161755"/>
              <a:gd name="connsiteX6" fmla="*/ 445921 w 1181100"/>
              <a:gd name="connsiteY6" fmla="*/ 409746 h 1161755"/>
              <a:gd name="connsiteX7" fmla="*/ 590551 w 1181100"/>
              <a:gd name="connsiteY7" fmla="*/ 469653 h 1161755"/>
              <a:gd name="connsiteX8" fmla="*/ 795088 w 1181100"/>
              <a:gd name="connsiteY8" fmla="*/ 265116 h 1161755"/>
              <a:gd name="connsiteX9" fmla="*/ 790933 w 1181100"/>
              <a:gd name="connsiteY9" fmla="*/ 223895 h 1161755"/>
              <a:gd name="connsiteX10" fmla="*/ 781056 w 1181100"/>
              <a:gd name="connsiteY10" fmla="*/ 192076 h 1161755"/>
              <a:gd name="connsiteX11" fmla="*/ 1174526 w 1181100"/>
              <a:gd name="connsiteY11" fmla="*/ 3495 h 1161755"/>
              <a:gd name="connsiteX12" fmla="*/ 1181100 w 1181100"/>
              <a:gd name="connsiteY12" fmla="*/ 0 h 1161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8" name="任意多边形 57"/>
          <p:cNvSpPr/>
          <p:nvPr/>
        </p:nvSpPr>
        <p:spPr>
          <a:xfrm>
            <a:off x="4015453" y="3809963"/>
            <a:ext cx="1452183" cy="467188"/>
          </a:xfrm>
          <a:custGeom>
            <a:avLst/>
            <a:gdLst>
              <a:gd name="connsiteX0" fmla="*/ 1936748 w 1936748"/>
              <a:gd name="connsiteY0" fmla="*/ 0 h 623080"/>
              <a:gd name="connsiteX1" fmla="*/ 1936748 w 1936748"/>
              <a:gd name="connsiteY1" fmla="*/ 623080 h 623080"/>
              <a:gd name="connsiteX2" fmla="*/ 0 w 1936748"/>
              <a:gd name="connsiteY2" fmla="*/ 623080 h 623080"/>
              <a:gd name="connsiteX3" fmla="*/ 0 w 1936748"/>
              <a:gd name="connsiteY3" fmla="*/ 613884 h 623080"/>
              <a:gd name="connsiteX4" fmla="*/ 352298 w 1936748"/>
              <a:gd name="connsiteY4" fmla="*/ 519526 h 623080"/>
              <a:gd name="connsiteX5" fmla="*/ 750617 w 1936748"/>
              <a:gd name="connsiteY5" fmla="*/ 403342 h 623080"/>
              <a:gd name="connsiteX6" fmla="*/ 791646 w 1936748"/>
              <a:gd name="connsiteY6" fmla="*/ 390480 h 623080"/>
              <a:gd name="connsiteX7" fmla="*/ 823745 w 1936748"/>
              <a:gd name="connsiteY7" fmla="*/ 438090 h 623080"/>
              <a:gd name="connsiteX8" fmla="*/ 968375 w 1936748"/>
              <a:gd name="connsiteY8" fmla="*/ 497997 h 623080"/>
              <a:gd name="connsiteX9" fmla="*/ 1172912 w 1936748"/>
              <a:gd name="connsiteY9" fmla="*/ 293460 h 623080"/>
              <a:gd name="connsiteX10" fmla="*/ 1170635 w 1936748"/>
              <a:gd name="connsiteY10" fmla="*/ 270869 h 623080"/>
              <a:gd name="connsiteX11" fmla="*/ 1509041 w 1936748"/>
              <a:gd name="connsiteY11" fmla="*/ 156899 h 623080"/>
              <a:gd name="connsiteX12" fmla="*/ 1868376 w 1936748"/>
              <a:gd name="connsiteY12" fmla="*/ 26902 h 623080"/>
              <a:gd name="connsiteX13" fmla="*/ 1936748 w 1936748"/>
              <a:gd name="connsiteY13" fmla="*/ 0 h 62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59" name="椭圆 58"/>
          <p:cNvSpPr/>
          <p:nvPr/>
        </p:nvSpPr>
        <p:spPr>
          <a:xfrm>
            <a:off x="7692683" y="2281148"/>
            <a:ext cx="215944" cy="215944"/>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0" name="椭圆 59"/>
          <p:cNvSpPr/>
          <p:nvPr/>
        </p:nvSpPr>
        <p:spPr>
          <a:xfrm>
            <a:off x="6767412" y="3017021"/>
            <a:ext cx="215944" cy="21594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1" name="椭圆 60"/>
          <p:cNvSpPr/>
          <p:nvPr/>
        </p:nvSpPr>
        <p:spPr>
          <a:xfrm>
            <a:off x="5842140" y="3496876"/>
            <a:ext cx="215944" cy="215944"/>
          </a:xfrm>
          <a:prstGeom prst="ellipse">
            <a:avLst/>
          </a:prstGeom>
          <a:solidFill>
            <a:srgbClr val="E62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2" name="椭圆 61"/>
          <p:cNvSpPr/>
          <p:nvPr/>
        </p:nvSpPr>
        <p:spPr>
          <a:xfrm>
            <a:off x="4633573" y="3922029"/>
            <a:ext cx="215944" cy="215944"/>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63" name="矩形 62"/>
          <p:cNvSpPr/>
          <p:nvPr/>
        </p:nvSpPr>
        <p:spPr>
          <a:xfrm>
            <a:off x="2231505" y="1224189"/>
            <a:ext cx="984835" cy="323141"/>
          </a:xfrm>
          <a:prstGeom prst="rect">
            <a:avLst/>
          </a:prstGeom>
        </p:spPr>
        <p:txBody>
          <a:bodyPr wrap="none" lIns="68555" tIns="34278" rIns="68555" bIns="34278">
            <a:spAutoFit/>
          </a:bodyPr>
          <a:lstStyle/>
          <a:p>
            <a:pPr algn="r"/>
            <a:r>
              <a:rPr lang="zh-CN" altLang="en-US" sz="1650" b="1" dirty="0">
                <a:solidFill>
                  <a:srgbClr val="333333"/>
                </a:solidFill>
                <a:latin typeface="微软雅黑" pitchFamily="34" charset="-122"/>
                <a:ea typeface="微软雅黑" pitchFamily="34" charset="-122"/>
              </a:rPr>
              <a:t>添加标题</a:t>
            </a:r>
            <a:endParaRPr lang="en-US" altLang="zh-CN" sz="1650" b="1" dirty="0">
              <a:solidFill>
                <a:srgbClr val="333333"/>
              </a:solidFill>
              <a:latin typeface="微软雅黑" pitchFamily="34" charset="-122"/>
              <a:ea typeface="微软雅黑" pitchFamily="34" charset="-122"/>
            </a:endParaRPr>
          </a:p>
        </p:txBody>
      </p:sp>
      <p:sp>
        <p:nvSpPr>
          <p:cNvPr id="64" name="矩形 63"/>
          <p:cNvSpPr/>
          <p:nvPr/>
        </p:nvSpPr>
        <p:spPr>
          <a:xfrm>
            <a:off x="1294571" y="1509097"/>
            <a:ext cx="1921769" cy="415498"/>
          </a:xfrm>
          <a:prstGeom prst="rect">
            <a:avLst/>
          </a:prstGeom>
        </p:spPr>
        <p:txBody>
          <a:bodyPr wrap="square">
            <a:spAutoFit/>
          </a:bodyPr>
          <a:lstStyle/>
          <a:p>
            <a:pPr algn="r"/>
            <a:r>
              <a:rPr lang="zh-CN" altLang="en-US" sz="1050" dirty="0">
                <a:solidFill>
                  <a:srgbClr val="333333"/>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050" dirty="0">
              <a:solidFill>
                <a:srgbClr val="333333"/>
              </a:solidFill>
              <a:latin typeface="微软雅黑" panose="020B0503020204020204" pitchFamily="34" charset="-122"/>
              <a:ea typeface="微软雅黑" panose="020B0503020204020204" pitchFamily="34" charset="-122"/>
            </a:endParaRPr>
          </a:p>
        </p:txBody>
      </p:sp>
      <p:sp>
        <p:nvSpPr>
          <p:cNvPr id="65" name="矩形 64"/>
          <p:cNvSpPr/>
          <p:nvPr/>
        </p:nvSpPr>
        <p:spPr>
          <a:xfrm>
            <a:off x="2231505" y="2050339"/>
            <a:ext cx="984835" cy="323141"/>
          </a:xfrm>
          <a:prstGeom prst="rect">
            <a:avLst/>
          </a:prstGeom>
        </p:spPr>
        <p:txBody>
          <a:bodyPr wrap="none" lIns="68555" tIns="34278" rIns="68555" bIns="34278">
            <a:spAutoFit/>
          </a:bodyPr>
          <a:lstStyle/>
          <a:p>
            <a:pPr algn="r"/>
            <a:r>
              <a:rPr lang="zh-CN" altLang="en-US" sz="1650" b="1" dirty="0">
                <a:solidFill>
                  <a:srgbClr val="333333"/>
                </a:solidFill>
                <a:latin typeface="微软雅黑" pitchFamily="34" charset="-122"/>
                <a:ea typeface="微软雅黑" pitchFamily="34" charset="-122"/>
              </a:rPr>
              <a:t>添加标题</a:t>
            </a:r>
            <a:endParaRPr lang="en-US" altLang="zh-CN" sz="1650" b="1" dirty="0">
              <a:solidFill>
                <a:srgbClr val="333333"/>
              </a:solidFill>
              <a:latin typeface="微软雅黑" pitchFamily="34" charset="-122"/>
              <a:ea typeface="微软雅黑" pitchFamily="34" charset="-122"/>
            </a:endParaRPr>
          </a:p>
        </p:txBody>
      </p:sp>
      <p:sp>
        <p:nvSpPr>
          <p:cNvPr id="66" name="矩形 65"/>
          <p:cNvSpPr/>
          <p:nvPr/>
        </p:nvSpPr>
        <p:spPr>
          <a:xfrm>
            <a:off x="1294571" y="2335248"/>
            <a:ext cx="1921769" cy="415498"/>
          </a:xfrm>
          <a:prstGeom prst="rect">
            <a:avLst/>
          </a:prstGeom>
        </p:spPr>
        <p:txBody>
          <a:bodyPr wrap="square">
            <a:spAutoFit/>
          </a:bodyPr>
          <a:lstStyle/>
          <a:p>
            <a:pPr algn="r"/>
            <a:r>
              <a:rPr lang="zh-CN" altLang="en-US" sz="1050" dirty="0">
                <a:solidFill>
                  <a:srgbClr val="333333"/>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050" dirty="0">
              <a:solidFill>
                <a:srgbClr val="333333"/>
              </a:solidFill>
              <a:latin typeface="微软雅黑" panose="020B0503020204020204" pitchFamily="34" charset="-122"/>
              <a:ea typeface="微软雅黑" panose="020B0503020204020204" pitchFamily="34" charset="-122"/>
            </a:endParaRPr>
          </a:p>
        </p:txBody>
      </p:sp>
      <p:sp>
        <p:nvSpPr>
          <p:cNvPr id="67" name="矩形 66"/>
          <p:cNvSpPr/>
          <p:nvPr/>
        </p:nvSpPr>
        <p:spPr>
          <a:xfrm>
            <a:off x="2231505" y="2876490"/>
            <a:ext cx="984835" cy="323141"/>
          </a:xfrm>
          <a:prstGeom prst="rect">
            <a:avLst/>
          </a:prstGeom>
        </p:spPr>
        <p:txBody>
          <a:bodyPr wrap="none" lIns="68555" tIns="34278" rIns="68555" bIns="34278">
            <a:spAutoFit/>
          </a:bodyPr>
          <a:lstStyle/>
          <a:p>
            <a:pPr algn="r"/>
            <a:r>
              <a:rPr lang="zh-CN" altLang="en-US" sz="1650" b="1" dirty="0">
                <a:solidFill>
                  <a:srgbClr val="333333"/>
                </a:solidFill>
                <a:latin typeface="微软雅黑" pitchFamily="34" charset="-122"/>
                <a:ea typeface="微软雅黑" pitchFamily="34" charset="-122"/>
              </a:rPr>
              <a:t>添加标题</a:t>
            </a:r>
            <a:endParaRPr lang="en-US" altLang="zh-CN" sz="1650" b="1" dirty="0">
              <a:solidFill>
                <a:srgbClr val="333333"/>
              </a:solidFill>
              <a:latin typeface="微软雅黑" pitchFamily="34" charset="-122"/>
              <a:ea typeface="微软雅黑" pitchFamily="34" charset="-122"/>
            </a:endParaRPr>
          </a:p>
        </p:txBody>
      </p:sp>
      <p:sp>
        <p:nvSpPr>
          <p:cNvPr id="68" name="矩形 67"/>
          <p:cNvSpPr/>
          <p:nvPr/>
        </p:nvSpPr>
        <p:spPr>
          <a:xfrm>
            <a:off x="1294571" y="3161398"/>
            <a:ext cx="1921769" cy="415498"/>
          </a:xfrm>
          <a:prstGeom prst="rect">
            <a:avLst/>
          </a:prstGeom>
        </p:spPr>
        <p:txBody>
          <a:bodyPr wrap="square">
            <a:spAutoFit/>
          </a:bodyPr>
          <a:lstStyle/>
          <a:p>
            <a:pPr algn="r"/>
            <a:r>
              <a:rPr lang="zh-CN" altLang="en-US" sz="1050" dirty="0">
                <a:solidFill>
                  <a:srgbClr val="333333"/>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050" dirty="0">
              <a:solidFill>
                <a:srgbClr val="333333"/>
              </a:solidFill>
              <a:latin typeface="微软雅黑" panose="020B0503020204020204" pitchFamily="34" charset="-122"/>
              <a:ea typeface="微软雅黑" panose="020B0503020204020204" pitchFamily="34" charset="-122"/>
            </a:endParaRPr>
          </a:p>
        </p:txBody>
      </p:sp>
      <p:sp>
        <p:nvSpPr>
          <p:cNvPr id="69" name="矩形 68"/>
          <p:cNvSpPr/>
          <p:nvPr/>
        </p:nvSpPr>
        <p:spPr>
          <a:xfrm>
            <a:off x="2231505" y="3702640"/>
            <a:ext cx="984835" cy="323141"/>
          </a:xfrm>
          <a:prstGeom prst="rect">
            <a:avLst/>
          </a:prstGeom>
        </p:spPr>
        <p:txBody>
          <a:bodyPr wrap="none" lIns="68555" tIns="34278" rIns="68555" bIns="34278">
            <a:spAutoFit/>
          </a:bodyPr>
          <a:lstStyle/>
          <a:p>
            <a:pPr algn="r"/>
            <a:r>
              <a:rPr lang="zh-CN" altLang="en-US" sz="1650" b="1" dirty="0">
                <a:solidFill>
                  <a:srgbClr val="333333"/>
                </a:solidFill>
                <a:latin typeface="微软雅黑" pitchFamily="34" charset="-122"/>
                <a:ea typeface="微软雅黑" pitchFamily="34" charset="-122"/>
              </a:rPr>
              <a:t>添加标题</a:t>
            </a:r>
            <a:endParaRPr lang="en-US" altLang="zh-CN" sz="1650" b="1" dirty="0">
              <a:solidFill>
                <a:srgbClr val="333333"/>
              </a:solidFill>
              <a:latin typeface="微软雅黑" pitchFamily="34" charset="-122"/>
              <a:ea typeface="微软雅黑" pitchFamily="34" charset="-122"/>
            </a:endParaRPr>
          </a:p>
        </p:txBody>
      </p:sp>
      <p:sp>
        <p:nvSpPr>
          <p:cNvPr id="70" name="矩形 69"/>
          <p:cNvSpPr/>
          <p:nvPr/>
        </p:nvSpPr>
        <p:spPr>
          <a:xfrm>
            <a:off x="1294571" y="3987549"/>
            <a:ext cx="1921769" cy="415498"/>
          </a:xfrm>
          <a:prstGeom prst="rect">
            <a:avLst/>
          </a:prstGeom>
        </p:spPr>
        <p:txBody>
          <a:bodyPr wrap="square">
            <a:spAutoFit/>
          </a:bodyPr>
          <a:lstStyle/>
          <a:p>
            <a:pPr algn="r"/>
            <a:r>
              <a:rPr lang="zh-CN" altLang="en-US" sz="1050" dirty="0">
                <a:solidFill>
                  <a:srgbClr val="333333"/>
                </a:solidFill>
                <a:latin typeface="微软雅黑" panose="020B0503020204020204" pitchFamily="34" charset="-122"/>
                <a:ea typeface="微软雅黑" panose="020B0503020204020204" pitchFamily="34" charset="-122"/>
                <a:sym typeface="微软雅黑" pitchFamily="34" charset="-122"/>
              </a:rPr>
              <a:t>点击输入图表的描述说明，点击输入图表的描述说明</a:t>
            </a:r>
            <a:endParaRPr lang="zh-CN" altLang="en-US" sz="1050" dirty="0">
              <a:solidFill>
                <a:srgbClr val="333333"/>
              </a:solidFill>
              <a:latin typeface="微软雅黑" panose="020B0503020204020204" pitchFamily="34" charset="-122"/>
              <a:ea typeface="微软雅黑" panose="020B0503020204020204" pitchFamily="34" charset="-122"/>
            </a:endParaRPr>
          </a:p>
        </p:txBody>
      </p:sp>
      <p:sp>
        <p:nvSpPr>
          <p:cNvPr id="87" name="标题 4"/>
          <p:cNvSpPr txBox="1">
            <a:spLocks/>
          </p:cNvSpPr>
          <p:nvPr/>
        </p:nvSpPr>
        <p:spPr>
          <a:xfrm>
            <a:off x="36677" y="1903891"/>
            <a:ext cx="1295807" cy="249622"/>
          </a:xfrm>
          <a:prstGeom prst="rect">
            <a:avLst/>
          </a:prstGeom>
        </p:spPr>
        <p:txBody>
          <a:bodyPr vert="horz" lIns="68562" tIns="34281" rIns="68562" bIns="3428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rPr>
              <a:t>财务与融资</a:t>
            </a:r>
            <a:endParaRPr lang="zh-CN" altLang="en-US" sz="9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78100535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down)">
                                      <p:cBhvr>
                                        <p:cTn id="7" dur="200"/>
                                        <p:tgtEl>
                                          <p:spTgt spid="5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wipe(down)">
                                      <p:cBhvr>
                                        <p:cTn id="10" dur="400"/>
                                        <p:tgtEl>
                                          <p:spTgt spid="5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wipe(down)">
                                      <p:cBhvr>
                                        <p:cTn id="13" dur="600"/>
                                        <p:tgtEl>
                                          <p:spTgt spid="56"/>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wipe(down)">
                                      <p:cBhvr>
                                        <p:cTn id="16" dur="900"/>
                                        <p:tgtEl>
                                          <p:spTgt spid="55"/>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250"/>
                                        <p:tgtEl>
                                          <p:spTgt spid="62"/>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61"/>
                                        </p:tgtEl>
                                        <p:attrNameLst>
                                          <p:attrName>style.visibility</p:attrName>
                                        </p:attrNameLst>
                                      </p:cBhvr>
                                      <p:to>
                                        <p:strVal val="visible"/>
                                      </p:to>
                                    </p:set>
                                    <p:animEffect transition="in" filter="fade">
                                      <p:cBhvr>
                                        <p:cTn id="22" dur="250"/>
                                        <p:tgtEl>
                                          <p:spTgt spid="61"/>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250"/>
                                        <p:tgtEl>
                                          <p:spTgt spid="60"/>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59"/>
                                        </p:tgtEl>
                                        <p:attrNameLst>
                                          <p:attrName>style.visibility</p:attrName>
                                        </p:attrNameLst>
                                      </p:cBhvr>
                                      <p:to>
                                        <p:strVal val="visible"/>
                                      </p:to>
                                    </p:set>
                                    <p:animEffect transition="in" filter="fade">
                                      <p:cBhvr>
                                        <p:cTn id="28" dur="250"/>
                                        <p:tgtEl>
                                          <p:spTgt spid="59"/>
                                        </p:tgtEl>
                                      </p:cBhvr>
                                    </p:animEffect>
                                  </p:childTnLst>
                                </p:cTn>
                              </p:par>
                            </p:childTnLst>
                          </p:cTn>
                        </p:par>
                        <p:par>
                          <p:cTn id="29" fill="hold">
                            <p:stCondLst>
                              <p:cond delay="1500"/>
                            </p:stCondLst>
                            <p:childTnLst>
                              <p:par>
                                <p:cTn id="30" presetID="26" presetClass="emph" presetSubtype="0" fill="hold" grpId="1" nodeType="afterEffect">
                                  <p:stCondLst>
                                    <p:cond delay="0"/>
                                  </p:stCondLst>
                                  <p:childTnLst>
                                    <p:animEffect transition="out" filter="fade">
                                      <p:cBhvr>
                                        <p:cTn id="31" dur="500" tmFilter="0, 0; .2, .5; .8, .5; 1, 0"/>
                                        <p:tgtEl>
                                          <p:spTgt spid="62"/>
                                        </p:tgtEl>
                                      </p:cBhvr>
                                    </p:animEffect>
                                    <p:animScale>
                                      <p:cBhvr>
                                        <p:cTn id="32" dur="250" autoRev="1" fill="hold"/>
                                        <p:tgtEl>
                                          <p:spTgt spid="62"/>
                                        </p:tgtEl>
                                      </p:cBhvr>
                                      <p:by x="105000" y="105000"/>
                                    </p:animScale>
                                  </p:childTnLst>
                                </p:cTn>
                              </p:par>
                            </p:childTnLst>
                          </p:cTn>
                        </p:par>
                        <p:par>
                          <p:cTn id="33" fill="hold">
                            <p:stCondLst>
                              <p:cond delay="2000"/>
                            </p:stCondLst>
                            <p:childTnLst>
                              <p:par>
                                <p:cTn id="34" presetID="22" presetClass="entr" presetSubtype="2" fill="hold"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wipe(right)">
                                      <p:cBhvr>
                                        <p:cTn id="36" dur="250"/>
                                        <p:tgtEl>
                                          <p:spTgt spid="49"/>
                                        </p:tgtEl>
                                      </p:cBhvr>
                                    </p:animEffect>
                                  </p:childTnLst>
                                </p:cTn>
                              </p:par>
                            </p:childTnLst>
                          </p:cTn>
                        </p:par>
                        <p:par>
                          <p:cTn id="37" fill="hold">
                            <p:stCondLst>
                              <p:cond delay="2250"/>
                            </p:stCondLst>
                            <p:childTnLst>
                              <p:par>
                                <p:cTn id="38" presetID="10" presetClass="entr" presetSubtype="0" fill="hold" nodeType="after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fade">
                                      <p:cBhvr>
                                        <p:cTn id="40" dur="500"/>
                                        <p:tgtEl>
                                          <p:spTgt spid="50"/>
                                        </p:tgtEl>
                                      </p:cBhvr>
                                    </p:animEffect>
                                  </p:childTnLst>
                                </p:cTn>
                              </p:par>
                            </p:childTnLst>
                          </p:cTn>
                        </p:par>
                        <p:par>
                          <p:cTn id="41" fill="hold">
                            <p:stCondLst>
                              <p:cond delay="2750"/>
                            </p:stCondLst>
                            <p:childTnLst>
                              <p:par>
                                <p:cTn id="42" presetID="14" presetClass="entr" presetSubtype="10" fill="hold" grpId="0" nodeType="after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randombar(horizontal)">
                                      <p:cBhvr>
                                        <p:cTn id="44" dur="500"/>
                                        <p:tgtEl>
                                          <p:spTgt spid="69"/>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70"/>
                                        </p:tgtEl>
                                        <p:attrNameLst>
                                          <p:attrName>style.visibility</p:attrName>
                                        </p:attrNameLst>
                                      </p:cBhvr>
                                      <p:to>
                                        <p:strVal val="visible"/>
                                      </p:to>
                                    </p:set>
                                    <p:animEffect transition="in" filter="randombar(horizontal)">
                                      <p:cBhvr>
                                        <p:cTn id="47" dur="500"/>
                                        <p:tgtEl>
                                          <p:spTgt spid="70"/>
                                        </p:tgtEl>
                                      </p:cBhvr>
                                    </p:animEffect>
                                  </p:childTnLst>
                                </p:cTn>
                              </p:par>
                            </p:childTnLst>
                          </p:cTn>
                        </p:par>
                        <p:par>
                          <p:cTn id="48" fill="hold">
                            <p:stCondLst>
                              <p:cond delay="3250"/>
                            </p:stCondLst>
                            <p:childTnLst>
                              <p:par>
                                <p:cTn id="49" presetID="26" presetClass="emph" presetSubtype="0" fill="hold" grpId="1" nodeType="afterEffect">
                                  <p:stCondLst>
                                    <p:cond delay="0"/>
                                  </p:stCondLst>
                                  <p:childTnLst>
                                    <p:animEffect transition="out" filter="fade">
                                      <p:cBhvr>
                                        <p:cTn id="50" dur="500" tmFilter="0, 0; .2, .5; .8, .5; 1, 0"/>
                                        <p:tgtEl>
                                          <p:spTgt spid="61"/>
                                        </p:tgtEl>
                                      </p:cBhvr>
                                    </p:animEffect>
                                    <p:animScale>
                                      <p:cBhvr>
                                        <p:cTn id="51" dur="250" autoRev="1" fill="hold"/>
                                        <p:tgtEl>
                                          <p:spTgt spid="61"/>
                                        </p:tgtEl>
                                      </p:cBhvr>
                                      <p:by x="105000" y="105000"/>
                                    </p:animScale>
                                  </p:childTnLst>
                                </p:cTn>
                              </p:par>
                            </p:childTnLst>
                          </p:cTn>
                        </p:par>
                        <p:par>
                          <p:cTn id="52" fill="hold">
                            <p:stCondLst>
                              <p:cond delay="3750"/>
                            </p:stCondLst>
                            <p:childTnLst>
                              <p:par>
                                <p:cTn id="53" presetID="22" presetClass="entr" presetSubtype="2"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right)">
                                      <p:cBhvr>
                                        <p:cTn id="55" dur="500"/>
                                        <p:tgtEl>
                                          <p:spTgt spid="26"/>
                                        </p:tgtEl>
                                      </p:cBhvr>
                                    </p:animEffect>
                                  </p:childTnLst>
                                </p:cTn>
                              </p:par>
                            </p:childTnLst>
                          </p:cTn>
                        </p:par>
                        <p:par>
                          <p:cTn id="56" fill="hold">
                            <p:stCondLst>
                              <p:cond delay="4250"/>
                            </p:stCondLst>
                            <p:childTnLst>
                              <p:par>
                                <p:cTn id="57" presetID="10" presetClass="entr" presetSubtype="0" fill="hold"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fade">
                                      <p:cBhvr>
                                        <p:cTn id="59" dur="500"/>
                                        <p:tgtEl>
                                          <p:spTgt spid="27"/>
                                        </p:tgtEl>
                                      </p:cBhvr>
                                    </p:animEffect>
                                  </p:childTnLst>
                                </p:cTn>
                              </p:par>
                            </p:childTnLst>
                          </p:cTn>
                        </p:par>
                        <p:par>
                          <p:cTn id="60" fill="hold">
                            <p:stCondLst>
                              <p:cond delay="4750"/>
                            </p:stCondLst>
                            <p:childTnLst>
                              <p:par>
                                <p:cTn id="61" presetID="14" presetClass="entr" presetSubtype="10" fill="hold" grpId="0" nodeType="afterEffect">
                                  <p:stCondLst>
                                    <p:cond delay="0"/>
                                  </p:stCondLst>
                                  <p:childTnLst>
                                    <p:set>
                                      <p:cBhvr>
                                        <p:cTn id="62" dur="1" fill="hold">
                                          <p:stCondLst>
                                            <p:cond delay="0"/>
                                          </p:stCondLst>
                                        </p:cTn>
                                        <p:tgtEl>
                                          <p:spTgt spid="68"/>
                                        </p:tgtEl>
                                        <p:attrNameLst>
                                          <p:attrName>style.visibility</p:attrName>
                                        </p:attrNameLst>
                                      </p:cBhvr>
                                      <p:to>
                                        <p:strVal val="visible"/>
                                      </p:to>
                                    </p:set>
                                    <p:animEffect transition="in" filter="randombar(horizontal)">
                                      <p:cBhvr>
                                        <p:cTn id="63" dur="500"/>
                                        <p:tgtEl>
                                          <p:spTgt spid="68"/>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67"/>
                                        </p:tgtEl>
                                        <p:attrNameLst>
                                          <p:attrName>style.visibility</p:attrName>
                                        </p:attrNameLst>
                                      </p:cBhvr>
                                      <p:to>
                                        <p:strVal val="visible"/>
                                      </p:to>
                                    </p:set>
                                    <p:animEffect transition="in" filter="randombar(horizontal)">
                                      <p:cBhvr>
                                        <p:cTn id="66" dur="500"/>
                                        <p:tgtEl>
                                          <p:spTgt spid="67"/>
                                        </p:tgtEl>
                                      </p:cBhvr>
                                    </p:animEffect>
                                  </p:childTnLst>
                                </p:cTn>
                              </p:par>
                            </p:childTnLst>
                          </p:cTn>
                        </p:par>
                        <p:par>
                          <p:cTn id="67" fill="hold">
                            <p:stCondLst>
                              <p:cond delay="5250"/>
                            </p:stCondLst>
                            <p:childTnLst>
                              <p:par>
                                <p:cTn id="68" presetID="26" presetClass="emph" presetSubtype="0" fill="hold" grpId="1" nodeType="afterEffect">
                                  <p:stCondLst>
                                    <p:cond delay="0"/>
                                  </p:stCondLst>
                                  <p:childTnLst>
                                    <p:animEffect transition="out" filter="fade">
                                      <p:cBhvr>
                                        <p:cTn id="69" dur="500" tmFilter="0, 0; .2, .5; .8, .5; 1, 0"/>
                                        <p:tgtEl>
                                          <p:spTgt spid="60"/>
                                        </p:tgtEl>
                                      </p:cBhvr>
                                    </p:animEffect>
                                    <p:animScale>
                                      <p:cBhvr>
                                        <p:cTn id="70" dur="250" autoRev="1" fill="hold"/>
                                        <p:tgtEl>
                                          <p:spTgt spid="60"/>
                                        </p:tgtEl>
                                      </p:cBhvr>
                                      <p:by x="105000" y="105000"/>
                                    </p:animScale>
                                  </p:childTnLst>
                                </p:cTn>
                              </p:par>
                            </p:childTnLst>
                          </p:cTn>
                        </p:par>
                        <p:par>
                          <p:cTn id="71" fill="hold">
                            <p:stCondLst>
                              <p:cond delay="5750"/>
                            </p:stCondLst>
                            <p:childTnLst>
                              <p:par>
                                <p:cTn id="72" presetID="22" presetClass="entr" presetSubtype="2" fill="hold"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wipe(right)">
                                      <p:cBhvr>
                                        <p:cTn id="74" dur="600"/>
                                        <p:tgtEl>
                                          <p:spTgt spid="40"/>
                                        </p:tgtEl>
                                      </p:cBhvr>
                                    </p:animEffect>
                                  </p:childTnLst>
                                </p:cTn>
                              </p:par>
                            </p:childTnLst>
                          </p:cTn>
                        </p:par>
                        <p:par>
                          <p:cTn id="75" fill="hold">
                            <p:stCondLst>
                              <p:cond delay="6350"/>
                            </p:stCondLst>
                            <p:childTnLst>
                              <p:par>
                                <p:cTn id="76" presetID="10" presetClass="entr" presetSubtype="0" fill="hold" nodeType="afterEffect">
                                  <p:stCondLst>
                                    <p:cond delay="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childTnLst>
                          </p:cTn>
                        </p:par>
                        <p:par>
                          <p:cTn id="79" fill="hold">
                            <p:stCondLst>
                              <p:cond delay="6850"/>
                            </p:stCondLst>
                            <p:childTnLst>
                              <p:par>
                                <p:cTn id="80" presetID="14" presetClass="entr" presetSubtype="10" fill="hold" grpId="0" nodeType="afterEffect">
                                  <p:stCondLst>
                                    <p:cond delay="0"/>
                                  </p:stCondLst>
                                  <p:childTnLst>
                                    <p:set>
                                      <p:cBhvr>
                                        <p:cTn id="81" dur="1" fill="hold">
                                          <p:stCondLst>
                                            <p:cond delay="0"/>
                                          </p:stCondLst>
                                        </p:cTn>
                                        <p:tgtEl>
                                          <p:spTgt spid="65"/>
                                        </p:tgtEl>
                                        <p:attrNameLst>
                                          <p:attrName>style.visibility</p:attrName>
                                        </p:attrNameLst>
                                      </p:cBhvr>
                                      <p:to>
                                        <p:strVal val="visible"/>
                                      </p:to>
                                    </p:set>
                                    <p:animEffect transition="in" filter="randombar(horizontal)">
                                      <p:cBhvr>
                                        <p:cTn id="82" dur="500"/>
                                        <p:tgtEl>
                                          <p:spTgt spid="65"/>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66"/>
                                        </p:tgtEl>
                                        <p:attrNameLst>
                                          <p:attrName>style.visibility</p:attrName>
                                        </p:attrNameLst>
                                      </p:cBhvr>
                                      <p:to>
                                        <p:strVal val="visible"/>
                                      </p:to>
                                    </p:set>
                                    <p:animEffect transition="in" filter="randombar(horizontal)">
                                      <p:cBhvr>
                                        <p:cTn id="85" dur="500"/>
                                        <p:tgtEl>
                                          <p:spTgt spid="66"/>
                                        </p:tgtEl>
                                      </p:cBhvr>
                                    </p:animEffect>
                                  </p:childTnLst>
                                </p:cTn>
                              </p:par>
                            </p:childTnLst>
                          </p:cTn>
                        </p:par>
                        <p:par>
                          <p:cTn id="86" fill="hold">
                            <p:stCondLst>
                              <p:cond delay="7350"/>
                            </p:stCondLst>
                            <p:childTnLst>
                              <p:par>
                                <p:cTn id="87" presetID="26" presetClass="emph" presetSubtype="0" fill="hold" grpId="1" nodeType="afterEffect">
                                  <p:stCondLst>
                                    <p:cond delay="0"/>
                                  </p:stCondLst>
                                  <p:childTnLst>
                                    <p:animEffect transition="out" filter="fade">
                                      <p:cBhvr>
                                        <p:cTn id="88" dur="500" tmFilter="0, 0; .2, .5; .8, .5; 1, 0"/>
                                        <p:tgtEl>
                                          <p:spTgt spid="59"/>
                                        </p:tgtEl>
                                      </p:cBhvr>
                                    </p:animEffect>
                                    <p:animScale>
                                      <p:cBhvr>
                                        <p:cTn id="89" dur="250" autoRev="1" fill="hold"/>
                                        <p:tgtEl>
                                          <p:spTgt spid="59"/>
                                        </p:tgtEl>
                                      </p:cBhvr>
                                      <p:by x="105000" y="105000"/>
                                    </p:animScale>
                                  </p:childTnLst>
                                </p:cTn>
                              </p:par>
                            </p:childTnLst>
                          </p:cTn>
                        </p:par>
                        <p:par>
                          <p:cTn id="90" fill="hold">
                            <p:stCondLst>
                              <p:cond delay="7850"/>
                            </p:stCondLst>
                            <p:childTnLst>
                              <p:par>
                                <p:cTn id="91" presetID="22" presetClass="entr" presetSubtype="2" fill="hold" nodeType="afterEffect">
                                  <p:stCondLst>
                                    <p:cond delay="0"/>
                                  </p:stCondLst>
                                  <p:childTnLst>
                                    <p:set>
                                      <p:cBhvr>
                                        <p:cTn id="92" dur="1" fill="hold">
                                          <p:stCondLst>
                                            <p:cond delay="0"/>
                                          </p:stCondLst>
                                        </p:cTn>
                                        <p:tgtEl>
                                          <p:spTgt spid="20"/>
                                        </p:tgtEl>
                                        <p:attrNameLst>
                                          <p:attrName>style.visibility</p:attrName>
                                        </p:attrNameLst>
                                      </p:cBhvr>
                                      <p:to>
                                        <p:strVal val="visible"/>
                                      </p:to>
                                    </p:set>
                                    <p:animEffect transition="in" filter="wipe(right)">
                                      <p:cBhvr>
                                        <p:cTn id="93" dur="750"/>
                                        <p:tgtEl>
                                          <p:spTgt spid="20"/>
                                        </p:tgtEl>
                                      </p:cBhvr>
                                    </p:animEffect>
                                  </p:childTnLst>
                                </p:cTn>
                              </p:par>
                            </p:childTnLst>
                          </p:cTn>
                        </p:par>
                        <p:par>
                          <p:cTn id="94" fill="hold">
                            <p:stCondLst>
                              <p:cond delay="8600"/>
                            </p:stCondLst>
                            <p:childTnLst>
                              <p:par>
                                <p:cTn id="95" presetID="10"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500"/>
                                        <p:tgtEl>
                                          <p:spTgt spid="21"/>
                                        </p:tgtEl>
                                      </p:cBhvr>
                                    </p:animEffect>
                                  </p:childTnLst>
                                </p:cTn>
                              </p:par>
                            </p:childTnLst>
                          </p:cTn>
                        </p:par>
                        <p:par>
                          <p:cTn id="98" fill="hold">
                            <p:stCondLst>
                              <p:cond delay="9100"/>
                            </p:stCondLst>
                            <p:childTnLst>
                              <p:par>
                                <p:cTn id="99" presetID="14" presetClass="entr" presetSubtype="10" fill="hold" grpId="0" nodeType="afterEffect">
                                  <p:stCondLst>
                                    <p:cond delay="0"/>
                                  </p:stCondLst>
                                  <p:childTnLst>
                                    <p:set>
                                      <p:cBhvr>
                                        <p:cTn id="100" dur="1" fill="hold">
                                          <p:stCondLst>
                                            <p:cond delay="0"/>
                                          </p:stCondLst>
                                        </p:cTn>
                                        <p:tgtEl>
                                          <p:spTgt spid="63"/>
                                        </p:tgtEl>
                                        <p:attrNameLst>
                                          <p:attrName>style.visibility</p:attrName>
                                        </p:attrNameLst>
                                      </p:cBhvr>
                                      <p:to>
                                        <p:strVal val="visible"/>
                                      </p:to>
                                    </p:set>
                                    <p:animEffect transition="in" filter="randombar(horizontal)">
                                      <p:cBhvr>
                                        <p:cTn id="101" dur="500"/>
                                        <p:tgtEl>
                                          <p:spTgt spid="63"/>
                                        </p:tgtEl>
                                      </p:cBhvr>
                                    </p:animEffect>
                                  </p:childTnLst>
                                </p:cTn>
                              </p:par>
                              <p:par>
                                <p:cTn id="102" presetID="14" presetClass="entr" presetSubtype="10" fill="hold" grpId="0" nodeType="withEffect">
                                  <p:stCondLst>
                                    <p:cond delay="0"/>
                                  </p:stCondLst>
                                  <p:childTnLst>
                                    <p:set>
                                      <p:cBhvr>
                                        <p:cTn id="103" dur="1" fill="hold">
                                          <p:stCondLst>
                                            <p:cond delay="0"/>
                                          </p:stCondLst>
                                        </p:cTn>
                                        <p:tgtEl>
                                          <p:spTgt spid="64"/>
                                        </p:tgtEl>
                                        <p:attrNameLst>
                                          <p:attrName>style.visibility</p:attrName>
                                        </p:attrNameLst>
                                      </p:cBhvr>
                                      <p:to>
                                        <p:strVal val="visible"/>
                                      </p:to>
                                    </p:set>
                                    <p:animEffect transition="in" filter="randombar(horizontal)">
                                      <p:cBhvr>
                                        <p:cTn id="104"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6" grpId="0" animBg="1"/>
      <p:bldP spid="57" grpId="0" animBg="1"/>
      <p:bldP spid="58" grpId="0" animBg="1"/>
      <p:bldP spid="59" grpId="0" animBg="1"/>
      <p:bldP spid="59" grpId="1" animBg="1"/>
      <p:bldP spid="60" grpId="0" animBg="1"/>
      <p:bldP spid="60" grpId="1" animBg="1"/>
      <p:bldP spid="61" grpId="0" animBg="1"/>
      <p:bldP spid="61" grpId="1" animBg="1"/>
      <p:bldP spid="62" grpId="0" animBg="1"/>
      <p:bldP spid="62" grpId="1" animBg="1"/>
      <p:bldP spid="63" grpId="0"/>
      <p:bldP spid="64" grpId="0"/>
      <p:bldP spid="65" grpId="0"/>
      <p:bldP spid="66" grpId="0"/>
      <p:bldP spid="67" grpId="0"/>
      <p:bldP spid="68" grpId="0"/>
      <p:bldP spid="69" grpId="0"/>
      <p:bldP spid="7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9" name="组合 238"/>
          <p:cNvGrpSpPr/>
          <p:nvPr/>
        </p:nvGrpSpPr>
        <p:grpSpPr>
          <a:xfrm>
            <a:off x="2358411" y="906682"/>
            <a:ext cx="532511" cy="578507"/>
            <a:chOff x="3185939" y="1739094"/>
            <a:chExt cx="710200" cy="771543"/>
          </a:xfrm>
        </p:grpSpPr>
        <p:sp>
          <p:nvSpPr>
            <p:cNvPr id="240" name="任意多边形 239"/>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rgbClr val="FF0000"/>
                </a:solidFill>
                <a:latin typeface="DIN-BoldItalic" pitchFamily="50" charset="0"/>
              </a:endParaRPr>
            </a:p>
          </p:txBody>
        </p:sp>
        <p:sp>
          <p:nvSpPr>
            <p:cNvPr id="241" name="椭圆 240"/>
            <p:cNvSpPr/>
            <p:nvPr/>
          </p:nvSpPr>
          <p:spPr>
            <a:xfrm>
              <a:off x="3343511" y="1739094"/>
              <a:ext cx="552628" cy="552628"/>
            </a:xfrm>
            <a:prstGeom prst="ellipse">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FF0000"/>
                </a:solidFill>
              </a:endParaRPr>
            </a:p>
          </p:txBody>
        </p:sp>
        <p:sp>
          <p:nvSpPr>
            <p:cNvPr id="242" name="椭圆 241"/>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rgbClr val="FF0000"/>
                </a:solidFill>
              </a:endParaRPr>
            </a:p>
          </p:txBody>
        </p:sp>
        <p:sp>
          <p:nvSpPr>
            <p:cNvPr id="243"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rgbClr val="FF0000"/>
                </a:solidFill>
              </a:endParaRPr>
            </a:p>
          </p:txBody>
        </p:sp>
      </p:grpSp>
      <p:sp>
        <p:nvSpPr>
          <p:cNvPr id="244" name="Oval 21"/>
          <p:cNvSpPr/>
          <p:nvPr/>
        </p:nvSpPr>
        <p:spPr>
          <a:xfrm>
            <a:off x="1224500" y="1248015"/>
            <a:ext cx="1449083" cy="1449083"/>
          </a:xfrm>
          <a:prstGeom prst="ellipse">
            <a:avLst/>
          </a:prstGeom>
          <a:solidFill>
            <a:srgbClr val="C00000"/>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245" name="椭圆 244"/>
          <p:cNvSpPr/>
          <p:nvPr/>
        </p:nvSpPr>
        <p:spPr>
          <a:xfrm>
            <a:off x="1343147" y="1366251"/>
            <a:ext cx="1211788" cy="1212612"/>
          </a:xfrm>
          <a:prstGeom prst="ellipse">
            <a:avLst/>
          </a:prstGeom>
          <a:blipFill dpi="0" rotWithShape="1">
            <a:blip r:embed="rId3" cstate="screen">
              <a:extLst>
                <a:ext uri="{BEBA8EAE-BF5A-486C-A8C5-ECC9F3942E4B}">
                  <a14:imgProps xmlns:a14="http://schemas.microsoft.com/office/drawing/2010/main" xmlns="">
                    <a14:imgLayer r:embed="rId4">
                      <a14:imgEffect>
                        <a14:sharpenSoften amount="-42000"/>
                      </a14:imgEffect>
                      <a14:imgEffect>
                        <a14:brightnessContrast bright="9000"/>
                      </a14:imgEffect>
                    </a14:imgLayer>
                  </a14:imgProps>
                </a:ext>
                <a:ext uri="{28A0092B-C50C-407E-A947-70E740481C1C}">
                  <a14:useLocalDpi xmlns:a14="http://schemas.microsoft.com/office/drawing/2010/main" xmlns=""/>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46" name="标题 11"/>
          <p:cNvSpPr txBox="1">
            <a:spLocks/>
          </p:cNvSpPr>
          <p:nvPr/>
        </p:nvSpPr>
        <p:spPr>
          <a:xfrm>
            <a:off x="2485180" y="935389"/>
            <a:ext cx="405743"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C00000"/>
                </a:solidFill>
                <a:latin typeface="Impact MT Std" pitchFamily="34" charset="0"/>
                <a:ea typeface="微软雅黑" panose="020B0503020204020204" pitchFamily="34" charset="-122"/>
              </a:rPr>
              <a:t>01</a:t>
            </a:r>
            <a:endParaRPr lang="zh-CN" altLang="en-US" sz="1800" dirty="0">
              <a:solidFill>
                <a:srgbClr val="C00000"/>
              </a:solidFill>
              <a:latin typeface="Impact MT Std" pitchFamily="34" charset="0"/>
              <a:ea typeface="微软雅黑" panose="020B0503020204020204" pitchFamily="34" charset="-122"/>
            </a:endParaRPr>
          </a:p>
        </p:txBody>
      </p:sp>
      <p:cxnSp>
        <p:nvCxnSpPr>
          <p:cNvPr id="247" name="直接连接符 246"/>
          <p:cNvCxnSpPr/>
          <p:nvPr/>
        </p:nvCxnSpPr>
        <p:spPr>
          <a:xfrm>
            <a:off x="1494459" y="2796400"/>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48" name="标题 11"/>
          <p:cNvSpPr txBox="1">
            <a:spLocks/>
          </p:cNvSpPr>
          <p:nvPr/>
        </p:nvSpPr>
        <p:spPr>
          <a:xfrm>
            <a:off x="1563987" y="2825107"/>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249" name="标题 11"/>
          <p:cNvSpPr txBox="1">
            <a:spLocks/>
          </p:cNvSpPr>
          <p:nvPr/>
        </p:nvSpPr>
        <p:spPr>
          <a:xfrm>
            <a:off x="1548451" y="304107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DUAN OUY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0" name="标题 11"/>
          <p:cNvSpPr txBox="1">
            <a:spLocks/>
          </p:cNvSpPr>
          <p:nvPr/>
        </p:nvSpPr>
        <p:spPr>
          <a:xfrm>
            <a:off x="1563987" y="3317878"/>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251" name="标题 11"/>
          <p:cNvSpPr txBox="1">
            <a:spLocks/>
          </p:cNvSpPr>
          <p:nvPr/>
        </p:nvSpPr>
        <p:spPr>
          <a:xfrm>
            <a:off x="1548451" y="3533846"/>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1989-10-10</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2" name="标题 11"/>
          <p:cNvSpPr txBox="1">
            <a:spLocks/>
          </p:cNvSpPr>
          <p:nvPr/>
        </p:nvSpPr>
        <p:spPr>
          <a:xfrm>
            <a:off x="1563987" y="3803806"/>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253" name="标题 11"/>
          <p:cNvSpPr txBox="1">
            <a:spLocks/>
          </p:cNvSpPr>
          <p:nvPr/>
        </p:nvSpPr>
        <p:spPr>
          <a:xfrm>
            <a:off x="1548451" y="4019773"/>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金融博士在读</a:t>
            </a:r>
          </a:p>
        </p:txBody>
      </p:sp>
      <p:sp>
        <p:nvSpPr>
          <p:cNvPr id="254" name="标题 11"/>
          <p:cNvSpPr txBox="1">
            <a:spLocks/>
          </p:cNvSpPr>
          <p:nvPr/>
        </p:nvSpPr>
        <p:spPr>
          <a:xfrm>
            <a:off x="1563987" y="4286311"/>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255" name="标题 11"/>
          <p:cNvSpPr txBox="1">
            <a:spLocks/>
          </p:cNvSpPr>
          <p:nvPr/>
        </p:nvSpPr>
        <p:spPr>
          <a:xfrm>
            <a:off x="1548451" y="4502279"/>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销售部拓展经理</a:t>
            </a:r>
          </a:p>
        </p:txBody>
      </p:sp>
      <p:grpSp>
        <p:nvGrpSpPr>
          <p:cNvPr id="256" name="组合 255"/>
          <p:cNvGrpSpPr/>
          <p:nvPr/>
        </p:nvGrpSpPr>
        <p:grpSpPr>
          <a:xfrm>
            <a:off x="4125489" y="906682"/>
            <a:ext cx="532511" cy="578507"/>
            <a:chOff x="3185939" y="1739094"/>
            <a:chExt cx="710200" cy="771543"/>
          </a:xfrm>
        </p:grpSpPr>
        <p:sp>
          <p:nvSpPr>
            <p:cNvPr id="257" name="任意多边形 256"/>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258" name="椭圆 257"/>
            <p:cNvSpPr/>
            <p:nvPr/>
          </p:nvSpPr>
          <p:spPr>
            <a:xfrm>
              <a:off x="3343511" y="1739094"/>
              <a:ext cx="552628" cy="552628"/>
            </a:xfrm>
            <a:prstGeom prst="ellipse">
              <a:avLst/>
            </a:prstGeom>
            <a:solidFill>
              <a:srgbClr val="E62A2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59" name="椭圆 258"/>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60"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261" name="Oval 21"/>
          <p:cNvSpPr/>
          <p:nvPr/>
        </p:nvSpPr>
        <p:spPr>
          <a:xfrm>
            <a:off x="2991578" y="1248015"/>
            <a:ext cx="1449083" cy="1449083"/>
          </a:xfrm>
          <a:prstGeom prst="ellipse">
            <a:avLst/>
          </a:prstGeom>
          <a:solidFill>
            <a:srgbClr val="E62A2A"/>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262" name="椭圆 261"/>
          <p:cNvSpPr/>
          <p:nvPr/>
        </p:nvSpPr>
        <p:spPr>
          <a:xfrm>
            <a:off x="3110226" y="1366251"/>
            <a:ext cx="1211788" cy="1212612"/>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63" name="标题 11"/>
          <p:cNvSpPr txBox="1">
            <a:spLocks/>
          </p:cNvSpPr>
          <p:nvPr/>
        </p:nvSpPr>
        <p:spPr>
          <a:xfrm>
            <a:off x="4252258" y="935389"/>
            <a:ext cx="405743"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C00000"/>
                </a:solidFill>
                <a:latin typeface="Impact MT Std" pitchFamily="34" charset="0"/>
                <a:ea typeface="微软雅黑" panose="020B0503020204020204" pitchFamily="34" charset="-122"/>
              </a:rPr>
              <a:t>02</a:t>
            </a:r>
            <a:endParaRPr lang="zh-CN" altLang="en-US" sz="1800" dirty="0">
              <a:solidFill>
                <a:srgbClr val="C00000"/>
              </a:solidFill>
              <a:latin typeface="Impact MT Std" pitchFamily="34" charset="0"/>
              <a:ea typeface="微软雅黑" panose="020B0503020204020204" pitchFamily="34" charset="-122"/>
            </a:endParaRPr>
          </a:p>
        </p:txBody>
      </p:sp>
      <p:cxnSp>
        <p:nvCxnSpPr>
          <p:cNvPr id="264" name="直接连接符 263"/>
          <p:cNvCxnSpPr/>
          <p:nvPr/>
        </p:nvCxnSpPr>
        <p:spPr>
          <a:xfrm>
            <a:off x="3268866" y="2796400"/>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5" name="标题 11"/>
          <p:cNvSpPr txBox="1">
            <a:spLocks/>
          </p:cNvSpPr>
          <p:nvPr/>
        </p:nvSpPr>
        <p:spPr>
          <a:xfrm>
            <a:off x="3338394" y="2825107"/>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266" name="标题 11"/>
          <p:cNvSpPr txBox="1">
            <a:spLocks/>
          </p:cNvSpPr>
          <p:nvPr/>
        </p:nvSpPr>
        <p:spPr>
          <a:xfrm>
            <a:off x="3322857" y="304107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LUSY DANY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7" name="标题 11"/>
          <p:cNvSpPr txBox="1">
            <a:spLocks/>
          </p:cNvSpPr>
          <p:nvPr/>
        </p:nvSpPr>
        <p:spPr>
          <a:xfrm>
            <a:off x="3338393" y="3317878"/>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268" name="标题 11"/>
          <p:cNvSpPr txBox="1">
            <a:spLocks/>
          </p:cNvSpPr>
          <p:nvPr/>
        </p:nvSpPr>
        <p:spPr>
          <a:xfrm>
            <a:off x="3322857" y="3533846"/>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1979-11-15</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9" name="标题 11"/>
          <p:cNvSpPr txBox="1">
            <a:spLocks/>
          </p:cNvSpPr>
          <p:nvPr/>
        </p:nvSpPr>
        <p:spPr>
          <a:xfrm>
            <a:off x="3338393" y="3803806"/>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270" name="标题 11"/>
          <p:cNvSpPr txBox="1">
            <a:spLocks/>
          </p:cNvSpPr>
          <p:nvPr/>
        </p:nvSpPr>
        <p:spPr>
          <a:xfrm>
            <a:off x="3322857" y="4019773"/>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剑桥管理硕士</a:t>
            </a:r>
          </a:p>
        </p:txBody>
      </p:sp>
      <p:sp>
        <p:nvSpPr>
          <p:cNvPr id="271" name="标题 11"/>
          <p:cNvSpPr txBox="1">
            <a:spLocks/>
          </p:cNvSpPr>
          <p:nvPr/>
        </p:nvSpPr>
        <p:spPr>
          <a:xfrm>
            <a:off x="3338393" y="4286311"/>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272" name="标题 11"/>
          <p:cNvSpPr txBox="1">
            <a:spLocks/>
          </p:cNvSpPr>
          <p:nvPr/>
        </p:nvSpPr>
        <p:spPr>
          <a:xfrm>
            <a:off x="3322857" y="4502279"/>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销售部部门经理</a:t>
            </a:r>
          </a:p>
        </p:txBody>
      </p:sp>
      <p:grpSp>
        <p:nvGrpSpPr>
          <p:cNvPr id="273" name="组合 272"/>
          <p:cNvGrpSpPr/>
          <p:nvPr/>
        </p:nvGrpSpPr>
        <p:grpSpPr>
          <a:xfrm>
            <a:off x="5892568" y="906682"/>
            <a:ext cx="532511" cy="578507"/>
            <a:chOff x="3185939" y="1739094"/>
            <a:chExt cx="710200" cy="771543"/>
          </a:xfrm>
        </p:grpSpPr>
        <p:sp>
          <p:nvSpPr>
            <p:cNvPr id="274" name="任意多边形 273"/>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275" name="椭圆 274"/>
            <p:cNvSpPr/>
            <p:nvPr/>
          </p:nvSpPr>
          <p:spPr>
            <a:xfrm>
              <a:off x="3343511" y="1739094"/>
              <a:ext cx="552628" cy="552628"/>
            </a:xfrm>
            <a:prstGeom prst="ellipse">
              <a:avLst/>
            </a:prstGeom>
            <a:solidFill>
              <a:srgbClr val="C0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76" name="椭圆 275"/>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77"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278" name="Oval 21"/>
          <p:cNvSpPr/>
          <p:nvPr/>
        </p:nvSpPr>
        <p:spPr>
          <a:xfrm>
            <a:off x="4758656" y="1248015"/>
            <a:ext cx="1449083" cy="1449083"/>
          </a:xfrm>
          <a:prstGeom prst="ellipse">
            <a:avLst/>
          </a:prstGeom>
          <a:solidFill>
            <a:srgbClr val="C00000"/>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279" name="椭圆 278"/>
          <p:cNvSpPr/>
          <p:nvPr/>
        </p:nvSpPr>
        <p:spPr>
          <a:xfrm>
            <a:off x="4877304" y="1366251"/>
            <a:ext cx="1211788" cy="1212612"/>
          </a:xfrm>
          <a:prstGeom prst="ellipse">
            <a:avLst/>
          </a:prstGeom>
          <a:blipFill dpi="0" rotWithShape="1">
            <a:blip r:embed="rId6" cstate="screen">
              <a:extLst>
                <a:ext uri="{28A0092B-C50C-407E-A947-70E740481C1C}">
                  <a14:useLocalDpi xmlns:a14="http://schemas.microsoft.com/office/drawing/2010/main" xmlns=""/>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80" name="标题 11"/>
          <p:cNvSpPr txBox="1">
            <a:spLocks/>
          </p:cNvSpPr>
          <p:nvPr/>
        </p:nvSpPr>
        <p:spPr>
          <a:xfrm>
            <a:off x="6019336" y="935389"/>
            <a:ext cx="405743"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C00000"/>
                </a:solidFill>
                <a:latin typeface="Impact MT Std" pitchFamily="34" charset="0"/>
                <a:ea typeface="微软雅黑" panose="020B0503020204020204" pitchFamily="34" charset="-122"/>
              </a:rPr>
              <a:t>03</a:t>
            </a:r>
            <a:endParaRPr lang="zh-CN" altLang="en-US" sz="1800" dirty="0">
              <a:solidFill>
                <a:srgbClr val="C00000"/>
              </a:solidFill>
              <a:latin typeface="Impact MT Std" pitchFamily="34" charset="0"/>
              <a:ea typeface="微软雅黑" panose="020B0503020204020204" pitchFamily="34" charset="-122"/>
            </a:endParaRPr>
          </a:p>
        </p:txBody>
      </p:sp>
      <p:cxnSp>
        <p:nvCxnSpPr>
          <p:cNvPr id="281" name="直接连接符 280"/>
          <p:cNvCxnSpPr/>
          <p:nvPr/>
        </p:nvCxnSpPr>
        <p:spPr>
          <a:xfrm>
            <a:off x="5035944" y="2796400"/>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82" name="标题 11"/>
          <p:cNvSpPr txBox="1">
            <a:spLocks/>
          </p:cNvSpPr>
          <p:nvPr/>
        </p:nvSpPr>
        <p:spPr>
          <a:xfrm>
            <a:off x="5105472" y="2825107"/>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283" name="标题 11"/>
          <p:cNvSpPr txBox="1">
            <a:spLocks/>
          </p:cNvSpPr>
          <p:nvPr/>
        </p:nvSpPr>
        <p:spPr>
          <a:xfrm>
            <a:off x="5089936" y="304107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DAB PUY</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4" name="标题 11"/>
          <p:cNvSpPr txBox="1">
            <a:spLocks/>
          </p:cNvSpPr>
          <p:nvPr/>
        </p:nvSpPr>
        <p:spPr>
          <a:xfrm>
            <a:off x="5105472" y="3317878"/>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285" name="标题 11"/>
          <p:cNvSpPr txBox="1">
            <a:spLocks/>
          </p:cNvSpPr>
          <p:nvPr/>
        </p:nvSpPr>
        <p:spPr>
          <a:xfrm>
            <a:off x="5089936" y="3533846"/>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1982-09-30</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6" name="标题 11"/>
          <p:cNvSpPr txBox="1">
            <a:spLocks/>
          </p:cNvSpPr>
          <p:nvPr/>
        </p:nvSpPr>
        <p:spPr>
          <a:xfrm>
            <a:off x="5105472" y="3803806"/>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287" name="标题 11"/>
          <p:cNvSpPr txBox="1">
            <a:spLocks/>
          </p:cNvSpPr>
          <p:nvPr/>
        </p:nvSpPr>
        <p:spPr>
          <a:xfrm>
            <a:off x="5089936" y="4019773"/>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哈佛金融博士</a:t>
            </a:r>
          </a:p>
        </p:txBody>
      </p:sp>
      <p:sp>
        <p:nvSpPr>
          <p:cNvPr id="288" name="标题 11"/>
          <p:cNvSpPr txBox="1">
            <a:spLocks/>
          </p:cNvSpPr>
          <p:nvPr/>
        </p:nvSpPr>
        <p:spPr>
          <a:xfrm>
            <a:off x="5105472" y="4286311"/>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289" name="标题 11"/>
          <p:cNvSpPr txBox="1">
            <a:spLocks/>
          </p:cNvSpPr>
          <p:nvPr/>
        </p:nvSpPr>
        <p:spPr>
          <a:xfrm>
            <a:off x="5089936" y="4502279"/>
            <a:ext cx="1403790"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设计总监及负责人</a:t>
            </a:r>
          </a:p>
        </p:txBody>
      </p:sp>
      <p:grpSp>
        <p:nvGrpSpPr>
          <p:cNvPr id="290" name="组合 289"/>
          <p:cNvGrpSpPr/>
          <p:nvPr/>
        </p:nvGrpSpPr>
        <p:grpSpPr>
          <a:xfrm>
            <a:off x="7620310" y="898000"/>
            <a:ext cx="532511" cy="578507"/>
            <a:chOff x="3185939" y="1739094"/>
            <a:chExt cx="710200" cy="771543"/>
          </a:xfrm>
        </p:grpSpPr>
        <p:sp>
          <p:nvSpPr>
            <p:cNvPr id="291" name="任意多边形 290"/>
            <p:cNvSpPr/>
            <p:nvPr/>
          </p:nvSpPr>
          <p:spPr>
            <a:xfrm rot="18875383">
              <a:off x="3153448" y="2140008"/>
              <a:ext cx="403120" cy="338138"/>
            </a:xfrm>
            <a:custGeom>
              <a:avLst/>
              <a:gdLst>
                <a:gd name="connsiteX0" fmla="*/ 0 w 284318"/>
                <a:gd name="connsiteY0" fmla="*/ 0 h 164768"/>
                <a:gd name="connsiteX1" fmla="*/ 7916 w 284318"/>
                <a:gd name="connsiteY1" fmla="*/ 0 h 164768"/>
                <a:gd name="connsiteX2" fmla="*/ 36481 w 284318"/>
                <a:gd name="connsiteY2" fmla="*/ 19259 h 164768"/>
                <a:gd name="connsiteX3" fmla="*/ 142159 w 284318"/>
                <a:gd name="connsiteY3" fmla="*/ 40594 h 164768"/>
                <a:gd name="connsiteX4" fmla="*/ 247838 w 284318"/>
                <a:gd name="connsiteY4" fmla="*/ 19259 h 164768"/>
                <a:gd name="connsiteX5" fmla="*/ 276402 w 284318"/>
                <a:gd name="connsiteY5" fmla="*/ 0 h 164768"/>
                <a:gd name="connsiteX6" fmla="*/ 284318 w 284318"/>
                <a:gd name="connsiteY6" fmla="*/ 0 h 164768"/>
                <a:gd name="connsiteX7" fmla="*/ 284318 w 284318"/>
                <a:gd name="connsiteY7" fmla="*/ 164768 h 164768"/>
                <a:gd name="connsiteX8" fmla="*/ 271691 w 284318"/>
                <a:gd name="connsiteY8" fmla="*/ 164768 h 164768"/>
                <a:gd name="connsiteX9" fmla="*/ 247838 w 284318"/>
                <a:gd name="connsiteY9" fmla="*/ 148686 h 164768"/>
                <a:gd name="connsiteX10" fmla="*/ 142159 w 284318"/>
                <a:gd name="connsiteY10" fmla="*/ 127350 h 164768"/>
                <a:gd name="connsiteX11" fmla="*/ 36481 w 284318"/>
                <a:gd name="connsiteY11" fmla="*/ 148686 h 164768"/>
                <a:gd name="connsiteX12" fmla="*/ 12627 w 284318"/>
                <a:gd name="connsiteY12" fmla="*/ 164768 h 164768"/>
                <a:gd name="connsiteX13" fmla="*/ 0 w 284318"/>
                <a:gd name="connsiteY13" fmla="*/ 164768 h 164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4318" h="164768">
                  <a:moveTo>
                    <a:pt x="0" y="0"/>
                  </a:moveTo>
                  <a:lnTo>
                    <a:pt x="7916" y="0"/>
                  </a:lnTo>
                  <a:lnTo>
                    <a:pt x="36481" y="19259"/>
                  </a:lnTo>
                  <a:cubicBezTo>
                    <a:pt x="68962" y="32997"/>
                    <a:pt x="104673" y="40594"/>
                    <a:pt x="142159" y="40594"/>
                  </a:cubicBezTo>
                  <a:cubicBezTo>
                    <a:pt x="179645" y="40594"/>
                    <a:pt x="215356" y="32997"/>
                    <a:pt x="247838" y="19259"/>
                  </a:cubicBezTo>
                  <a:lnTo>
                    <a:pt x="276402" y="0"/>
                  </a:lnTo>
                  <a:lnTo>
                    <a:pt x="284318" y="0"/>
                  </a:lnTo>
                  <a:lnTo>
                    <a:pt x="284318" y="164768"/>
                  </a:lnTo>
                  <a:lnTo>
                    <a:pt x="271691" y="164768"/>
                  </a:lnTo>
                  <a:lnTo>
                    <a:pt x="247838" y="148686"/>
                  </a:lnTo>
                  <a:cubicBezTo>
                    <a:pt x="215356" y="134947"/>
                    <a:pt x="179645" y="127350"/>
                    <a:pt x="142159" y="127350"/>
                  </a:cubicBezTo>
                  <a:cubicBezTo>
                    <a:pt x="104673" y="127350"/>
                    <a:pt x="68962" y="134947"/>
                    <a:pt x="36481" y="148686"/>
                  </a:cubicBezTo>
                  <a:lnTo>
                    <a:pt x="12627" y="164768"/>
                  </a:lnTo>
                  <a:lnTo>
                    <a:pt x="0" y="164768"/>
                  </a:lnTo>
                  <a:close/>
                </a:path>
              </a:pathLst>
            </a:cu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1012" b="1" dirty="0">
                <a:solidFill>
                  <a:schemeClr val="bg1">
                    <a:lumMod val="50000"/>
                  </a:schemeClr>
                </a:solidFill>
                <a:latin typeface="DIN-BoldItalic" pitchFamily="50" charset="0"/>
              </a:endParaRPr>
            </a:p>
          </p:txBody>
        </p:sp>
        <p:sp>
          <p:nvSpPr>
            <p:cNvPr id="292" name="椭圆 291"/>
            <p:cNvSpPr/>
            <p:nvPr/>
          </p:nvSpPr>
          <p:spPr>
            <a:xfrm>
              <a:off x="3343511" y="1739094"/>
              <a:ext cx="552628" cy="552628"/>
            </a:xfrm>
            <a:prstGeom prst="ellipse">
              <a:avLst/>
            </a:prstGeom>
            <a:solidFill>
              <a:srgbClr val="E62A2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93" name="椭圆 292"/>
            <p:cNvSpPr/>
            <p:nvPr/>
          </p:nvSpPr>
          <p:spPr>
            <a:xfrm>
              <a:off x="3393790" y="1789373"/>
              <a:ext cx="452071" cy="45207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solidFill>
                  <a:schemeClr val="bg1">
                    <a:lumMod val="50000"/>
                  </a:schemeClr>
                </a:solidFill>
              </a:endParaRPr>
            </a:p>
          </p:txBody>
        </p:sp>
        <p:sp>
          <p:nvSpPr>
            <p:cNvPr id="294" name="Rectangle 215"/>
            <p:cNvSpPr>
              <a:spLocks noChangeArrowheads="1"/>
            </p:cNvSpPr>
            <p:nvPr/>
          </p:nvSpPr>
          <p:spPr bwMode="auto">
            <a:xfrm>
              <a:off x="3581800" y="2000772"/>
              <a:ext cx="645" cy="645"/>
            </a:xfrm>
            <a:prstGeom prst="rect">
              <a:avLst/>
            </a:prstGeom>
            <a:solidFill>
              <a:srgbClr val="DF53D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68562" tIns="34281" rIns="68562" bIns="34281" numCol="1" anchor="t" anchorCtr="0" compatLnSpc="1">
              <a:prstTxWarp prst="textNoShape">
                <a:avLst/>
              </a:prstTxWarp>
            </a:bodyPr>
            <a:lstStyle/>
            <a:p>
              <a:endParaRPr lang="zh-CN" altLang="en-US" sz="1012">
                <a:solidFill>
                  <a:schemeClr val="bg1">
                    <a:lumMod val="50000"/>
                  </a:schemeClr>
                </a:solidFill>
              </a:endParaRPr>
            </a:p>
          </p:txBody>
        </p:sp>
      </p:grpSp>
      <p:sp>
        <p:nvSpPr>
          <p:cNvPr id="295" name="Oval 21"/>
          <p:cNvSpPr/>
          <p:nvPr/>
        </p:nvSpPr>
        <p:spPr>
          <a:xfrm>
            <a:off x="6486399" y="1239333"/>
            <a:ext cx="1449083" cy="1449083"/>
          </a:xfrm>
          <a:prstGeom prst="ellipse">
            <a:avLst/>
          </a:prstGeom>
          <a:solidFill>
            <a:srgbClr val="E62A2A"/>
          </a:solidFill>
          <a:ln>
            <a:noFill/>
          </a:ln>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a:solidFill>
                <a:srgbClr val="F16D63"/>
              </a:solidFill>
              <a:latin typeface="DIN-BoldItalic" pitchFamily="50" charset="0"/>
            </a:endParaRPr>
          </a:p>
        </p:txBody>
      </p:sp>
      <p:sp>
        <p:nvSpPr>
          <p:cNvPr id="296" name="椭圆 295"/>
          <p:cNvSpPr/>
          <p:nvPr/>
        </p:nvSpPr>
        <p:spPr>
          <a:xfrm>
            <a:off x="6605046" y="1357569"/>
            <a:ext cx="1211788" cy="1212612"/>
          </a:xfrm>
          <a:prstGeom prst="ellipse">
            <a:avLst/>
          </a:prstGeom>
          <a:blipFill dpi="0" rotWithShape="1">
            <a:blip r:embed="rId7" cstate="screen">
              <a:extLst>
                <a:ext uri="{28A0092B-C50C-407E-A947-70E740481C1C}">
                  <a14:useLocalDpi xmlns:a14="http://schemas.microsoft.com/office/drawing/2010/main" xmlns=""/>
                </a:ext>
              </a:extLst>
            </a:blip>
            <a:srcRect/>
            <a:stretch>
              <a:fillRect/>
            </a:stretch>
          </a:blipFill>
          <a:ln w="9525">
            <a:no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97" name="标题 11"/>
          <p:cNvSpPr txBox="1">
            <a:spLocks/>
          </p:cNvSpPr>
          <p:nvPr/>
        </p:nvSpPr>
        <p:spPr>
          <a:xfrm>
            <a:off x="7747078" y="926707"/>
            <a:ext cx="405743" cy="347957"/>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800" dirty="0">
                <a:solidFill>
                  <a:srgbClr val="C00000"/>
                </a:solidFill>
                <a:latin typeface="Impact MT Std" pitchFamily="34" charset="0"/>
                <a:ea typeface="微软雅黑" panose="020B0503020204020204" pitchFamily="34" charset="-122"/>
              </a:rPr>
              <a:t>04</a:t>
            </a:r>
            <a:endParaRPr lang="zh-CN" altLang="en-US" sz="1800" dirty="0">
              <a:solidFill>
                <a:srgbClr val="C00000"/>
              </a:solidFill>
              <a:latin typeface="Impact MT Std" pitchFamily="34" charset="0"/>
              <a:ea typeface="微软雅黑" panose="020B0503020204020204" pitchFamily="34" charset="-122"/>
            </a:endParaRPr>
          </a:p>
        </p:txBody>
      </p:sp>
      <p:cxnSp>
        <p:nvCxnSpPr>
          <p:cNvPr id="298" name="直接连接符 297"/>
          <p:cNvCxnSpPr/>
          <p:nvPr/>
        </p:nvCxnSpPr>
        <p:spPr>
          <a:xfrm>
            <a:off x="6763686" y="2796400"/>
            <a:ext cx="0" cy="1972417"/>
          </a:xfrm>
          <a:prstGeom prst="line">
            <a:avLst/>
          </a:prstGeom>
          <a:ln>
            <a:solidFill>
              <a:schemeClr val="bg1">
                <a:lumMod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9" name="标题 11"/>
          <p:cNvSpPr txBox="1">
            <a:spLocks/>
          </p:cNvSpPr>
          <p:nvPr/>
        </p:nvSpPr>
        <p:spPr>
          <a:xfrm>
            <a:off x="6833214" y="2825107"/>
            <a:ext cx="90232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姓名：</a:t>
            </a:r>
          </a:p>
        </p:txBody>
      </p:sp>
      <p:sp>
        <p:nvSpPr>
          <p:cNvPr id="300" name="标题 11"/>
          <p:cNvSpPr txBox="1">
            <a:spLocks/>
          </p:cNvSpPr>
          <p:nvPr/>
        </p:nvSpPr>
        <p:spPr>
          <a:xfrm>
            <a:off x="6817678" y="3041074"/>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COCO</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1" name="标题 11"/>
          <p:cNvSpPr txBox="1">
            <a:spLocks/>
          </p:cNvSpPr>
          <p:nvPr/>
        </p:nvSpPr>
        <p:spPr>
          <a:xfrm>
            <a:off x="6833214" y="3317878"/>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出生年月：</a:t>
            </a:r>
          </a:p>
        </p:txBody>
      </p:sp>
      <p:sp>
        <p:nvSpPr>
          <p:cNvPr id="302" name="标题 11"/>
          <p:cNvSpPr txBox="1">
            <a:spLocks/>
          </p:cNvSpPr>
          <p:nvPr/>
        </p:nvSpPr>
        <p:spPr>
          <a:xfrm>
            <a:off x="6817678" y="3533846"/>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dirty="0">
                <a:solidFill>
                  <a:schemeClr val="bg1">
                    <a:lumMod val="50000"/>
                  </a:schemeClr>
                </a:solidFill>
                <a:latin typeface="微软雅黑" panose="020B0503020204020204" pitchFamily="34" charset="-122"/>
                <a:ea typeface="微软雅黑" panose="020B0503020204020204" pitchFamily="34" charset="-122"/>
              </a:rPr>
              <a:t>1983-12-18</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3" name="标题 11"/>
          <p:cNvSpPr txBox="1">
            <a:spLocks/>
          </p:cNvSpPr>
          <p:nvPr/>
        </p:nvSpPr>
        <p:spPr>
          <a:xfrm>
            <a:off x="6833214" y="3803806"/>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最高学历：</a:t>
            </a:r>
          </a:p>
        </p:txBody>
      </p:sp>
      <p:sp>
        <p:nvSpPr>
          <p:cNvPr id="304" name="标题 11"/>
          <p:cNvSpPr txBox="1">
            <a:spLocks/>
          </p:cNvSpPr>
          <p:nvPr/>
        </p:nvSpPr>
        <p:spPr>
          <a:xfrm>
            <a:off x="6817678" y="4019773"/>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行政管理博士</a:t>
            </a:r>
          </a:p>
        </p:txBody>
      </p:sp>
      <p:sp>
        <p:nvSpPr>
          <p:cNvPr id="305" name="标题 11"/>
          <p:cNvSpPr txBox="1">
            <a:spLocks/>
          </p:cNvSpPr>
          <p:nvPr/>
        </p:nvSpPr>
        <p:spPr>
          <a:xfrm>
            <a:off x="6833214" y="4286311"/>
            <a:ext cx="1091242"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500" b="1" dirty="0">
                <a:solidFill>
                  <a:schemeClr val="bg1">
                    <a:lumMod val="50000"/>
                  </a:schemeClr>
                </a:solidFill>
                <a:latin typeface="微软雅黑" panose="020B0503020204020204" pitchFamily="34" charset="-122"/>
                <a:ea typeface="微软雅黑" panose="020B0503020204020204" pitchFamily="34" charset="-122"/>
              </a:rPr>
              <a:t>现任职位：</a:t>
            </a:r>
          </a:p>
        </p:txBody>
      </p:sp>
      <p:sp>
        <p:nvSpPr>
          <p:cNvPr id="306" name="标题 11"/>
          <p:cNvSpPr txBox="1">
            <a:spLocks/>
          </p:cNvSpPr>
          <p:nvPr/>
        </p:nvSpPr>
        <p:spPr>
          <a:xfrm>
            <a:off x="6817678" y="4502279"/>
            <a:ext cx="1295807" cy="21254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200" dirty="0">
                <a:solidFill>
                  <a:schemeClr val="bg1">
                    <a:lumMod val="50000"/>
                  </a:schemeClr>
                </a:solidFill>
                <a:latin typeface="微软雅黑" panose="020B0503020204020204" pitchFamily="34" charset="-122"/>
                <a:ea typeface="微软雅黑" panose="020B0503020204020204" pitchFamily="34" charset="-122"/>
              </a:rPr>
              <a:t>行政部经理</a:t>
            </a:r>
          </a:p>
        </p:txBody>
      </p:sp>
    </p:spTree>
    <p:extLst>
      <p:ext uri="{BB962C8B-B14F-4D97-AF65-F5344CB8AC3E}">
        <p14:creationId xmlns:p14="http://schemas.microsoft.com/office/powerpoint/2010/main" xmlns="" val="164084930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239"/>
                                        </p:tgtEl>
                                        <p:attrNameLst>
                                          <p:attrName>style.visibility</p:attrName>
                                        </p:attrNameLst>
                                      </p:cBhvr>
                                      <p:to>
                                        <p:strVal val="visible"/>
                                      </p:to>
                                    </p:set>
                                    <p:anim calcmode="lin" valueType="num">
                                      <p:cBhvr>
                                        <p:cTn id="7" dur="500" fill="hold"/>
                                        <p:tgtEl>
                                          <p:spTgt spid="239"/>
                                        </p:tgtEl>
                                        <p:attrNameLst>
                                          <p:attrName>ppt_w</p:attrName>
                                        </p:attrNameLst>
                                      </p:cBhvr>
                                      <p:tavLst>
                                        <p:tav tm="0">
                                          <p:val>
                                            <p:fltVal val="0"/>
                                          </p:val>
                                        </p:tav>
                                        <p:tav tm="100000">
                                          <p:val>
                                            <p:strVal val="#ppt_w"/>
                                          </p:val>
                                        </p:tav>
                                      </p:tavLst>
                                    </p:anim>
                                    <p:anim calcmode="lin" valueType="num">
                                      <p:cBhvr>
                                        <p:cTn id="8" dur="500" fill="hold"/>
                                        <p:tgtEl>
                                          <p:spTgt spid="239"/>
                                        </p:tgtEl>
                                        <p:attrNameLst>
                                          <p:attrName>ppt_h</p:attrName>
                                        </p:attrNameLst>
                                      </p:cBhvr>
                                      <p:tavLst>
                                        <p:tav tm="0">
                                          <p:val>
                                            <p:fltVal val="0"/>
                                          </p:val>
                                        </p:tav>
                                        <p:tav tm="100000">
                                          <p:val>
                                            <p:strVal val="#ppt_h"/>
                                          </p:val>
                                        </p:tav>
                                      </p:tavLst>
                                    </p:anim>
                                    <p:animEffect transition="in" filter="fade">
                                      <p:cBhvr>
                                        <p:cTn id="9" dur="500"/>
                                        <p:tgtEl>
                                          <p:spTgt spid="239"/>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244"/>
                                        </p:tgtEl>
                                        <p:attrNameLst>
                                          <p:attrName>style.visibility</p:attrName>
                                        </p:attrNameLst>
                                      </p:cBhvr>
                                      <p:to>
                                        <p:strVal val="visible"/>
                                      </p:to>
                                    </p:set>
                                    <p:anim calcmode="lin" valueType="num">
                                      <p:cBhvr>
                                        <p:cTn id="12" dur="500" fill="hold"/>
                                        <p:tgtEl>
                                          <p:spTgt spid="244"/>
                                        </p:tgtEl>
                                        <p:attrNameLst>
                                          <p:attrName>ppt_w</p:attrName>
                                        </p:attrNameLst>
                                      </p:cBhvr>
                                      <p:tavLst>
                                        <p:tav tm="0">
                                          <p:val>
                                            <p:fltVal val="0"/>
                                          </p:val>
                                        </p:tav>
                                        <p:tav tm="100000">
                                          <p:val>
                                            <p:strVal val="#ppt_w"/>
                                          </p:val>
                                        </p:tav>
                                      </p:tavLst>
                                    </p:anim>
                                    <p:anim calcmode="lin" valueType="num">
                                      <p:cBhvr>
                                        <p:cTn id="13" dur="500" fill="hold"/>
                                        <p:tgtEl>
                                          <p:spTgt spid="244"/>
                                        </p:tgtEl>
                                        <p:attrNameLst>
                                          <p:attrName>ppt_h</p:attrName>
                                        </p:attrNameLst>
                                      </p:cBhvr>
                                      <p:tavLst>
                                        <p:tav tm="0">
                                          <p:val>
                                            <p:fltVal val="0"/>
                                          </p:val>
                                        </p:tav>
                                        <p:tav tm="100000">
                                          <p:val>
                                            <p:strVal val="#ppt_h"/>
                                          </p:val>
                                        </p:tav>
                                      </p:tavLst>
                                    </p:anim>
                                    <p:animEffect transition="in" filter="fade">
                                      <p:cBhvr>
                                        <p:cTn id="14" dur="500"/>
                                        <p:tgtEl>
                                          <p:spTgt spid="244"/>
                                        </p:tgtEl>
                                      </p:cBhvr>
                                    </p:animEffect>
                                  </p:childTnLst>
                                </p:cTn>
                              </p:par>
                              <p:par>
                                <p:cTn id="15" presetID="53" presetClass="entr" presetSubtype="16" fill="hold" nodeType="withEffect">
                                  <p:stCondLst>
                                    <p:cond delay="500"/>
                                  </p:stCondLst>
                                  <p:childTnLst>
                                    <p:set>
                                      <p:cBhvr>
                                        <p:cTn id="16" dur="1" fill="hold">
                                          <p:stCondLst>
                                            <p:cond delay="0"/>
                                          </p:stCondLst>
                                        </p:cTn>
                                        <p:tgtEl>
                                          <p:spTgt spid="245"/>
                                        </p:tgtEl>
                                        <p:attrNameLst>
                                          <p:attrName>style.visibility</p:attrName>
                                        </p:attrNameLst>
                                      </p:cBhvr>
                                      <p:to>
                                        <p:strVal val="visible"/>
                                      </p:to>
                                    </p:set>
                                    <p:anim calcmode="lin" valueType="num">
                                      <p:cBhvr>
                                        <p:cTn id="17" dur="500" fill="hold"/>
                                        <p:tgtEl>
                                          <p:spTgt spid="245"/>
                                        </p:tgtEl>
                                        <p:attrNameLst>
                                          <p:attrName>ppt_w</p:attrName>
                                        </p:attrNameLst>
                                      </p:cBhvr>
                                      <p:tavLst>
                                        <p:tav tm="0">
                                          <p:val>
                                            <p:fltVal val="0"/>
                                          </p:val>
                                        </p:tav>
                                        <p:tav tm="100000">
                                          <p:val>
                                            <p:strVal val="#ppt_w"/>
                                          </p:val>
                                        </p:tav>
                                      </p:tavLst>
                                    </p:anim>
                                    <p:anim calcmode="lin" valueType="num">
                                      <p:cBhvr>
                                        <p:cTn id="18" dur="500" fill="hold"/>
                                        <p:tgtEl>
                                          <p:spTgt spid="245"/>
                                        </p:tgtEl>
                                        <p:attrNameLst>
                                          <p:attrName>ppt_h</p:attrName>
                                        </p:attrNameLst>
                                      </p:cBhvr>
                                      <p:tavLst>
                                        <p:tav tm="0">
                                          <p:val>
                                            <p:fltVal val="0"/>
                                          </p:val>
                                        </p:tav>
                                        <p:tav tm="100000">
                                          <p:val>
                                            <p:strVal val="#ppt_h"/>
                                          </p:val>
                                        </p:tav>
                                      </p:tavLst>
                                    </p:anim>
                                    <p:animEffect transition="in" filter="fade">
                                      <p:cBhvr>
                                        <p:cTn id="19" dur="500"/>
                                        <p:tgtEl>
                                          <p:spTgt spid="245"/>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246"/>
                                        </p:tgtEl>
                                        <p:attrNameLst>
                                          <p:attrName>style.visibility</p:attrName>
                                        </p:attrNameLst>
                                      </p:cBhvr>
                                      <p:to>
                                        <p:strVal val="visible"/>
                                      </p:to>
                                    </p:set>
                                    <p:anim calcmode="lin" valueType="num">
                                      <p:cBhvr>
                                        <p:cTn id="22" dur="500" fill="hold"/>
                                        <p:tgtEl>
                                          <p:spTgt spid="246"/>
                                        </p:tgtEl>
                                        <p:attrNameLst>
                                          <p:attrName>ppt_w</p:attrName>
                                        </p:attrNameLst>
                                      </p:cBhvr>
                                      <p:tavLst>
                                        <p:tav tm="0">
                                          <p:val>
                                            <p:fltVal val="0"/>
                                          </p:val>
                                        </p:tav>
                                        <p:tav tm="100000">
                                          <p:val>
                                            <p:strVal val="#ppt_w"/>
                                          </p:val>
                                        </p:tav>
                                      </p:tavLst>
                                    </p:anim>
                                    <p:anim calcmode="lin" valueType="num">
                                      <p:cBhvr>
                                        <p:cTn id="23" dur="500" fill="hold"/>
                                        <p:tgtEl>
                                          <p:spTgt spid="246"/>
                                        </p:tgtEl>
                                        <p:attrNameLst>
                                          <p:attrName>ppt_h</p:attrName>
                                        </p:attrNameLst>
                                      </p:cBhvr>
                                      <p:tavLst>
                                        <p:tav tm="0">
                                          <p:val>
                                            <p:fltVal val="0"/>
                                          </p:val>
                                        </p:tav>
                                        <p:tav tm="100000">
                                          <p:val>
                                            <p:strVal val="#ppt_h"/>
                                          </p:val>
                                        </p:tav>
                                      </p:tavLst>
                                    </p:anim>
                                    <p:animEffect transition="in" filter="fade">
                                      <p:cBhvr>
                                        <p:cTn id="24" dur="500"/>
                                        <p:tgtEl>
                                          <p:spTgt spid="246"/>
                                        </p:tgtEl>
                                      </p:cBhvr>
                                    </p:animEffect>
                                  </p:childTnLst>
                                </p:cTn>
                              </p:par>
                              <p:par>
                                <p:cTn id="25" presetID="53" presetClass="entr" presetSubtype="16" fill="hold" nodeType="withEffect">
                                  <p:stCondLst>
                                    <p:cond delay="500"/>
                                  </p:stCondLst>
                                  <p:childTnLst>
                                    <p:set>
                                      <p:cBhvr>
                                        <p:cTn id="26" dur="1" fill="hold">
                                          <p:stCondLst>
                                            <p:cond delay="0"/>
                                          </p:stCondLst>
                                        </p:cTn>
                                        <p:tgtEl>
                                          <p:spTgt spid="247"/>
                                        </p:tgtEl>
                                        <p:attrNameLst>
                                          <p:attrName>style.visibility</p:attrName>
                                        </p:attrNameLst>
                                      </p:cBhvr>
                                      <p:to>
                                        <p:strVal val="visible"/>
                                      </p:to>
                                    </p:set>
                                    <p:anim calcmode="lin" valueType="num">
                                      <p:cBhvr>
                                        <p:cTn id="27" dur="500" fill="hold"/>
                                        <p:tgtEl>
                                          <p:spTgt spid="247"/>
                                        </p:tgtEl>
                                        <p:attrNameLst>
                                          <p:attrName>ppt_w</p:attrName>
                                        </p:attrNameLst>
                                      </p:cBhvr>
                                      <p:tavLst>
                                        <p:tav tm="0">
                                          <p:val>
                                            <p:fltVal val="0"/>
                                          </p:val>
                                        </p:tav>
                                        <p:tav tm="100000">
                                          <p:val>
                                            <p:strVal val="#ppt_w"/>
                                          </p:val>
                                        </p:tav>
                                      </p:tavLst>
                                    </p:anim>
                                    <p:anim calcmode="lin" valueType="num">
                                      <p:cBhvr>
                                        <p:cTn id="28" dur="500" fill="hold"/>
                                        <p:tgtEl>
                                          <p:spTgt spid="247"/>
                                        </p:tgtEl>
                                        <p:attrNameLst>
                                          <p:attrName>ppt_h</p:attrName>
                                        </p:attrNameLst>
                                      </p:cBhvr>
                                      <p:tavLst>
                                        <p:tav tm="0">
                                          <p:val>
                                            <p:fltVal val="0"/>
                                          </p:val>
                                        </p:tav>
                                        <p:tav tm="100000">
                                          <p:val>
                                            <p:strVal val="#ppt_h"/>
                                          </p:val>
                                        </p:tav>
                                      </p:tavLst>
                                    </p:anim>
                                    <p:animEffect transition="in" filter="fade">
                                      <p:cBhvr>
                                        <p:cTn id="29" dur="500"/>
                                        <p:tgtEl>
                                          <p:spTgt spid="247"/>
                                        </p:tgtEl>
                                      </p:cBhvr>
                                    </p:animEffect>
                                  </p:childTnLst>
                                </p:cTn>
                              </p:par>
                              <p:par>
                                <p:cTn id="30" presetID="53" presetClass="entr" presetSubtype="16" fill="hold" grpId="0" nodeType="withEffect">
                                  <p:stCondLst>
                                    <p:cond delay="500"/>
                                  </p:stCondLst>
                                  <p:childTnLst>
                                    <p:set>
                                      <p:cBhvr>
                                        <p:cTn id="31" dur="1" fill="hold">
                                          <p:stCondLst>
                                            <p:cond delay="0"/>
                                          </p:stCondLst>
                                        </p:cTn>
                                        <p:tgtEl>
                                          <p:spTgt spid="248"/>
                                        </p:tgtEl>
                                        <p:attrNameLst>
                                          <p:attrName>style.visibility</p:attrName>
                                        </p:attrNameLst>
                                      </p:cBhvr>
                                      <p:to>
                                        <p:strVal val="visible"/>
                                      </p:to>
                                    </p:set>
                                    <p:anim calcmode="lin" valueType="num">
                                      <p:cBhvr>
                                        <p:cTn id="32" dur="500" fill="hold"/>
                                        <p:tgtEl>
                                          <p:spTgt spid="248"/>
                                        </p:tgtEl>
                                        <p:attrNameLst>
                                          <p:attrName>ppt_w</p:attrName>
                                        </p:attrNameLst>
                                      </p:cBhvr>
                                      <p:tavLst>
                                        <p:tav tm="0">
                                          <p:val>
                                            <p:fltVal val="0"/>
                                          </p:val>
                                        </p:tav>
                                        <p:tav tm="100000">
                                          <p:val>
                                            <p:strVal val="#ppt_w"/>
                                          </p:val>
                                        </p:tav>
                                      </p:tavLst>
                                    </p:anim>
                                    <p:anim calcmode="lin" valueType="num">
                                      <p:cBhvr>
                                        <p:cTn id="33" dur="500" fill="hold"/>
                                        <p:tgtEl>
                                          <p:spTgt spid="248"/>
                                        </p:tgtEl>
                                        <p:attrNameLst>
                                          <p:attrName>ppt_h</p:attrName>
                                        </p:attrNameLst>
                                      </p:cBhvr>
                                      <p:tavLst>
                                        <p:tav tm="0">
                                          <p:val>
                                            <p:fltVal val="0"/>
                                          </p:val>
                                        </p:tav>
                                        <p:tav tm="100000">
                                          <p:val>
                                            <p:strVal val="#ppt_h"/>
                                          </p:val>
                                        </p:tav>
                                      </p:tavLst>
                                    </p:anim>
                                    <p:animEffect transition="in" filter="fade">
                                      <p:cBhvr>
                                        <p:cTn id="34" dur="500"/>
                                        <p:tgtEl>
                                          <p:spTgt spid="248"/>
                                        </p:tgtEl>
                                      </p:cBhvr>
                                    </p:animEffect>
                                  </p:childTnLst>
                                </p:cTn>
                              </p:par>
                              <p:par>
                                <p:cTn id="35" presetID="53" presetClass="entr" presetSubtype="16" fill="hold" grpId="0" nodeType="withEffect">
                                  <p:stCondLst>
                                    <p:cond delay="500"/>
                                  </p:stCondLst>
                                  <p:childTnLst>
                                    <p:set>
                                      <p:cBhvr>
                                        <p:cTn id="36" dur="1" fill="hold">
                                          <p:stCondLst>
                                            <p:cond delay="0"/>
                                          </p:stCondLst>
                                        </p:cTn>
                                        <p:tgtEl>
                                          <p:spTgt spid="249"/>
                                        </p:tgtEl>
                                        <p:attrNameLst>
                                          <p:attrName>style.visibility</p:attrName>
                                        </p:attrNameLst>
                                      </p:cBhvr>
                                      <p:to>
                                        <p:strVal val="visible"/>
                                      </p:to>
                                    </p:set>
                                    <p:anim calcmode="lin" valueType="num">
                                      <p:cBhvr>
                                        <p:cTn id="37" dur="500" fill="hold"/>
                                        <p:tgtEl>
                                          <p:spTgt spid="249"/>
                                        </p:tgtEl>
                                        <p:attrNameLst>
                                          <p:attrName>ppt_w</p:attrName>
                                        </p:attrNameLst>
                                      </p:cBhvr>
                                      <p:tavLst>
                                        <p:tav tm="0">
                                          <p:val>
                                            <p:fltVal val="0"/>
                                          </p:val>
                                        </p:tav>
                                        <p:tav tm="100000">
                                          <p:val>
                                            <p:strVal val="#ppt_w"/>
                                          </p:val>
                                        </p:tav>
                                      </p:tavLst>
                                    </p:anim>
                                    <p:anim calcmode="lin" valueType="num">
                                      <p:cBhvr>
                                        <p:cTn id="38" dur="500" fill="hold"/>
                                        <p:tgtEl>
                                          <p:spTgt spid="249"/>
                                        </p:tgtEl>
                                        <p:attrNameLst>
                                          <p:attrName>ppt_h</p:attrName>
                                        </p:attrNameLst>
                                      </p:cBhvr>
                                      <p:tavLst>
                                        <p:tav tm="0">
                                          <p:val>
                                            <p:fltVal val="0"/>
                                          </p:val>
                                        </p:tav>
                                        <p:tav tm="100000">
                                          <p:val>
                                            <p:strVal val="#ppt_h"/>
                                          </p:val>
                                        </p:tav>
                                      </p:tavLst>
                                    </p:anim>
                                    <p:animEffect transition="in" filter="fade">
                                      <p:cBhvr>
                                        <p:cTn id="39" dur="500"/>
                                        <p:tgtEl>
                                          <p:spTgt spid="249"/>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250"/>
                                        </p:tgtEl>
                                        <p:attrNameLst>
                                          <p:attrName>style.visibility</p:attrName>
                                        </p:attrNameLst>
                                      </p:cBhvr>
                                      <p:to>
                                        <p:strVal val="visible"/>
                                      </p:to>
                                    </p:set>
                                    <p:anim calcmode="lin" valueType="num">
                                      <p:cBhvr>
                                        <p:cTn id="42" dur="500" fill="hold"/>
                                        <p:tgtEl>
                                          <p:spTgt spid="250"/>
                                        </p:tgtEl>
                                        <p:attrNameLst>
                                          <p:attrName>ppt_w</p:attrName>
                                        </p:attrNameLst>
                                      </p:cBhvr>
                                      <p:tavLst>
                                        <p:tav tm="0">
                                          <p:val>
                                            <p:fltVal val="0"/>
                                          </p:val>
                                        </p:tav>
                                        <p:tav tm="100000">
                                          <p:val>
                                            <p:strVal val="#ppt_w"/>
                                          </p:val>
                                        </p:tav>
                                      </p:tavLst>
                                    </p:anim>
                                    <p:anim calcmode="lin" valueType="num">
                                      <p:cBhvr>
                                        <p:cTn id="43" dur="500" fill="hold"/>
                                        <p:tgtEl>
                                          <p:spTgt spid="250"/>
                                        </p:tgtEl>
                                        <p:attrNameLst>
                                          <p:attrName>ppt_h</p:attrName>
                                        </p:attrNameLst>
                                      </p:cBhvr>
                                      <p:tavLst>
                                        <p:tav tm="0">
                                          <p:val>
                                            <p:fltVal val="0"/>
                                          </p:val>
                                        </p:tav>
                                        <p:tav tm="100000">
                                          <p:val>
                                            <p:strVal val="#ppt_h"/>
                                          </p:val>
                                        </p:tav>
                                      </p:tavLst>
                                    </p:anim>
                                    <p:animEffect transition="in" filter="fade">
                                      <p:cBhvr>
                                        <p:cTn id="44" dur="500"/>
                                        <p:tgtEl>
                                          <p:spTgt spid="250"/>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251"/>
                                        </p:tgtEl>
                                        <p:attrNameLst>
                                          <p:attrName>style.visibility</p:attrName>
                                        </p:attrNameLst>
                                      </p:cBhvr>
                                      <p:to>
                                        <p:strVal val="visible"/>
                                      </p:to>
                                    </p:set>
                                    <p:anim calcmode="lin" valueType="num">
                                      <p:cBhvr>
                                        <p:cTn id="47" dur="500" fill="hold"/>
                                        <p:tgtEl>
                                          <p:spTgt spid="251"/>
                                        </p:tgtEl>
                                        <p:attrNameLst>
                                          <p:attrName>ppt_w</p:attrName>
                                        </p:attrNameLst>
                                      </p:cBhvr>
                                      <p:tavLst>
                                        <p:tav tm="0">
                                          <p:val>
                                            <p:fltVal val="0"/>
                                          </p:val>
                                        </p:tav>
                                        <p:tav tm="100000">
                                          <p:val>
                                            <p:strVal val="#ppt_w"/>
                                          </p:val>
                                        </p:tav>
                                      </p:tavLst>
                                    </p:anim>
                                    <p:anim calcmode="lin" valueType="num">
                                      <p:cBhvr>
                                        <p:cTn id="48" dur="500" fill="hold"/>
                                        <p:tgtEl>
                                          <p:spTgt spid="251"/>
                                        </p:tgtEl>
                                        <p:attrNameLst>
                                          <p:attrName>ppt_h</p:attrName>
                                        </p:attrNameLst>
                                      </p:cBhvr>
                                      <p:tavLst>
                                        <p:tav tm="0">
                                          <p:val>
                                            <p:fltVal val="0"/>
                                          </p:val>
                                        </p:tav>
                                        <p:tav tm="100000">
                                          <p:val>
                                            <p:strVal val="#ppt_h"/>
                                          </p:val>
                                        </p:tav>
                                      </p:tavLst>
                                    </p:anim>
                                    <p:animEffect transition="in" filter="fade">
                                      <p:cBhvr>
                                        <p:cTn id="49" dur="500"/>
                                        <p:tgtEl>
                                          <p:spTgt spid="251"/>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252"/>
                                        </p:tgtEl>
                                        <p:attrNameLst>
                                          <p:attrName>style.visibility</p:attrName>
                                        </p:attrNameLst>
                                      </p:cBhvr>
                                      <p:to>
                                        <p:strVal val="visible"/>
                                      </p:to>
                                    </p:set>
                                    <p:anim calcmode="lin" valueType="num">
                                      <p:cBhvr>
                                        <p:cTn id="52" dur="500" fill="hold"/>
                                        <p:tgtEl>
                                          <p:spTgt spid="252"/>
                                        </p:tgtEl>
                                        <p:attrNameLst>
                                          <p:attrName>ppt_w</p:attrName>
                                        </p:attrNameLst>
                                      </p:cBhvr>
                                      <p:tavLst>
                                        <p:tav tm="0">
                                          <p:val>
                                            <p:fltVal val="0"/>
                                          </p:val>
                                        </p:tav>
                                        <p:tav tm="100000">
                                          <p:val>
                                            <p:strVal val="#ppt_w"/>
                                          </p:val>
                                        </p:tav>
                                      </p:tavLst>
                                    </p:anim>
                                    <p:anim calcmode="lin" valueType="num">
                                      <p:cBhvr>
                                        <p:cTn id="53" dur="500" fill="hold"/>
                                        <p:tgtEl>
                                          <p:spTgt spid="252"/>
                                        </p:tgtEl>
                                        <p:attrNameLst>
                                          <p:attrName>ppt_h</p:attrName>
                                        </p:attrNameLst>
                                      </p:cBhvr>
                                      <p:tavLst>
                                        <p:tav tm="0">
                                          <p:val>
                                            <p:fltVal val="0"/>
                                          </p:val>
                                        </p:tav>
                                        <p:tav tm="100000">
                                          <p:val>
                                            <p:strVal val="#ppt_h"/>
                                          </p:val>
                                        </p:tav>
                                      </p:tavLst>
                                    </p:anim>
                                    <p:animEffect transition="in" filter="fade">
                                      <p:cBhvr>
                                        <p:cTn id="54" dur="500"/>
                                        <p:tgtEl>
                                          <p:spTgt spid="252"/>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253"/>
                                        </p:tgtEl>
                                        <p:attrNameLst>
                                          <p:attrName>style.visibility</p:attrName>
                                        </p:attrNameLst>
                                      </p:cBhvr>
                                      <p:to>
                                        <p:strVal val="visible"/>
                                      </p:to>
                                    </p:set>
                                    <p:anim calcmode="lin" valueType="num">
                                      <p:cBhvr>
                                        <p:cTn id="57" dur="500" fill="hold"/>
                                        <p:tgtEl>
                                          <p:spTgt spid="253"/>
                                        </p:tgtEl>
                                        <p:attrNameLst>
                                          <p:attrName>ppt_w</p:attrName>
                                        </p:attrNameLst>
                                      </p:cBhvr>
                                      <p:tavLst>
                                        <p:tav tm="0">
                                          <p:val>
                                            <p:fltVal val="0"/>
                                          </p:val>
                                        </p:tav>
                                        <p:tav tm="100000">
                                          <p:val>
                                            <p:strVal val="#ppt_w"/>
                                          </p:val>
                                        </p:tav>
                                      </p:tavLst>
                                    </p:anim>
                                    <p:anim calcmode="lin" valueType="num">
                                      <p:cBhvr>
                                        <p:cTn id="58" dur="500" fill="hold"/>
                                        <p:tgtEl>
                                          <p:spTgt spid="253"/>
                                        </p:tgtEl>
                                        <p:attrNameLst>
                                          <p:attrName>ppt_h</p:attrName>
                                        </p:attrNameLst>
                                      </p:cBhvr>
                                      <p:tavLst>
                                        <p:tav tm="0">
                                          <p:val>
                                            <p:fltVal val="0"/>
                                          </p:val>
                                        </p:tav>
                                        <p:tav tm="100000">
                                          <p:val>
                                            <p:strVal val="#ppt_h"/>
                                          </p:val>
                                        </p:tav>
                                      </p:tavLst>
                                    </p:anim>
                                    <p:animEffect transition="in" filter="fade">
                                      <p:cBhvr>
                                        <p:cTn id="59" dur="500"/>
                                        <p:tgtEl>
                                          <p:spTgt spid="253"/>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254"/>
                                        </p:tgtEl>
                                        <p:attrNameLst>
                                          <p:attrName>style.visibility</p:attrName>
                                        </p:attrNameLst>
                                      </p:cBhvr>
                                      <p:to>
                                        <p:strVal val="visible"/>
                                      </p:to>
                                    </p:set>
                                    <p:anim calcmode="lin" valueType="num">
                                      <p:cBhvr>
                                        <p:cTn id="62" dur="500" fill="hold"/>
                                        <p:tgtEl>
                                          <p:spTgt spid="254"/>
                                        </p:tgtEl>
                                        <p:attrNameLst>
                                          <p:attrName>ppt_w</p:attrName>
                                        </p:attrNameLst>
                                      </p:cBhvr>
                                      <p:tavLst>
                                        <p:tav tm="0">
                                          <p:val>
                                            <p:fltVal val="0"/>
                                          </p:val>
                                        </p:tav>
                                        <p:tav tm="100000">
                                          <p:val>
                                            <p:strVal val="#ppt_w"/>
                                          </p:val>
                                        </p:tav>
                                      </p:tavLst>
                                    </p:anim>
                                    <p:anim calcmode="lin" valueType="num">
                                      <p:cBhvr>
                                        <p:cTn id="63" dur="500" fill="hold"/>
                                        <p:tgtEl>
                                          <p:spTgt spid="254"/>
                                        </p:tgtEl>
                                        <p:attrNameLst>
                                          <p:attrName>ppt_h</p:attrName>
                                        </p:attrNameLst>
                                      </p:cBhvr>
                                      <p:tavLst>
                                        <p:tav tm="0">
                                          <p:val>
                                            <p:fltVal val="0"/>
                                          </p:val>
                                        </p:tav>
                                        <p:tav tm="100000">
                                          <p:val>
                                            <p:strVal val="#ppt_h"/>
                                          </p:val>
                                        </p:tav>
                                      </p:tavLst>
                                    </p:anim>
                                    <p:animEffect transition="in" filter="fade">
                                      <p:cBhvr>
                                        <p:cTn id="64" dur="500"/>
                                        <p:tgtEl>
                                          <p:spTgt spid="254"/>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255"/>
                                        </p:tgtEl>
                                        <p:attrNameLst>
                                          <p:attrName>style.visibility</p:attrName>
                                        </p:attrNameLst>
                                      </p:cBhvr>
                                      <p:to>
                                        <p:strVal val="visible"/>
                                      </p:to>
                                    </p:set>
                                    <p:anim calcmode="lin" valueType="num">
                                      <p:cBhvr>
                                        <p:cTn id="67" dur="500" fill="hold"/>
                                        <p:tgtEl>
                                          <p:spTgt spid="255"/>
                                        </p:tgtEl>
                                        <p:attrNameLst>
                                          <p:attrName>ppt_w</p:attrName>
                                        </p:attrNameLst>
                                      </p:cBhvr>
                                      <p:tavLst>
                                        <p:tav tm="0">
                                          <p:val>
                                            <p:fltVal val="0"/>
                                          </p:val>
                                        </p:tav>
                                        <p:tav tm="100000">
                                          <p:val>
                                            <p:strVal val="#ppt_w"/>
                                          </p:val>
                                        </p:tav>
                                      </p:tavLst>
                                    </p:anim>
                                    <p:anim calcmode="lin" valueType="num">
                                      <p:cBhvr>
                                        <p:cTn id="68" dur="500" fill="hold"/>
                                        <p:tgtEl>
                                          <p:spTgt spid="255"/>
                                        </p:tgtEl>
                                        <p:attrNameLst>
                                          <p:attrName>ppt_h</p:attrName>
                                        </p:attrNameLst>
                                      </p:cBhvr>
                                      <p:tavLst>
                                        <p:tav tm="0">
                                          <p:val>
                                            <p:fltVal val="0"/>
                                          </p:val>
                                        </p:tav>
                                        <p:tav tm="100000">
                                          <p:val>
                                            <p:strVal val="#ppt_h"/>
                                          </p:val>
                                        </p:tav>
                                      </p:tavLst>
                                    </p:anim>
                                    <p:animEffect transition="in" filter="fade">
                                      <p:cBhvr>
                                        <p:cTn id="69" dur="500"/>
                                        <p:tgtEl>
                                          <p:spTgt spid="255"/>
                                        </p:tgtEl>
                                      </p:cBhvr>
                                    </p:animEffect>
                                  </p:childTnLst>
                                </p:cTn>
                              </p:par>
                              <p:par>
                                <p:cTn id="70" presetID="53" presetClass="entr" presetSubtype="16" fill="hold" nodeType="withEffect">
                                  <p:stCondLst>
                                    <p:cond delay="1000"/>
                                  </p:stCondLst>
                                  <p:childTnLst>
                                    <p:set>
                                      <p:cBhvr>
                                        <p:cTn id="71" dur="1" fill="hold">
                                          <p:stCondLst>
                                            <p:cond delay="0"/>
                                          </p:stCondLst>
                                        </p:cTn>
                                        <p:tgtEl>
                                          <p:spTgt spid="256"/>
                                        </p:tgtEl>
                                        <p:attrNameLst>
                                          <p:attrName>style.visibility</p:attrName>
                                        </p:attrNameLst>
                                      </p:cBhvr>
                                      <p:to>
                                        <p:strVal val="visible"/>
                                      </p:to>
                                    </p:set>
                                    <p:anim calcmode="lin" valueType="num">
                                      <p:cBhvr>
                                        <p:cTn id="72" dur="500" fill="hold"/>
                                        <p:tgtEl>
                                          <p:spTgt spid="256"/>
                                        </p:tgtEl>
                                        <p:attrNameLst>
                                          <p:attrName>ppt_w</p:attrName>
                                        </p:attrNameLst>
                                      </p:cBhvr>
                                      <p:tavLst>
                                        <p:tav tm="0">
                                          <p:val>
                                            <p:fltVal val="0"/>
                                          </p:val>
                                        </p:tav>
                                        <p:tav tm="100000">
                                          <p:val>
                                            <p:strVal val="#ppt_w"/>
                                          </p:val>
                                        </p:tav>
                                      </p:tavLst>
                                    </p:anim>
                                    <p:anim calcmode="lin" valueType="num">
                                      <p:cBhvr>
                                        <p:cTn id="73" dur="500" fill="hold"/>
                                        <p:tgtEl>
                                          <p:spTgt spid="256"/>
                                        </p:tgtEl>
                                        <p:attrNameLst>
                                          <p:attrName>ppt_h</p:attrName>
                                        </p:attrNameLst>
                                      </p:cBhvr>
                                      <p:tavLst>
                                        <p:tav tm="0">
                                          <p:val>
                                            <p:fltVal val="0"/>
                                          </p:val>
                                        </p:tav>
                                        <p:tav tm="100000">
                                          <p:val>
                                            <p:strVal val="#ppt_h"/>
                                          </p:val>
                                        </p:tav>
                                      </p:tavLst>
                                    </p:anim>
                                    <p:animEffect transition="in" filter="fade">
                                      <p:cBhvr>
                                        <p:cTn id="74" dur="500"/>
                                        <p:tgtEl>
                                          <p:spTgt spid="256"/>
                                        </p:tgtEl>
                                      </p:cBhvr>
                                    </p:animEffect>
                                  </p:childTnLst>
                                </p:cTn>
                              </p:par>
                              <p:par>
                                <p:cTn id="75" presetID="53" presetClass="entr" presetSubtype="16" fill="hold" grpId="0" nodeType="withEffect">
                                  <p:stCondLst>
                                    <p:cond delay="1000"/>
                                  </p:stCondLst>
                                  <p:childTnLst>
                                    <p:set>
                                      <p:cBhvr>
                                        <p:cTn id="76" dur="1" fill="hold">
                                          <p:stCondLst>
                                            <p:cond delay="0"/>
                                          </p:stCondLst>
                                        </p:cTn>
                                        <p:tgtEl>
                                          <p:spTgt spid="261"/>
                                        </p:tgtEl>
                                        <p:attrNameLst>
                                          <p:attrName>style.visibility</p:attrName>
                                        </p:attrNameLst>
                                      </p:cBhvr>
                                      <p:to>
                                        <p:strVal val="visible"/>
                                      </p:to>
                                    </p:set>
                                    <p:anim calcmode="lin" valueType="num">
                                      <p:cBhvr>
                                        <p:cTn id="77" dur="500" fill="hold"/>
                                        <p:tgtEl>
                                          <p:spTgt spid="261"/>
                                        </p:tgtEl>
                                        <p:attrNameLst>
                                          <p:attrName>ppt_w</p:attrName>
                                        </p:attrNameLst>
                                      </p:cBhvr>
                                      <p:tavLst>
                                        <p:tav tm="0">
                                          <p:val>
                                            <p:fltVal val="0"/>
                                          </p:val>
                                        </p:tav>
                                        <p:tav tm="100000">
                                          <p:val>
                                            <p:strVal val="#ppt_w"/>
                                          </p:val>
                                        </p:tav>
                                      </p:tavLst>
                                    </p:anim>
                                    <p:anim calcmode="lin" valueType="num">
                                      <p:cBhvr>
                                        <p:cTn id="78" dur="500" fill="hold"/>
                                        <p:tgtEl>
                                          <p:spTgt spid="261"/>
                                        </p:tgtEl>
                                        <p:attrNameLst>
                                          <p:attrName>ppt_h</p:attrName>
                                        </p:attrNameLst>
                                      </p:cBhvr>
                                      <p:tavLst>
                                        <p:tav tm="0">
                                          <p:val>
                                            <p:fltVal val="0"/>
                                          </p:val>
                                        </p:tav>
                                        <p:tav tm="100000">
                                          <p:val>
                                            <p:strVal val="#ppt_h"/>
                                          </p:val>
                                        </p:tav>
                                      </p:tavLst>
                                    </p:anim>
                                    <p:animEffect transition="in" filter="fade">
                                      <p:cBhvr>
                                        <p:cTn id="79" dur="500"/>
                                        <p:tgtEl>
                                          <p:spTgt spid="261"/>
                                        </p:tgtEl>
                                      </p:cBhvr>
                                    </p:animEffect>
                                  </p:childTnLst>
                                </p:cTn>
                              </p:par>
                              <p:par>
                                <p:cTn id="80" presetID="53" presetClass="entr" presetSubtype="16" fill="hold" nodeType="withEffect">
                                  <p:stCondLst>
                                    <p:cond delay="1000"/>
                                  </p:stCondLst>
                                  <p:childTnLst>
                                    <p:set>
                                      <p:cBhvr>
                                        <p:cTn id="81" dur="1" fill="hold">
                                          <p:stCondLst>
                                            <p:cond delay="0"/>
                                          </p:stCondLst>
                                        </p:cTn>
                                        <p:tgtEl>
                                          <p:spTgt spid="262"/>
                                        </p:tgtEl>
                                        <p:attrNameLst>
                                          <p:attrName>style.visibility</p:attrName>
                                        </p:attrNameLst>
                                      </p:cBhvr>
                                      <p:to>
                                        <p:strVal val="visible"/>
                                      </p:to>
                                    </p:set>
                                    <p:anim calcmode="lin" valueType="num">
                                      <p:cBhvr>
                                        <p:cTn id="82" dur="500" fill="hold"/>
                                        <p:tgtEl>
                                          <p:spTgt spid="262"/>
                                        </p:tgtEl>
                                        <p:attrNameLst>
                                          <p:attrName>ppt_w</p:attrName>
                                        </p:attrNameLst>
                                      </p:cBhvr>
                                      <p:tavLst>
                                        <p:tav tm="0">
                                          <p:val>
                                            <p:fltVal val="0"/>
                                          </p:val>
                                        </p:tav>
                                        <p:tav tm="100000">
                                          <p:val>
                                            <p:strVal val="#ppt_w"/>
                                          </p:val>
                                        </p:tav>
                                      </p:tavLst>
                                    </p:anim>
                                    <p:anim calcmode="lin" valueType="num">
                                      <p:cBhvr>
                                        <p:cTn id="83" dur="500" fill="hold"/>
                                        <p:tgtEl>
                                          <p:spTgt spid="262"/>
                                        </p:tgtEl>
                                        <p:attrNameLst>
                                          <p:attrName>ppt_h</p:attrName>
                                        </p:attrNameLst>
                                      </p:cBhvr>
                                      <p:tavLst>
                                        <p:tav tm="0">
                                          <p:val>
                                            <p:fltVal val="0"/>
                                          </p:val>
                                        </p:tav>
                                        <p:tav tm="100000">
                                          <p:val>
                                            <p:strVal val="#ppt_h"/>
                                          </p:val>
                                        </p:tav>
                                      </p:tavLst>
                                    </p:anim>
                                    <p:animEffect transition="in" filter="fade">
                                      <p:cBhvr>
                                        <p:cTn id="84" dur="500"/>
                                        <p:tgtEl>
                                          <p:spTgt spid="262"/>
                                        </p:tgtEl>
                                      </p:cBhvr>
                                    </p:animEffect>
                                  </p:childTnLst>
                                </p:cTn>
                              </p:par>
                              <p:par>
                                <p:cTn id="85" presetID="53" presetClass="entr" presetSubtype="16" fill="hold" grpId="0" nodeType="withEffect">
                                  <p:stCondLst>
                                    <p:cond delay="1000"/>
                                  </p:stCondLst>
                                  <p:childTnLst>
                                    <p:set>
                                      <p:cBhvr>
                                        <p:cTn id="86" dur="1" fill="hold">
                                          <p:stCondLst>
                                            <p:cond delay="0"/>
                                          </p:stCondLst>
                                        </p:cTn>
                                        <p:tgtEl>
                                          <p:spTgt spid="263"/>
                                        </p:tgtEl>
                                        <p:attrNameLst>
                                          <p:attrName>style.visibility</p:attrName>
                                        </p:attrNameLst>
                                      </p:cBhvr>
                                      <p:to>
                                        <p:strVal val="visible"/>
                                      </p:to>
                                    </p:set>
                                    <p:anim calcmode="lin" valueType="num">
                                      <p:cBhvr>
                                        <p:cTn id="87" dur="500" fill="hold"/>
                                        <p:tgtEl>
                                          <p:spTgt spid="263"/>
                                        </p:tgtEl>
                                        <p:attrNameLst>
                                          <p:attrName>ppt_w</p:attrName>
                                        </p:attrNameLst>
                                      </p:cBhvr>
                                      <p:tavLst>
                                        <p:tav tm="0">
                                          <p:val>
                                            <p:fltVal val="0"/>
                                          </p:val>
                                        </p:tav>
                                        <p:tav tm="100000">
                                          <p:val>
                                            <p:strVal val="#ppt_w"/>
                                          </p:val>
                                        </p:tav>
                                      </p:tavLst>
                                    </p:anim>
                                    <p:anim calcmode="lin" valueType="num">
                                      <p:cBhvr>
                                        <p:cTn id="88" dur="500" fill="hold"/>
                                        <p:tgtEl>
                                          <p:spTgt spid="263"/>
                                        </p:tgtEl>
                                        <p:attrNameLst>
                                          <p:attrName>ppt_h</p:attrName>
                                        </p:attrNameLst>
                                      </p:cBhvr>
                                      <p:tavLst>
                                        <p:tav tm="0">
                                          <p:val>
                                            <p:fltVal val="0"/>
                                          </p:val>
                                        </p:tav>
                                        <p:tav tm="100000">
                                          <p:val>
                                            <p:strVal val="#ppt_h"/>
                                          </p:val>
                                        </p:tav>
                                      </p:tavLst>
                                    </p:anim>
                                    <p:animEffect transition="in" filter="fade">
                                      <p:cBhvr>
                                        <p:cTn id="89" dur="500"/>
                                        <p:tgtEl>
                                          <p:spTgt spid="263"/>
                                        </p:tgtEl>
                                      </p:cBhvr>
                                    </p:animEffect>
                                  </p:childTnLst>
                                </p:cTn>
                              </p:par>
                              <p:par>
                                <p:cTn id="90" presetID="53" presetClass="entr" presetSubtype="16" fill="hold" nodeType="withEffect">
                                  <p:stCondLst>
                                    <p:cond delay="1000"/>
                                  </p:stCondLst>
                                  <p:childTnLst>
                                    <p:set>
                                      <p:cBhvr>
                                        <p:cTn id="91" dur="1" fill="hold">
                                          <p:stCondLst>
                                            <p:cond delay="0"/>
                                          </p:stCondLst>
                                        </p:cTn>
                                        <p:tgtEl>
                                          <p:spTgt spid="264"/>
                                        </p:tgtEl>
                                        <p:attrNameLst>
                                          <p:attrName>style.visibility</p:attrName>
                                        </p:attrNameLst>
                                      </p:cBhvr>
                                      <p:to>
                                        <p:strVal val="visible"/>
                                      </p:to>
                                    </p:set>
                                    <p:anim calcmode="lin" valueType="num">
                                      <p:cBhvr>
                                        <p:cTn id="92" dur="500" fill="hold"/>
                                        <p:tgtEl>
                                          <p:spTgt spid="264"/>
                                        </p:tgtEl>
                                        <p:attrNameLst>
                                          <p:attrName>ppt_w</p:attrName>
                                        </p:attrNameLst>
                                      </p:cBhvr>
                                      <p:tavLst>
                                        <p:tav tm="0">
                                          <p:val>
                                            <p:fltVal val="0"/>
                                          </p:val>
                                        </p:tav>
                                        <p:tav tm="100000">
                                          <p:val>
                                            <p:strVal val="#ppt_w"/>
                                          </p:val>
                                        </p:tav>
                                      </p:tavLst>
                                    </p:anim>
                                    <p:anim calcmode="lin" valueType="num">
                                      <p:cBhvr>
                                        <p:cTn id="93" dur="500" fill="hold"/>
                                        <p:tgtEl>
                                          <p:spTgt spid="264"/>
                                        </p:tgtEl>
                                        <p:attrNameLst>
                                          <p:attrName>ppt_h</p:attrName>
                                        </p:attrNameLst>
                                      </p:cBhvr>
                                      <p:tavLst>
                                        <p:tav tm="0">
                                          <p:val>
                                            <p:fltVal val="0"/>
                                          </p:val>
                                        </p:tav>
                                        <p:tav tm="100000">
                                          <p:val>
                                            <p:strVal val="#ppt_h"/>
                                          </p:val>
                                        </p:tav>
                                      </p:tavLst>
                                    </p:anim>
                                    <p:animEffect transition="in" filter="fade">
                                      <p:cBhvr>
                                        <p:cTn id="94" dur="500"/>
                                        <p:tgtEl>
                                          <p:spTgt spid="264"/>
                                        </p:tgtEl>
                                      </p:cBhvr>
                                    </p:animEffect>
                                  </p:childTnLst>
                                </p:cTn>
                              </p:par>
                              <p:par>
                                <p:cTn id="95" presetID="53" presetClass="entr" presetSubtype="16" fill="hold" grpId="0" nodeType="withEffect">
                                  <p:stCondLst>
                                    <p:cond delay="1000"/>
                                  </p:stCondLst>
                                  <p:childTnLst>
                                    <p:set>
                                      <p:cBhvr>
                                        <p:cTn id="96" dur="1" fill="hold">
                                          <p:stCondLst>
                                            <p:cond delay="0"/>
                                          </p:stCondLst>
                                        </p:cTn>
                                        <p:tgtEl>
                                          <p:spTgt spid="265"/>
                                        </p:tgtEl>
                                        <p:attrNameLst>
                                          <p:attrName>style.visibility</p:attrName>
                                        </p:attrNameLst>
                                      </p:cBhvr>
                                      <p:to>
                                        <p:strVal val="visible"/>
                                      </p:to>
                                    </p:set>
                                    <p:anim calcmode="lin" valueType="num">
                                      <p:cBhvr>
                                        <p:cTn id="97" dur="500" fill="hold"/>
                                        <p:tgtEl>
                                          <p:spTgt spid="265"/>
                                        </p:tgtEl>
                                        <p:attrNameLst>
                                          <p:attrName>ppt_w</p:attrName>
                                        </p:attrNameLst>
                                      </p:cBhvr>
                                      <p:tavLst>
                                        <p:tav tm="0">
                                          <p:val>
                                            <p:fltVal val="0"/>
                                          </p:val>
                                        </p:tav>
                                        <p:tav tm="100000">
                                          <p:val>
                                            <p:strVal val="#ppt_w"/>
                                          </p:val>
                                        </p:tav>
                                      </p:tavLst>
                                    </p:anim>
                                    <p:anim calcmode="lin" valueType="num">
                                      <p:cBhvr>
                                        <p:cTn id="98" dur="500" fill="hold"/>
                                        <p:tgtEl>
                                          <p:spTgt spid="265"/>
                                        </p:tgtEl>
                                        <p:attrNameLst>
                                          <p:attrName>ppt_h</p:attrName>
                                        </p:attrNameLst>
                                      </p:cBhvr>
                                      <p:tavLst>
                                        <p:tav tm="0">
                                          <p:val>
                                            <p:fltVal val="0"/>
                                          </p:val>
                                        </p:tav>
                                        <p:tav tm="100000">
                                          <p:val>
                                            <p:strVal val="#ppt_h"/>
                                          </p:val>
                                        </p:tav>
                                      </p:tavLst>
                                    </p:anim>
                                    <p:animEffect transition="in" filter="fade">
                                      <p:cBhvr>
                                        <p:cTn id="99" dur="500"/>
                                        <p:tgtEl>
                                          <p:spTgt spid="265"/>
                                        </p:tgtEl>
                                      </p:cBhvr>
                                    </p:animEffect>
                                  </p:childTnLst>
                                </p:cTn>
                              </p:par>
                              <p:par>
                                <p:cTn id="100" presetID="53" presetClass="entr" presetSubtype="16" fill="hold" grpId="0" nodeType="withEffect">
                                  <p:stCondLst>
                                    <p:cond delay="1000"/>
                                  </p:stCondLst>
                                  <p:childTnLst>
                                    <p:set>
                                      <p:cBhvr>
                                        <p:cTn id="101" dur="1" fill="hold">
                                          <p:stCondLst>
                                            <p:cond delay="0"/>
                                          </p:stCondLst>
                                        </p:cTn>
                                        <p:tgtEl>
                                          <p:spTgt spid="266"/>
                                        </p:tgtEl>
                                        <p:attrNameLst>
                                          <p:attrName>style.visibility</p:attrName>
                                        </p:attrNameLst>
                                      </p:cBhvr>
                                      <p:to>
                                        <p:strVal val="visible"/>
                                      </p:to>
                                    </p:set>
                                    <p:anim calcmode="lin" valueType="num">
                                      <p:cBhvr>
                                        <p:cTn id="102" dur="500" fill="hold"/>
                                        <p:tgtEl>
                                          <p:spTgt spid="266"/>
                                        </p:tgtEl>
                                        <p:attrNameLst>
                                          <p:attrName>ppt_w</p:attrName>
                                        </p:attrNameLst>
                                      </p:cBhvr>
                                      <p:tavLst>
                                        <p:tav tm="0">
                                          <p:val>
                                            <p:fltVal val="0"/>
                                          </p:val>
                                        </p:tav>
                                        <p:tav tm="100000">
                                          <p:val>
                                            <p:strVal val="#ppt_w"/>
                                          </p:val>
                                        </p:tav>
                                      </p:tavLst>
                                    </p:anim>
                                    <p:anim calcmode="lin" valueType="num">
                                      <p:cBhvr>
                                        <p:cTn id="103" dur="500" fill="hold"/>
                                        <p:tgtEl>
                                          <p:spTgt spid="266"/>
                                        </p:tgtEl>
                                        <p:attrNameLst>
                                          <p:attrName>ppt_h</p:attrName>
                                        </p:attrNameLst>
                                      </p:cBhvr>
                                      <p:tavLst>
                                        <p:tav tm="0">
                                          <p:val>
                                            <p:fltVal val="0"/>
                                          </p:val>
                                        </p:tav>
                                        <p:tav tm="100000">
                                          <p:val>
                                            <p:strVal val="#ppt_h"/>
                                          </p:val>
                                        </p:tav>
                                      </p:tavLst>
                                    </p:anim>
                                    <p:animEffect transition="in" filter="fade">
                                      <p:cBhvr>
                                        <p:cTn id="104" dur="500"/>
                                        <p:tgtEl>
                                          <p:spTgt spid="266"/>
                                        </p:tgtEl>
                                      </p:cBhvr>
                                    </p:animEffect>
                                  </p:childTnLst>
                                </p:cTn>
                              </p:par>
                              <p:par>
                                <p:cTn id="105" presetID="53" presetClass="entr" presetSubtype="16" fill="hold" grpId="0" nodeType="withEffect">
                                  <p:stCondLst>
                                    <p:cond delay="1000"/>
                                  </p:stCondLst>
                                  <p:childTnLst>
                                    <p:set>
                                      <p:cBhvr>
                                        <p:cTn id="106" dur="1" fill="hold">
                                          <p:stCondLst>
                                            <p:cond delay="0"/>
                                          </p:stCondLst>
                                        </p:cTn>
                                        <p:tgtEl>
                                          <p:spTgt spid="267"/>
                                        </p:tgtEl>
                                        <p:attrNameLst>
                                          <p:attrName>style.visibility</p:attrName>
                                        </p:attrNameLst>
                                      </p:cBhvr>
                                      <p:to>
                                        <p:strVal val="visible"/>
                                      </p:to>
                                    </p:set>
                                    <p:anim calcmode="lin" valueType="num">
                                      <p:cBhvr>
                                        <p:cTn id="107" dur="500" fill="hold"/>
                                        <p:tgtEl>
                                          <p:spTgt spid="267"/>
                                        </p:tgtEl>
                                        <p:attrNameLst>
                                          <p:attrName>ppt_w</p:attrName>
                                        </p:attrNameLst>
                                      </p:cBhvr>
                                      <p:tavLst>
                                        <p:tav tm="0">
                                          <p:val>
                                            <p:fltVal val="0"/>
                                          </p:val>
                                        </p:tav>
                                        <p:tav tm="100000">
                                          <p:val>
                                            <p:strVal val="#ppt_w"/>
                                          </p:val>
                                        </p:tav>
                                      </p:tavLst>
                                    </p:anim>
                                    <p:anim calcmode="lin" valueType="num">
                                      <p:cBhvr>
                                        <p:cTn id="108" dur="500" fill="hold"/>
                                        <p:tgtEl>
                                          <p:spTgt spid="267"/>
                                        </p:tgtEl>
                                        <p:attrNameLst>
                                          <p:attrName>ppt_h</p:attrName>
                                        </p:attrNameLst>
                                      </p:cBhvr>
                                      <p:tavLst>
                                        <p:tav tm="0">
                                          <p:val>
                                            <p:fltVal val="0"/>
                                          </p:val>
                                        </p:tav>
                                        <p:tav tm="100000">
                                          <p:val>
                                            <p:strVal val="#ppt_h"/>
                                          </p:val>
                                        </p:tav>
                                      </p:tavLst>
                                    </p:anim>
                                    <p:animEffect transition="in" filter="fade">
                                      <p:cBhvr>
                                        <p:cTn id="109" dur="500"/>
                                        <p:tgtEl>
                                          <p:spTgt spid="267"/>
                                        </p:tgtEl>
                                      </p:cBhvr>
                                    </p:animEffect>
                                  </p:childTnLst>
                                </p:cTn>
                              </p:par>
                              <p:par>
                                <p:cTn id="110" presetID="53" presetClass="entr" presetSubtype="16" fill="hold" grpId="0" nodeType="withEffect">
                                  <p:stCondLst>
                                    <p:cond delay="1000"/>
                                  </p:stCondLst>
                                  <p:childTnLst>
                                    <p:set>
                                      <p:cBhvr>
                                        <p:cTn id="111" dur="1" fill="hold">
                                          <p:stCondLst>
                                            <p:cond delay="0"/>
                                          </p:stCondLst>
                                        </p:cTn>
                                        <p:tgtEl>
                                          <p:spTgt spid="268"/>
                                        </p:tgtEl>
                                        <p:attrNameLst>
                                          <p:attrName>style.visibility</p:attrName>
                                        </p:attrNameLst>
                                      </p:cBhvr>
                                      <p:to>
                                        <p:strVal val="visible"/>
                                      </p:to>
                                    </p:set>
                                    <p:anim calcmode="lin" valueType="num">
                                      <p:cBhvr>
                                        <p:cTn id="112" dur="500" fill="hold"/>
                                        <p:tgtEl>
                                          <p:spTgt spid="268"/>
                                        </p:tgtEl>
                                        <p:attrNameLst>
                                          <p:attrName>ppt_w</p:attrName>
                                        </p:attrNameLst>
                                      </p:cBhvr>
                                      <p:tavLst>
                                        <p:tav tm="0">
                                          <p:val>
                                            <p:fltVal val="0"/>
                                          </p:val>
                                        </p:tav>
                                        <p:tav tm="100000">
                                          <p:val>
                                            <p:strVal val="#ppt_w"/>
                                          </p:val>
                                        </p:tav>
                                      </p:tavLst>
                                    </p:anim>
                                    <p:anim calcmode="lin" valueType="num">
                                      <p:cBhvr>
                                        <p:cTn id="113" dur="500" fill="hold"/>
                                        <p:tgtEl>
                                          <p:spTgt spid="268"/>
                                        </p:tgtEl>
                                        <p:attrNameLst>
                                          <p:attrName>ppt_h</p:attrName>
                                        </p:attrNameLst>
                                      </p:cBhvr>
                                      <p:tavLst>
                                        <p:tav tm="0">
                                          <p:val>
                                            <p:fltVal val="0"/>
                                          </p:val>
                                        </p:tav>
                                        <p:tav tm="100000">
                                          <p:val>
                                            <p:strVal val="#ppt_h"/>
                                          </p:val>
                                        </p:tav>
                                      </p:tavLst>
                                    </p:anim>
                                    <p:animEffect transition="in" filter="fade">
                                      <p:cBhvr>
                                        <p:cTn id="114" dur="500"/>
                                        <p:tgtEl>
                                          <p:spTgt spid="268"/>
                                        </p:tgtEl>
                                      </p:cBhvr>
                                    </p:animEffect>
                                  </p:childTnLst>
                                </p:cTn>
                              </p:par>
                              <p:par>
                                <p:cTn id="115" presetID="53" presetClass="entr" presetSubtype="16" fill="hold" grpId="0" nodeType="withEffect">
                                  <p:stCondLst>
                                    <p:cond delay="1000"/>
                                  </p:stCondLst>
                                  <p:childTnLst>
                                    <p:set>
                                      <p:cBhvr>
                                        <p:cTn id="116" dur="1" fill="hold">
                                          <p:stCondLst>
                                            <p:cond delay="0"/>
                                          </p:stCondLst>
                                        </p:cTn>
                                        <p:tgtEl>
                                          <p:spTgt spid="269"/>
                                        </p:tgtEl>
                                        <p:attrNameLst>
                                          <p:attrName>style.visibility</p:attrName>
                                        </p:attrNameLst>
                                      </p:cBhvr>
                                      <p:to>
                                        <p:strVal val="visible"/>
                                      </p:to>
                                    </p:set>
                                    <p:anim calcmode="lin" valueType="num">
                                      <p:cBhvr>
                                        <p:cTn id="117" dur="500" fill="hold"/>
                                        <p:tgtEl>
                                          <p:spTgt spid="269"/>
                                        </p:tgtEl>
                                        <p:attrNameLst>
                                          <p:attrName>ppt_w</p:attrName>
                                        </p:attrNameLst>
                                      </p:cBhvr>
                                      <p:tavLst>
                                        <p:tav tm="0">
                                          <p:val>
                                            <p:fltVal val="0"/>
                                          </p:val>
                                        </p:tav>
                                        <p:tav tm="100000">
                                          <p:val>
                                            <p:strVal val="#ppt_w"/>
                                          </p:val>
                                        </p:tav>
                                      </p:tavLst>
                                    </p:anim>
                                    <p:anim calcmode="lin" valueType="num">
                                      <p:cBhvr>
                                        <p:cTn id="118" dur="500" fill="hold"/>
                                        <p:tgtEl>
                                          <p:spTgt spid="269"/>
                                        </p:tgtEl>
                                        <p:attrNameLst>
                                          <p:attrName>ppt_h</p:attrName>
                                        </p:attrNameLst>
                                      </p:cBhvr>
                                      <p:tavLst>
                                        <p:tav tm="0">
                                          <p:val>
                                            <p:fltVal val="0"/>
                                          </p:val>
                                        </p:tav>
                                        <p:tav tm="100000">
                                          <p:val>
                                            <p:strVal val="#ppt_h"/>
                                          </p:val>
                                        </p:tav>
                                      </p:tavLst>
                                    </p:anim>
                                    <p:animEffect transition="in" filter="fade">
                                      <p:cBhvr>
                                        <p:cTn id="119" dur="500"/>
                                        <p:tgtEl>
                                          <p:spTgt spid="269"/>
                                        </p:tgtEl>
                                      </p:cBhvr>
                                    </p:animEffect>
                                  </p:childTnLst>
                                </p:cTn>
                              </p:par>
                              <p:par>
                                <p:cTn id="120" presetID="53" presetClass="entr" presetSubtype="16" fill="hold" grpId="0" nodeType="withEffect">
                                  <p:stCondLst>
                                    <p:cond delay="1000"/>
                                  </p:stCondLst>
                                  <p:childTnLst>
                                    <p:set>
                                      <p:cBhvr>
                                        <p:cTn id="121" dur="1" fill="hold">
                                          <p:stCondLst>
                                            <p:cond delay="0"/>
                                          </p:stCondLst>
                                        </p:cTn>
                                        <p:tgtEl>
                                          <p:spTgt spid="270"/>
                                        </p:tgtEl>
                                        <p:attrNameLst>
                                          <p:attrName>style.visibility</p:attrName>
                                        </p:attrNameLst>
                                      </p:cBhvr>
                                      <p:to>
                                        <p:strVal val="visible"/>
                                      </p:to>
                                    </p:set>
                                    <p:anim calcmode="lin" valueType="num">
                                      <p:cBhvr>
                                        <p:cTn id="122" dur="500" fill="hold"/>
                                        <p:tgtEl>
                                          <p:spTgt spid="270"/>
                                        </p:tgtEl>
                                        <p:attrNameLst>
                                          <p:attrName>ppt_w</p:attrName>
                                        </p:attrNameLst>
                                      </p:cBhvr>
                                      <p:tavLst>
                                        <p:tav tm="0">
                                          <p:val>
                                            <p:fltVal val="0"/>
                                          </p:val>
                                        </p:tav>
                                        <p:tav tm="100000">
                                          <p:val>
                                            <p:strVal val="#ppt_w"/>
                                          </p:val>
                                        </p:tav>
                                      </p:tavLst>
                                    </p:anim>
                                    <p:anim calcmode="lin" valueType="num">
                                      <p:cBhvr>
                                        <p:cTn id="123" dur="500" fill="hold"/>
                                        <p:tgtEl>
                                          <p:spTgt spid="270"/>
                                        </p:tgtEl>
                                        <p:attrNameLst>
                                          <p:attrName>ppt_h</p:attrName>
                                        </p:attrNameLst>
                                      </p:cBhvr>
                                      <p:tavLst>
                                        <p:tav tm="0">
                                          <p:val>
                                            <p:fltVal val="0"/>
                                          </p:val>
                                        </p:tav>
                                        <p:tav tm="100000">
                                          <p:val>
                                            <p:strVal val="#ppt_h"/>
                                          </p:val>
                                        </p:tav>
                                      </p:tavLst>
                                    </p:anim>
                                    <p:animEffect transition="in" filter="fade">
                                      <p:cBhvr>
                                        <p:cTn id="124" dur="500"/>
                                        <p:tgtEl>
                                          <p:spTgt spid="270"/>
                                        </p:tgtEl>
                                      </p:cBhvr>
                                    </p:animEffect>
                                  </p:childTnLst>
                                </p:cTn>
                              </p:par>
                              <p:par>
                                <p:cTn id="125" presetID="53" presetClass="entr" presetSubtype="16" fill="hold" grpId="0" nodeType="withEffect">
                                  <p:stCondLst>
                                    <p:cond delay="1000"/>
                                  </p:stCondLst>
                                  <p:childTnLst>
                                    <p:set>
                                      <p:cBhvr>
                                        <p:cTn id="126" dur="1" fill="hold">
                                          <p:stCondLst>
                                            <p:cond delay="0"/>
                                          </p:stCondLst>
                                        </p:cTn>
                                        <p:tgtEl>
                                          <p:spTgt spid="271"/>
                                        </p:tgtEl>
                                        <p:attrNameLst>
                                          <p:attrName>style.visibility</p:attrName>
                                        </p:attrNameLst>
                                      </p:cBhvr>
                                      <p:to>
                                        <p:strVal val="visible"/>
                                      </p:to>
                                    </p:set>
                                    <p:anim calcmode="lin" valueType="num">
                                      <p:cBhvr>
                                        <p:cTn id="127" dur="500" fill="hold"/>
                                        <p:tgtEl>
                                          <p:spTgt spid="271"/>
                                        </p:tgtEl>
                                        <p:attrNameLst>
                                          <p:attrName>ppt_w</p:attrName>
                                        </p:attrNameLst>
                                      </p:cBhvr>
                                      <p:tavLst>
                                        <p:tav tm="0">
                                          <p:val>
                                            <p:fltVal val="0"/>
                                          </p:val>
                                        </p:tav>
                                        <p:tav tm="100000">
                                          <p:val>
                                            <p:strVal val="#ppt_w"/>
                                          </p:val>
                                        </p:tav>
                                      </p:tavLst>
                                    </p:anim>
                                    <p:anim calcmode="lin" valueType="num">
                                      <p:cBhvr>
                                        <p:cTn id="128" dur="500" fill="hold"/>
                                        <p:tgtEl>
                                          <p:spTgt spid="271"/>
                                        </p:tgtEl>
                                        <p:attrNameLst>
                                          <p:attrName>ppt_h</p:attrName>
                                        </p:attrNameLst>
                                      </p:cBhvr>
                                      <p:tavLst>
                                        <p:tav tm="0">
                                          <p:val>
                                            <p:fltVal val="0"/>
                                          </p:val>
                                        </p:tav>
                                        <p:tav tm="100000">
                                          <p:val>
                                            <p:strVal val="#ppt_h"/>
                                          </p:val>
                                        </p:tav>
                                      </p:tavLst>
                                    </p:anim>
                                    <p:animEffect transition="in" filter="fade">
                                      <p:cBhvr>
                                        <p:cTn id="129" dur="500"/>
                                        <p:tgtEl>
                                          <p:spTgt spid="271"/>
                                        </p:tgtEl>
                                      </p:cBhvr>
                                    </p:animEffect>
                                  </p:childTnLst>
                                </p:cTn>
                              </p:par>
                              <p:par>
                                <p:cTn id="130" presetID="53" presetClass="entr" presetSubtype="16" fill="hold" grpId="0" nodeType="withEffect">
                                  <p:stCondLst>
                                    <p:cond delay="1000"/>
                                  </p:stCondLst>
                                  <p:childTnLst>
                                    <p:set>
                                      <p:cBhvr>
                                        <p:cTn id="131" dur="1" fill="hold">
                                          <p:stCondLst>
                                            <p:cond delay="0"/>
                                          </p:stCondLst>
                                        </p:cTn>
                                        <p:tgtEl>
                                          <p:spTgt spid="272"/>
                                        </p:tgtEl>
                                        <p:attrNameLst>
                                          <p:attrName>style.visibility</p:attrName>
                                        </p:attrNameLst>
                                      </p:cBhvr>
                                      <p:to>
                                        <p:strVal val="visible"/>
                                      </p:to>
                                    </p:set>
                                    <p:anim calcmode="lin" valueType="num">
                                      <p:cBhvr>
                                        <p:cTn id="132" dur="500" fill="hold"/>
                                        <p:tgtEl>
                                          <p:spTgt spid="272"/>
                                        </p:tgtEl>
                                        <p:attrNameLst>
                                          <p:attrName>ppt_w</p:attrName>
                                        </p:attrNameLst>
                                      </p:cBhvr>
                                      <p:tavLst>
                                        <p:tav tm="0">
                                          <p:val>
                                            <p:fltVal val="0"/>
                                          </p:val>
                                        </p:tav>
                                        <p:tav tm="100000">
                                          <p:val>
                                            <p:strVal val="#ppt_w"/>
                                          </p:val>
                                        </p:tav>
                                      </p:tavLst>
                                    </p:anim>
                                    <p:anim calcmode="lin" valueType="num">
                                      <p:cBhvr>
                                        <p:cTn id="133" dur="500" fill="hold"/>
                                        <p:tgtEl>
                                          <p:spTgt spid="272"/>
                                        </p:tgtEl>
                                        <p:attrNameLst>
                                          <p:attrName>ppt_h</p:attrName>
                                        </p:attrNameLst>
                                      </p:cBhvr>
                                      <p:tavLst>
                                        <p:tav tm="0">
                                          <p:val>
                                            <p:fltVal val="0"/>
                                          </p:val>
                                        </p:tav>
                                        <p:tav tm="100000">
                                          <p:val>
                                            <p:strVal val="#ppt_h"/>
                                          </p:val>
                                        </p:tav>
                                      </p:tavLst>
                                    </p:anim>
                                    <p:animEffect transition="in" filter="fade">
                                      <p:cBhvr>
                                        <p:cTn id="134" dur="500"/>
                                        <p:tgtEl>
                                          <p:spTgt spid="272"/>
                                        </p:tgtEl>
                                      </p:cBhvr>
                                    </p:animEffect>
                                  </p:childTnLst>
                                </p:cTn>
                              </p:par>
                              <p:par>
                                <p:cTn id="135" presetID="53" presetClass="entr" presetSubtype="16" fill="hold" nodeType="withEffect">
                                  <p:stCondLst>
                                    <p:cond delay="1500"/>
                                  </p:stCondLst>
                                  <p:childTnLst>
                                    <p:set>
                                      <p:cBhvr>
                                        <p:cTn id="136" dur="1" fill="hold">
                                          <p:stCondLst>
                                            <p:cond delay="0"/>
                                          </p:stCondLst>
                                        </p:cTn>
                                        <p:tgtEl>
                                          <p:spTgt spid="273"/>
                                        </p:tgtEl>
                                        <p:attrNameLst>
                                          <p:attrName>style.visibility</p:attrName>
                                        </p:attrNameLst>
                                      </p:cBhvr>
                                      <p:to>
                                        <p:strVal val="visible"/>
                                      </p:to>
                                    </p:set>
                                    <p:anim calcmode="lin" valueType="num">
                                      <p:cBhvr>
                                        <p:cTn id="137" dur="500" fill="hold"/>
                                        <p:tgtEl>
                                          <p:spTgt spid="273"/>
                                        </p:tgtEl>
                                        <p:attrNameLst>
                                          <p:attrName>ppt_w</p:attrName>
                                        </p:attrNameLst>
                                      </p:cBhvr>
                                      <p:tavLst>
                                        <p:tav tm="0">
                                          <p:val>
                                            <p:fltVal val="0"/>
                                          </p:val>
                                        </p:tav>
                                        <p:tav tm="100000">
                                          <p:val>
                                            <p:strVal val="#ppt_w"/>
                                          </p:val>
                                        </p:tav>
                                      </p:tavLst>
                                    </p:anim>
                                    <p:anim calcmode="lin" valueType="num">
                                      <p:cBhvr>
                                        <p:cTn id="138" dur="500" fill="hold"/>
                                        <p:tgtEl>
                                          <p:spTgt spid="273"/>
                                        </p:tgtEl>
                                        <p:attrNameLst>
                                          <p:attrName>ppt_h</p:attrName>
                                        </p:attrNameLst>
                                      </p:cBhvr>
                                      <p:tavLst>
                                        <p:tav tm="0">
                                          <p:val>
                                            <p:fltVal val="0"/>
                                          </p:val>
                                        </p:tav>
                                        <p:tav tm="100000">
                                          <p:val>
                                            <p:strVal val="#ppt_h"/>
                                          </p:val>
                                        </p:tav>
                                      </p:tavLst>
                                    </p:anim>
                                    <p:animEffect transition="in" filter="fade">
                                      <p:cBhvr>
                                        <p:cTn id="139" dur="500"/>
                                        <p:tgtEl>
                                          <p:spTgt spid="273"/>
                                        </p:tgtEl>
                                      </p:cBhvr>
                                    </p:animEffect>
                                  </p:childTnLst>
                                </p:cTn>
                              </p:par>
                              <p:par>
                                <p:cTn id="140" presetID="53" presetClass="entr" presetSubtype="16" fill="hold" grpId="0" nodeType="withEffect">
                                  <p:stCondLst>
                                    <p:cond delay="1500"/>
                                  </p:stCondLst>
                                  <p:childTnLst>
                                    <p:set>
                                      <p:cBhvr>
                                        <p:cTn id="141" dur="1" fill="hold">
                                          <p:stCondLst>
                                            <p:cond delay="0"/>
                                          </p:stCondLst>
                                        </p:cTn>
                                        <p:tgtEl>
                                          <p:spTgt spid="278"/>
                                        </p:tgtEl>
                                        <p:attrNameLst>
                                          <p:attrName>style.visibility</p:attrName>
                                        </p:attrNameLst>
                                      </p:cBhvr>
                                      <p:to>
                                        <p:strVal val="visible"/>
                                      </p:to>
                                    </p:set>
                                    <p:anim calcmode="lin" valueType="num">
                                      <p:cBhvr>
                                        <p:cTn id="142" dur="500" fill="hold"/>
                                        <p:tgtEl>
                                          <p:spTgt spid="278"/>
                                        </p:tgtEl>
                                        <p:attrNameLst>
                                          <p:attrName>ppt_w</p:attrName>
                                        </p:attrNameLst>
                                      </p:cBhvr>
                                      <p:tavLst>
                                        <p:tav tm="0">
                                          <p:val>
                                            <p:fltVal val="0"/>
                                          </p:val>
                                        </p:tav>
                                        <p:tav tm="100000">
                                          <p:val>
                                            <p:strVal val="#ppt_w"/>
                                          </p:val>
                                        </p:tav>
                                      </p:tavLst>
                                    </p:anim>
                                    <p:anim calcmode="lin" valueType="num">
                                      <p:cBhvr>
                                        <p:cTn id="143" dur="500" fill="hold"/>
                                        <p:tgtEl>
                                          <p:spTgt spid="278"/>
                                        </p:tgtEl>
                                        <p:attrNameLst>
                                          <p:attrName>ppt_h</p:attrName>
                                        </p:attrNameLst>
                                      </p:cBhvr>
                                      <p:tavLst>
                                        <p:tav tm="0">
                                          <p:val>
                                            <p:fltVal val="0"/>
                                          </p:val>
                                        </p:tav>
                                        <p:tav tm="100000">
                                          <p:val>
                                            <p:strVal val="#ppt_h"/>
                                          </p:val>
                                        </p:tav>
                                      </p:tavLst>
                                    </p:anim>
                                    <p:animEffect transition="in" filter="fade">
                                      <p:cBhvr>
                                        <p:cTn id="144" dur="500"/>
                                        <p:tgtEl>
                                          <p:spTgt spid="278"/>
                                        </p:tgtEl>
                                      </p:cBhvr>
                                    </p:animEffect>
                                  </p:childTnLst>
                                </p:cTn>
                              </p:par>
                              <p:par>
                                <p:cTn id="145" presetID="53" presetClass="entr" presetSubtype="16" fill="hold" nodeType="withEffect">
                                  <p:stCondLst>
                                    <p:cond delay="1500"/>
                                  </p:stCondLst>
                                  <p:childTnLst>
                                    <p:set>
                                      <p:cBhvr>
                                        <p:cTn id="146" dur="1" fill="hold">
                                          <p:stCondLst>
                                            <p:cond delay="0"/>
                                          </p:stCondLst>
                                        </p:cTn>
                                        <p:tgtEl>
                                          <p:spTgt spid="279"/>
                                        </p:tgtEl>
                                        <p:attrNameLst>
                                          <p:attrName>style.visibility</p:attrName>
                                        </p:attrNameLst>
                                      </p:cBhvr>
                                      <p:to>
                                        <p:strVal val="visible"/>
                                      </p:to>
                                    </p:set>
                                    <p:anim calcmode="lin" valueType="num">
                                      <p:cBhvr>
                                        <p:cTn id="147" dur="500" fill="hold"/>
                                        <p:tgtEl>
                                          <p:spTgt spid="279"/>
                                        </p:tgtEl>
                                        <p:attrNameLst>
                                          <p:attrName>ppt_w</p:attrName>
                                        </p:attrNameLst>
                                      </p:cBhvr>
                                      <p:tavLst>
                                        <p:tav tm="0">
                                          <p:val>
                                            <p:fltVal val="0"/>
                                          </p:val>
                                        </p:tav>
                                        <p:tav tm="100000">
                                          <p:val>
                                            <p:strVal val="#ppt_w"/>
                                          </p:val>
                                        </p:tav>
                                      </p:tavLst>
                                    </p:anim>
                                    <p:anim calcmode="lin" valueType="num">
                                      <p:cBhvr>
                                        <p:cTn id="148" dur="500" fill="hold"/>
                                        <p:tgtEl>
                                          <p:spTgt spid="279"/>
                                        </p:tgtEl>
                                        <p:attrNameLst>
                                          <p:attrName>ppt_h</p:attrName>
                                        </p:attrNameLst>
                                      </p:cBhvr>
                                      <p:tavLst>
                                        <p:tav tm="0">
                                          <p:val>
                                            <p:fltVal val="0"/>
                                          </p:val>
                                        </p:tav>
                                        <p:tav tm="100000">
                                          <p:val>
                                            <p:strVal val="#ppt_h"/>
                                          </p:val>
                                        </p:tav>
                                      </p:tavLst>
                                    </p:anim>
                                    <p:animEffect transition="in" filter="fade">
                                      <p:cBhvr>
                                        <p:cTn id="149" dur="500"/>
                                        <p:tgtEl>
                                          <p:spTgt spid="279"/>
                                        </p:tgtEl>
                                      </p:cBhvr>
                                    </p:animEffect>
                                  </p:childTnLst>
                                </p:cTn>
                              </p:par>
                              <p:par>
                                <p:cTn id="150" presetID="53" presetClass="entr" presetSubtype="16" fill="hold" grpId="0" nodeType="withEffect">
                                  <p:stCondLst>
                                    <p:cond delay="1500"/>
                                  </p:stCondLst>
                                  <p:childTnLst>
                                    <p:set>
                                      <p:cBhvr>
                                        <p:cTn id="151" dur="1" fill="hold">
                                          <p:stCondLst>
                                            <p:cond delay="0"/>
                                          </p:stCondLst>
                                        </p:cTn>
                                        <p:tgtEl>
                                          <p:spTgt spid="280"/>
                                        </p:tgtEl>
                                        <p:attrNameLst>
                                          <p:attrName>style.visibility</p:attrName>
                                        </p:attrNameLst>
                                      </p:cBhvr>
                                      <p:to>
                                        <p:strVal val="visible"/>
                                      </p:to>
                                    </p:set>
                                    <p:anim calcmode="lin" valueType="num">
                                      <p:cBhvr>
                                        <p:cTn id="152" dur="500" fill="hold"/>
                                        <p:tgtEl>
                                          <p:spTgt spid="280"/>
                                        </p:tgtEl>
                                        <p:attrNameLst>
                                          <p:attrName>ppt_w</p:attrName>
                                        </p:attrNameLst>
                                      </p:cBhvr>
                                      <p:tavLst>
                                        <p:tav tm="0">
                                          <p:val>
                                            <p:fltVal val="0"/>
                                          </p:val>
                                        </p:tav>
                                        <p:tav tm="100000">
                                          <p:val>
                                            <p:strVal val="#ppt_w"/>
                                          </p:val>
                                        </p:tav>
                                      </p:tavLst>
                                    </p:anim>
                                    <p:anim calcmode="lin" valueType="num">
                                      <p:cBhvr>
                                        <p:cTn id="153" dur="500" fill="hold"/>
                                        <p:tgtEl>
                                          <p:spTgt spid="280"/>
                                        </p:tgtEl>
                                        <p:attrNameLst>
                                          <p:attrName>ppt_h</p:attrName>
                                        </p:attrNameLst>
                                      </p:cBhvr>
                                      <p:tavLst>
                                        <p:tav tm="0">
                                          <p:val>
                                            <p:fltVal val="0"/>
                                          </p:val>
                                        </p:tav>
                                        <p:tav tm="100000">
                                          <p:val>
                                            <p:strVal val="#ppt_h"/>
                                          </p:val>
                                        </p:tav>
                                      </p:tavLst>
                                    </p:anim>
                                    <p:animEffect transition="in" filter="fade">
                                      <p:cBhvr>
                                        <p:cTn id="154" dur="500"/>
                                        <p:tgtEl>
                                          <p:spTgt spid="280"/>
                                        </p:tgtEl>
                                      </p:cBhvr>
                                    </p:animEffect>
                                  </p:childTnLst>
                                </p:cTn>
                              </p:par>
                              <p:par>
                                <p:cTn id="155" presetID="53" presetClass="entr" presetSubtype="16" fill="hold" nodeType="withEffect">
                                  <p:stCondLst>
                                    <p:cond delay="1500"/>
                                  </p:stCondLst>
                                  <p:childTnLst>
                                    <p:set>
                                      <p:cBhvr>
                                        <p:cTn id="156" dur="1" fill="hold">
                                          <p:stCondLst>
                                            <p:cond delay="0"/>
                                          </p:stCondLst>
                                        </p:cTn>
                                        <p:tgtEl>
                                          <p:spTgt spid="281"/>
                                        </p:tgtEl>
                                        <p:attrNameLst>
                                          <p:attrName>style.visibility</p:attrName>
                                        </p:attrNameLst>
                                      </p:cBhvr>
                                      <p:to>
                                        <p:strVal val="visible"/>
                                      </p:to>
                                    </p:set>
                                    <p:anim calcmode="lin" valueType="num">
                                      <p:cBhvr>
                                        <p:cTn id="157" dur="500" fill="hold"/>
                                        <p:tgtEl>
                                          <p:spTgt spid="281"/>
                                        </p:tgtEl>
                                        <p:attrNameLst>
                                          <p:attrName>ppt_w</p:attrName>
                                        </p:attrNameLst>
                                      </p:cBhvr>
                                      <p:tavLst>
                                        <p:tav tm="0">
                                          <p:val>
                                            <p:fltVal val="0"/>
                                          </p:val>
                                        </p:tav>
                                        <p:tav tm="100000">
                                          <p:val>
                                            <p:strVal val="#ppt_w"/>
                                          </p:val>
                                        </p:tav>
                                      </p:tavLst>
                                    </p:anim>
                                    <p:anim calcmode="lin" valueType="num">
                                      <p:cBhvr>
                                        <p:cTn id="158" dur="500" fill="hold"/>
                                        <p:tgtEl>
                                          <p:spTgt spid="281"/>
                                        </p:tgtEl>
                                        <p:attrNameLst>
                                          <p:attrName>ppt_h</p:attrName>
                                        </p:attrNameLst>
                                      </p:cBhvr>
                                      <p:tavLst>
                                        <p:tav tm="0">
                                          <p:val>
                                            <p:fltVal val="0"/>
                                          </p:val>
                                        </p:tav>
                                        <p:tav tm="100000">
                                          <p:val>
                                            <p:strVal val="#ppt_h"/>
                                          </p:val>
                                        </p:tav>
                                      </p:tavLst>
                                    </p:anim>
                                    <p:animEffect transition="in" filter="fade">
                                      <p:cBhvr>
                                        <p:cTn id="159" dur="500"/>
                                        <p:tgtEl>
                                          <p:spTgt spid="281"/>
                                        </p:tgtEl>
                                      </p:cBhvr>
                                    </p:animEffect>
                                  </p:childTnLst>
                                </p:cTn>
                              </p:par>
                              <p:par>
                                <p:cTn id="160" presetID="53" presetClass="entr" presetSubtype="16" fill="hold" grpId="0" nodeType="withEffect">
                                  <p:stCondLst>
                                    <p:cond delay="1500"/>
                                  </p:stCondLst>
                                  <p:childTnLst>
                                    <p:set>
                                      <p:cBhvr>
                                        <p:cTn id="161" dur="1" fill="hold">
                                          <p:stCondLst>
                                            <p:cond delay="0"/>
                                          </p:stCondLst>
                                        </p:cTn>
                                        <p:tgtEl>
                                          <p:spTgt spid="282"/>
                                        </p:tgtEl>
                                        <p:attrNameLst>
                                          <p:attrName>style.visibility</p:attrName>
                                        </p:attrNameLst>
                                      </p:cBhvr>
                                      <p:to>
                                        <p:strVal val="visible"/>
                                      </p:to>
                                    </p:set>
                                    <p:anim calcmode="lin" valueType="num">
                                      <p:cBhvr>
                                        <p:cTn id="162" dur="500" fill="hold"/>
                                        <p:tgtEl>
                                          <p:spTgt spid="282"/>
                                        </p:tgtEl>
                                        <p:attrNameLst>
                                          <p:attrName>ppt_w</p:attrName>
                                        </p:attrNameLst>
                                      </p:cBhvr>
                                      <p:tavLst>
                                        <p:tav tm="0">
                                          <p:val>
                                            <p:fltVal val="0"/>
                                          </p:val>
                                        </p:tav>
                                        <p:tav tm="100000">
                                          <p:val>
                                            <p:strVal val="#ppt_w"/>
                                          </p:val>
                                        </p:tav>
                                      </p:tavLst>
                                    </p:anim>
                                    <p:anim calcmode="lin" valueType="num">
                                      <p:cBhvr>
                                        <p:cTn id="163" dur="500" fill="hold"/>
                                        <p:tgtEl>
                                          <p:spTgt spid="282"/>
                                        </p:tgtEl>
                                        <p:attrNameLst>
                                          <p:attrName>ppt_h</p:attrName>
                                        </p:attrNameLst>
                                      </p:cBhvr>
                                      <p:tavLst>
                                        <p:tav tm="0">
                                          <p:val>
                                            <p:fltVal val="0"/>
                                          </p:val>
                                        </p:tav>
                                        <p:tav tm="100000">
                                          <p:val>
                                            <p:strVal val="#ppt_h"/>
                                          </p:val>
                                        </p:tav>
                                      </p:tavLst>
                                    </p:anim>
                                    <p:animEffect transition="in" filter="fade">
                                      <p:cBhvr>
                                        <p:cTn id="164" dur="500"/>
                                        <p:tgtEl>
                                          <p:spTgt spid="282"/>
                                        </p:tgtEl>
                                      </p:cBhvr>
                                    </p:animEffect>
                                  </p:childTnLst>
                                </p:cTn>
                              </p:par>
                              <p:par>
                                <p:cTn id="165" presetID="53" presetClass="entr" presetSubtype="16" fill="hold" grpId="0" nodeType="withEffect">
                                  <p:stCondLst>
                                    <p:cond delay="1500"/>
                                  </p:stCondLst>
                                  <p:childTnLst>
                                    <p:set>
                                      <p:cBhvr>
                                        <p:cTn id="166" dur="1" fill="hold">
                                          <p:stCondLst>
                                            <p:cond delay="0"/>
                                          </p:stCondLst>
                                        </p:cTn>
                                        <p:tgtEl>
                                          <p:spTgt spid="283"/>
                                        </p:tgtEl>
                                        <p:attrNameLst>
                                          <p:attrName>style.visibility</p:attrName>
                                        </p:attrNameLst>
                                      </p:cBhvr>
                                      <p:to>
                                        <p:strVal val="visible"/>
                                      </p:to>
                                    </p:set>
                                    <p:anim calcmode="lin" valueType="num">
                                      <p:cBhvr>
                                        <p:cTn id="167" dur="500" fill="hold"/>
                                        <p:tgtEl>
                                          <p:spTgt spid="283"/>
                                        </p:tgtEl>
                                        <p:attrNameLst>
                                          <p:attrName>ppt_w</p:attrName>
                                        </p:attrNameLst>
                                      </p:cBhvr>
                                      <p:tavLst>
                                        <p:tav tm="0">
                                          <p:val>
                                            <p:fltVal val="0"/>
                                          </p:val>
                                        </p:tav>
                                        <p:tav tm="100000">
                                          <p:val>
                                            <p:strVal val="#ppt_w"/>
                                          </p:val>
                                        </p:tav>
                                      </p:tavLst>
                                    </p:anim>
                                    <p:anim calcmode="lin" valueType="num">
                                      <p:cBhvr>
                                        <p:cTn id="168" dur="500" fill="hold"/>
                                        <p:tgtEl>
                                          <p:spTgt spid="283"/>
                                        </p:tgtEl>
                                        <p:attrNameLst>
                                          <p:attrName>ppt_h</p:attrName>
                                        </p:attrNameLst>
                                      </p:cBhvr>
                                      <p:tavLst>
                                        <p:tav tm="0">
                                          <p:val>
                                            <p:fltVal val="0"/>
                                          </p:val>
                                        </p:tav>
                                        <p:tav tm="100000">
                                          <p:val>
                                            <p:strVal val="#ppt_h"/>
                                          </p:val>
                                        </p:tav>
                                      </p:tavLst>
                                    </p:anim>
                                    <p:animEffect transition="in" filter="fade">
                                      <p:cBhvr>
                                        <p:cTn id="169" dur="500"/>
                                        <p:tgtEl>
                                          <p:spTgt spid="283"/>
                                        </p:tgtEl>
                                      </p:cBhvr>
                                    </p:animEffect>
                                  </p:childTnLst>
                                </p:cTn>
                              </p:par>
                              <p:par>
                                <p:cTn id="170" presetID="53" presetClass="entr" presetSubtype="16" fill="hold" grpId="0" nodeType="withEffect">
                                  <p:stCondLst>
                                    <p:cond delay="1500"/>
                                  </p:stCondLst>
                                  <p:childTnLst>
                                    <p:set>
                                      <p:cBhvr>
                                        <p:cTn id="171" dur="1" fill="hold">
                                          <p:stCondLst>
                                            <p:cond delay="0"/>
                                          </p:stCondLst>
                                        </p:cTn>
                                        <p:tgtEl>
                                          <p:spTgt spid="284"/>
                                        </p:tgtEl>
                                        <p:attrNameLst>
                                          <p:attrName>style.visibility</p:attrName>
                                        </p:attrNameLst>
                                      </p:cBhvr>
                                      <p:to>
                                        <p:strVal val="visible"/>
                                      </p:to>
                                    </p:set>
                                    <p:anim calcmode="lin" valueType="num">
                                      <p:cBhvr>
                                        <p:cTn id="172" dur="500" fill="hold"/>
                                        <p:tgtEl>
                                          <p:spTgt spid="284"/>
                                        </p:tgtEl>
                                        <p:attrNameLst>
                                          <p:attrName>ppt_w</p:attrName>
                                        </p:attrNameLst>
                                      </p:cBhvr>
                                      <p:tavLst>
                                        <p:tav tm="0">
                                          <p:val>
                                            <p:fltVal val="0"/>
                                          </p:val>
                                        </p:tav>
                                        <p:tav tm="100000">
                                          <p:val>
                                            <p:strVal val="#ppt_w"/>
                                          </p:val>
                                        </p:tav>
                                      </p:tavLst>
                                    </p:anim>
                                    <p:anim calcmode="lin" valueType="num">
                                      <p:cBhvr>
                                        <p:cTn id="173" dur="500" fill="hold"/>
                                        <p:tgtEl>
                                          <p:spTgt spid="284"/>
                                        </p:tgtEl>
                                        <p:attrNameLst>
                                          <p:attrName>ppt_h</p:attrName>
                                        </p:attrNameLst>
                                      </p:cBhvr>
                                      <p:tavLst>
                                        <p:tav tm="0">
                                          <p:val>
                                            <p:fltVal val="0"/>
                                          </p:val>
                                        </p:tav>
                                        <p:tav tm="100000">
                                          <p:val>
                                            <p:strVal val="#ppt_h"/>
                                          </p:val>
                                        </p:tav>
                                      </p:tavLst>
                                    </p:anim>
                                    <p:animEffect transition="in" filter="fade">
                                      <p:cBhvr>
                                        <p:cTn id="174" dur="500"/>
                                        <p:tgtEl>
                                          <p:spTgt spid="284"/>
                                        </p:tgtEl>
                                      </p:cBhvr>
                                    </p:animEffect>
                                  </p:childTnLst>
                                </p:cTn>
                              </p:par>
                              <p:par>
                                <p:cTn id="175" presetID="53" presetClass="entr" presetSubtype="16" fill="hold" grpId="0" nodeType="withEffect">
                                  <p:stCondLst>
                                    <p:cond delay="1500"/>
                                  </p:stCondLst>
                                  <p:childTnLst>
                                    <p:set>
                                      <p:cBhvr>
                                        <p:cTn id="176" dur="1" fill="hold">
                                          <p:stCondLst>
                                            <p:cond delay="0"/>
                                          </p:stCondLst>
                                        </p:cTn>
                                        <p:tgtEl>
                                          <p:spTgt spid="285"/>
                                        </p:tgtEl>
                                        <p:attrNameLst>
                                          <p:attrName>style.visibility</p:attrName>
                                        </p:attrNameLst>
                                      </p:cBhvr>
                                      <p:to>
                                        <p:strVal val="visible"/>
                                      </p:to>
                                    </p:set>
                                    <p:anim calcmode="lin" valueType="num">
                                      <p:cBhvr>
                                        <p:cTn id="177" dur="500" fill="hold"/>
                                        <p:tgtEl>
                                          <p:spTgt spid="285"/>
                                        </p:tgtEl>
                                        <p:attrNameLst>
                                          <p:attrName>ppt_w</p:attrName>
                                        </p:attrNameLst>
                                      </p:cBhvr>
                                      <p:tavLst>
                                        <p:tav tm="0">
                                          <p:val>
                                            <p:fltVal val="0"/>
                                          </p:val>
                                        </p:tav>
                                        <p:tav tm="100000">
                                          <p:val>
                                            <p:strVal val="#ppt_w"/>
                                          </p:val>
                                        </p:tav>
                                      </p:tavLst>
                                    </p:anim>
                                    <p:anim calcmode="lin" valueType="num">
                                      <p:cBhvr>
                                        <p:cTn id="178" dur="500" fill="hold"/>
                                        <p:tgtEl>
                                          <p:spTgt spid="285"/>
                                        </p:tgtEl>
                                        <p:attrNameLst>
                                          <p:attrName>ppt_h</p:attrName>
                                        </p:attrNameLst>
                                      </p:cBhvr>
                                      <p:tavLst>
                                        <p:tav tm="0">
                                          <p:val>
                                            <p:fltVal val="0"/>
                                          </p:val>
                                        </p:tav>
                                        <p:tav tm="100000">
                                          <p:val>
                                            <p:strVal val="#ppt_h"/>
                                          </p:val>
                                        </p:tav>
                                      </p:tavLst>
                                    </p:anim>
                                    <p:animEffect transition="in" filter="fade">
                                      <p:cBhvr>
                                        <p:cTn id="179" dur="500"/>
                                        <p:tgtEl>
                                          <p:spTgt spid="285"/>
                                        </p:tgtEl>
                                      </p:cBhvr>
                                    </p:animEffect>
                                  </p:childTnLst>
                                </p:cTn>
                              </p:par>
                              <p:par>
                                <p:cTn id="180" presetID="53" presetClass="entr" presetSubtype="16" fill="hold" grpId="0" nodeType="withEffect">
                                  <p:stCondLst>
                                    <p:cond delay="1500"/>
                                  </p:stCondLst>
                                  <p:childTnLst>
                                    <p:set>
                                      <p:cBhvr>
                                        <p:cTn id="181" dur="1" fill="hold">
                                          <p:stCondLst>
                                            <p:cond delay="0"/>
                                          </p:stCondLst>
                                        </p:cTn>
                                        <p:tgtEl>
                                          <p:spTgt spid="286"/>
                                        </p:tgtEl>
                                        <p:attrNameLst>
                                          <p:attrName>style.visibility</p:attrName>
                                        </p:attrNameLst>
                                      </p:cBhvr>
                                      <p:to>
                                        <p:strVal val="visible"/>
                                      </p:to>
                                    </p:set>
                                    <p:anim calcmode="lin" valueType="num">
                                      <p:cBhvr>
                                        <p:cTn id="182" dur="500" fill="hold"/>
                                        <p:tgtEl>
                                          <p:spTgt spid="286"/>
                                        </p:tgtEl>
                                        <p:attrNameLst>
                                          <p:attrName>ppt_w</p:attrName>
                                        </p:attrNameLst>
                                      </p:cBhvr>
                                      <p:tavLst>
                                        <p:tav tm="0">
                                          <p:val>
                                            <p:fltVal val="0"/>
                                          </p:val>
                                        </p:tav>
                                        <p:tav tm="100000">
                                          <p:val>
                                            <p:strVal val="#ppt_w"/>
                                          </p:val>
                                        </p:tav>
                                      </p:tavLst>
                                    </p:anim>
                                    <p:anim calcmode="lin" valueType="num">
                                      <p:cBhvr>
                                        <p:cTn id="183" dur="500" fill="hold"/>
                                        <p:tgtEl>
                                          <p:spTgt spid="286"/>
                                        </p:tgtEl>
                                        <p:attrNameLst>
                                          <p:attrName>ppt_h</p:attrName>
                                        </p:attrNameLst>
                                      </p:cBhvr>
                                      <p:tavLst>
                                        <p:tav tm="0">
                                          <p:val>
                                            <p:fltVal val="0"/>
                                          </p:val>
                                        </p:tav>
                                        <p:tav tm="100000">
                                          <p:val>
                                            <p:strVal val="#ppt_h"/>
                                          </p:val>
                                        </p:tav>
                                      </p:tavLst>
                                    </p:anim>
                                    <p:animEffect transition="in" filter="fade">
                                      <p:cBhvr>
                                        <p:cTn id="184" dur="500"/>
                                        <p:tgtEl>
                                          <p:spTgt spid="286"/>
                                        </p:tgtEl>
                                      </p:cBhvr>
                                    </p:animEffect>
                                  </p:childTnLst>
                                </p:cTn>
                              </p:par>
                              <p:par>
                                <p:cTn id="185" presetID="53" presetClass="entr" presetSubtype="16" fill="hold" grpId="0" nodeType="withEffect">
                                  <p:stCondLst>
                                    <p:cond delay="1500"/>
                                  </p:stCondLst>
                                  <p:childTnLst>
                                    <p:set>
                                      <p:cBhvr>
                                        <p:cTn id="186" dur="1" fill="hold">
                                          <p:stCondLst>
                                            <p:cond delay="0"/>
                                          </p:stCondLst>
                                        </p:cTn>
                                        <p:tgtEl>
                                          <p:spTgt spid="287"/>
                                        </p:tgtEl>
                                        <p:attrNameLst>
                                          <p:attrName>style.visibility</p:attrName>
                                        </p:attrNameLst>
                                      </p:cBhvr>
                                      <p:to>
                                        <p:strVal val="visible"/>
                                      </p:to>
                                    </p:set>
                                    <p:anim calcmode="lin" valueType="num">
                                      <p:cBhvr>
                                        <p:cTn id="187" dur="500" fill="hold"/>
                                        <p:tgtEl>
                                          <p:spTgt spid="287"/>
                                        </p:tgtEl>
                                        <p:attrNameLst>
                                          <p:attrName>ppt_w</p:attrName>
                                        </p:attrNameLst>
                                      </p:cBhvr>
                                      <p:tavLst>
                                        <p:tav tm="0">
                                          <p:val>
                                            <p:fltVal val="0"/>
                                          </p:val>
                                        </p:tav>
                                        <p:tav tm="100000">
                                          <p:val>
                                            <p:strVal val="#ppt_w"/>
                                          </p:val>
                                        </p:tav>
                                      </p:tavLst>
                                    </p:anim>
                                    <p:anim calcmode="lin" valueType="num">
                                      <p:cBhvr>
                                        <p:cTn id="188" dur="500" fill="hold"/>
                                        <p:tgtEl>
                                          <p:spTgt spid="287"/>
                                        </p:tgtEl>
                                        <p:attrNameLst>
                                          <p:attrName>ppt_h</p:attrName>
                                        </p:attrNameLst>
                                      </p:cBhvr>
                                      <p:tavLst>
                                        <p:tav tm="0">
                                          <p:val>
                                            <p:fltVal val="0"/>
                                          </p:val>
                                        </p:tav>
                                        <p:tav tm="100000">
                                          <p:val>
                                            <p:strVal val="#ppt_h"/>
                                          </p:val>
                                        </p:tav>
                                      </p:tavLst>
                                    </p:anim>
                                    <p:animEffect transition="in" filter="fade">
                                      <p:cBhvr>
                                        <p:cTn id="189" dur="500"/>
                                        <p:tgtEl>
                                          <p:spTgt spid="287"/>
                                        </p:tgtEl>
                                      </p:cBhvr>
                                    </p:animEffect>
                                  </p:childTnLst>
                                </p:cTn>
                              </p:par>
                              <p:par>
                                <p:cTn id="190" presetID="53" presetClass="entr" presetSubtype="16" fill="hold" grpId="0" nodeType="withEffect">
                                  <p:stCondLst>
                                    <p:cond delay="1500"/>
                                  </p:stCondLst>
                                  <p:childTnLst>
                                    <p:set>
                                      <p:cBhvr>
                                        <p:cTn id="191" dur="1" fill="hold">
                                          <p:stCondLst>
                                            <p:cond delay="0"/>
                                          </p:stCondLst>
                                        </p:cTn>
                                        <p:tgtEl>
                                          <p:spTgt spid="288"/>
                                        </p:tgtEl>
                                        <p:attrNameLst>
                                          <p:attrName>style.visibility</p:attrName>
                                        </p:attrNameLst>
                                      </p:cBhvr>
                                      <p:to>
                                        <p:strVal val="visible"/>
                                      </p:to>
                                    </p:set>
                                    <p:anim calcmode="lin" valueType="num">
                                      <p:cBhvr>
                                        <p:cTn id="192" dur="500" fill="hold"/>
                                        <p:tgtEl>
                                          <p:spTgt spid="288"/>
                                        </p:tgtEl>
                                        <p:attrNameLst>
                                          <p:attrName>ppt_w</p:attrName>
                                        </p:attrNameLst>
                                      </p:cBhvr>
                                      <p:tavLst>
                                        <p:tav tm="0">
                                          <p:val>
                                            <p:fltVal val="0"/>
                                          </p:val>
                                        </p:tav>
                                        <p:tav tm="100000">
                                          <p:val>
                                            <p:strVal val="#ppt_w"/>
                                          </p:val>
                                        </p:tav>
                                      </p:tavLst>
                                    </p:anim>
                                    <p:anim calcmode="lin" valueType="num">
                                      <p:cBhvr>
                                        <p:cTn id="193" dur="500" fill="hold"/>
                                        <p:tgtEl>
                                          <p:spTgt spid="288"/>
                                        </p:tgtEl>
                                        <p:attrNameLst>
                                          <p:attrName>ppt_h</p:attrName>
                                        </p:attrNameLst>
                                      </p:cBhvr>
                                      <p:tavLst>
                                        <p:tav tm="0">
                                          <p:val>
                                            <p:fltVal val="0"/>
                                          </p:val>
                                        </p:tav>
                                        <p:tav tm="100000">
                                          <p:val>
                                            <p:strVal val="#ppt_h"/>
                                          </p:val>
                                        </p:tav>
                                      </p:tavLst>
                                    </p:anim>
                                    <p:animEffect transition="in" filter="fade">
                                      <p:cBhvr>
                                        <p:cTn id="194" dur="500"/>
                                        <p:tgtEl>
                                          <p:spTgt spid="288"/>
                                        </p:tgtEl>
                                      </p:cBhvr>
                                    </p:animEffect>
                                  </p:childTnLst>
                                </p:cTn>
                              </p:par>
                              <p:par>
                                <p:cTn id="195" presetID="53" presetClass="entr" presetSubtype="16" fill="hold" grpId="0" nodeType="withEffect">
                                  <p:stCondLst>
                                    <p:cond delay="1500"/>
                                  </p:stCondLst>
                                  <p:childTnLst>
                                    <p:set>
                                      <p:cBhvr>
                                        <p:cTn id="196" dur="1" fill="hold">
                                          <p:stCondLst>
                                            <p:cond delay="0"/>
                                          </p:stCondLst>
                                        </p:cTn>
                                        <p:tgtEl>
                                          <p:spTgt spid="289"/>
                                        </p:tgtEl>
                                        <p:attrNameLst>
                                          <p:attrName>style.visibility</p:attrName>
                                        </p:attrNameLst>
                                      </p:cBhvr>
                                      <p:to>
                                        <p:strVal val="visible"/>
                                      </p:to>
                                    </p:set>
                                    <p:anim calcmode="lin" valueType="num">
                                      <p:cBhvr>
                                        <p:cTn id="197" dur="500" fill="hold"/>
                                        <p:tgtEl>
                                          <p:spTgt spid="289"/>
                                        </p:tgtEl>
                                        <p:attrNameLst>
                                          <p:attrName>ppt_w</p:attrName>
                                        </p:attrNameLst>
                                      </p:cBhvr>
                                      <p:tavLst>
                                        <p:tav tm="0">
                                          <p:val>
                                            <p:fltVal val="0"/>
                                          </p:val>
                                        </p:tav>
                                        <p:tav tm="100000">
                                          <p:val>
                                            <p:strVal val="#ppt_w"/>
                                          </p:val>
                                        </p:tav>
                                      </p:tavLst>
                                    </p:anim>
                                    <p:anim calcmode="lin" valueType="num">
                                      <p:cBhvr>
                                        <p:cTn id="198" dur="500" fill="hold"/>
                                        <p:tgtEl>
                                          <p:spTgt spid="289"/>
                                        </p:tgtEl>
                                        <p:attrNameLst>
                                          <p:attrName>ppt_h</p:attrName>
                                        </p:attrNameLst>
                                      </p:cBhvr>
                                      <p:tavLst>
                                        <p:tav tm="0">
                                          <p:val>
                                            <p:fltVal val="0"/>
                                          </p:val>
                                        </p:tav>
                                        <p:tav tm="100000">
                                          <p:val>
                                            <p:strVal val="#ppt_h"/>
                                          </p:val>
                                        </p:tav>
                                      </p:tavLst>
                                    </p:anim>
                                    <p:animEffect transition="in" filter="fade">
                                      <p:cBhvr>
                                        <p:cTn id="199" dur="500"/>
                                        <p:tgtEl>
                                          <p:spTgt spid="289"/>
                                        </p:tgtEl>
                                      </p:cBhvr>
                                    </p:animEffect>
                                  </p:childTnLst>
                                </p:cTn>
                              </p:par>
                              <p:par>
                                <p:cTn id="200" presetID="53" presetClass="entr" presetSubtype="16" fill="hold" nodeType="withEffect">
                                  <p:stCondLst>
                                    <p:cond delay="2000"/>
                                  </p:stCondLst>
                                  <p:childTnLst>
                                    <p:set>
                                      <p:cBhvr>
                                        <p:cTn id="201" dur="1" fill="hold">
                                          <p:stCondLst>
                                            <p:cond delay="0"/>
                                          </p:stCondLst>
                                        </p:cTn>
                                        <p:tgtEl>
                                          <p:spTgt spid="290"/>
                                        </p:tgtEl>
                                        <p:attrNameLst>
                                          <p:attrName>style.visibility</p:attrName>
                                        </p:attrNameLst>
                                      </p:cBhvr>
                                      <p:to>
                                        <p:strVal val="visible"/>
                                      </p:to>
                                    </p:set>
                                    <p:anim calcmode="lin" valueType="num">
                                      <p:cBhvr>
                                        <p:cTn id="202" dur="500" fill="hold"/>
                                        <p:tgtEl>
                                          <p:spTgt spid="290"/>
                                        </p:tgtEl>
                                        <p:attrNameLst>
                                          <p:attrName>ppt_w</p:attrName>
                                        </p:attrNameLst>
                                      </p:cBhvr>
                                      <p:tavLst>
                                        <p:tav tm="0">
                                          <p:val>
                                            <p:fltVal val="0"/>
                                          </p:val>
                                        </p:tav>
                                        <p:tav tm="100000">
                                          <p:val>
                                            <p:strVal val="#ppt_w"/>
                                          </p:val>
                                        </p:tav>
                                      </p:tavLst>
                                    </p:anim>
                                    <p:anim calcmode="lin" valueType="num">
                                      <p:cBhvr>
                                        <p:cTn id="203" dur="500" fill="hold"/>
                                        <p:tgtEl>
                                          <p:spTgt spid="290"/>
                                        </p:tgtEl>
                                        <p:attrNameLst>
                                          <p:attrName>ppt_h</p:attrName>
                                        </p:attrNameLst>
                                      </p:cBhvr>
                                      <p:tavLst>
                                        <p:tav tm="0">
                                          <p:val>
                                            <p:fltVal val="0"/>
                                          </p:val>
                                        </p:tav>
                                        <p:tav tm="100000">
                                          <p:val>
                                            <p:strVal val="#ppt_h"/>
                                          </p:val>
                                        </p:tav>
                                      </p:tavLst>
                                    </p:anim>
                                    <p:animEffect transition="in" filter="fade">
                                      <p:cBhvr>
                                        <p:cTn id="204" dur="500"/>
                                        <p:tgtEl>
                                          <p:spTgt spid="290"/>
                                        </p:tgtEl>
                                      </p:cBhvr>
                                    </p:animEffect>
                                  </p:childTnLst>
                                </p:cTn>
                              </p:par>
                              <p:par>
                                <p:cTn id="205" presetID="53" presetClass="entr" presetSubtype="16" fill="hold" grpId="0" nodeType="withEffect">
                                  <p:stCondLst>
                                    <p:cond delay="2000"/>
                                  </p:stCondLst>
                                  <p:childTnLst>
                                    <p:set>
                                      <p:cBhvr>
                                        <p:cTn id="206" dur="1" fill="hold">
                                          <p:stCondLst>
                                            <p:cond delay="0"/>
                                          </p:stCondLst>
                                        </p:cTn>
                                        <p:tgtEl>
                                          <p:spTgt spid="295"/>
                                        </p:tgtEl>
                                        <p:attrNameLst>
                                          <p:attrName>style.visibility</p:attrName>
                                        </p:attrNameLst>
                                      </p:cBhvr>
                                      <p:to>
                                        <p:strVal val="visible"/>
                                      </p:to>
                                    </p:set>
                                    <p:anim calcmode="lin" valueType="num">
                                      <p:cBhvr>
                                        <p:cTn id="207" dur="500" fill="hold"/>
                                        <p:tgtEl>
                                          <p:spTgt spid="295"/>
                                        </p:tgtEl>
                                        <p:attrNameLst>
                                          <p:attrName>ppt_w</p:attrName>
                                        </p:attrNameLst>
                                      </p:cBhvr>
                                      <p:tavLst>
                                        <p:tav tm="0">
                                          <p:val>
                                            <p:fltVal val="0"/>
                                          </p:val>
                                        </p:tav>
                                        <p:tav tm="100000">
                                          <p:val>
                                            <p:strVal val="#ppt_w"/>
                                          </p:val>
                                        </p:tav>
                                      </p:tavLst>
                                    </p:anim>
                                    <p:anim calcmode="lin" valueType="num">
                                      <p:cBhvr>
                                        <p:cTn id="208" dur="500" fill="hold"/>
                                        <p:tgtEl>
                                          <p:spTgt spid="295"/>
                                        </p:tgtEl>
                                        <p:attrNameLst>
                                          <p:attrName>ppt_h</p:attrName>
                                        </p:attrNameLst>
                                      </p:cBhvr>
                                      <p:tavLst>
                                        <p:tav tm="0">
                                          <p:val>
                                            <p:fltVal val="0"/>
                                          </p:val>
                                        </p:tav>
                                        <p:tav tm="100000">
                                          <p:val>
                                            <p:strVal val="#ppt_h"/>
                                          </p:val>
                                        </p:tav>
                                      </p:tavLst>
                                    </p:anim>
                                    <p:animEffect transition="in" filter="fade">
                                      <p:cBhvr>
                                        <p:cTn id="209" dur="500"/>
                                        <p:tgtEl>
                                          <p:spTgt spid="295"/>
                                        </p:tgtEl>
                                      </p:cBhvr>
                                    </p:animEffect>
                                  </p:childTnLst>
                                </p:cTn>
                              </p:par>
                              <p:par>
                                <p:cTn id="210" presetID="53" presetClass="entr" presetSubtype="16" fill="hold" nodeType="withEffect">
                                  <p:stCondLst>
                                    <p:cond delay="2000"/>
                                  </p:stCondLst>
                                  <p:childTnLst>
                                    <p:set>
                                      <p:cBhvr>
                                        <p:cTn id="211" dur="1" fill="hold">
                                          <p:stCondLst>
                                            <p:cond delay="0"/>
                                          </p:stCondLst>
                                        </p:cTn>
                                        <p:tgtEl>
                                          <p:spTgt spid="296"/>
                                        </p:tgtEl>
                                        <p:attrNameLst>
                                          <p:attrName>style.visibility</p:attrName>
                                        </p:attrNameLst>
                                      </p:cBhvr>
                                      <p:to>
                                        <p:strVal val="visible"/>
                                      </p:to>
                                    </p:set>
                                    <p:anim calcmode="lin" valueType="num">
                                      <p:cBhvr>
                                        <p:cTn id="212" dur="500" fill="hold"/>
                                        <p:tgtEl>
                                          <p:spTgt spid="296"/>
                                        </p:tgtEl>
                                        <p:attrNameLst>
                                          <p:attrName>ppt_w</p:attrName>
                                        </p:attrNameLst>
                                      </p:cBhvr>
                                      <p:tavLst>
                                        <p:tav tm="0">
                                          <p:val>
                                            <p:fltVal val="0"/>
                                          </p:val>
                                        </p:tav>
                                        <p:tav tm="100000">
                                          <p:val>
                                            <p:strVal val="#ppt_w"/>
                                          </p:val>
                                        </p:tav>
                                      </p:tavLst>
                                    </p:anim>
                                    <p:anim calcmode="lin" valueType="num">
                                      <p:cBhvr>
                                        <p:cTn id="213" dur="500" fill="hold"/>
                                        <p:tgtEl>
                                          <p:spTgt spid="296"/>
                                        </p:tgtEl>
                                        <p:attrNameLst>
                                          <p:attrName>ppt_h</p:attrName>
                                        </p:attrNameLst>
                                      </p:cBhvr>
                                      <p:tavLst>
                                        <p:tav tm="0">
                                          <p:val>
                                            <p:fltVal val="0"/>
                                          </p:val>
                                        </p:tav>
                                        <p:tav tm="100000">
                                          <p:val>
                                            <p:strVal val="#ppt_h"/>
                                          </p:val>
                                        </p:tav>
                                      </p:tavLst>
                                    </p:anim>
                                    <p:animEffect transition="in" filter="fade">
                                      <p:cBhvr>
                                        <p:cTn id="214" dur="500"/>
                                        <p:tgtEl>
                                          <p:spTgt spid="296"/>
                                        </p:tgtEl>
                                      </p:cBhvr>
                                    </p:animEffect>
                                  </p:childTnLst>
                                </p:cTn>
                              </p:par>
                              <p:par>
                                <p:cTn id="215" presetID="53" presetClass="entr" presetSubtype="16" fill="hold" grpId="0" nodeType="withEffect">
                                  <p:stCondLst>
                                    <p:cond delay="2000"/>
                                  </p:stCondLst>
                                  <p:childTnLst>
                                    <p:set>
                                      <p:cBhvr>
                                        <p:cTn id="216" dur="1" fill="hold">
                                          <p:stCondLst>
                                            <p:cond delay="0"/>
                                          </p:stCondLst>
                                        </p:cTn>
                                        <p:tgtEl>
                                          <p:spTgt spid="297"/>
                                        </p:tgtEl>
                                        <p:attrNameLst>
                                          <p:attrName>style.visibility</p:attrName>
                                        </p:attrNameLst>
                                      </p:cBhvr>
                                      <p:to>
                                        <p:strVal val="visible"/>
                                      </p:to>
                                    </p:set>
                                    <p:anim calcmode="lin" valueType="num">
                                      <p:cBhvr>
                                        <p:cTn id="217" dur="500" fill="hold"/>
                                        <p:tgtEl>
                                          <p:spTgt spid="297"/>
                                        </p:tgtEl>
                                        <p:attrNameLst>
                                          <p:attrName>ppt_w</p:attrName>
                                        </p:attrNameLst>
                                      </p:cBhvr>
                                      <p:tavLst>
                                        <p:tav tm="0">
                                          <p:val>
                                            <p:fltVal val="0"/>
                                          </p:val>
                                        </p:tav>
                                        <p:tav tm="100000">
                                          <p:val>
                                            <p:strVal val="#ppt_w"/>
                                          </p:val>
                                        </p:tav>
                                      </p:tavLst>
                                    </p:anim>
                                    <p:anim calcmode="lin" valueType="num">
                                      <p:cBhvr>
                                        <p:cTn id="218" dur="500" fill="hold"/>
                                        <p:tgtEl>
                                          <p:spTgt spid="297"/>
                                        </p:tgtEl>
                                        <p:attrNameLst>
                                          <p:attrName>ppt_h</p:attrName>
                                        </p:attrNameLst>
                                      </p:cBhvr>
                                      <p:tavLst>
                                        <p:tav tm="0">
                                          <p:val>
                                            <p:fltVal val="0"/>
                                          </p:val>
                                        </p:tav>
                                        <p:tav tm="100000">
                                          <p:val>
                                            <p:strVal val="#ppt_h"/>
                                          </p:val>
                                        </p:tav>
                                      </p:tavLst>
                                    </p:anim>
                                    <p:animEffect transition="in" filter="fade">
                                      <p:cBhvr>
                                        <p:cTn id="219" dur="500"/>
                                        <p:tgtEl>
                                          <p:spTgt spid="297"/>
                                        </p:tgtEl>
                                      </p:cBhvr>
                                    </p:animEffect>
                                  </p:childTnLst>
                                </p:cTn>
                              </p:par>
                              <p:par>
                                <p:cTn id="220" presetID="53" presetClass="entr" presetSubtype="16" fill="hold" nodeType="withEffect">
                                  <p:stCondLst>
                                    <p:cond delay="2000"/>
                                  </p:stCondLst>
                                  <p:childTnLst>
                                    <p:set>
                                      <p:cBhvr>
                                        <p:cTn id="221" dur="1" fill="hold">
                                          <p:stCondLst>
                                            <p:cond delay="0"/>
                                          </p:stCondLst>
                                        </p:cTn>
                                        <p:tgtEl>
                                          <p:spTgt spid="298"/>
                                        </p:tgtEl>
                                        <p:attrNameLst>
                                          <p:attrName>style.visibility</p:attrName>
                                        </p:attrNameLst>
                                      </p:cBhvr>
                                      <p:to>
                                        <p:strVal val="visible"/>
                                      </p:to>
                                    </p:set>
                                    <p:anim calcmode="lin" valueType="num">
                                      <p:cBhvr>
                                        <p:cTn id="222" dur="500" fill="hold"/>
                                        <p:tgtEl>
                                          <p:spTgt spid="298"/>
                                        </p:tgtEl>
                                        <p:attrNameLst>
                                          <p:attrName>ppt_w</p:attrName>
                                        </p:attrNameLst>
                                      </p:cBhvr>
                                      <p:tavLst>
                                        <p:tav tm="0">
                                          <p:val>
                                            <p:fltVal val="0"/>
                                          </p:val>
                                        </p:tav>
                                        <p:tav tm="100000">
                                          <p:val>
                                            <p:strVal val="#ppt_w"/>
                                          </p:val>
                                        </p:tav>
                                      </p:tavLst>
                                    </p:anim>
                                    <p:anim calcmode="lin" valueType="num">
                                      <p:cBhvr>
                                        <p:cTn id="223" dur="500" fill="hold"/>
                                        <p:tgtEl>
                                          <p:spTgt spid="298"/>
                                        </p:tgtEl>
                                        <p:attrNameLst>
                                          <p:attrName>ppt_h</p:attrName>
                                        </p:attrNameLst>
                                      </p:cBhvr>
                                      <p:tavLst>
                                        <p:tav tm="0">
                                          <p:val>
                                            <p:fltVal val="0"/>
                                          </p:val>
                                        </p:tav>
                                        <p:tav tm="100000">
                                          <p:val>
                                            <p:strVal val="#ppt_h"/>
                                          </p:val>
                                        </p:tav>
                                      </p:tavLst>
                                    </p:anim>
                                    <p:animEffect transition="in" filter="fade">
                                      <p:cBhvr>
                                        <p:cTn id="224" dur="500"/>
                                        <p:tgtEl>
                                          <p:spTgt spid="298"/>
                                        </p:tgtEl>
                                      </p:cBhvr>
                                    </p:animEffect>
                                  </p:childTnLst>
                                </p:cTn>
                              </p:par>
                              <p:par>
                                <p:cTn id="225" presetID="53" presetClass="entr" presetSubtype="16" fill="hold" grpId="0" nodeType="withEffect">
                                  <p:stCondLst>
                                    <p:cond delay="2000"/>
                                  </p:stCondLst>
                                  <p:childTnLst>
                                    <p:set>
                                      <p:cBhvr>
                                        <p:cTn id="226" dur="1" fill="hold">
                                          <p:stCondLst>
                                            <p:cond delay="0"/>
                                          </p:stCondLst>
                                        </p:cTn>
                                        <p:tgtEl>
                                          <p:spTgt spid="299"/>
                                        </p:tgtEl>
                                        <p:attrNameLst>
                                          <p:attrName>style.visibility</p:attrName>
                                        </p:attrNameLst>
                                      </p:cBhvr>
                                      <p:to>
                                        <p:strVal val="visible"/>
                                      </p:to>
                                    </p:set>
                                    <p:anim calcmode="lin" valueType="num">
                                      <p:cBhvr>
                                        <p:cTn id="227" dur="500" fill="hold"/>
                                        <p:tgtEl>
                                          <p:spTgt spid="299"/>
                                        </p:tgtEl>
                                        <p:attrNameLst>
                                          <p:attrName>ppt_w</p:attrName>
                                        </p:attrNameLst>
                                      </p:cBhvr>
                                      <p:tavLst>
                                        <p:tav tm="0">
                                          <p:val>
                                            <p:fltVal val="0"/>
                                          </p:val>
                                        </p:tav>
                                        <p:tav tm="100000">
                                          <p:val>
                                            <p:strVal val="#ppt_w"/>
                                          </p:val>
                                        </p:tav>
                                      </p:tavLst>
                                    </p:anim>
                                    <p:anim calcmode="lin" valueType="num">
                                      <p:cBhvr>
                                        <p:cTn id="228" dur="500" fill="hold"/>
                                        <p:tgtEl>
                                          <p:spTgt spid="299"/>
                                        </p:tgtEl>
                                        <p:attrNameLst>
                                          <p:attrName>ppt_h</p:attrName>
                                        </p:attrNameLst>
                                      </p:cBhvr>
                                      <p:tavLst>
                                        <p:tav tm="0">
                                          <p:val>
                                            <p:fltVal val="0"/>
                                          </p:val>
                                        </p:tav>
                                        <p:tav tm="100000">
                                          <p:val>
                                            <p:strVal val="#ppt_h"/>
                                          </p:val>
                                        </p:tav>
                                      </p:tavLst>
                                    </p:anim>
                                    <p:animEffect transition="in" filter="fade">
                                      <p:cBhvr>
                                        <p:cTn id="229" dur="500"/>
                                        <p:tgtEl>
                                          <p:spTgt spid="299"/>
                                        </p:tgtEl>
                                      </p:cBhvr>
                                    </p:animEffect>
                                  </p:childTnLst>
                                </p:cTn>
                              </p:par>
                              <p:par>
                                <p:cTn id="230" presetID="53" presetClass="entr" presetSubtype="16" fill="hold" grpId="0" nodeType="withEffect">
                                  <p:stCondLst>
                                    <p:cond delay="2000"/>
                                  </p:stCondLst>
                                  <p:childTnLst>
                                    <p:set>
                                      <p:cBhvr>
                                        <p:cTn id="231" dur="1" fill="hold">
                                          <p:stCondLst>
                                            <p:cond delay="0"/>
                                          </p:stCondLst>
                                        </p:cTn>
                                        <p:tgtEl>
                                          <p:spTgt spid="300"/>
                                        </p:tgtEl>
                                        <p:attrNameLst>
                                          <p:attrName>style.visibility</p:attrName>
                                        </p:attrNameLst>
                                      </p:cBhvr>
                                      <p:to>
                                        <p:strVal val="visible"/>
                                      </p:to>
                                    </p:set>
                                    <p:anim calcmode="lin" valueType="num">
                                      <p:cBhvr>
                                        <p:cTn id="232" dur="500" fill="hold"/>
                                        <p:tgtEl>
                                          <p:spTgt spid="300"/>
                                        </p:tgtEl>
                                        <p:attrNameLst>
                                          <p:attrName>ppt_w</p:attrName>
                                        </p:attrNameLst>
                                      </p:cBhvr>
                                      <p:tavLst>
                                        <p:tav tm="0">
                                          <p:val>
                                            <p:fltVal val="0"/>
                                          </p:val>
                                        </p:tav>
                                        <p:tav tm="100000">
                                          <p:val>
                                            <p:strVal val="#ppt_w"/>
                                          </p:val>
                                        </p:tav>
                                      </p:tavLst>
                                    </p:anim>
                                    <p:anim calcmode="lin" valueType="num">
                                      <p:cBhvr>
                                        <p:cTn id="233" dur="500" fill="hold"/>
                                        <p:tgtEl>
                                          <p:spTgt spid="300"/>
                                        </p:tgtEl>
                                        <p:attrNameLst>
                                          <p:attrName>ppt_h</p:attrName>
                                        </p:attrNameLst>
                                      </p:cBhvr>
                                      <p:tavLst>
                                        <p:tav tm="0">
                                          <p:val>
                                            <p:fltVal val="0"/>
                                          </p:val>
                                        </p:tav>
                                        <p:tav tm="100000">
                                          <p:val>
                                            <p:strVal val="#ppt_h"/>
                                          </p:val>
                                        </p:tav>
                                      </p:tavLst>
                                    </p:anim>
                                    <p:animEffect transition="in" filter="fade">
                                      <p:cBhvr>
                                        <p:cTn id="234" dur="500"/>
                                        <p:tgtEl>
                                          <p:spTgt spid="300"/>
                                        </p:tgtEl>
                                      </p:cBhvr>
                                    </p:animEffect>
                                  </p:childTnLst>
                                </p:cTn>
                              </p:par>
                              <p:par>
                                <p:cTn id="235" presetID="53" presetClass="entr" presetSubtype="16" fill="hold" grpId="0" nodeType="withEffect">
                                  <p:stCondLst>
                                    <p:cond delay="2000"/>
                                  </p:stCondLst>
                                  <p:childTnLst>
                                    <p:set>
                                      <p:cBhvr>
                                        <p:cTn id="236" dur="1" fill="hold">
                                          <p:stCondLst>
                                            <p:cond delay="0"/>
                                          </p:stCondLst>
                                        </p:cTn>
                                        <p:tgtEl>
                                          <p:spTgt spid="301"/>
                                        </p:tgtEl>
                                        <p:attrNameLst>
                                          <p:attrName>style.visibility</p:attrName>
                                        </p:attrNameLst>
                                      </p:cBhvr>
                                      <p:to>
                                        <p:strVal val="visible"/>
                                      </p:to>
                                    </p:set>
                                    <p:anim calcmode="lin" valueType="num">
                                      <p:cBhvr>
                                        <p:cTn id="237" dur="500" fill="hold"/>
                                        <p:tgtEl>
                                          <p:spTgt spid="301"/>
                                        </p:tgtEl>
                                        <p:attrNameLst>
                                          <p:attrName>ppt_w</p:attrName>
                                        </p:attrNameLst>
                                      </p:cBhvr>
                                      <p:tavLst>
                                        <p:tav tm="0">
                                          <p:val>
                                            <p:fltVal val="0"/>
                                          </p:val>
                                        </p:tav>
                                        <p:tav tm="100000">
                                          <p:val>
                                            <p:strVal val="#ppt_w"/>
                                          </p:val>
                                        </p:tav>
                                      </p:tavLst>
                                    </p:anim>
                                    <p:anim calcmode="lin" valueType="num">
                                      <p:cBhvr>
                                        <p:cTn id="238" dur="500" fill="hold"/>
                                        <p:tgtEl>
                                          <p:spTgt spid="301"/>
                                        </p:tgtEl>
                                        <p:attrNameLst>
                                          <p:attrName>ppt_h</p:attrName>
                                        </p:attrNameLst>
                                      </p:cBhvr>
                                      <p:tavLst>
                                        <p:tav tm="0">
                                          <p:val>
                                            <p:fltVal val="0"/>
                                          </p:val>
                                        </p:tav>
                                        <p:tav tm="100000">
                                          <p:val>
                                            <p:strVal val="#ppt_h"/>
                                          </p:val>
                                        </p:tav>
                                      </p:tavLst>
                                    </p:anim>
                                    <p:animEffect transition="in" filter="fade">
                                      <p:cBhvr>
                                        <p:cTn id="239" dur="500"/>
                                        <p:tgtEl>
                                          <p:spTgt spid="301"/>
                                        </p:tgtEl>
                                      </p:cBhvr>
                                    </p:animEffect>
                                  </p:childTnLst>
                                </p:cTn>
                              </p:par>
                              <p:par>
                                <p:cTn id="240" presetID="53" presetClass="entr" presetSubtype="16" fill="hold" grpId="0" nodeType="withEffect">
                                  <p:stCondLst>
                                    <p:cond delay="2000"/>
                                  </p:stCondLst>
                                  <p:childTnLst>
                                    <p:set>
                                      <p:cBhvr>
                                        <p:cTn id="241" dur="1" fill="hold">
                                          <p:stCondLst>
                                            <p:cond delay="0"/>
                                          </p:stCondLst>
                                        </p:cTn>
                                        <p:tgtEl>
                                          <p:spTgt spid="302"/>
                                        </p:tgtEl>
                                        <p:attrNameLst>
                                          <p:attrName>style.visibility</p:attrName>
                                        </p:attrNameLst>
                                      </p:cBhvr>
                                      <p:to>
                                        <p:strVal val="visible"/>
                                      </p:to>
                                    </p:set>
                                    <p:anim calcmode="lin" valueType="num">
                                      <p:cBhvr>
                                        <p:cTn id="242" dur="500" fill="hold"/>
                                        <p:tgtEl>
                                          <p:spTgt spid="302"/>
                                        </p:tgtEl>
                                        <p:attrNameLst>
                                          <p:attrName>ppt_w</p:attrName>
                                        </p:attrNameLst>
                                      </p:cBhvr>
                                      <p:tavLst>
                                        <p:tav tm="0">
                                          <p:val>
                                            <p:fltVal val="0"/>
                                          </p:val>
                                        </p:tav>
                                        <p:tav tm="100000">
                                          <p:val>
                                            <p:strVal val="#ppt_w"/>
                                          </p:val>
                                        </p:tav>
                                      </p:tavLst>
                                    </p:anim>
                                    <p:anim calcmode="lin" valueType="num">
                                      <p:cBhvr>
                                        <p:cTn id="243" dur="500" fill="hold"/>
                                        <p:tgtEl>
                                          <p:spTgt spid="302"/>
                                        </p:tgtEl>
                                        <p:attrNameLst>
                                          <p:attrName>ppt_h</p:attrName>
                                        </p:attrNameLst>
                                      </p:cBhvr>
                                      <p:tavLst>
                                        <p:tav tm="0">
                                          <p:val>
                                            <p:fltVal val="0"/>
                                          </p:val>
                                        </p:tav>
                                        <p:tav tm="100000">
                                          <p:val>
                                            <p:strVal val="#ppt_h"/>
                                          </p:val>
                                        </p:tav>
                                      </p:tavLst>
                                    </p:anim>
                                    <p:animEffect transition="in" filter="fade">
                                      <p:cBhvr>
                                        <p:cTn id="244" dur="500"/>
                                        <p:tgtEl>
                                          <p:spTgt spid="302"/>
                                        </p:tgtEl>
                                      </p:cBhvr>
                                    </p:animEffect>
                                  </p:childTnLst>
                                </p:cTn>
                              </p:par>
                              <p:par>
                                <p:cTn id="245" presetID="53" presetClass="entr" presetSubtype="16" fill="hold" grpId="0" nodeType="withEffect">
                                  <p:stCondLst>
                                    <p:cond delay="2000"/>
                                  </p:stCondLst>
                                  <p:childTnLst>
                                    <p:set>
                                      <p:cBhvr>
                                        <p:cTn id="246" dur="1" fill="hold">
                                          <p:stCondLst>
                                            <p:cond delay="0"/>
                                          </p:stCondLst>
                                        </p:cTn>
                                        <p:tgtEl>
                                          <p:spTgt spid="303"/>
                                        </p:tgtEl>
                                        <p:attrNameLst>
                                          <p:attrName>style.visibility</p:attrName>
                                        </p:attrNameLst>
                                      </p:cBhvr>
                                      <p:to>
                                        <p:strVal val="visible"/>
                                      </p:to>
                                    </p:set>
                                    <p:anim calcmode="lin" valueType="num">
                                      <p:cBhvr>
                                        <p:cTn id="247" dur="500" fill="hold"/>
                                        <p:tgtEl>
                                          <p:spTgt spid="303"/>
                                        </p:tgtEl>
                                        <p:attrNameLst>
                                          <p:attrName>ppt_w</p:attrName>
                                        </p:attrNameLst>
                                      </p:cBhvr>
                                      <p:tavLst>
                                        <p:tav tm="0">
                                          <p:val>
                                            <p:fltVal val="0"/>
                                          </p:val>
                                        </p:tav>
                                        <p:tav tm="100000">
                                          <p:val>
                                            <p:strVal val="#ppt_w"/>
                                          </p:val>
                                        </p:tav>
                                      </p:tavLst>
                                    </p:anim>
                                    <p:anim calcmode="lin" valueType="num">
                                      <p:cBhvr>
                                        <p:cTn id="248" dur="500" fill="hold"/>
                                        <p:tgtEl>
                                          <p:spTgt spid="303"/>
                                        </p:tgtEl>
                                        <p:attrNameLst>
                                          <p:attrName>ppt_h</p:attrName>
                                        </p:attrNameLst>
                                      </p:cBhvr>
                                      <p:tavLst>
                                        <p:tav tm="0">
                                          <p:val>
                                            <p:fltVal val="0"/>
                                          </p:val>
                                        </p:tav>
                                        <p:tav tm="100000">
                                          <p:val>
                                            <p:strVal val="#ppt_h"/>
                                          </p:val>
                                        </p:tav>
                                      </p:tavLst>
                                    </p:anim>
                                    <p:animEffect transition="in" filter="fade">
                                      <p:cBhvr>
                                        <p:cTn id="249" dur="500"/>
                                        <p:tgtEl>
                                          <p:spTgt spid="303"/>
                                        </p:tgtEl>
                                      </p:cBhvr>
                                    </p:animEffect>
                                  </p:childTnLst>
                                </p:cTn>
                              </p:par>
                              <p:par>
                                <p:cTn id="250" presetID="53" presetClass="entr" presetSubtype="16" fill="hold" grpId="0" nodeType="withEffect">
                                  <p:stCondLst>
                                    <p:cond delay="2000"/>
                                  </p:stCondLst>
                                  <p:childTnLst>
                                    <p:set>
                                      <p:cBhvr>
                                        <p:cTn id="251" dur="1" fill="hold">
                                          <p:stCondLst>
                                            <p:cond delay="0"/>
                                          </p:stCondLst>
                                        </p:cTn>
                                        <p:tgtEl>
                                          <p:spTgt spid="304"/>
                                        </p:tgtEl>
                                        <p:attrNameLst>
                                          <p:attrName>style.visibility</p:attrName>
                                        </p:attrNameLst>
                                      </p:cBhvr>
                                      <p:to>
                                        <p:strVal val="visible"/>
                                      </p:to>
                                    </p:set>
                                    <p:anim calcmode="lin" valueType="num">
                                      <p:cBhvr>
                                        <p:cTn id="252" dur="500" fill="hold"/>
                                        <p:tgtEl>
                                          <p:spTgt spid="304"/>
                                        </p:tgtEl>
                                        <p:attrNameLst>
                                          <p:attrName>ppt_w</p:attrName>
                                        </p:attrNameLst>
                                      </p:cBhvr>
                                      <p:tavLst>
                                        <p:tav tm="0">
                                          <p:val>
                                            <p:fltVal val="0"/>
                                          </p:val>
                                        </p:tav>
                                        <p:tav tm="100000">
                                          <p:val>
                                            <p:strVal val="#ppt_w"/>
                                          </p:val>
                                        </p:tav>
                                      </p:tavLst>
                                    </p:anim>
                                    <p:anim calcmode="lin" valueType="num">
                                      <p:cBhvr>
                                        <p:cTn id="253" dur="500" fill="hold"/>
                                        <p:tgtEl>
                                          <p:spTgt spid="304"/>
                                        </p:tgtEl>
                                        <p:attrNameLst>
                                          <p:attrName>ppt_h</p:attrName>
                                        </p:attrNameLst>
                                      </p:cBhvr>
                                      <p:tavLst>
                                        <p:tav tm="0">
                                          <p:val>
                                            <p:fltVal val="0"/>
                                          </p:val>
                                        </p:tav>
                                        <p:tav tm="100000">
                                          <p:val>
                                            <p:strVal val="#ppt_h"/>
                                          </p:val>
                                        </p:tav>
                                      </p:tavLst>
                                    </p:anim>
                                    <p:animEffect transition="in" filter="fade">
                                      <p:cBhvr>
                                        <p:cTn id="254" dur="500"/>
                                        <p:tgtEl>
                                          <p:spTgt spid="304"/>
                                        </p:tgtEl>
                                      </p:cBhvr>
                                    </p:animEffect>
                                  </p:childTnLst>
                                </p:cTn>
                              </p:par>
                              <p:par>
                                <p:cTn id="255" presetID="53" presetClass="entr" presetSubtype="16" fill="hold" grpId="0" nodeType="withEffect">
                                  <p:stCondLst>
                                    <p:cond delay="2000"/>
                                  </p:stCondLst>
                                  <p:childTnLst>
                                    <p:set>
                                      <p:cBhvr>
                                        <p:cTn id="256" dur="1" fill="hold">
                                          <p:stCondLst>
                                            <p:cond delay="0"/>
                                          </p:stCondLst>
                                        </p:cTn>
                                        <p:tgtEl>
                                          <p:spTgt spid="305"/>
                                        </p:tgtEl>
                                        <p:attrNameLst>
                                          <p:attrName>style.visibility</p:attrName>
                                        </p:attrNameLst>
                                      </p:cBhvr>
                                      <p:to>
                                        <p:strVal val="visible"/>
                                      </p:to>
                                    </p:set>
                                    <p:anim calcmode="lin" valueType="num">
                                      <p:cBhvr>
                                        <p:cTn id="257" dur="500" fill="hold"/>
                                        <p:tgtEl>
                                          <p:spTgt spid="305"/>
                                        </p:tgtEl>
                                        <p:attrNameLst>
                                          <p:attrName>ppt_w</p:attrName>
                                        </p:attrNameLst>
                                      </p:cBhvr>
                                      <p:tavLst>
                                        <p:tav tm="0">
                                          <p:val>
                                            <p:fltVal val="0"/>
                                          </p:val>
                                        </p:tav>
                                        <p:tav tm="100000">
                                          <p:val>
                                            <p:strVal val="#ppt_w"/>
                                          </p:val>
                                        </p:tav>
                                      </p:tavLst>
                                    </p:anim>
                                    <p:anim calcmode="lin" valueType="num">
                                      <p:cBhvr>
                                        <p:cTn id="258" dur="500" fill="hold"/>
                                        <p:tgtEl>
                                          <p:spTgt spid="305"/>
                                        </p:tgtEl>
                                        <p:attrNameLst>
                                          <p:attrName>ppt_h</p:attrName>
                                        </p:attrNameLst>
                                      </p:cBhvr>
                                      <p:tavLst>
                                        <p:tav tm="0">
                                          <p:val>
                                            <p:fltVal val="0"/>
                                          </p:val>
                                        </p:tav>
                                        <p:tav tm="100000">
                                          <p:val>
                                            <p:strVal val="#ppt_h"/>
                                          </p:val>
                                        </p:tav>
                                      </p:tavLst>
                                    </p:anim>
                                    <p:animEffect transition="in" filter="fade">
                                      <p:cBhvr>
                                        <p:cTn id="259" dur="500"/>
                                        <p:tgtEl>
                                          <p:spTgt spid="305"/>
                                        </p:tgtEl>
                                      </p:cBhvr>
                                    </p:animEffect>
                                  </p:childTnLst>
                                </p:cTn>
                              </p:par>
                              <p:par>
                                <p:cTn id="260" presetID="53" presetClass="entr" presetSubtype="16" fill="hold" grpId="0" nodeType="withEffect">
                                  <p:stCondLst>
                                    <p:cond delay="2000"/>
                                  </p:stCondLst>
                                  <p:childTnLst>
                                    <p:set>
                                      <p:cBhvr>
                                        <p:cTn id="261" dur="1" fill="hold">
                                          <p:stCondLst>
                                            <p:cond delay="0"/>
                                          </p:stCondLst>
                                        </p:cTn>
                                        <p:tgtEl>
                                          <p:spTgt spid="306"/>
                                        </p:tgtEl>
                                        <p:attrNameLst>
                                          <p:attrName>style.visibility</p:attrName>
                                        </p:attrNameLst>
                                      </p:cBhvr>
                                      <p:to>
                                        <p:strVal val="visible"/>
                                      </p:to>
                                    </p:set>
                                    <p:anim calcmode="lin" valueType="num">
                                      <p:cBhvr>
                                        <p:cTn id="262" dur="500" fill="hold"/>
                                        <p:tgtEl>
                                          <p:spTgt spid="306"/>
                                        </p:tgtEl>
                                        <p:attrNameLst>
                                          <p:attrName>ppt_w</p:attrName>
                                        </p:attrNameLst>
                                      </p:cBhvr>
                                      <p:tavLst>
                                        <p:tav tm="0">
                                          <p:val>
                                            <p:fltVal val="0"/>
                                          </p:val>
                                        </p:tav>
                                        <p:tav tm="100000">
                                          <p:val>
                                            <p:strVal val="#ppt_w"/>
                                          </p:val>
                                        </p:tav>
                                      </p:tavLst>
                                    </p:anim>
                                    <p:anim calcmode="lin" valueType="num">
                                      <p:cBhvr>
                                        <p:cTn id="263" dur="500" fill="hold"/>
                                        <p:tgtEl>
                                          <p:spTgt spid="306"/>
                                        </p:tgtEl>
                                        <p:attrNameLst>
                                          <p:attrName>ppt_h</p:attrName>
                                        </p:attrNameLst>
                                      </p:cBhvr>
                                      <p:tavLst>
                                        <p:tav tm="0">
                                          <p:val>
                                            <p:fltVal val="0"/>
                                          </p:val>
                                        </p:tav>
                                        <p:tav tm="100000">
                                          <p:val>
                                            <p:strVal val="#ppt_h"/>
                                          </p:val>
                                        </p:tav>
                                      </p:tavLst>
                                    </p:anim>
                                    <p:animEffect transition="in" filter="fade">
                                      <p:cBhvr>
                                        <p:cTn id="264" dur="500"/>
                                        <p:tgtEl>
                                          <p:spTgt spid="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nimBg="1"/>
      <p:bldP spid="246" grpId="0"/>
      <p:bldP spid="248" grpId="0"/>
      <p:bldP spid="249" grpId="0"/>
      <p:bldP spid="250" grpId="0"/>
      <p:bldP spid="251" grpId="0"/>
      <p:bldP spid="252" grpId="0"/>
      <p:bldP spid="253" grpId="0"/>
      <p:bldP spid="254" grpId="0"/>
      <p:bldP spid="255" grpId="0"/>
      <p:bldP spid="261" grpId="0" animBg="1"/>
      <p:bldP spid="263" grpId="0"/>
      <p:bldP spid="265" grpId="0"/>
      <p:bldP spid="266" grpId="0"/>
      <p:bldP spid="267" grpId="0"/>
      <p:bldP spid="268" grpId="0"/>
      <p:bldP spid="269" grpId="0"/>
      <p:bldP spid="270" grpId="0"/>
      <p:bldP spid="271" grpId="0"/>
      <p:bldP spid="272" grpId="0"/>
      <p:bldP spid="278" grpId="0" animBg="1"/>
      <p:bldP spid="280" grpId="0"/>
      <p:bldP spid="282" grpId="0"/>
      <p:bldP spid="283" grpId="0"/>
      <p:bldP spid="284" grpId="0"/>
      <p:bldP spid="285" grpId="0"/>
      <p:bldP spid="286" grpId="0"/>
      <p:bldP spid="287" grpId="0"/>
      <p:bldP spid="288" grpId="0"/>
      <p:bldP spid="289" grpId="0"/>
      <p:bldP spid="295" grpId="0" animBg="1"/>
      <p:bldP spid="297" grpId="0"/>
      <p:bldP spid="299" grpId="0"/>
      <p:bldP spid="300" grpId="0"/>
      <p:bldP spid="301" grpId="0"/>
      <p:bldP spid="302" grpId="0"/>
      <p:bldP spid="303" grpId="0"/>
      <p:bldP spid="304" grpId="0"/>
      <p:bldP spid="305" grpId="0"/>
      <p:bldP spid="30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92731" y="1977684"/>
            <a:ext cx="4830312" cy="922147"/>
            <a:chOff x="2922847" y="2636911"/>
            <a:chExt cx="6440416" cy="1229529"/>
          </a:xfrm>
        </p:grpSpPr>
        <p:sp>
          <p:nvSpPr>
            <p:cNvPr id="3" name="直接连接符 5"/>
            <p:cNvSpPr>
              <a:spLocks noChangeShapeType="1"/>
            </p:cNvSpPr>
            <p:nvPr/>
          </p:nvSpPr>
          <p:spPr bwMode="auto">
            <a:xfrm>
              <a:off x="2922847" y="3186087"/>
              <a:ext cx="1839656" cy="680353"/>
            </a:xfrm>
            <a:prstGeom prst="line">
              <a:avLst/>
            </a:prstGeom>
            <a:noFill/>
            <a:ln w="9525" cap="flat" cmpd="sng">
              <a:solidFill>
                <a:schemeClr val="tx1">
                  <a:lumMod val="50000"/>
                  <a:lumOff val="50000"/>
                </a:schemeClr>
              </a:solidFill>
              <a:bevel/>
              <a:headEnd/>
              <a:tailEnd/>
            </a:ln>
            <a:extLst>
              <a:ext uri="{909E8E84-426E-40DD-AFC4-6F175D3DCCD1}">
                <a14:hiddenFill xmlns:a14="http://schemas.microsoft.com/office/drawing/2010/main" xmlns="">
                  <a:noFill/>
                </a14:hiddenFill>
              </a:ext>
            </a:extLst>
          </p:spPr>
          <p:txBody>
            <a:bodyPr/>
            <a:lstStyle/>
            <a:p>
              <a:endParaRPr lang="zh-CN" altLang="en-US" sz="1013"/>
            </a:p>
          </p:txBody>
        </p:sp>
        <p:sp>
          <p:nvSpPr>
            <p:cNvPr id="4" name="直接连接符 158"/>
            <p:cNvSpPr>
              <a:spLocks noChangeShapeType="1"/>
            </p:cNvSpPr>
            <p:nvPr/>
          </p:nvSpPr>
          <p:spPr bwMode="auto">
            <a:xfrm flipV="1">
              <a:off x="4762503" y="2636911"/>
              <a:ext cx="2628847" cy="1229527"/>
            </a:xfrm>
            <a:prstGeom prst="line">
              <a:avLst/>
            </a:prstGeom>
            <a:noFill/>
            <a:ln w="9525" cap="flat" cmpd="sng">
              <a:solidFill>
                <a:schemeClr val="tx1">
                  <a:lumMod val="50000"/>
                  <a:lumOff val="50000"/>
                </a:schemeClr>
              </a:solidFill>
              <a:bevel/>
              <a:headEnd/>
              <a:tailEnd/>
            </a:ln>
            <a:extLst>
              <a:ext uri="{909E8E84-426E-40DD-AFC4-6F175D3DCCD1}">
                <a14:hiddenFill xmlns:a14="http://schemas.microsoft.com/office/drawing/2010/main" xmlns="">
                  <a:noFill/>
                </a14:hiddenFill>
              </a:ext>
            </a:extLst>
          </p:spPr>
          <p:txBody>
            <a:bodyPr/>
            <a:lstStyle/>
            <a:p>
              <a:endParaRPr lang="zh-CN" altLang="en-US" sz="1013"/>
            </a:p>
          </p:txBody>
        </p:sp>
        <p:sp>
          <p:nvSpPr>
            <p:cNvPr id="5" name="直接连接符 159"/>
            <p:cNvSpPr>
              <a:spLocks noChangeShapeType="1"/>
            </p:cNvSpPr>
            <p:nvPr/>
          </p:nvSpPr>
          <p:spPr bwMode="auto">
            <a:xfrm>
              <a:off x="7391350" y="2636912"/>
              <a:ext cx="1971913" cy="961472"/>
            </a:xfrm>
            <a:prstGeom prst="line">
              <a:avLst/>
            </a:prstGeom>
            <a:noFill/>
            <a:ln w="9525" cap="flat" cmpd="sng">
              <a:solidFill>
                <a:schemeClr val="tx1">
                  <a:lumMod val="50000"/>
                  <a:lumOff val="50000"/>
                </a:schemeClr>
              </a:solidFill>
              <a:bevel/>
              <a:headEnd/>
              <a:tailEnd/>
            </a:ln>
            <a:extLst>
              <a:ext uri="{909E8E84-426E-40DD-AFC4-6F175D3DCCD1}">
                <a14:hiddenFill xmlns:a14="http://schemas.microsoft.com/office/drawing/2010/main" xmlns="">
                  <a:noFill/>
                </a14:hiddenFill>
              </a:ext>
            </a:extLst>
          </p:spPr>
          <p:txBody>
            <a:bodyPr/>
            <a:lstStyle/>
            <a:p>
              <a:endParaRPr lang="zh-CN" altLang="en-US" sz="1013"/>
            </a:p>
          </p:txBody>
        </p:sp>
      </p:grpSp>
      <p:sp>
        <p:nvSpPr>
          <p:cNvPr id="6" name="TextBox 122"/>
          <p:cNvSpPr txBox="1"/>
          <p:nvPr/>
        </p:nvSpPr>
        <p:spPr>
          <a:xfrm>
            <a:off x="1191746" y="3327998"/>
            <a:ext cx="1330707" cy="429340"/>
          </a:xfrm>
          <a:prstGeom prst="rect">
            <a:avLst/>
          </a:prstGeom>
          <a:noFill/>
        </p:spPr>
        <p:txBody>
          <a:bodyPr wrap="square" lIns="68573" tIns="34286" rIns="68573" bIns="34286" rtlCol="0">
            <a:spAutoFit/>
          </a:bodyPr>
          <a:lstStyle/>
          <a:p>
            <a:pPr algn="ctr">
              <a:lnSpc>
                <a:spcPct val="130000"/>
              </a:lnSpc>
            </a:pPr>
            <a:r>
              <a:rPr lang="zh-CN" altLang="en-US" sz="900" dirty="0">
                <a:solidFill>
                  <a:schemeClr val="tx1">
                    <a:lumMod val="95000"/>
                    <a:lumOff val="5000"/>
                  </a:schemeClr>
                </a:solidFill>
                <a:latin typeface="微软雅黑" pitchFamily="34" charset="-122"/>
                <a:ea typeface="微软雅黑" pitchFamily="34" charset="-122"/>
              </a:rPr>
              <a:t>您的内容打在这里，或者通过复制您的</a:t>
            </a:r>
          </a:p>
        </p:txBody>
      </p:sp>
      <p:sp>
        <p:nvSpPr>
          <p:cNvPr id="7" name="TextBox 123"/>
          <p:cNvSpPr txBox="1"/>
          <p:nvPr/>
        </p:nvSpPr>
        <p:spPr>
          <a:xfrm>
            <a:off x="1191746" y="3025293"/>
            <a:ext cx="1330707" cy="346249"/>
          </a:xfrm>
          <a:prstGeom prst="rect">
            <a:avLst/>
          </a:prstGeom>
          <a:noFill/>
        </p:spPr>
        <p:txBody>
          <a:bodyPr wrap="square" lIns="68573" tIns="0" rIns="68573" bIns="0" rtlCol="0" anchor="t">
            <a:spAutoFit/>
          </a:bodyPr>
          <a:lstStyle/>
          <a:p>
            <a:pPr algn="ctr">
              <a:lnSpc>
                <a:spcPct val="150000"/>
              </a:lnSpc>
            </a:pPr>
            <a:r>
              <a:rPr lang="zh-CN" altLang="en-US" sz="1500" b="1" dirty="0">
                <a:solidFill>
                  <a:srgbClr val="CB1B3D"/>
                </a:solidFill>
                <a:latin typeface="微软雅黑" pitchFamily="34" charset="-122"/>
                <a:ea typeface="微软雅黑" pitchFamily="34" charset="-122"/>
                <a:cs typeface="华文黑体" pitchFamily="2" charset="-122"/>
              </a:rPr>
              <a:t>添加标题</a:t>
            </a:r>
          </a:p>
        </p:txBody>
      </p:sp>
      <p:sp>
        <p:nvSpPr>
          <p:cNvPr id="8" name="TextBox 124"/>
          <p:cNvSpPr txBox="1"/>
          <p:nvPr/>
        </p:nvSpPr>
        <p:spPr>
          <a:xfrm>
            <a:off x="2789802" y="3684545"/>
            <a:ext cx="1330707" cy="429340"/>
          </a:xfrm>
          <a:prstGeom prst="rect">
            <a:avLst/>
          </a:prstGeom>
          <a:noFill/>
        </p:spPr>
        <p:txBody>
          <a:bodyPr wrap="square" lIns="68573" tIns="34286" rIns="68573" bIns="34286" rtlCol="0">
            <a:spAutoFit/>
          </a:bodyPr>
          <a:lstStyle/>
          <a:p>
            <a:pPr algn="ctr">
              <a:lnSpc>
                <a:spcPct val="130000"/>
              </a:lnSpc>
            </a:pPr>
            <a:r>
              <a:rPr lang="zh-CN" altLang="en-US" sz="900" dirty="0">
                <a:solidFill>
                  <a:schemeClr val="tx1">
                    <a:lumMod val="95000"/>
                    <a:lumOff val="5000"/>
                  </a:schemeClr>
                </a:solidFill>
                <a:latin typeface="微软雅黑" pitchFamily="34" charset="-122"/>
                <a:ea typeface="微软雅黑" pitchFamily="34" charset="-122"/>
              </a:rPr>
              <a:t>您的内容打在这里，或者通过复制您的</a:t>
            </a:r>
          </a:p>
        </p:txBody>
      </p:sp>
      <p:sp>
        <p:nvSpPr>
          <p:cNvPr id="9" name="TextBox 125"/>
          <p:cNvSpPr txBox="1"/>
          <p:nvPr/>
        </p:nvSpPr>
        <p:spPr>
          <a:xfrm>
            <a:off x="2789802" y="3381840"/>
            <a:ext cx="1330707" cy="346249"/>
          </a:xfrm>
          <a:prstGeom prst="rect">
            <a:avLst/>
          </a:prstGeom>
          <a:noFill/>
        </p:spPr>
        <p:txBody>
          <a:bodyPr wrap="square" lIns="68573" tIns="0" rIns="68573" bIns="0" rtlCol="0" anchor="t">
            <a:spAutoFit/>
          </a:bodyPr>
          <a:lstStyle/>
          <a:p>
            <a:pPr algn="ctr">
              <a:lnSpc>
                <a:spcPct val="150000"/>
              </a:lnSpc>
            </a:pPr>
            <a:r>
              <a:rPr lang="zh-CN" altLang="en-US" sz="1500" b="1" dirty="0">
                <a:solidFill>
                  <a:srgbClr val="CB1B3D"/>
                </a:solidFill>
                <a:latin typeface="微软雅黑" pitchFamily="34" charset="-122"/>
                <a:ea typeface="微软雅黑" pitchFamily="34" charset="-122"/>
                <a:cs typeface="华文黑体" pitchFamily="2" charset="-122"/>
              </a:rPr>
              <a:t>添加标题</a:t>
            </a:r>
          </a:p>
        </p:txBody>
      </p:sp>
      <p:sp>
        <p:nvSpPr>
          <p:cNvPr id="10" name="TextBox 126"/>
          <p:cNvSpPr txBox="1"/>
          <p:nvPr/>
        </p:nvSpPr>
        <p:spPr>
          <a:xfrm>
            <a:off x="4807467" y="3240082"/>
            <a:ext cx="1330707" cy="429340"/>
          </a:xfrm>
          <a:prstGeom prst="rect">
            <a:avLst/>
          </a:prstGeom>
          <a:noFill/>
        </p:spPr>
        <p:txBody>
          <a:bodyPr wrap="square" lIns="68573" tIns="34286" rIns="68573" bIns="34286" rtlCol="0">
            <a:spAutoFit/>
          </a:bodyPr>
          <a:lstStyle/>
          <a:p>
            <a:pPr algn="ctr">
              <a:lnSpc>
                <a:spcPct val="130000"/>
              </a:lnSpc>
            </a:pPr>
            <a:r>
              <a:rPr lang="zh-CN" altLang="en-US" sz="900" dirty="0">
                <a:solidFill>
                  <a:schemeClr val="tx1">
                    <a:lumMod val="95000"/>
                    <a:lumOff val="5000"/>
                  </a:schemeClr>
                </a:solidFill>
                <a:latin typeface="微软雅黑" pitchFamily="34" charset="-122"/>
                <a:ea typeface="微软雅黑" pitchFamily="34" charset="-122"/>
              </a:rPr>
              <a:t>您的内容打在这里，或者通过复制您的</a:t>
            </a:r>
          </a:p>
        </p:txBody>
      </p:sp>
      <p:sp>
        <p:nvSpPr>
          <p:cNvPr id="11" name="TextBox 127"/>
          <p:cNvSpPr txBox="1"/>
          <p:nvPr/>
        </p:nvSpPr>
        <p:spPr>
          <a:xfrm>
            <a:off x="4807467" y="2926492"/>
            <a:ext cx="1330707" cy="346249"/>
          </a:xfrm>
          <a:prstGeom prst="rect">
            <a:avLst/>
          </a:prstGeom>
          <a:noFill/>
        </p:spPr>
        <p:txBody>
          <a:bodyPr wrap="square" lIns="68573" tIns="0" rIns="68573" bIns="0" rtlCol="0" anchor="t">
            <a:spAutoFit/>
          </a:bodyPr>
          <a:lstStyle/>
          <a:p>
            <a:pPr algn="ctr">
              <a:lnSpc>
                <a:spcPct val="150000"/>
              </a:lnSpc>
            </a:pPr>
            <a:r>
              <a:rPr lang="zh-CN" altLang="en-US" sz="1500" b="1" dirty="0">
                <a:solidFill>
                  <a:srgbClr val="CB1B3D"/>
                </a:solidFill>
                <a:latin typeface="微软雅黑" pitchFamily="34" charset="-122"/>
                <a:ea typeface="微软雅黑" pitchFamily="34" charset="-122"/>
                <a:cs typeface="华文黑体" pitchFamily="2" charset="-122"/>
              </a:rPr>
              <a:t>添加标题</a:t>
            </a:r>
          </a:p>
        </p:txBody>
      </p:sp>
      <p:sp>
        <p:nvSpPr>
          <p:cNvPr id="12" name="TextBox 128"/>
          <p:cNvSpPr txBox="1"/>
          <p:nvPr/>
        </p:nvSpPr>
        <p:spPr>
          <a:xfrm>
            <a:off x="6589665" y="3533412"/>
            <a:ext cx="1330707" cy="429340"/>
          </a:xfrm>
          <a:prstGeom prst="rect">
            <a:avLst/>
          </a:prstGeom>
          <a:noFill/>
        </p:spPr>
        <p:txBody>
          <a:bodyPr wrap="square" lIns="68573" tIns="34286" rIns="68573" bIns="34286" rtlCol="0">
            <a:spAutoFit/>
          </a:bodyPr>
          <a:lstStyle/>
          <a:p>
            <a:pPr algn="ctr">
              <a:lnSpc>
                <a:spcPct val="130000"/>
              </a:lnSpc>
            </a:pPr>
            <a:r>
              <a:rPr lang="zh-CN" altLang="en-US" sz="900" dirty="0">
                <a:solidFill>
                  <a:schemeClr val="tx1">
                    <a:lumMod val="95000"/>
                    <a:lumOff val="5000"/>
                  </a:schemeClr>
                </a:solidFill>
                <a:latin typeface="微软雅黑" pitchFamily="34" charset="-122"/>
                <a:ea typeface="微软雅黑" pitchFamily="34" charset="-122"/>
              </a:rPr>
              <a:t>您的内容打在这里，或者通过复制您的</a:t>
            </a:r>
          </a:p>
        </p:txBody>
      </p:sp>
      <p:sp>
        <p:nvSpPr>
          <p:cNvPr id="13" name="TextBox 129"/>
          <p:cNvSpPr txBox="1"/>
          <p:nvPr/>
        </p:nvSpPr>
        <p:spPr>
          <a:xfrm>
            <a:off x="6589665" y="3219822"/>
            <a:ext cx="1330707" cy="346249"/>
          </a:xfrm>
          <a:prstGeom prst="rect">
            <a:avLst/>
          </a:prstGeom>
          <a:noFill/>
        </p:spPr>
        <p:txBody>
          <a:bodyPr wrap="square" lIns="68573" tIns="0" rIns="68573" bIns="0" rtlCol="0" anchor="t">
            <a:spAutoFit/>
          </a:bodyPr>
          <a:lstStyle/>
          <a:p>
            <a:pPr algn="ctr">
              <a:lnSpc>
                <a:spcPct val="150000"/>
              </a:lnSpc>
            </a:pPr>
            <a:r>
              <a:rPr lang="zh-CN" altLang="en-US" sz="1500" b="1" dirty="0">
                <a:solidFill>
                  <a:srgbClr val="CB1B3D"/>
                </a:solidFill>
                <a:latin typeface="微软雅黑" pitchFamily="34" charset="-122"/>
                <a:ea typeface="微软雅黑" pitchFamily="34" charset="-122"/>
                <a:cs typeface="华文黑体" pitchFamily="2" charset="-122"/>
              </a:rPr>
              <a:t>添加标题</a:t>
            </a:r>
          </a:p>
        </p:txBody>
      </p:sp>
      <p:grpSp>
        <p:nvGrpSpPr>
          <p:cNvPr id="14" name="组合 13"/>
          <p:cNvGrpSpPr/>
          <p:nvPr/>
        </p:nvGrpSpPr>
        <p:grpSpPr>
          <a:xfrm>
            <a:off x="1577178" y="2091909"/>
            <a:ext cx="647700" cy="682228"/>
            <a:chOff x="2102110" y="2789212"/>
            <a:chExt cx="863600" cy="909637"/>
          </a:xfrm>
        </p:grpSpPr>
        <p:sp>
          <p:nvSpPr>
            <p:cNvPr id="15" name="矩形 2"/>
            <p:cNvSpPr>
              <a:spLocks noChangeArrowheads="1"/>
            </p:cNvSpPr>
            <p:nvPr/>
          </p:nvSpPr>
          <p:spPr bwMode="auto">
            <a:xfrm>
              <a:off x="2102110" y="2789212"/>
              <a:ext cx="863600" cy="909637"/>
            </a:xfrm>
            <a:prstGeom prst="rect">
              <a:avLst/>
            </a:prstGeom>
            <a:solidFill>
              <a:srgbClr val="CB1B3D"/>
            </a:solidFill>
            <a:ln>
              <a:noFill/>
            </a:ln>
            <a:effectLst>
              <a:reflection blurRad="6350" stA="52000" endA="300" endPos="35000" dir="5400000" sy="-100000" algn="bl" rotWithShape="0"/>
            </a:effectLst>
          </p:spPr>
          <p:txBody>
            <a:bodyPr anchor="ctr"/>
            <a:lstStyle/>
            <a:p>
              <a:pPr algn="ctr"/>
              <a:endParaRPr lang="zh-CN" altLang="zh-CN" sz="1013">
                <a:solidFill>
                  <a:srgbClr val="FFFFFF"/>
                </a:solidFill>
                <a:latin typeface="宋体" pitchFamily="2" charset="-122"/>
                <a:sym typeface="宋体" pitchFamily="2" charset="-122"/>
              </a:endParaRPr>
            </a:p>
          </p:txBody>
        </p:sp>
        <p:sp>
          <p:nvSpPr>
            <p:cNvPr id="16" name="文本框 19"/>
            <p:cNvSpPr>
              <a:spLocks noChangeArrowheads="1"/>
            </p:cNvSpPr>
            <p:nvPr/>
          </p:nvSpPr>
          <p:spPr bwMode="auto">
            <a:xfrm>
              <a:off x="2129161" y="2837035"/>
              <a:ext cx="809497" cy="6155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r>
                <a:rPr lang="en-US" sz="2400" b="1" dirty="0">
                  <a:solidFill>
                    <a:schemeClr val="bg1"/>
                  </a:solidFill>
                  <a:latin typeface="微软雅黑" pitchFamily="34" charset="-122"/>
                  <a:ea typeface="微软雅黑" pitchFamily="34" charset="-122"/>
                  <a:sym typeface="微软雅黑" pitchFamily="34" charset="-122"/>
                </a:rPr>
                <a:t>01</a:t>
              </a:r>
              <a:endParaRPr lang="zh-CN" altLang="en-US" sz="2400" b="1" dirty="0">
                <a:solidFill>
                  <a:schemeClr val="bg1"/>
                </a:solidFill>
                <a:latin typeface="微软雅黑" pitchFamily="34" charset="-122"/>
                <a:ea typeface="微软雅黑" pitchFamily="34" charset="-122"/>
                <a:sym typeface="微软雅黑" pitchFamily="34" charset="-122"/>
              </a:endParaRPr>
            </a:p>
          </p:txBody>
        </p:sp>
        <p:sp>
          <p:nvSpPr>
            <p:cNvPr id="17" name="矩形 16"/>
            <p:cNvSpPr/>
            <p:nvPr/>
          </p:nvSpPr>
          <p:spPr>
            <a:xfrm>
              <a:off x="2102110" y="3421809"/>
              <a:ext cx="8636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8" name="组合 17"/>
          <p:cNvGrpSpPr/>
          <p:nvPr/>
        </p:nvGrpSpPr>
        <p:grpSpPr>
          <a:xfrm>
            <a:off x="3103061" y="2197827"/>
            <a:ext cx="892578" cy="933450"/>
            <a:chOff x="4190466" y="3106258"/>
            <a:chExt cx="1190104" cy="1244600"/>
          </a:xfrm>
        </p:grpSpPr>
        <p:sp>
          <p:nvSpPr>
            <p:cNvPr id="19" name="矩形 150"/>
            <p:cNvSpPr>
              <a:spLocks noChangeArrowheads="1"/>
            </p:cNvSpPr>
            <p:nvPr/>
          </p:nvSpPr>
          <p:spPr bwMode="auto">
            <a:xfrm>
              <a:off x="4199470" y="3106258"/>
              <a:ext cx="1181100" cy="1244600"/>
            </a:xfrm>
            <a:prstGeom prst="rect">
              <a:avLst/>
            </a:prstGeom>
            <a:solidFill>
              <a:srgbClr val="CB1B3D"/>
            </a:solidFill>
            <a:ln>
              <a:noFill/>
            </a:ln>
            <a:effectLst>
              <a:reflection blurRad="6350" stA="52000" endA="300" endPos="35000" dir="5400000" sy="-100000" algn="bl" rotWithShape="0"/>
            </a:effectLst>
          </p:spPr>
          <p:txBody>
            <a:bodyPr anchor="ctr"/>
            <a:lstStyle/>
            <a:p>
              <a:pPr algn="ctr"/>
              <a:endParaRPr lang="zh-CN" altLang="zh-CN" sz="1013">
                <a:solidFill>
                  <a:srgbClr val="FFFFFF"/>
                </a:solidFill>
                <a:latin typeface="宋体" pitchFamily="2" charset="-122"/>
                <a:sym typeface="宋体" pitchFamily="2" charset="-122"/>
              </a:endParaRPr>
            </a:p>
          </p:txBody>
        </p:sp>
        <p:sp>
          <p:nvSpPr>
            <p:cNvPr id="20" name="文本框 19"/>
            <p:cNvSpPr>
              <a:spLocks noChangeArrowheads="1"/>
            </p:cNvSpPr>
            <p:nvPr/>
          </p:nvSpPr>
          <p:spPr bwMode="auto">
            <a:xfrm>
              <a:off x="4216183" y="3272566"/>
              <a:ext cx="1126449"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a:r>
                <a:rPr lang="en-US" sz="3000" b="1" dirty="0">
                  <a:solidFill>
                    <a:schemeClr val="bg1"/>
                  </a:solidFill>
                  <a:latin typeface="微软雅黑" pitchFamily="34" charset="-122"/>
                  <a:ea typeface="微软雅黑" pitchFamily="34" charset="-122"/>
                  <a:sym typeface="微软雅黑" pitchFamily="34" charset="-122"/>
                </a:rPr>
                <a:t>02</a:t>
              </a:r>
              <a:endParaRPr lang="zh-CN" altLang="en-US" sz="3000" b="1" dirty="0">
                <a:solidFill>
                  <a:schemeClr val="bg1"/>
                </a:solidFill>
                <a:latin typeface="微软雅黑" pitchFamily="34" charset="-122"/>
                <a:ea typeface="微软雅黑" pitchFamily="34" charset="-122"/>
                <a:sym typeface="微软雅黑" pitchFamily="34" charset="-122"/>
              </a:endParaRPr>
            </a:p>
          </p:txBody>
        </p:sp>
        <p:sp>
          <p:nvSpPr>
            <p:cNvPr id="21" name="矩形 20"/>
            <p:cNvSpPr/>
            <p:nvPr/>
          </p:nvSpPr>
          <p:spPr>
            <a:xfrm>
              <a:off x="4190466" y="4058588"/>
              <a:ext cx="119010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2" name="组合 21"/>
          <p:cNvGrpSpPr/>
          <p:nvPr/>
        </p:nvGrpSpPr>
        <p:grpSpPr>
          <a:xfrm>
            <a:off x="4941362" y="1523385"/>
            <a:ext cx="1074084" cy="1089422"/>
            <a:chOff x="6480176" y="2152171"/>
            <a:chExt cx="1432112" cy="1452562"/>
          </a:xfrm>
        </p:grpSpPr>
        <p:sp>
          <p:nvSpPr>
            <p:cNvPr id="23" name="矩形 156"/>
            <p:cNvSpPr>
              <a:spLocks noChangeArrowheads="1"/>
            </p:cNvSpPr>
            <p:nvPr/>
          </p:nvSpPr>
          <p:spPr bwMode="auto">
            <a:xfrm>
              <a:off x="6534338" y="2152171"/>
              <a:ext cx="1377950" cy="1452562"/>
            </a:xfrm>
            <a:prstGeom prst="rect">
              <a:avLst/>
            </a:prstGeom>
            <a:solidFill>
              <a:srgbClr val="CB1B3D"/>
            </a:solidFill>
            <a:ln>
              <a:noFill/>
            </a:ln>
            <a:effectLst>
              <a:reflection blurRad="6350" stA="52000" endA="300" endPos="35000" dir="5400000" sy="-100000" algn="bl" rotWithShape="0"/>
            </a:effectLst>
          </p:spPr>
          <p:txBody>
            <a:bodyPr anchor="ctr"/>
            <a:lstStyle/>
            <a:p>
              <a:pPr algn="ctr"/>
              <a:endParaRPr lang="zh-CN" altLang="zh-CN" sz="1013">
                <a:solidFill>
                  <a:srgbClr val="FFFFFF"/>
                </a:solidFill>
                <a:latin typeface="宋体" pitchFamily="2" charset="-122"/>
                <a:sym typeface="宋体" pitchFamily="2" charset="-122"/>
              </a:endParaRPr>
            </a:p>
          </p:txBody>
        </p:sp>
        <p:sp>
          <p:nvSpPr>
            <p:cNvPr id="24" name="文本框 19"/>
            <p:cNvSpPr>
              <a:spLocks noChangeArrowheads="1"/>
            </p:cNvSpPr>
            <p:nvPr/>
          </p:nvSpPr>
          <p:spPr bwMode="auto">
            <a:xfrm>
              <a:off x="6808157" y="2466046"/>
              <a:ext cx="776111"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2700" b="1" spc="-113" dirty="0">
                  <a:solidFill>
                    <a:schemeClr val="bg1"/>
                  </a:solidFill>
                  <a:latin typeface="微软雅黑" pitchFamily="34" charset="-122"/>
                  <a:ea typeface="微软雅黑" pitchFamily="34" charset="-122"/>
                  <a:sym typeface="微软雅黑" pitchFamily="34" charset="-122"/>
                </a:rPr>
                <a:t>03</a:t>
              </a:r>
              <a:endParaRPr lang="zh-CN" altLang="en-US" sz="1013" b="1" spc="-113" dirty="0">
                <a:solidFill>
                  <a:schemeClr val="bg1"/>
                </a:solidFill>
                <a:latin typeface="微软雅黑" pitchFamily="34" charset="-122"/>
                <a:ea typeface="微软雅黑" pitchFamily="34" charset="-122"/>
                <a:sym typeface="微软雅黑" pitchFamily="34" charset="-122"/>
              </a:endParaRPr>
            </a:p>
          </p:txBody>
        </p:sp>
        <p:sp>
          <p:nvSpPr>
            <p:cNvPr id="25" name="矩形 24"/>
            <p:cNvSpPr/>
            <p:nvPr/>
          </p:nvSpPr>
          <p:spPr>
            <a:xfrm>
              <a:off x="6480176" y="3318189"/>
              <a:ext cx="143211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6" name="组合 25"/>
          <p:cNvGrpSpPr/>
          <p:nvPr/>
        </p:nvGrpSpPr>
        <p:grpSpPr>
          <a:xfrm>
            <a:off x="6807780" y="2067767"/>
            <a:ext cx="885825" cy="933450"/>
            <a:chOff x="9036558" y="2991386"/>
            <a:chExt cx="1181100" cy="1244600"/>
          </a:xfrm>
        </p:grpSpPr>
        <p:sp>
          <p:nvSpPr>
            <p:cNvPr id="27" name="矩形 157"/>
            <p:cNvSpPr>
              <a:spLocks noChangeArrowheads="1"/>
            </p:cNvSpPr>
            <p:nvPr/>
          </p:nvSpPr>
          <p:spPr bwMode="auto">
            <a:xfrm>
              <a:off x="9036558" y="2991386"/>
              <a:ext cx="1181100" cy="1244600"/>
            </a:xfrm>
            <a:prstGeom prst="rect">
              <a:avLst/>
            </a:prstGeom>
            <a:solidFill>
              <a:srgbClr val="CB1B3D"/>
            </a:solidFill>
            <a:ln>
              <a:noFill/>
            </a:ln>
            <a:effectLst>
              <a:reflection blurRad="6350" stA="52000" endA="300" endPos="35000" dir="5400000" sy="-100000" algn="bl" rotWithShape="0"/>
            </a:effectLst>
          </p:spPr>
          <p:txBody>
            <a:bodyPr anchor="ctr"/>
            <a:lstStyle/>
            <a:p>
              <a:pPr algn="ctr"/>
              <a:endParaRPr lang="zh-CN" altLang="zh-CN" sz="1013">
                <a:solidFill>
                  <a:srgbClr val="FFFFFF"/>
                </a:solidFill>
                <a:latin typeface="宋体" pitchFamily="2" charset="-122"/>
                <a:sym typeface="宋体" pitchFamily="2" charset="-122"/>
              </a:endParaRPr>
            </a:p>
          </p:txBody>
        </p:sp>
        <p:sp>
          <p:nvSpPr>
            <p:cNvPr id="28" name="文本框 19"/>
            <p:cNvSpPr>
              <a:spLocks noChangeArrowheads="1"/>
            </p:cNvSpPr>
            <p:nvPr/>
          </p:nvSpPr>
          <p:spPr bwMode="auto">
            <a:xfrm>
              <a:off x="9204649" y="3220109"/>
              <a:ext cx="814753" cy="677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sz="2700" b="1" dirty="0">
                  <a:solidFill>
                    <a:schemeClr val="bg1"/>
                  </a:solidFill>
                  <a:latin typeface="微软雅黑" pitchFamily="34" charset="-122"/>
                  <a:ea typeface="微软雅黑" pitchFamily="34" charset="-122"/>
                  <a:sym typeface="微软雅黑" pitchFamily="34" charset="-122"/>
                </a:rPr>
                <a:t>04</a:t>
              </a:r>
              <a:endParaRPr lang="zh-CN" altLang="en-US" sz="1013" b="1" dirty="0">
                <a:solidFill>
                  <a:schemeClr val="bg1"/>
                </a:solidFill>
                <a:latin typeface="微软雅黑" pitchFamily="34" charset="-122"/>
                <a:ea typeface="微软雅黑" pitchFamily="34" charset="-122"/>
                <a:sym typeface="微软雅黑" pitchFamily="34" charset="-122"/>
              </a:endParaRPr>
            </a:p>
          </p:txBody>
        </p:sp>
        <p:sp>
          <p:nvSpPr>
            <p:cNvPr id="29" name="矩形 28"/>
            <p:cNvSpPr/>
            <p:nvPr/>
          </p:nvSpPr>
          <p:spPr>
            <a:xfrm>
              <a:off x="9036558" y="3897848"/>
              <a:ext cx="118110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xmlns="" val="2654148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
                                        <p:tgtEl>
                                          <p:spTgt spid="14"/>
                                        </p:tgtEl>
                                        <p:attrNameLst>
                                          <p:attrName>ppt_y</p:attrName>
                                        </p:attrNameLst>
                                      </p:cBhvr>
                                      <p:tavLst>
                                        <p:tav tm="0">
                                          <p:val>
                                            <p:strVal val="#ppt_y+#ppt_h*1.125000"/>
                                          </p:val>
                                        </p:tav>
                                        <p:tav tm="100000">
                                          <p:val>
                                            <p:strVal val="#ppt_y"/>
                                          </p:val>
                                        </p:tav>
                                      </p:tavLst>
                                    </p:anim>
                                    <p:animEffect transition="in" filter="wipe(up)">
                                      <p:cBhvr>
                                        <p:cTn id="8" dur="300"/>
                                        <p:tgtEl>
                                          <p:spTgt spid="14"/>
                                        </p:tgtEl>
                                      </p:cBhvr>
                                    </p:animEffect>
                                  </p:childTnLst>
                                </p:cTn>
                              </p:par>
                              <p:par>
                                <p:cTn id="9" presetID="12" presetClass="entr" presetSubtype="4"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300"/>
                                        <p:tgtEl>
                                          <p:spTgt spid="18"/>
                                        </p:tgtEl>
                                        <p:attrNameLst>
                                          <p:attrName>ppt_y</p:attrName>
                                        </p:attrNameLst>
                                      </p:cBhvr>
                                      <p:tavLst>
                                        <p:tav tm="0">
                                          <p:val>
                                            <p:strVal val="#ppt_y+#ppt_h*1.125000"/>
                                          </p:val>
                                        </p:tav>
                                        <p:tav tm="100000">
                                          <p:val>
                                            <p:strVal val="#ppt_y"/>
                                          </p:val>
                                        </p:tav>
                                      </p:tavLst>
                                    </p:anim>
                                    <p:animEffect transition="in" filter="wipe(up)">
                                      <p:cBhvr>
                                        <p:cTn id="12" dur="300"/>
                                        <p:tgtEl>
                                          <p:spTgt spid="18"/>
                                        </p:tgtEl>
                                      </p:cBhvr>
                                    </p:animEffect>
                                  </p:childTnLst>
                                </p:cTn>
                              </p:par>
                              <p:par>
                                <p:cTn id="13" presetID="12" presetClass="entr" presetSubtype="4" fill="hold" nodeType="withEffect">
                                  <p:stCondLst>
                                    <p:cond delay="10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
                                        <p:tgtEl>
                                          <p:spTgt spid="22"/>
                                        </p:tgtEl>
                                        <p:attrNameLst>
                                          <p:attrName>ppt_y</p:attrName>
                                        </p:attrNameLst>
                                      </p:cBhvr>
                                      <p:tavLst>
                                        <p:tav tm="0">
                                          <p:val>
                                            <p:strVal val="#ppt_y+#ppt_h*1.125000"/>
                                          </p:val>
                                        </p:tav>
                                        <p:tav tm="100000">
                                          <p:val>
                                            <p:strVal val="#ppt_y"/>
                                          </p:val>
                                        </p:tav>
                                      </p:tavLst>
                                    </p:anim>
                                    <p:animEffect transition="in" filter="wipe(up)">
                                      <p:cBhvr>
                                        <p:cTn id="16" dur="300"/>
                                        <p:tgtEl>
                                          <p:spTgt spid="22"/>
                                        </p:tgtEl>
                                      </p:cBhvr>
                                    </p:animEffect>
                                  </p:childTnLst>
                                </p:cTn>
                              </p:par>
                              <p:par>
                                <p:cTn id="17" presetID="12" presetClass="entr" presetSubtype="4"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
                                        <p:tgtEl>
                                          <p:spTgt spid="26"/>
                                        </p:tgtEl>
                                        <p:attrNameLst>
                                          <p:attrName>ppt_y</p:attrName>
                                        </p:attrNameLst>
                                      </p:cBhvr>
                                      <p:tavLst>
                                        <p:tav tm="0">
                                          <p:val>
                                            <p:strVal val="#ppt_y+#ppt_h*1.125000"/>
                                          </p:val>
                                        </p:tav>
                                        <p:tav tm="100000">
                                          <p:val>
                                            <p:strVal val="#ppt_y"/>
                                          </p:val>
                                        </p:tav>
                                      </p:tavLst>
                                    </p:anim>
                                    <p:animEffect transition="in" filter="wipe(up)">
                                      <p:cBhvr>
                                        <p:cTn id="20" dur="300"/>
                                        <p:tgtEl>
                                          <p:spTgt spid="26"/>
                                        </p:tgtEl>
                                      </p:cBhvr>
                                    </p:animEffect>
                                  </p:childTnLst>
                                </p:cTn>
                              </p:par>
                              <p:par>
                                <p:cTn id="21" presetID="22" presetClass="entr" presetSubtype="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1000"/>
                                        <p:tgtEl>
                                          <p:spTgt spid="2"/>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14" presetClass="entr" presetSubtype="1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randombar(horizontal)">
                                      <p:cBhvr>
                                        <p:cTn id="33" dur="500"/>
                                        <p:tgtEl>
                                          <p:spTgt spid="6"/>
                                        </p:tgtEl>
                                      </p:cBhvr>
                                    </p:animEffect>
                                  </p:childTnLst>
                                </p:cTn>
                              </p:par>
                            </p:childTnLst>
                          </p:cTn>
                        </p:par>
                        <p:par>
                          <p:cTn id="34" fill="hold">
                            <p:stCondLst>
                              <p:cond delay="200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anim calcmode="lin" valueType="num">
                                      <p:cBhvr>
                                        <p:cTn id="38" dur="500" fill="hold"/>
                                        <p:tgtEl>
                                          <p:spTgt spid="9"/>
                                        </p:tgtEl>
                                        <p:attrNameLst>
                                          <p:attrName>ppt_x</p:attrName>
                                        </p:attrNameLst>
                                      </p:cBhvr>
                                      <p:tavLst>
                                        <p:tav tm="0">
                                          <p:val>
                                            <p:strVal val="#ppt_x"/>
                                          </p:val>
                                        </p:tav>
                                        <p:tav tm="100000">
                                          <p:val>
                                            <p:strVal val="#ppt_x"/>
                                          </p:val>
                                        </p:tav>
                                      </p:tavLst>
                                    </p:anim>
                                    <p:anim calcmode="lin" valueType="num">
                                      <p:cBhvr>
                                        <p:cTn id="39" dur="50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14" presetClass="entr" presetSubtype="1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randombar(horizontal)">
                                      <p:cBhvr>
                                        <p:cTn id="43" dur="500"/>
                                        <p:tgtEl>
                                          <p:spTgt spid="8"/>
                                        </p:tgtEl>
                                      </p:cBhvr>
                                    </p:animEffect>
                                  </p:childTnLst>
                                </p:cTn>
                              </p:par>
                            </p:childTnLst>
                          </p:cTn>
                        </p:par>
                        <p:par>
                          <p:cTn id="44" fill="hold">
                            <p:stCondLst>
                              <p:cond delay="3000"/>
                            </p:stCondLst>
                            <p:childTnLst>
                              <p:par>
                                <p:cTn id="45" presetID="42"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anim calcmode="lin" valueType="num">
                                      <p:cBhvr>
                                        <p:cTn id="48" dur="500" fill="hold"/>
                                        <p:tgtEl>
                                          <p:spTgt spid="11"/>
                                        </p:tgtEl>
                                        <p:attrNameLst>
                                          <p:attrName>ppt_x</p:attrName>
                                        </p:attrNameLst>
                                      </p:cBhvr>
                                      <p:tavLst>
                                        <p:tav tm="0">
                                          <p:val>
                                            <p:strVal val="#ppt_x"/>
                                          </p:val>
                                        </p:tav>
                                        <p:tav tm="100000">
                                          <p:val>
                                            <p:strVal val="#ppt_x"/>
                                          </p:val>
                                        </p:tav>
                                      </p:tavLst>
                                    </p:anim>
                                    <p:anim calcmode="lin" valueType="num">
                                      <p:cBhvr>
                                        <p:cTn id="49" dur="500" fill="hold"/>
                                        <p:tgtEl>
                                          <p:spTgt spid="11"/>
                                        </p:tgtEl>
                                        <p:attrNameLst>
                                          <p:attrName>ppt_y</p:attrName>
                                        </p:attrNameLst>
                                      </p:cBhvr>
                                      <p:tavLst>
                                        <p:tav tm="0">
                                          <p:val>
                                            <p:strVal val="#ppt_y+.1"/>
                                          </p:val>
                                        </p:tav>
                                        <p:tav tm="100000">
                                          <p:val>
                                            <p:strVal val="#ppt_y"/>
                                          </p:val>
                                        </p:tav>
                                      </p:tavLst>
                                    </p:anim>
                                  </p:childTnLst>
                                </p:cTn>
                              </p:par>
                            </p:childTnLst>
                          </p:cTn>
                        </p:par>
                        <p:par>
                          <p:cTn id="50" fill="hold">
                            <p:stCondLst>
                              <p:cond delay="3500"/>
                            </p:stCondLst>
                            <p:childTnLst>
                              <p:par>
                                <p:cTn id="51" presetID="14" presetClass="entr" presetSubtype="10"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randombar(horizontal)">
                                      <p:cBhvr>
                                        <p:cTn id="53" dur="500"/>
                                        <p:tgtEl>
                                          <p:spTgt spid="10"/>
                                        </p:tgtEl>
                                      </p:cBhvr>
                                    </p:animEffect>
                                  </p:childTnLst>
                                </p:cTn>
                              </p:par>
                            </p:childTnLst>
                          </p:cTn>
                        </p:par>
                        <p:par>
                          <p:cTn id="54" fill="hold">
                            <p:stCondLst>
                              <p:cond delay="4000"/>
                            </p:stCondLst>
                            <p:childTnLst>
                              <p:par>
                                <p:cTn id="55" presetID="42"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anim calcmode="lin" valueType="num">
                                      <p:cBhvr>
                                        <p:cTn id="58" dur="500" fill="hold"/>
                                        <p:tgtEl>
                                          <p:spTgt spid="13"/>
                                        </p:tgtEl>
                                        <p:attrNameLst>
                                          <p:attrName>ppt_x</p:attrName>
                                        </p:attrNameLst>
                                      </p:cBhvr>
                                      <p:tavLst>
                                        <p:tav tm="0">
                                          <p:val>
                                            <p:strVal val="#ppt_x"/>
                                          </p:val>
                                        </p:tav>
                                        <p:tav tm="100000">
                                          <p:val>
                                            <p:strVal val="#ppt_x"/>
                                          </p:val>
                                        </p:tav>
                                      </p:tavLst>
                                    </p:anim>
                                    <p:anim calcmode="lin" valueType="num">
                                      <p:cBhvr>
                                        <p:cTn id="59" dur="500" fill="hold"/>
                                        <p:tgtEl>
                                          <p:spTgt spid="13"/>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14" presetClass="entr" presetSubtype="1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randombar(horizontal)">
                                      <p:cBhvr>
                                        <p:cTn id="6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0" y="0"/>
            <a:ext cx="9144000" cy="514350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128713" y="680422"/>
            <a:ext cx="6643687" cy="2758103"/>
          </a:xfrm>
          <a:prstGeom prst="rect">
            <a:avLst/>
          </a:prstGeom>
        </p:spPr>
      </p:pic>
      <p:pic>
        <p:nvPicPr>
          <p:cNvPr id="5" name="图片 4"/>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756" y="3778109"/>
            <a:ext cx="9143244" cy="1365391"/>
          </a:xfrm>
          <a:prstGeom prst="rect">
            <a:avLst/>
          </a:prstGeom>
        </p:spPr>
      </p:pic>
      <p:sp>
        <p:nvSpPr>
          <p:cNvPr id="7" name="文本框 6"/>
          <p:cNvSpPr txBox="1"/>
          <p:nvPr/>
        </p:nvSpPr>
        <p:spPr>
          <a:xfrm>
            <a:off x="2724149" y="3011241"/>
            <a:ext cx="4838701" cy="646331"/>
          </a:xfrm>
          <a:prstGeom prst="rect">
            <a:avLst/>
          </a:prstGeom>
          <a:noFill/>
        </p:spPr>
        <p:txBody>
          <a:bodyPr wrap="square" rtlCol="0">
            <a:spAutoFit/>
          </a:bodyPr>
          <a:lstStyle/>
          <a:p>
            <a:pPr algn="ctr"/>
            <a:r>
              <a:rPr lang="zh-CN" altLang="en-US" sz="3600" dirty="0" smtClean="0">
                <a:solidFill>
                  <a:schemeClr val="bg1"/>
                </a:solidFill>
                <a:latin typeface="汉仪大黑简" panose="02010609000101010101" pitchFamily="49" charset="-122"/>
                <a:ea typeface="汉仪大黑简" panose="02010609000101010101" pitchFamily="49" charset="-122"/>
              </a:rPr>
              <a:t>感谢您的观看！</a:t>
            </a:r>
            <a:endParaRPr lang="zh-CN" altLang="en-US" sz="3600" dirty="0">
              <a:solidFill>
                <a:schemeClr val="bg1"/>
              </a:solidFill>
              <a:latin typeface="汉仪大黑简" panose="02010609000101010101" pitchFamily="49" charset="-122"/>
              <a:ea typeface="汉仪大黑简" panose="02010609000101010101" pitchFamily="49" charset="-122"/>
            </a:endParaRPr>
          </a:p>
        </p:txBody>
      </p:sp>
    </p:spTree>
    <p:extLst>
      <p:ext uri="{BB962C8B-B14F-4D97-AF65-F5344CB8AC3E}">
        <p14:creationId xmlns:p14="http://schemas.microsoft.com/office/powerpoint/2010/main" xmlns="" val="168845628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1000"/>
                                        <p:tgtEl>
                                          <p:spTgt spid="5"/>
                                        </p:tgtEl>
                                      </p:cBhvr>
                                    </p:animEffect>
                                  </p:childTnLst>
                                </p:cTn>
                              </p:par>
                            </p:childTnLst>
                          </p:cTn>
                        </p:par>
                        <p:par>
                          <p:cTn id="14" fill="hold">
                            <p:stCondLst>
                              <p:cond delay="20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fltVal val="0"/>
                                          </p:val>
                                        </p:tav>
                                        <p:tav tm="100000">
                                          <p:val>
                                            <p:strVal val="#ppt_w"/>
                                          </p:val>
                                        </p:tav>
                                      </p:tavLst>
                                    </p:anim>
                                    <p:anim calcmode="lin" valueType="num">
                                      <p:cBhvr>
                                        <p:cTn id="18" dur="1000" fill="hold"/>
                                        <p:tgtEl>
                                          <p:spTgt spid="3"/>
                                        </p:tgtEl>
                                        <p:attrNameLst>
                                          <p:attrName>ppt_h</p:attrName>
                                        </p:attrNameLst>
                                      </p:cBhvr>
                                      <p:tavLst>
                                        <p:tav tm="0">
                                          <p:val>
                                            <p:fltVal val="0"/>
                                          </p:val>
                                        </p:tav>
                                        <p:tav tm="100000">
                                          <p:val>
                                            <p:strVal val="#ppt_h"/>
                                          </p:val>
                                        </p:tav>
                                      </p:tavLst>
                                    </p:anim>
                                    <p:animEffect transition="in" filter="fade">
                                      <p:cBhvr>
                                        <p:cTn id="19" dur="1000"/>
                                        <p:tgtEl>
                                          <p:spTgt spid="3"/>
                                        </p:tgtEl>
                                      </p:cBhvr>
                                    </p:animEffect>
                                  </p:childTnLst>
                                </p:cTn>
                              </p:par>
                            </p:childTnLst>
                          </p:cTn>
                        </p:par>
                        <p:par>
                          <p:cTn id="20" fill="hold">
                            <p:stCondLst>
                              <p:cond delay="30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 by="(-#ppt_w*2)" calcmode="lin" valueType="num">
                                      <p:cBhvr rctx="PPT">
                                        <p:cTn id="23" dur="500" autoRev="1" fill="hold">
                                          <p:stCondLst>
                                            <p:cond delay="0"/>
                                          </p:stCondLst>
                                        </p:cTn>
                                        <p:tgtEl>
                                          <p:spTgt spid="7"/>
                                        </p:tgtEl>
                                        <p:attrNameLst>
                                          <p:attrName>ppt_w</p:attrName>
                                        </p:attrNameLst>
                                      </p:cBhvr>
                                    </p:anim>
                                    <p:anim by="(#ppt_w*0.50)" calcmode="lin" valueType="num">
                                      <p:cBhvr>
                                        <p:cTn id="24" dur="500" decel="50000" autoRev="1" fill="hold">
                                          <p:stCondLst>
                                            <p:cond delay="0"/>
                                          </p:stCondLst>
                                        </p:cTn>
                                        <p:tgtEl>
                                          <p:spTgt spid="7"/>
                                        </p:tgtEl>
                                        <p:attrNameLst>
                                          <p:attrName>ppt_x</p:attrName>
                                        </p:attrNameLst>
                                      </p:cBhvr>
                                    </p:anim>
                                    <p:anim from="(-#ppt_h/2)" to="(#ppt_y)" calcmode="lin" valueType="num">
                                      <p:cBhvr>
                                        <p:cTn id="25" dur="1000" fill="hold">
                                          <p:stCondLst>
                                            <p:cond delay="0"/>
                                          </p:stCondLst>
                                        </p:cTn>
                                        <p:tgtEl>
                                          <p:spTgt spid="7"/>
                                        </p:tgtEl>
                                        <p:attrNameLst>
                                          <p:attrName>ppt_y</p:attrName>
                                        </p:attrNameLst>
                                      </p:cBhvr>
                                    </p:anim>
                                    <p:animRot by="21600000">
                                      <p:cBhvr>
                                        <p:cTn id="26"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颁奖晚会"/>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2505</Words>
  <Application>Microsoft Office PowerPoint</Application>
  <PresentationFormat>全屏显示(16:9)</PresentationFormat>
  <Paragraphs>347</Paragraphs>
  <Slides>27</Slides>
  <Notes>20</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颁奖晚会</dc:title>
  <dc:creator>PPT</dc:creator>
  <cp:keywords>PPT</cp:keywords>
  <cp:lastModifiedBy>User</cp:lastModifiedBy>
  <cp:revision>15</cp:revision>
  <dcterms:created xsi:type="dcterms:W3CDTF">2016-12-25T02:27:54Z</dcterms:created>
  <dcterms:modified xsi:type="dcterms:W3CDTF">2020-09-18T03:16:11Z</dcterms:modified>
</cp:coreProperties>
</file>