
<file path=[Content_Types].xml><?xml version="1.0" encoding="utf-8"?>
<Types xmlns="http://schemas.openxmlformats.org/package/2006/content-types">
  <Override PartName="/ppt/tags/tag8.xml" ContentType="application/vnd.openxmlformats-officedocument.presentationml.tags+xml"/>
  <Override PartName="/ppt/tags/tag140.xml" ContentType="application/vnd.openxmlformats-officedocument.presentationml.tags+xml"/>
  <Override PartName="/ppt/tags/tag238.xml" ContentType="application/vnd.openxmlformats-officedocument.presentationml.tags+xml"/>
  <Override PartName="/ppt/tags/tag285.xml" ContentType="application/vnd.openxmlformats-officedocument.presentationml.tags+xml"/>
  <Override PartName="/ppt/tags/tag424.xml" ContentType="application/vnd.openxmlformats-officedocument.presentationml.tags+xml"/>
  <Override PartName="/ppt/slideLayouts/slideLayout2.xml" ContentType="application/vnd.openxmlformats-officedocument.presentationml.slideLayout+xml"/>
  <Override PartName="/ppt/tags/tag216.xml" ContentType="application/vnd.openxmlformats-officedocument.presentationml.tags+xml"/>
  <Override PartName="/ppt/tags/tag263.xml" ContentType="application/vnd.openxmlformats-officedocument.presentationml.tags+xml"/>
  <Override PartName="/ppt/tags/tag402.xml" ContentType="application/vnd.openxmlformats-officedocument.presentationml.tags+xml"/>
  <Default Extension="xml" ContentType="application/xml"/>
  <Override PartName="/ppt/tags/tag38.xml" ContentType="application/vnd.openxmlformats-officedocument.presentationml.tags+xml"/>
  <Override PartName="/ppt/tags/tag85.xml" ContentType="application/vnd.openxmlformats-officedocument.presentationml.tags+xml"/>
  <Override PartName="/ppt/tags/tag241.xml" ContentType="application/vnd.openxmlformats-officedocument.presentationml.tags+xml"/>
  <Override PartName="/ppt/notesSlides/notesSlide16.xml" ContentType="application/vnd.openxmlformats-officedocument.presentationml.notesSlide+xml"/>
  <Override PartName="/ppt/tags/tag339.xml" ContentType="application/vnd.openxmlformats-officedocument.presentationml.tags+xml"/>
  <Override PartName="/ppt/tags/tag386.xml" ContentType="application/vnd.openxmlformats-officedocument.presentationml.tags+xml"/>
  <Override PartName="/ppt/tags/tag16.xml" ContentType="application/vnd.openxmlformats-officedocument.presentationml.tags+xml"/>
  <Override PartName="/ppt/tags/tag63.xml" ContentType="application/vnd.openxmlformats-officedocument.presentationml.tags+xml"/>
  <Override PartName="/ppt/tags/tag178.xml" ContentType="application/vnd.openxmlformats-officedocument.presentationml.tags+xml"/>
  <Override PartName="/ppt/tags/tag317.xml" ContentType="application/vnd.openxmlformats-officedocument.presentationml.tags+xml"/>
  <Override PartName="/ppt/tags/tag364.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tags/tag41.xml" ContentType="application/vnd.openxmlformats-officedocument.presentationml.tags+xml"/>
  <Override PartName="/ppt/notesSlides/notesSlide7.xml" ContentType="application/vnd.openxmlformats-officedocument.presentationml.notesSlide+xml"/>
  <Override PartName="/ppt/tags/tag279.xml" ContentType="application/vnd.openxmlformats-officedocument.presentationml.tags+xml"/>
  <Override PartName="/ppt/tags/tag342.xml" ContentType="application/vnd.openxmlformats-officedocument.presentationml.tags+xml"/>
  <Override PartName="/ppt/tags/tag134.xml" ContentType="application/vnd.openxmlformats-officedocument.presentationml.tags+xml"/>
  <Override PartName="/ppt/tags/tag181.xml" ContentType="application/vnd.openxmlformats-officedocument.presentationml.tags+xml"/>
  <Override PartName="/ppt/tags/tag320.xml" ContentType="application/vnd.openxmlformats-officedocument.presentationml.tags+xml"/>
  <Override PartName="/ppt/tags/tag418.xml" ContentType="application/vnd.openxmlformats-officedocument.presentationml.tags+xml"/>
  <Override PartName="/ppt/slides/slide19.xml" ContentType="application/vnd.openxmlformats-officedocument.presentationml.slide+xml"/>
  <Default Extension="png" ContentType="image/png"/>
  <Override PartName="/ppt/tags/tag112.xml" ContentType="application/vnd.openxmlformats-officedocument.presentationml.tags+xml"/>
  <Override PartName="/ppt/tags/tag257.xml" ContentType="application/vnd.openxmlformats-officedocument.presentationml.tags+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tags/tag235.xml" ContentType="application/vnd.openxmlformats-officedocument.presentationml.tags+xml"/>
  <Override PartName="/ppt/tags/tag282.xml" ContentType="application/vnd.openxmlformats-officedocument.presentationml.tags+xml"/>
  <Override PartName="/ppt/tags/tag421.xml" ContentType="application/vnd.openxmlformats-officedocument.presentationml.tags+xml"/>
  <Override PartName="/ppt/slides/slide22.xml" ContentType="application/vnd.openxmlformats-officedocument.presentationml.slide+xml"/>
  <Override PartName="/ppt/tags/tag57.xml" ContentType="application/vnd.openxmlformats-officedocument.presentationml.tags+xml"/>
  <Override PartName="/ppt/tags/tag213.xml" ContentType="application/vnd.openxmlformats-officedocument.presentationml.tags+xml"/>
  <Override PartName="/ppt/tags/tag260.xml" ContentType="application/vnd.openxmlformats-officedocument.presentationml.tags+xml"/>
  <Override PartName="/ppt/tags/tag358.xml" ContentType="application/vnd.openxmlformats-officedocument.presentationml.tags+xml"/>
  <Override PartName="/ppt/tags/tag35.xml" ContentType="application/vnd.openxmlformats-officedocument.presentationml.tags+xml"/>
  <Override PartName="/ppt/tags/tag82.xml" ContentType="application/vnd.openxmlformats-officedocument.presentationml.tags+xml"/>
  <Override PartName="/ppt/tags/tag197.xml" ContentType="application/vnd.openxmlformats-officedocument.presentationml.tags+xml"/>
  <Override PartName="/ppt/notesSlides/notesSlide13.xml" ContentType="application/vnd.openxmlformats-officedocument.presentationml.notesSlide+xml"/>
  <Override PartName="/ppt/tags/tag336.xml" ContentType="application/vnd.openxmlformats-officedocument.presentationml.tags+xml"/>
  <Override PartName="/ppt/tags/tag383.xml" ContentType="application/vnd.openxmlformats-officedocument.presentationml.tags+xml"/>
  <Override PartName="/ppt/tags/tag128.xml" ContentType="application/vnd.openxmlformats-officedocument.presentationml.tags+xml"/>
  <Override PartName="/ppt/tags/tag175.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tags/tag298.xml" ContentType="application/vnd.openxmlformats-officedocument.presentationml.tags+xml"/>
  <Override PartName="/ppt/tags/tag314.xml" ContentType="application/vnd.openxmlformats-officedocument.presentationml.tags+xml"/>
  <Override PartName="/ppt/tags/tag361.xml" ContentType="application/vnd.openxmlformats-officedocument.presentationml.tags+xml"/>
  <Override PartName="/ppt/notesSlides/notesSlide4.xml" ContentType="application/vnd.openxmlformats-officedocument.presentationml.notesSlide+xml"/>
  <Override PartName="/ppt/tags/tag106.xml" ContentType="application/vnd.openxmlformats-officedocument.presentationml.tags+xml"/>
  <Override PartName="/ppt/tags/tag153.xml" ContentType="application/vnd.openxmlformats-officedocument.presentationml.tags+xml"/>
  <Override PartName="/ppt/tags/tag131.xml" ContentType="application/vnd.openxmlformats-officedocument.presentationml.tags+xml"/>
  <Override PartName="/ppt/tags/tag229.xml" ContentType="application/vnd.openxmlformats-officedocument.presentationml.tags+xml"/>
  <Override PartName="/ppt/tags/tag276.xml" ContentType="application/vnd.openxmlformats-officedocument.presentationml.tags+xml"/>
  <Override PartName="/ppt/tags/tag415.xml" ContentType="application/vnd.openxmlformats-officedocument.presentationml.tags+xml"/>
  <Override PartName="/ppt/tags/tag98.xml" ContentType="application/vnd.openxmlformats-officedocument.presentationml.tags+xml"/>
  <Override PartName="/ppt/tags/tag207.xml" ContentType="application/vnd.openxmlformats-officedocument.presentationml.tags+xml"/>
  <Override PartName="/ppt/tags/tag254.xml" ContentType="application/vnd.openxmlformats-officedocument.presentationml.tags+xml"/>
  <Override PartName="/ppt/tags/tag399.xml" ContentType="application/vnd.openxmlformats-officedocument.presentationml.tags+xml"/>
  <Override PartName="/ppt/slides/slide16.xml" ContentType="application/vnd.openxmlformats-officedocument.presentationml.slide+xml"/>
  <Override PartName="/ppt/tags/tag2.xml" ContentType="application/vnd.openxmlformats-officedocument.presentationml.tags+xml"/>
  <Override PartName="/ppt/tags/tag29.xml" ContentType="application/vnd.openxmlformats-officedocument.presentationml.tags+xml"/>
  <Override PartName="/ppt/tags/tag76.xml" ContentType="application/vnd.openxmlformats-officedocument.presentationml.tags+xml"/>
  <Override PartName="/ppt/tags/tag232.xml" ContentType="application/vnd.openxmlformats-officedocument.presentationml.tags+xml"/>
  <Override PartName="/ppt/tags/tag377.xml" ContentType="application/vnd.openxmlformats-officedocument.presentationml.tags+xml"/>
  <Override PartName="/ppt/tags/tag18.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tags/tag221.xml" ContentType="application/vnd.openxmlformats-officedocument.presentationml.tags+xml"/>
  <Override PartName="/ppt/tags/tag308.xml" ContentType="application/vnd.openxmlformats-officedocument.presentationml.tags+xml"/>
  <Override PartName="/ppt/tags/tag355.xml" ContentType="application/vnd.openxmlformats-officedocument.presentationml.tags+xml"/>
  <Override PartName="/ppt/tags/tag43.xml" ContentType="application/vnd.openxmlformats-officedocument.presentationml.tags+xml"/>
  <Override PartName="/ppt/tags/tag90.xml" ContentType="application/vnd.openxmlformats-officedocument.presentationml.tags+xml"/>
  <Override PartName="/ppt/notesSlides/notesSlide9.xml" ContentType="application/vnd.openxmlformats-officedocument.presentationml.notesSlide+xml"/>
  <Override PartName="/ppt/tags/tag147.xml" ContentType="application/vnd.openxmlformats-officedocument.presentationml.tags+xml"/>
  <Override PartName="/ppt/tags/tag194.xml" ContentType="application/vnd.openxmlformats-officedocument.presentationml.tags+xml"/>
  <Override PartName="/ppt/tags/tag344.xml" ContentType="application/vnd.openxmlformats-officedocument.presentationml.tags+xml"/>
  <Override PartName="/ppt/tags/tag391.xml" ContentType="application/vnd.openxmlformats-officedocument.presentationml.tags+xml"/>
  <Override PartName="/ppt/notesSlides/notesSlide21.xml" ContentType="application/vnd.openxmlformats-officedocument.presentationml.notesSlide+xml"/>
  <Override PartName="/ppt/tags/tag32.xml" ContentType="application/vnd.openxmlformats-officedocument.presentationml.tags+xml"/>
  <Override PartName="/ppt/tags/tag136.xml" ContentType="application/vnd.openxmlformats-officedocument.presentationml.tags+xml"/>
  <Override PartName="/ppt/tags/tag183.xml" ContentType="application/vnd.openxmlformats-officedocument.presentationml.tags+xml"/>
  <Override PartName="/ppt/notesSlides/notesSlide10.xml" ContentType="application/vnd.openxmlformats-officedocument.presentationml.notesSlide+xml"/>
  <Override PartName="/ppt/tags/tag322.xml" ContentType="application/vnd.openxmlformats-officedocument.presentationml.tags+xml"/>
  <Override PartName="/ppt/tags/tag333.xml" ContentType="application/vnd.openxmlformats-officedocument.presentationml.tags+xml"/>
  <Override PartName="/ppt/tags/tag38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tags/tag114.xml" ContentType="application/vnd.openxmlformats-officedocument.presentationml.tags+xml"/>
  <Override PartName="/ppt/tags/tag125.xml" ContentType="application/vnd.openxmlformats-officedocument.presentationml.tags+xml"/>
  <Override PartName="/ppt/tags/tag161.xml" ContentType="application/vnd.openxmlformats-officedocument.presentationml.tags+xml"/>
  <Override PartName="/ppt/tags/tag172.xml" ContentType="application/vnd.openxmlformats-officedocument.presentationml.tags+xml"/>
  <Override PartName="/ppt/tags/tag259.xml" ContentType="application/vnd.openxmlformats-officedocument.presentationml.tags+xml"/>
  <Override PartName="/ppt/tags/tag311.xml" ContentType="application/vnd.openxmlformats-officedocument.presentationml.tags+xml"/>
  <Override PartName="/ppt/tags/tag409.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103.xml" ContentType="application/vnd.openxmlformats-officedocument.presentationml.tags+xml"/>
  <Override PartName="/ppt/tags/tag150.xml" ContentType="application/vnd.openxmlformats-officedocument.presentationml.tags+xml"/>
  <Override PartName="/ppt/tags/tag248.xml" ContentType="application/vnd.openxmlformats-officedocument.presentationml.tags+xml"/>
  <Override PartName="/ppt/tags/tag295.xml" ContentType="application/vnd.openxmlformats-officedocument.presentationml.tags+xml"/>
  <Override PartName="/ppt/tags/tag300.xml" ContentType="application/vnd.openxmlformats-officedocument.presentationml.tags+xml"/>
  <Default Extension="mp3" ContentType="audio/mpeg"/>
  <Override PartName="/ppt/tags/tag226.xml" ContentType="application/vnd.openxmlformats-officedocument.presentationml.tags+xml"/>
  <Override PartName="/ppt/tags/tag237.xml" ContentType="application/vnd.openxmlformats-officedocument.presentationml.tags+xml"/>
  <Override PartName="/ppt/tags/tag273.xml" ContentType="application/vnd.openxmlformats-officedocument.presentationml.tags+xml"/>
  <Override PartName="/ppt/tags/tag284.xml" ContentType="application/vnd.openxmlformats-officedocument.presentationml.tags+xml"/>
  <Override PartName="/ppt/tags/tag423.xml" ContentType="application/vnd.openxmlformats-officedocument.presentationml.tags+xml"/>
  <Override PartName="/ppt/slides/slide24.xml" ContentType="application/vnd.openxmlformats-officedocument.presentationml.slide+xml"/>
  <Override PartName="/ppt/tags/tag59.xml" ContentType="application/vnd.openxmlformats-officedocument.presentationml.tags+xml"/>
  <Override PartName="/ppt/tags/tag215.xml" ContentType="application/vnd.openxmlformats-officedocument.presentationml.tags+xml"/>
  <Override PartName="/ppt/tags/tag262.xml" ContentType="application/vnd.openxmlformats-officedocument.presentationml.tags+xml"/>
  <Override PartName="/ppt/tags/tag412.xml" ContentType="application/vnd.openxmlformats-officedocument.presentationml.tags+xml"/>
  <Override PartName="/ppt/slides/slide13.xml" ContentType="application/vnd.openxmlformats-officedocument.presentationml.slide+xml"/>
  <Override PartName="/ppt/slideLayouts/slideLayout1.xml" ContentType="application/vnd.openxmlformats-officedocument.presentationml.slideLayout+xml"/>
  <Override PartName="/ppt/tags/tag37.xml" ContentType="application/vnd.openxmlformats-officedocument.presentationml.tags+xml"/>
  <Override PartName="/ppt/tags/tag48.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tags/tag188.xml" ContentType="application/vnd.openxmlformats-officedocument.presentationml.tags+xml"/>
  <Override PartName="/ppt/tags/tag199.xml" ContentType="application/vnd.openxmlformats-officedocument.presentationml.tags+xml"/>
  <Override PartName="/ppt/tags/tag204.xml" ContentType="application/vnd.openxmlformats-officedocument.presentationml.tags+xml"/>
  <Override PartName="/ppt/tags/tag251.xml" ContentType="application/vnd.openxmlformats-officedocument.presentationml.tags+xml"/>
  <Override PartName="/ppt/notesSlides/notesSlide15.xml" ContentType="application/vnd.openxmlformats-officedocument.presentationml.notesSlide+xml"/>
  <Override PartName="/ppt/tags/tag338.xml" ContentType="application/vnd.openxmlformats-officedocument.presentationml.tags+xml"/>
  <Override PartName="/ppt/tags/tag349.xml" ContentType="application/vnd.openxmlformats-officedocument.presentationml.tags+xml"/>
  <Override PartName="/ppt/tags/tag385.xml" ContentType="application/vnd.openxmlformats-officedocument.presentationml.tags+xml"/>
  <Override PartName="/ppt/tags/tag396.xml" ContentType="application/vnd.openxmlformats-officedocument.presentationml.tags+xml"/>
  <Override PartName="/ppt/tags/tag401.xml" ContentType="application/vnd.openxmlformats-officedocument.presentationml.tags+xml"/>
  <Override PartName="/ppt/tags/tag26.xml" ContentType="application/vnd.openxmlformats-officedocument.presentationml.tags+xml"/>
  <Override PartName="/ppt/tags/tag73.xml" ContentType="application/vnd.openxmlformats-officedocument.presentationml.tags+xml"/>
  <Override PartName="/ppt/tags/tag177.xml" ContentType="application/vnd.openxmlformats-officedocument.presentationml.tags+xml"/>
  <Override PartName="/ppt/tags/tag240.xml" ContentType="application/vnd.openxmlformats-officedocument.presentationml.tags+xml"/>
  <Override PartName="/ppt/tags/tag327.xml" ContentType="application/vnd.openxmlformats-officedocument.presentationml.tags+xml"/>
  <Override PartName="/ppt/tags/tag374.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119.xml" ContentType="application/vnd.openxmlformats-officedocument.presentationml.tags+xml"/>
  <Override PartName="/ppt/tags/tag166.xml" ContentType="application/vnd.openxmlformats-officedocument.presentationml.tags+xml"/>
  <Override PartName="/ppt/tags/tag316.xml" ContentType="application/vnd.openxmlformats-officedocument.presentationml.tags+xml"/>
  <Override PartName="/ppt/tags/tag363.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notesSlides/notesSlide6.xml" ContentType="application/vnd.openxmlformats-officedocument.presentationml.notesSlide+xml"/>
  <Override PartName="/ppt/tags/tag108.xml" ContentType="application/vnd.openxmlformats-officedocument.presentationml.tags+xml"/>
  <Override PartName="/ppt/tags/tag155.xml" ContentType="application/vnd.openxmlformats-officedocument.presentationml.tags+xml"/>
  <Override PartName="/ppt/tags/tag289.xml" ContentType="application/vnd.openxmlformats-officedocument.presentationml.tags+xml"/>
  <Override PartName="/ppt/tags/tag305.xml" ContentType="application/vnd.openxmlformats-officedocument.presentationml.tags+xml"/>
  <Override PartName="/ppt/tags/tag341.xml" ContentType="application/vnd.openxmlformats-officedocument.presentationml.tags+xml"/>
  <Override PartName="/ppt/tags/tag352.xml" ContentType="application/vnd.openxmlformats-officedocument.presentationml.tags+xml"/>
  <Override PartName="/ppt/tags/tag133.xml" ContentType="application/vnd.openxmlformats-officedocument.presentationml.tags+xml"/>
  <Override PartName="/ppt/tags/tag144.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tags/tag278.xml" ContentType="application/vnd.openxmlformats-officedocument.presentationml.tags+xml"/>
  <Override PartName="/ppt/tags/tag330.xml" ContentType="application/vnd.openxmlformats-officedocument.presentationml.tags+xml"/>
  <Override PartName="/ppt/tags/tag417.xml" ContentType="application/vnd.openxmlformats-officedocument.presentationml.tags+xml"/>
  <Override PartName="/ppt/tags/tag122.xml" ContentType="application/vnd.openxmlformats-officedocument.presentationml.tags+xml"/>
  <Override PartName="/ppt/tags/tag209.xml" ContentType="application/vnd.openxmlformats-officedocument.presentationml.tags+xml"/>
  <Override PartName="/ppt/tags/tag256.xml" ContentType="application/vnd.openxmlformats-officedocument.presentationml.tags+xml"/>
  <Override PartName="/ppt/tags/tag267.xml" ContentType="application/vnd.openxmlformats-officedocument.presentationml.tags+xml"/>
  <Override PartName="/ppt/tags/tag406.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tags/tag245.xml" ContentType="application/vnd.openxmlformats-officedocument.presentationml.tags+xml"/>
  <Override PartName="/ppt/tags/tag292.xml" ContentType="application/vnd.openxmlformats-officedocument.presentationml.tags+xml"/>
  <Override PartName="/ppt/theme/theme1.xml" ContentType="application/vnd.openxmlformats-officedocument.theme+xml"/>
  <Override PartName="/ppt/tags/tag78.xml" ContentType="application/vnd.openxmlformats-officedocument.presentationml.tags+xml"/>
  <Override PartName="/ppt/tags/tag100.xml" ContentType="application/vnd.openxmlformats-officedocument.presentationml.tags+xml"/>
  <Override PartName="/ppt/tags/tag234.xml" ContentType="application/vnd.openxmlformats-officedocument.presentationml.tags+xml"/>
  <Override PartName="/ppt/tags/tag281.xml" ContentType="application/vnd.openxmlformats-officedocument.presentationml.tags+xml"/>
  <Override PartName="/ppt/tags/tag368.xml" ContentType="application/vnd.openxmlformats-officedocument.presentationml.tags+xml"/>
  <Override PartName="/ppt/tags/tag379.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tags/tag223.xml" ContentType="application/vnd.openxmlformats-officedocument.presentationml.tags+xml"/>
  <Override PartName="/ppt/tags/tag270.xml" ContentType="application/vnd.openxmlformats-officedocument.presentationml.tags+xml"/>
  <Override PartName="/ppt/tags/tag357.xml" ContentType="application/vnd.openxmlformats-officedocument.presentationml.tags+xml"/>
  <Override PartName="/ppt/tags/tag420.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gs/tag45.xml" ContentType="application/vnd.openxmlformats-officedocument.presentationml.tags+xml"/>
  <Override PartName="/ppt/tags/tag92.xml" ContentType="application/vnd.openxmlformats-officedocument.presentationml.tags+xml"/>
  <Override PartName="/ppt/tags/tag149.xml" ContentType="application/vnd.openxmlformats-officedocument.presentationml.tags+xml"/>
  <Override PartName="/ppt/tags/tag196.xml" ContentType="application/vnd.openxmlformats-officedocument.presentationml.tags+xml"/>
  <Override PartName="/ppt/tags/tag201.xml" ContentType="application/vnd.openxmlformats-officedocument.presentationml.tags+xml"/>
  <Override PartName="/ppt/tags/tag212.xml" ContentType="application/vnd.openxmlformats-officedocument.presentationml.tags+xml"/>
  <Override PartName="/ppt/tags/tag346.xml" ContentType="application/vnd.openxmlformats-officedocument.presentationml.tags+xml"/>
  <Override PartName="/ppt/tags/tag393.xml" ContentType="application/vnd.openxmlformats-officedocument.presentationml.tags+xml"/>
  <Override PartName="/ppt/notesSlides/notesSlide23.xml" ContentType="application/vnd.openxmlformats-officedocument.presentationml.notesSlide+xml"/>
  <Override PartName="/ppt/tags/tag34.xml" ContentType="application/vnd.openxmlformats-officedocument.presentationml.tags+xml"/>
  <Override PartName="/ppt/tags/tag81.xml" ContentType="application/vnd.openxmlformats-officedocument.presentationml.tags+xml"/>
  <Override PartName="/ppt/tags/tag138.xml" ContentType="application/vnd.openxmlformats-officedocument.presentationml.tags+xml"/>
  <Override PartName="/ppt/tags/tag185.xml" ContentType="application/vnd.openxmlformats-officedocument.presentationml.tags+xml"/>
  <Override PartName="/ppt/notesSlides/notesSlide12.xml" ContentType="application/vnd.openxmlformats-officedocument.presentationml.notesSlide+xml"/>
  <Override PartName="/ppt/tags/tag324.xml" ContentType="application/vnd.openxmlformats-officedocument.presentationml.tags+xml"/>
  <Override PartName="/ppt/tags/tag335.xml" ContentType="application/vnd.openxmlformats-officedocument.presentationml.tags+xml"/>
  <Override PartName="/ppt/tags/tag371.xml" ContentType="application/vnd.openxmlformats-officedocument.presentationml.tags+xml"/>
  <Override PartName="/ppt/tags/tag38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tags/tag313.xml" ContentType="application/vnd.openxmlformats-officedocument.presentationml.tags+xml"/>
  <Override PartName="/ppt/tags/tag360.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tags/tag297.xml" ContentType="application/vnd.openxmlformats-officedocument.presentationml.tags+xml"/>
  <Override PartName="/ppt/tags/tag302.xml" ContentType="application/vnd.openxmlformats-officedocument.presentationml.tags+xml"/>
  <Override PartName="/ppt/notesSlides/notesSlide3.xml" ContentType="application/vnd.openxmlformats-officedocument.presentationml.notesSlide+xml"/>
  <Override PartName="/ppt/tags/tag141.xml" ContentType="application/vnd.openxmlformats-officedocument.presentationml.tags+xml"/>
  <Override PartName="/ppt/tags/tag228.xml" ContentType="application/vnd.openxmlformats-officedocument.presentationml.tags+xml"/>
  <Override PartName="/ppt/tags/tag239.xml" ContentType="application/vnd.openxmlformats-officedocument.presentationml.tags+xml"/>
  <Override PartName="/ppt/tags/tag275.xml" ContentType="application/vnd.openxmlformats-officedocument.presentationml.tags+xml"/>
  <Override PartName="/ppt/tags/tag286.xml" ContentType="application/vnd.openxmlformats-officedocument.presentationml.tags+xml"/>
  <Override PartName="/ppt/tags/tag425.xml" ContentType="application/vnd.openxmlformats-officedocument.presentationml.tags+xml"/>
  <Override PartName="/ppt/presProps.xml" ContentType="application/vnd.openxmlformats-officedocument.presentationml.presProps+xml"/>
  <Override PartName="/ppt/tags/tag130.xml" ContentType="application/vnd.openxmlformats-officedocument.presentationml.tags+xml"/>
  <Override PartName="/ppt/tags/tag217.xml" ContentType="application/vnd.openxmlformats-officedocument.presentationml.tags+xml"/>
  <Override PartName="/ppt/tags/tag264.xml" ContentType="application/vnd.openxmlformats-officedocument.presentationml.tags+xml"/>
  <Override PartName="/ppt/tags/tag414.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tags/tag206.xml" ContentType="application/vnd.openxmlformats-officedocument.presentationml.tags+xml"/>
  <Override PartName="/ppt/tags/tag253.xml" ContentType="application/vnd.openxmlformats-officedocument.presentationml.tags+xml"/>
  <Override PartName="/ppt/notesSlides/notesSlide17.xml" ContentType="application/vnd.openxmlformats-officedocument.presentationml.notesSlide+xml"/>
  <Override PartName="/ppt/tags/tag387.xml" ContentType="application/vnd.openxmlformats-officedocument.presentationml.tags+xml"/>
  <Override PartName="/ppt/tags/tag398.xml" ContentType="application/vnd.openxmlformats-officedocument.presentationml.tags+xml"/>
  <Override PartName="/ppt/tags/tag403.xml" ContentType="application/vnd.openxmlformats-officedocument.presentationml.tags+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tags/tag179.xml" ContentType="application/vnd.openxmlformats-officedocument.presentationml.tags+xml"/>
  <Override PartName="/ppt/tags/tag231.xml" ContentType="application/vnd.openxmlformats-officedocument.presentationml.tags+xml"/>
  <Override PartName="/ppt/tags/tag242.xml" ContentType="application/vnd.openxmlformats-officedocument.presentationml.tags+xml"/>
  <Override PartName="/ppt/tags/tag329.xml" ContentType="application/vnd.openxmlformats-officedocument.presentationml.tags+xml"/>
  <Override PartName="/ppt/tags/tag376.xml" ContentType="application/vnd.openxmlformats-officedocument.presentationml.tags+xml"/>
  <Override PartName="/ppt/tags/tag17.xml" ContentType="application/vnd.openxmlformats-officedocument.presentationml.tags+xml"/>
  <Override PartName="/ppt/tags/tag64.xml" ContentType="application/vnd.openxmlformats-officedocument.presentationml.tags+xml"/>
  <Override PartName="/ppt/tags/tag168.xml" ContentType="application/vnd.openxmlformats-officedocument.presentationml.tags+xml"/>
  <Override PartName="/ppt/tags/tag220.xml" ContentType="application/vnd.openxmlformats-officedocument.presentationml.tags+xml"/>
  <Override PartName="/ppt/tags/tag318.xml" ContentType="application/vnd.openxmlformats-officedocument.presentationml.tags+xml"/>
  <Override PartName="/ppt/tags/tag365.xml" ContentType="application/vnd.openxmlformats-officedocument.presentationml.tags+xml"/>
  <Override PartName="/ppt/tags/tag53.xml" ContentType="application/vnd.openxmlformats-officedocument.presentationml.tags+xml"/>
  <Override PartName="/ppt/notesSlides/notesSlide8.xml" ContentType="application/vnd.openxmlformats-officedocument.presentationml.notesSlide+xml"/>
  <Override PartName="/ppt/tags/tag157.xml" ContentType="application/vnd.openxmlformats-officedocument.presentationml.tags+xml"/>
  <Override PartName="/ppt/tags/tag307.xml" ContentType="application/vnd.openxmlformats-officedocument.presentationml.tags+xml"/>
  <Override PartName="/ppt/tags/tag343.xml" ContentType="application/vnd.openxmlformats-officedocument.presentationml.tags+xml"/>
  <Override PartName="/ppt/tags/tag354.xml" ContentType="application/vnd.openxmlformats-officedocument.presentationml.tags+xml"/>
  <Override PartName="/ppt/notesSlides/notesSlide20.xml" ContentType="application/vnd.openxmlformats-officedocument.presentationml.notesSlide+xml"/>
  <Override PartName="/ppt/tags/tag390.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tags/tag332.xml" ContentType="application/vnd.openxmlformats-officedocument.presentationml.tags+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ppt/tags/tag269.xml" ContentType="application/vnd.openxmlformats-officedocument.presentationml.tags+xml"/>
  <Override PartName="/ppt/tags/tag321.xml" ContentType="application/vnd.openxmlformats-officedocument.presentationml.tags+xml"/>
  <Override PartName="/ppt/tags/tag408.xml" ContentType="application/vnd.openxmlformats-officedocument.presentationml.tags+xml"/>
  <Override PartName="/ppt/tags/tag419.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113.xml" ContentType="application/vnd.openxmlformats-officedocument.presentationml.tags+xml"/>
  <Override PartName="/ppt/tags/tag160.xml" ContentType="application/vnd.openxmlformats-officedocument.presentationml.tags+xml"/>
  <Override PartName="/ppt/tags/tag247.xml" ContentType="application/vnd.openxmlformats-officedocument.presentationml.tags+xml"/>
  <Override PartName="/ppt/tags/tag258.xml" ContentType="application/vnd.openxmlformats-officedocument.presentationml.tags+xml"/>
  <Override PartName="/ppt/tags/tag294.xml" ContentType="application/vnd.openxmlformats-officedocument.presentationml.tags+xml"/>
  <Override PartName="/ppt/tags/tag310.xml" ContentType="application/vnd.openxmlformats-officedocument.presentationml.tags+xml"/>
  <Override PartName="/ppt/slideMasters/slideMaster1.xml" ContentType="application/vnd.openxmlformats-officedocument.presentationml.slideMaster+xml"/>
  <Override PartName="/ppt/tags/tag102.xml" ContentType="application/vnd.openxmlformats-officedocument.presentationml.tags+xml"/>
  <Override PartName="/ppt/tags/tag236.xml" ContentType="application/vnd.openxmlformats-officedocument.presentationml.tags+xml"/>
  <Override PartName="/ppt/tags/tag283.xml" ContentType="application/vnd.openxmlformats-officedocument.presentationml.tags+xml"/>
  <Override PartName="/ppt/tags/tag58.xml" ContentType="application/vnd.openxmlformats-officedocument.presentationml.tags+xml"/>
  <Override PartName="/ppt/tags/tag69.xml" ContentType="application/vnd.openxmlformats-officedocument.presentationml.tags+xml"/>
  <Override PartName="/ppt/tags/tag225.xml" ContentType="application/vnd.openxmlformats-officedocument.presentationml.tags+xml"/>
  <Override PartName="/ppt/tags/tag272.xml" ContentType="application/vnd.openxmlformats-officedocument.presentationml.tags+xml"/>
  <Override PartName="/ppt/tags/tag359.xml" ContentType="application/vnd.openxmlformats-officedocument.presentationml.tags+xml"/>
  <Override PartName="/ppt/tags/tag411.xml" ContentType="application/vnd.openxmlformats-officedocument.presentationml.tags+xml"/>
  <Override PartName="/ppt/tags/tag42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tags/tag47.xml" ContentType="application/vnd.openxmlformats-officedocument.presentationml.tags+xml"/>
  <Override PartName="/ppt/tags/tag94.xml" ContentType="application/vnd.openxmlformats-officedocument.presentationml.tags+xml"/>
  <Override PartName="/ppt/tags/tag198.xml" ContentType="application/vnd.openxmlformats-officedocument.presentationml.tags+xml"/>
  <Override PartName="/ppt/tags/tag203.xml" ContentType="application/vnd.openxmlformats-officedocument.presentationml.tags+xml"/>
  <Override PartName="/ppt/tags/tag214.xml" ContentType="application/vnd.openxmlformats-officedocument.presentationml.tags+xml"/>
  <Override PartName="/ppt/tags/tag250.xml" ContentType="application/vnd.openxmlformats-officedocument.presentationml.tags+xml"/>
  <Override PartName="/ppt/tags/tag261.xml" ContentType="application/vnd.openxmlformats-officedocument.presentationml.tags+xml"/>
  <Override PartName="/ppt/tags/tag348.xml" ContentType="application/vnd.openxmlformats-officedocument.presentationml.tags+xml"/>
  <Override PartName="/ppt/tags/tag395.xml" ContentType="application/vnd.openxmlformats-officedocument.presentationml.tags+xml"/>
  <Override PartName="/ppt/tags/tag400.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36.xml" ContentType="application/vnd.openxmlformats-officedocument.presentationml.tags+xml"/>
  <Override PartName="/ppt/tags/tag83.xml" ContentType="application/vnd.openxmlformats-officedocument.presentationml.tags+xml"/>
  <Override PartName="/ppt/tags/tag187.xml" ContentType="application/vnd.openxmlformats-officedocument.presentationml.tags+xml"/>
  <Override PartName="/ppt/notesSlides/notesSlide14.xml" ContentType="application/vnd.openxmlformats-officedocument.presentationml.notesSlide+xml"/>
  <Override PartName="/ppt/tags/tag337.xml" ContentType="application/vnd.openxmlformats-officedocument.presentationml.tags+xml"/>
  <Override PartName="/ppt/tags/tag384.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tags/tag315.xml" ContentType="application/vnd.openxmlformats-officedocument.presentationml.tags+xml"/>
  <Override PartName="/ppt/tags/tag326.xml" ContentType="application/vnd.openxmlformats-officedocument.presentationml.tags+xml"/>
  <Override PartName="/ppt/tags/tag362.xml" ContentType="application/vnd.openxmlformats-officedocument.presentationml.tags+xml"/>
  <Override PartName="/ppt/tags/tag373.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tags/tag299.xml" ContentType="application/vnd.openxmlformats-officedocument.presentationml.tags+xml"/>
  <Override PartName="/ppt/tags/tag304.xml" ContentType="application/vnd.openxmlformats-officedocument.presentationml.tags+xml"/>
  <Override PartName="/ppt/tags/tag351.xml" ContentType="application/vnd.openxmlformats-officedocument.presentationml.tags+xml"/>
  <Override PartName="/ppt/notesSlides/notesSlide5.xml" ContentType="application/vnd.openxmlformats-officedocument.presentationml.notesSlide+xml"/>
  <Override PartName="/ppt/tags/tag143.xml" ContentType="application/vnd.openxmlformats-officedocument.presentationml.tags+xml"/>
  <Override PartName="/ppt/tags/tag190.xml" ContentType="application/vnd.openxmlformats-officedocument.presentationml.tags+xml"/>
  <Override PartName="/ppt/tags/tag277.xml" ContentType="application/vnd.openxmlformats-officedocument.presentationml.tags+xml"/>
  <Override PartName="/ppt/tags/tag288.xml" ContentType="application/vnd.openxmlformats-officedocument.presentationml.tags+xml"/>
  <Override PartName="/ppt/tags/tag340.xml" ContentType="application/vnd.openxmlformats-officedocument.presentationml.tags+xml"/>
  <Override PartName="/ppt/tags/tag132.xml" ContentType="application/vnd.openxmlformats-officedocument.presentationml.tags+xml"/>
  <Override PartName="/ppt/tags/tag219.xml" ContentType="application/vnd.openxmlformats-officedocument.presentationml.tags+xml"/>
  <Override PartName="/ppt/tags/tag266.xml" ContentType="application/vnd.openxmlformats-officedocument.presentationml.tags+xml"/>
  <Override PartName="/ppt/tags/tag416.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tags/tag208.xml" ContentType="application/vnd.openxmlformats-officedocument.presentationml.tags+xml"/>
  <Override PartName="/ppt/tags/tag255.xml" ContentType="application/vnd.openxmlformats-officedocument.presentationml.tags+xml"/>
  <Override PartName="/ppt/notesSlides/notesSlide19.xml" ContentType="application/vnd.openxmlformats-officedocument.presentationml.notesSlide+xml"/>
  <Override PartName="/ppt/tags/tag389.xml" ContentType="application/vnd.openxmlformats-officedocument.presentationml.tags+xml"/>
  <Override PartName="/ppt/tags/tag405.xml" ContentType="application/vnd.openxmlformats-officedocument.presentationml.tags+xml"/>
  <Default Extension="jpeg" ContentType="image/jpeg"/>
  <Override PartName="/ppt/tags/tag3.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tags/tag233.xml" ContentType="application/vnd.openxmlformats-officedocument.presentationml.tags+xml"/>
  <Override PartName="/ppt/tags/tag244.xml" ContentType="application/vnd.openxmlformats-officedocument.presentationml.tags+xml"/>
  <Override PartName="/ppt/tags/tag280.xml" ContentType="application/vnd.openxmlformats-officedocument.presentationml.tags+xml"/>
  <Override PartName="/ppt/tags/tag291.xml" ContentType="application/vnd.openxmlformats-officedocument.presentationml.tags+xml"/>
  <Override PartName="/ppt/tags/tag378.xml" ContentType="application/vnd.openxmlformats-officedocument.presentationml.tags+xml"/>
  <Override PartName="/ppt/tags/tag19.xml" ContentType="application/vnd.openxmlformats-officedocument.presentationml.tags+xml"/>
  <Override PartName="/ppt/tags/tag66.xml" ContentType="application/vnd.openxmlformats-officedocument.presentationml.tags+xml"/>
  <Override PartName="/ppt/tags/tag222.xml" ContentType="application/vnd.openxmlformats-officedocument.presentationml.tags+xml"/>
  <Override PartName="/ppt/tags/tag367.xml" ContentType="application/vnd.openxmlformats-officedocument.presentationml.tags+xml"/>
  <Override PartName="/ppt/slides/slide20.xml" ContentType="application/vnd.openxmlformats-officedocument.presentationml.slide+xml"/>
  <Override PartName="/ppt/tags/tag55.xml" ContentType="application/vnd.openxmlformats-officedocument.presentationml.tags+xml"/>
  <Override PartName="/ppt/tags/tag159.xml" ContentType="application/vnd.openxmlformats-officedocument.presentationml.tags+xml"/>
  <Override PartName="/ppt/tags/tag211.xml" ContentType="application/vnd.openxmlformats-officedocument.presentationml.tags+xml"/>
  <Override PartName="/ppt/tags/tag309.xml" ContentType="application/vnd.openxmlformats-officedocument.presentationml.tags+xml"/>
  <Override PartName="/ppt/tags/tag345.xml" ContentType="application/vnd.openxmlformats-officedocument.presentationml.tags+xml"/>
  <Override PartName="/ppt/tags/tag356.xml" ContentType="application/vnd.openxmlformats-officedocument.presentationml.tags+xml"/>
  <Override PartName="/ppt/tags/tag392.xml" ContentType="application/vnd.openxmlformats-officedocument.presentationml.tags+xml"/>
  <Override PartName="/ppt/notesSlides/notesSlide22.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notesSlides/notesSlide11.xml" ContentType="application/vnd.openxmlformats-officedocument.presentationml.notesSlide+xml"/>
  <Override PartName="/ppt/tags/tag334.xml" ContentType="application/vnd.openxmlformats-officedocument.presentationml.tags+xml"/>
  <Override PartName="/ppt/tags/tag381.xml" ContentType="application/vnd.openxmlformats-officedocument.presentationml.tags+xml"/>
  <Override PartName="/ppt/tags/tag22.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tags/tag323.xml" ContentType="application/vnd.openxmlformats-officedocument.presentationml.tags+xml"/>
  <Override PartName="/ppt/tags/tag370.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62.xml" ContentType="application/vnd.openxmlformats-officedocument.presentationml.tags+xml"/>
  <Override PartName="/ppt/tags/tag249.xml" ContentType="application/vnd.openxmlformats-officedocument.presentationml.tags+xml"/>
  <Override PartName="/ppt/tags/tag296.xml" ContentType="application/vnd.openxmlformats-officedocument.presentationml.tags+xml"/>
  <Override PartName="/ppt/tags/tag301.xml" ContentType="application/vnd.openxmlformats-officedocument.presentationml.tags+xml"/>
  <Override PartName="/ppt/tags/tag312.xml" ContentType="application/vnd.openxmlformats-officedocument.presentationml.tags+xml"/>
  <Override PartName="/ppt/notesSlides/notesSlide2.xml" ContentType="application/vnd.openxmlformats-officedocument.presentationml.notesSlide+xml"/>
  <Override PartName="/ppt/tags/tag104.xml" ContentType="application/vnd.openxmlformats-officedocument.presentationml.tags+xml"/>
  <Override PartName="/ppt/tags/tag151.xml" ContentType="application/vnd.openxmlformats-officedocument.presentationml.tags+xml"/>
  <Override PartName="/ppt/tags/tag227.xml" ContentType="application/vnd.openxmlformats-officedocument.presentationml.tags+xml"/>
  <Override PartName="/ppt/tags/tag274.xml" ContentType="application/vnd.openxmlformats-officedocument.presentationml.tags+xml"/>
  <Override PartName="/ppt/tags/tag413.xml" ContentType="application/vnd.openxmlformats-officedocument.presentationml.tags+xml"/>
  <Override PartName="/ppt/tags/tag49.xml" ContentType="application/vnd.openxmlformats-officedocument.presentationml.tags+xml"/>
  <Override PartName="/ppt/tags/tag96.xml" ContentType="application/vnd.openxmlformats-officedocument.presentationml.tags+xml"/>
  <Override PartName="/ppt/tags/tag205.xml" ContentType="application/vnd.openxmlformats-officedocument.presentationml.tags+xml"/>
  <Override PartName="/ppt/tags/tag252.xml" ContentType="application/vnd.openxmlformats-officedocument.presentationml.tags+xml"/>
  <Override PartName="/ppt/tags/tag397.xml" ContentType="application/vnd.openxmlformats-officedocument.presentationml.tags+xml"/>
  <Override PartName="/ppt/slides/slide14.xml" ContentType="application/vnd.openxmlformats-officedocument.presentationml.slide+xml"/>
  <Override PartName="/ppt/notesMasters/notesMaster1.xml" ContentType="application/vnd.openxmlformats-officedocument.presentationml.notesMaster+xml"/>
  <Override PartName="/ppt/tags/tag189.xml" ContentType="application/vnd.openxmlformats-officedocument.presentationml.tags+xml"/>
  <Override PartName="/ppt/tableStyles.xml" ContentType="application/vnd.openxmlformats-officedocument.presentationml.tableStyles+xml"/>
  <Override PartName="/ppt/tags/tag27.xml" ContentType="application/vnd.openxmlformats-officedocument.presentationml.tags+xml"/>
  <Override PartName="/ppt/tags/tag74.xml" ContentType="application/vnd.openxmlformats-officedocument.presentationml.tags+xml"/>
  <Override PartName="/ppt/tags/tag230.xml" ContentType="application/vnd.openxmlformats-officedocument.presentationml.tags+xml"/>
  <Override PartName="/ppt/tags/tag328.xml" ContentType="application/vnd.openxmlformats-officedocument.presentationml.tags+xml"/>
  <Override PartName="/ppt/tags/tag375.xml" ContentType="application/vnd.openxmlformats-officedocument.presentationml.tags+xml"/>
  <Override PartName="/ppt/tags/tag52.xml" ContentType="application/vnd.openxmlformats-officedocument.presentationml.tags+xml"/>
  <Override PartName="/ppt/tags/tag167.xml" ContentType="application/vnd.openxmlformats-officedocument.presentationml.tags+xml"/>
  <Override PartName="/ppt/tags/tag306.xml" ContentType="application/vnd.openxmlformats-officedocument.presentationml.tags+xml"/>
  <Override PartName="/ppt/tags/tag353.xml" ContentType="application/vnd.openxmlformats-officedocument.presentationml.tags+xml"/>
  <Override PartName="/ppt/tags/tag145.xml" ContentType="application/vnd.openxmlformats-officedocument.presentationml.tags+xml"/>
  <Override PartName="/ppt/tags/tag192.xml" ContentType="application/vnd.openxmlformats-officedocument.presentationml.tags+xml"/>
  <Override PartName="/ppt/tags/tag30.xml" ContentType="application/vnd.openxmlformats-officedocument.presentationml.tags+xml"/>
  <Override PartName="/ppt/tags/tag268.xml" ContentType="application/vnd.openxmlformats-officedocument.presentationml.tags+xml"/>
  <Override PartName="/ppt/tags/tag331.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tags/tag123.xml" ContentType="application/vnd.openxmlformats-officedocument.presentationml.tags+xml"/>
  <Override PartName="/ppt/tags/tag170.xml" ContentType="application/vnd.openxmlformats-officedocument.presentationml.tags+xml"/>
  <Override PartName="/ppt/tags/tag407.xml" ContentType="application/vnd.openxmlformats-officedocument.presentationml.tags+xml"/>
  <Override PartName="/ppt/tags/tag101.xml" ContentType="application/vnd.openxmlformats-officedocument.presentationml.tags+xml"/>
  <Override PartName="/ppt/tags/tag246.xml" ContentType="application/vnd.openxmlformats-officedocument.presentationml.tags+xml"/>
  <Override PartName="/ppt/tags/tag293.xml" ContentType="application/vnd.openxmlformats-officedocument.presentationml.tags+xml"/>
  <Override PartName="/ppt/tags/tag68.xml" ContentType="application/vnd.openxmlformats-officedocument.presentationml.tags+xml"/>
  <Override PartName="/ppt/tags/tag224.xml" ContentType="application/vnd.openxmlformats-officedocument.presentationml.tags+xml"/>
  <Override PartName="/ppt/tags/tag271.xml" ContentType="application/vnd.openxmlformats-officedocument.presentationml.tags+xml"/>
  <Override PartName="/ppt/tags/tag369.xml" ContentType="application/vnd.openxmlformats-officedocument.presentationml.tags+xml"/>
  <Override PartName="/ppt/presentation.xml" ContentType="application/vnd.openxmlformats-officedocument.presentationml.presentation.main+xml"/>
  <Override PartName="/ppt/tags/tag347.xml" ContentType="application/vnd.openxmlformats-officedocument.presentationml.tags+xml"/>
  <Override PartName="/ppt/tags/tag394.xml" ContentType="application/vnd.openxmlformats-officedocument.presentationml.tags+xml"/>
  <Override PartName="/ppt/tags/tag410.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tags/tag46.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tags/tag186.xml" ContentType="application/vnd.openxmlformats-officedocument.presentationml.tags+xml"/>
  <Override PartName="/ppt/tags/tag202.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tags/tag325.xml" ContentType="application/vnd.openxmlformats-officedocument.presentationml.tags+xml"/>
  <Override PartName="/ppt/tags/tag372.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tags/tag142.xml" ContentType="application/vnd.openxmlformats-officedocument.presentationml.tags+xml"/>
  <Override PartName="/ppt/tags/tag287.xml" ContentType="application/vnd.openxmlformats-officedocument.presentationml.tags+xml"/>
  <Override PartName="/ppt/tags/tag303.xml" ContentType="application/vnd.openxmlformats-officedocument.presentationml.tags+xml"/>
  <Override PartName="/ppt/tags/tag350.xml" ContentType="application/vnd.openxmlformats-officedocument.presentationml.tags+xml"/>
  <Override PartName="/ppt/tags/tag426.xml" ContentType="application/vnd.openxmlformats-officedocument.presentationml.tags+xml"/>
  <Override PartName="/ppt/slideLayouts/slideLayout4.xml" ContentType="application/vnd.openxmlformats-officedocument.presentationml.slideLayout+xml"/>
  <Override PartName="/ppt/tags/tag120.xml" ContentType="application/vnd.openxmlformats-officedocument.presentationml.tags+xml"/>
  <Override PartName="/ppt/tags/tag218.xml" ContentType="application/vnd.openxmlformats-officedocument.presentationml.tags+xml"/>
  <Override PartName="/ppt/tags/tag265.xml" ContentType="application/vnd.openxmlformats-officedocument.presentationml.tags+xml"/>
  <Override PartName="/ppt/tags/tag404.xml" ContentType="application/vnd.openxmlformats-officedocument.presentationml.tags+xml"/>
  <Override PartName="/ppt/slides/slide2.xml" ContentType="application/vnd.openxmlformats-officedocument.presentationml.slide+xml"/>
  <Override PartName="/ppt/tags/tag87.xml" ContentType="application/vnd.openxmlformats-officedocument.presentationml.tags+xml"/>
  <Override PartName="/ppt/tags/tag243.xml" ContentType="application/vnd.openxmlformats-officedocument.presentationml.tags+xml"/>
  <Override PartName="/ppt/tags/tag290.xml" ContentType="application/vnd.openxmlformats-officedocument.presentationml.tags+xml"/>
  <Override PartName="/ppt/notesSlides/notesSlide18.xml" ContentType="application/vnd.openxmlformats-officedocument.presentationml.notesSlide+xml"/>
  <Override PartName="/ppt/tags/tag388.xml" ContentType="application/vnd.openxmlformats-officedocument.presentationml.tags+xml"/>
  <Override PartName="/ppt/tags/tag319.xml" ContentType="application/vnd.openxmlformats-officedocument.presentationml.tags+xml"/>
  <Override PartName="/ppt/tags/tag36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61" r:id="rId5"/>
    <p:sldId id="259" r:id="rId6"/>
    <p:sldId id="260"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591" userDrawn="1">
          <p15:clr>
            <a:srgbClr val="000000"/>
          </p15:clr>
        </p15:guide>
        <p15:guide id="2" pos="2593" userDrawn="1">
          <p15:clr>
            <a:srgbClr val="000000"/>
          </p15:clr>
        </p15:guide>
        <p15:guide id="3" pos="1096" userDrawn="1">
          <p15:clr>
            <a:srgbClr val="000000"/>
          </p15:clr>
        </p15:guide>
        <p15:guide id="4" orient="horz" pos="3589" userDrawn="1">
          <p15:clr>
            <a:srgbClr val="000000"/>
          </p15:clr>
        </p15:guide>
        <p15:guide id="5" pos="3908" userDrawn="1">
          <p15:clr>
            <a:srgbClr val="000000"/>
          </p15:clr>
        </p15:guide>
        <p15:guide id="6" orient="horz" pos="2115" userDrawn="1">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A32531"/>
    <a:srgbClr val="573B1C"/>
    <a:srgbClr val="BA7E3C"/>
    <a:srgbClr val="CC5B7E"/>
    <a:srgbClr val="D64A57"/>
    <a:srgbClr val="C2823C"/>
    <a:srgbClr val="DAB48A"/>
    <a:srgbClr val="ECD8C2"/>
    <a:srgbClr val="9D6B33"/>
    <a:srgbClr val="E3A5B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5394" autoAdjust="0"/>
  </p:normalViewPr>
  <p:slideViewPr>
    <p:cSldViewPr snapToGrid="0" showGuides="1">
      <p:cViewPr varScale="1">
        <p:scale>
          <a:sx n="114" d="100"/>
          <a:sy n="114" d="100"/>
        </p:scale>
        <p:origin x="-438" y="-96"/>
      </p:cViewPr>
      <p:guideLst>
        <p:guide orient="horz" pos="2591"/>
        <p:guide orient="horz" pos="3589"/>
        <p:guide orient="horz" pos="2115"/>
        <p:guide pos="2593"/>
        <p:guide pos="1096"/>
        <p:guide pos="3908"/>
      </p:guideLst>
    </p:cSldViewPr>
  </p:slideViewPr>
  <p:notesTextViewPr>
    <p:cViewPr>
      <p:scale>
        <a:sx n="1" d="1"/>
        <a:sy n="1" d="1"/>
      </p:scale>
      <p:origin x="0" y="0"/>
    </p:cViewPr>
  </p:notesTextViewPr>
  <p:sorterViewPr>
    <p:cViewPr varScale="1">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B2DA70-8D3B-407D-BD3B-FBE5175AD9F1}" type="datetimeFigureOut">
              <a:rPr lang="zh-CN" altLang="en-US" smtClean="0"/>
              <a:pPr/>
              <a:t>2020/9/17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08D700-9EE9-4364-9951-9587EE98CAB1}" type="slidenum">
              <a:rPr lang="zh-CN" altLang="en-US" smtClean="0"/>
              <a:pPr/>
              <a:t>‹#›</a:t>
            </a:fld>
            <a:endParaRPr lang="zh-CN" altLang="en-US"/>
          </a:p>
        </p:txBody>
      </p:sp>
    </p:spTree>
    <p:extLst>
      <p:ext uri="{BB962C8B-B14F-4D97-AF65-F5344CB8AC3E}">
        <p14:creationId xmlns:p14="http://schemas.microsoft.com/office/powerpoint/2010/main" xmlns="" val="4101464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a:t>
            </a:fld>
            <a:endParaRPr lang="zh-CN" altLang="en-US"/>
          </a:p>
        </p:txBody>
      </p:sp>
    </p:spTree>
    <p:extLst>
      <p:ext uri="{BB962C8B-B14F-4D97-AF65-F5344CB8AC3E}">
        <p14:creationId xmlns:p14="http://schemas.microsoft.com/office/powerpoint/2010/main" xmlns="" val="1891467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a:t>
            </a:fld>
            <a:endParaRPr lang="zh-CN" altLang="en-US"/>
          </a:p>
        </p:txBody>
      </p:sp>
    </p:spTree>
    <p:extLst>
      <p:ext uri="{BB962C8B-B14F-4D97-AF65-F5344CB8AC3E}">
        <p14:creationId xmlns:p14="http://schemas.microsoft.com/office/powerpoint/2010/main" xmlns="" val="96496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3</a:t>
            </a:fld>
            <a:endParaRPr lang="zh-CN" altLang="en-US"/>
          </a:p>
        </p:txBody>
      </p:sp>
    </p:spTree>
    <p:extLst>
      <p:ext uri="{BB962C8B-B14F-4D97-AF65-F5344CB8AC3E}">
        <p14:creationId xmlns:p14="http://schemas.microsoft.com/office/powerpoint/2010/main" xmlns="" val="1098085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4</a:t>
            </a:fld>
            <a:endParaRPr lang="zh-CN" altLang="en-US"/>
          </a:p>
        </p:txBody>
      </p:sp>
    </p:spTree>
    <p:extLst>
      <p:ext uri="{BB962C8B-B14F-4D97-AF65-F5344CB8AC3E}">
        <p14:creationId xmlns:p14="http://schemas.microsoft.com/office/powerpoint/2010/main" xmlns="" val="334211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5</a:t>
            </a:fld>
            <a:endParaRPr lang="zh-CN" altLang="en-US"/>
          </a:p>
        </p:txBody>
      </p:sp>
    </p:spTree>
    <p:extLst>
      <p:ext uri="{BB962C8B-B14F-4D97-AF65-F5344CB8AC3E}">
        <p14:creationId xmlns:p14="http://schemas.microsoft.com/office/powerpoint/2010/main" xmlns="" val="2235926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6</a:t>
            </a:fld>
            <a:endParaRPr lang="zh-CN" altLang="en-US"/>
          </a:p>
        </p:txBody>
      </p:sp>
    </p:spTree>
    <p:extLst>
      <p:ext uri="{BB962C8B-B14F-4D97-AF65-F5344CB8AC3E}">
        <p14:creationId xmlns:p14="http://schemas.microsoft.com/office/powerpoint/2010/main" xmlns="" val="2851523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7</a:t>
            </a:fld>
            <a:endParaRPr lang="zh-CN" altLang="en-US"/>
          </a:p>
        </p:txBody>
      </p:sp>
    </p:spTree>
    <p:extLst>
      <p:ext uri="{BB962C8B-B14F-4D97-AF65-F5344CB8AC3E}">
        <p14:creationId xmlns:p14="http://schemas.microsoft.com/office/powerpoint/2010/main" xmlns="" val="2319027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8</a:t>
            </a:fld>
            <a:endParaRPr lang="zh-CN" altLang="en-US"/>
          </a:p>
        </p:txBody>
      </p:sp>
    </p:spTree>
    <p:extLst>
      <p:ext uri="{BB962C8B-B14F-4D97-AF65-F5344CB8AC3E}">
        <p14:creationId xmlns:p14="http://schemas.microsoft.com/office/powerpoint/2010/main" xmlns="" val="2773945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9</a:t>
            </a:fld>
            <a:endParaRPr lang="zh-CN" altLang="en-US"/>
          </a:p>
        </p:txBody>
      </p:sp>
    </p:spTree>
    <p:extLst>
      <p:ext uri="{BB962C8B-B14F-4D97-AF65-F5344CB8AC3E}">
        <p14:creationId xmlns:p14="http://schemas.microsoft.com/office/powerpoint/2010/main" xmlns="" val="1938685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10</a:t>
            </a:fld>
            <a:endParaRPr lang="zh-CN" altLang="en-US"/>
          </a:p>
        </p:txBody>
      </p:sp>
    </p:spTree>
    <p:extLst>
      <p:ext uri="{BB962C8B-B14F-4D97-AF65-F5344CB8AC3E}">
        <p14:creationId xmlns:p14="http://schemas.microsoft.com/office/powerpoint/2010/main" xmlns="" val="3642923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11</a:t>
            </a:fld>
            <a:endParaRPr lang="zh-CN" altLang="en-US"/>
          </a:p>
        </p:txBody>
      </p:sp>
    </p:spTree>
    <p:extLst>
      <p:ext uri="{BB962C8B-B14F-4D97-AF65-F5344CB8AC3E}">
        <p14:creationId xmlns:p14="http://schemas.microsoft.com/office/powerpoint/2010/main" xmlns="" val="3491451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12</a:t>
            </a:fld>
            <a:endParaRPr lang="zh-CN" altLang="en-US"/>
          </a:p>
        </p:txBody>
      </p:sp>
    </p:spTree>
    <p:extLst>
      <p:ext uri="{BB962C8B-B14F-4D97-AF65-F5344CB8AC3E}">
        <p14:creationId xmlns:p14="http://schemas.microsoft.com/office/powerpoint/2010/main" xmlns="" val="31539590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13</a:t>
            </a:fld>
            <a:endParaRPr lang="zh-CN" altLang="en-US"/>
          </a:p>
        </p:txBody>
      </p:sp>
    </p:spTree>
    <p:extLst>
      <p:ext uri="{BB962C8B-B14F-4D97-AF65-F5344CB8AC3E}">
        <p14:creationId xmlns:p14="http://schemas.microsoft.com/office/powerpoint/2010/main" xmlns="" val="1061169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14</a:t>
            </a:fld>
            <a:endParaRPr lang="zh-CN" altLang="en-US"/>
          </a:p>
        </p:txBody>
      </p:sp>
    </p:spTree>
    <p:extLst>
      <p:ext uri="{BB962C8B-B14F-4D97-AF65-F5344CB8AC3E}">
        <p14:creationId xmlns:p14="http://schemas.microsoft.com/office/powerpoint/2010/main" xmlns="" val="3306912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15</a:t>
            </a:fld>
            <a:endParaRPr lang="zh-CN" altLang="en-US"/>
          </a:p>
        </p:txBody>
      </p:sp>
    </p:spTree>
    <p:extLst>
      <p:ext uri="{BB962C8B-B14F-4D97-AF65-F5344CB8AC3E}">
        <p14:creationId xmlns:p14="http://schemas.microsoft.com/office/powerpoint/2010/main" xmlns="" val="2141268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16</a:t>
            </a:fld>
            <a:endParaRPr lang="zh-CN" altLang="en-US"/>
          </a:p>
        </p:txBody>
      </p:sp>
    </p:spTree>
    <p:extLst>
      <p:ext uri="{BB962C8B-B14F-4D97-AF65-F5344CB8AC3E}">
        <p14:creationId xmlns:p14="http://schemas.microsoft.com/office/powerpoint/2010/main" xmlns="" val="4281508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17</a:t>
            </a:fld>
            <a:endParaRPr lang="zh-CN" altLang="en-US"/>
          </a:p>
        </p:txBody>
      </p:sp>
    </p:spTree>
    <p:extLst>
      <p:ext uri="{BB962C8B-B14F-4D97-AF65-F5344CB8AC3E}">
        <p14:creationId xmlns:p14="http://schemas.microsoft.com/office/powerpoint/2010/main" xmlns="" val="3218674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18</a:t>
            </a:fld>
            <a:endParaRPr lang="zh-CN" altLang="en-US"/>
          </a:p>
        </p:txBody>
      </p:sp>
    </p:spTree>
    <p:extLst>
      <p:ext uri="{BB962C8B-B14F-4D97-AF65-F5344CB8AC3E}">
        <p14:creationId xmlns:p14="http://schemas.microsoft.com/office/powerpoint/2010/main" xmlns="" val="34833137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19</a:t>
            </a:fld>
            <a:endParaRPr lang="zh-CN" altLang="en-US"/>
          </a:p>
        </p:txBody>
      </p:sp>
    </p:spTree>
    <p:extLst>
      <p:ext uri="{BB962C8B-B14F-4D97-AF65-F5344CB8AC3E}">
        <p14:creationId xmlns:p14="http://schemas.microsoft.com/office/powerpoint/2010/main" xmlns="" val="4159719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20</a:t>
            </a:fld>
            <a:endParaRPr lang="zh-CN" altLang="en-US"/>
          </a:p>
        </p:txBody>
      </p:sp>
    </p:spTree>
    <p:extLst>
      <p:ext uri="{BB962C8B-B14F-4D97-AF65-F5344CB8AC3E}">
        <p14:creationId xmlns:p14="http://schemas.microsoft.com/office/powerpoint/2010/main" xmlns="" val="2641096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21</a:t>
            </a:fld>
            <a:endParaRPr lang="zh-CN" altLang="en-US"/>
          </a:p>
        </p:txBody>
      </p:sp>
    </p:spTree>
    <p:extLst>
      <p:ext uri="{BB962C8B-B14F-4D97-AF65-F5344CB8AC3E}">
        <p14:creationId xmlns:p14="http://schemas.microsoft.com/office/powerpoint/2010/main" xmlns="" val="4002422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22</a:t>
            </a:fld>
            <a:endParaRPr lang="zh-CN" altLang="en-US"/>
          </a:p>
        </p:txBody>
      </p:sp>
    </p:spTree>
    <p:extLst>
      <p:ext uri="{BB962C8B-B14F-4D97-AF65-F5344CB8AC3E}">
        <p14:creationId xmlns:p14="http://schemas.microsoft.com/office/powerpoint/2010/main" xmlns="" val="3802875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23</a:t>
            </a:fld>
            <a:endParaRPr lang="zh-CN" altLang="en-US"/>
          </a:p>
        </p:txBody>
      </p:sp>
    </p:spTree>
    <p:extLst>
      <p:ext uri="{BB962C8B-B14F-4D97-AF65-F5344CB8AC3E}">
        <p14:creationId xmlns:p14="http://schemas.microsoft.com/office/powerpoint/2010/main" xmlns="" val="3026903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08D700-9EE9-4364-9951-9587EE98CAB1}" type="slidenum">
              <a:rPr lang="zh-CN" altLang="en-US" smtClean="0"/>
              <a:pPr/>
              <a:t>24</a:t>
            </a:fld>
            <a:endParaRPr lang="zh-CN" altLang="en-US"/>
          </a:p>
        </p:txBody>
      </p:sp>
    </p:spTree>
    <p:extLst>
      <p:ext uri="{BB962C8B-B14F-4D97-AF65-F5344CB8AC3E}">
        <p14:creationId xmlns:p14="http://schemas.microsoft.com/office/powerpoint/2010/main" xmlns="" val="18634669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4.jpe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A1EA25CD-F4E8-46DA-A8AE-D8C31E0C8DC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8290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01328C35-979E-40EF-9777-A300F2C9F62C}"/>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4935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4">
            <a:extLst>
              <a:ext uri="{FF2B5EF4-FFF2-40B4-BE49-F238E27FC236}">
                <a16:creationId xmlns:a16="http://schemas.microsoft.com/office/drawing/2014/main" xmlns="" id="{905AF653-5F63-4C3A-B3BF-7FFA4005D529}"/>
              </a:ext>
            </a:extLst>
          </p:cNvPr>
          <p:cNvSpPr txBox="1">
            <a:spLocks/>
          </p:cNvSpPr>
          <p:nvPr userDrawn="1">
            <p:custDataLst>
              <p:tags r:id="rId1"/>
            </p:custDataLst>
          </p:nvPr>
        </p:nvSpPr>
        <p:spPr>
          <a:xfrm>
            <a:off x="3469465" y="2444446"/>
            <a:ext cx="1393200" cy="518772"/>
          </a:xfrm>
          <a:prstGeom prst="rect">
            <a:avLst/>
          </a:prstGeom>
        </p:spPr>
        <p:txBody>
          <a:bodyPr vert="horz" lIns="0" tIns="612000" rIns="0" bIns="0" rtlCol="0" anchor="b" anchorCtr="1">
            <a:noAutofit/>
          </a:bodyPr>
          <a:lstStyle>
            <a:lvl1pPr marL="0" indent="0" algn="just" defTabSz="914400" rtl="0" eaLnBrk="1" latinLnBrk="0" hangingPunct="1">
              <a:lnSpc>
                <a:spcPct val="110000"/>
              </a:lnSpc>
              <a:spcBef>
                <a:spcPts val="1800"/>
              </a:spcBef>
              <a:spcAft>
                <a:spcPts val="0"/>
              </a:spcAft>
              <a:buSzPct val="90000"/>
              <a:buFontTx/>
              <a:buNone/>
              <a:defRPr sz="4800" kern="1200" baseline="0">
                <a:blipFill dpi="0" rotWithShape="1">
                  <a:blip r:embed="rId4"/>
                  <a:srcRect/>
                  <a:tile tx="0" ty="0" sx="100000" sy="100000" flip="none" algn="tl"/>
                </a:blipFill>
                <a:latin typeface="Baskerville Old Face" panose="02020602080505020303" pitchFamily="18" charset="0"/>
                <a:ea typeface="微软雅黑" panose="020B0503020204020204" pitchFamily="34" charset="-122"/>
                <a:cs typeface="+mn-cs"/>
              </a:defRPr>
            </a:lvl1pPr>
            <a:lvl2pPr marL="357188" indent="-357188" algn="just" defTabSz="914400" rtl="0" eaLnBrk="1" latinLnBrk="0" hangingPunct="1">
              <a:lnSpc>
                <a:spcPct val="130000"/>
              </a:lnSpc>
              <a:spcBef>
                <a:spcPts val="0"/>
              </a:spcBef>
              <a:spcAft>
                <a:spcPts val="600"/>
              </a:spcAft>
              <a:buFont typeface="幼圆" panose="02010509060101010101" pitchFamily="49" charset="-122"/>
              <a:buChar char=" "/>
              <a:tabLst>
                <a:tab pos="357188" algn="l"/>
              </a:tabLst>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defRPr/>
            </a:pPr>
            <a:endParaRPr lang="zh-CN" altLang="en-US" sz="3200" dirty="0">
              <a:solidFill>
                <a:srgbClr val="124B34"/>
              </a:solidFill>
              <a:latin typeface="Source Han Sans K Heavy" panose="020B0A00000000000000" pitchFamily="34" charset="-128"/>
              <a:ea typeface="Source Han Sans K Heavy" panose="020B0A00000000000000" pitchFamily="34" charset="-128"/>
            </a:endParaRPr>
          </a:p>
        </p:txBody>
      </p:sp>
      <p:pic>
        <p:nvPicPr>
          <p:cNvPr id="7" name="图片 6">
            <a:extLst>
              <a:ext uri="{FF2B5EF4-FFF2-40B4-BE49-F238E27FC236}">
                <a16:creationId xmlns:a16="http://schemas.microsoft.com/office/drawing/2014/main" xmlns="" id="{57AAB39F-6836-4232-9976-2FFF26B37B42}"/>
              </a:ext>
            </a:extLst>
          </p:cNvPr>
          <p:cNvPicPr>
            <a:picLocks noChangeAspect="1"/>
          </p:cNvPicPr>
          <p:nvPr userDrawn="1"/>
        </p:nvPicPr>
        <p:blipFill>
          <a:blip r:embed="rId5">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8" name="任意多边形 4">
            <a:extLst>
              <a:ext uri="{FF2B5EF4-FFF2-40B4-BE49-F238E27FC236}">
                <a16:creationId xmlns:a16="http://schemas.microsoft.com/office/drawing/2014/main" xmlns="" id="{0B0E4C94-29F8-41E3-A063-A2C59023B8B5}"/>
              </a:ext>
            </a:extLst>
          </p:cNvPr>
          <p:cNvSpPr/>
          <p:nvPr userDrawn="1">
            <p:custDataLst>
              <p:tags r:id="rId2"/>
            </p:custDataLst>
          </p:nvPr>
        </p:nvSpPr>
        <p:spPr>
          <a:xfrm>
            <a:off x="6985487" y="2246458"/>
            <a:ext cx="2219325" cy="1514475"/>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rgbClr val="A325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D5FFCD"/>
              </a:solidFill>
            </a:endParaRPr>
          </a:p>
        </p:txBody>
      </p:sp>
    </p:spTree>
    <p:extLst>
      <p:ext uri="{BB962C8B-B14F-4D97-AF65-F5344CB8AC3E}">
        <p14:creationId xmlns:p14="http://schemas.microsoft.com/office/powerpoint/2010/main" xmlns="" val="3024531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FE8744ED-EA05-4C66-A9E8-20EFFBE1CBD8}"/>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6385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C872602-AECA-4E2F-B873-2D24D51BA71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96B8A33-A430-431D-89C1-7180DFD0D3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A56559A7-FA12-4EC2-A21D-A018847B1C65}"/>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5E136022-2527-403B-847A-A5E0C22F61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A65866BB-3E57-466C-A929-6A838DB05A7D}"/>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9134429C-E175-4CDF-9E97-798D27CD07C0}"/>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8" name="页脚占位符 7">
            <a:extLst>
              <a:ext uri="{FF2B5EF4-FFF2-40B4-BE49-F238E27FC236}">
                <a16:creationId xmlns:a16="http://schemas.microsoft.com/office/drawing/2014/main" xmlns="" id="{7EEED8E7-2880-429E-A473-0C9B159D186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BCE4D390-FBDF-4383-A887-97B186382A98}"/>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2409121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A7D1753-A7AA-425D-BC57-13517046AE5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5CF0605D-24E7-4BFB-AB83-C5F29C1DC3E4}"/>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4" name="页脚占位符 3">
            <a:extLst>
              <a:ext uri="{FF2B5EF4-FFF2-40B4-BE49-F238E27FC236}">
                <a16:creationId xmlns:a16="http://schemas.microsoft.com/office/drawing/2014/main" xmlns="" id="{4FF82DC2-B53D-4546-8FCD-07CC79BB3BD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83304CC2-4749-4E42-854C-B00951391C3C}"/>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3121267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F025EB39-F6DC-4C6F-AF6F-F8B9512BE8F0}"/>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3" name="页脚占位符 2">
            <a:extLst>
              <a:ext uri="{FF2B5EF4-FFF2-40B4-BE49-F238E27FC236}">
                <a16:creationId xmlns:a16="http://schemas.microsoft.com/office/drawing/2014/main" xmlns="" id="{42BDCCA5-EB9E-4DA7-8BCC-81FD55797A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F55466CA-63B2-4737-BD13-83DE990EE967}"/>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1349001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AF3063F-66FC-44D2-BA2D-091E0AC02A9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9B4451DC-31CC-403F-8BC0-AEF040704F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B9009D5B-BF7C-48A2-811F-5349F2E319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DDB9C7E1-838F-4735-AA0D-581D8201045C}"/>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6" name="页脚占位符 5">
            <a:extLst>
              <a:ext uri="{FF2B5EF4-FFF2-40B4-BE49-F238E27FC236}">
                <a16:creationId xmlns:a16="http://schemas.microsoft.com/office/drawing/2014/main" xmlns="" id="{95E3EDEA-7ACB-4A8E-AF03-6DC3CE2CF1C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73E77AA-D23E-4875-943A-714C27A2437F}"/>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2424617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BB7919F-4C9A-452E-8791-CD27772136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353E0FA6-3C84-4AB0-9A6B-1E960636DA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535998E0-AC31-49C1-ADF2-9A0CF89ACB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4E8A3E16-1F74-447D-95F3-C5BE0390207A}"/>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6" name="页脚占位符 5">
            <a:extLst>
              <a:ext uri="{FF2B5EF4-FFF2-40B4-BE49-F238E27FC236}">
                <a16:creationId xmlns:a16="http://schemas.microsoft.com/office/drawing/2014/main" xmlns="" id="{BFC35C69-9555-4533-925E-3288EF0AE3B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5A657F7-1975-429F-AB13-24E1555BBF6F}"/>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824853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39141DF-8908-417D-AF90-EB844C604AC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5ACF642-279D-467C-B559-D1E0AEC6A84B}"/>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2DAD994C-C8B5-43A2-88B5-EBAD71CB5DE2}"/>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5" name="页脚占位符 4">
            <a:extLst>
              <a:ext uri="{FF2B5EF4-FFF2-40B4-BE49-F238E27FC236}">
                <a16:creationId xmlns:a16="http://schemas.microsoft.com/office/drawing/2014/main" xmlns="" id="{A594CCC9-77AA-426B-80A9-DF64CF23E65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82F960-4817-4EA3-8F13-3C58C9349092}"/>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1074449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4BB8A818-6961-4111-B7FD-92ABD943616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B0934EDD-DECF-4ACE-BB33-1A9EE83A332F}"/>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EE7BA09E-F35B-4F56-A5CE-04D139ECB0F8}"/>
              </a:ext>
            </a:extLst>
          </p:cNvPr>
          <p:cNvSpPr>
            <a:spLocks noGrp="1"/>
          </p:cNvSpPr>
          <p:nvPr>
            <p:ph type="dt" sz="half" idx="10"/>
          </p:nvPr>
        </p:nvSpPr>
        <p:spPr/>
        <p:txBody>
          <a:bodyPr/>
          <a:lstStyle/>
          <a:p>
            <a:fld id="{19C1E753-C3A4-4772-BF71-FA5EC3058E69}" type="datetimeFigureOut">
              <a:rPr lang="zh-CN" altLang="en-US" smtClean="0"/>
              <a:pPr/>
              <a:t>2020/9/17</a:t>
            </a:fld>
            <a:endParaRPr lang="zh-CN" altLang="en-US"/>
          </a:p>
        </p:txBody>
      </p:sp>
      <p:sp>
        <p:nvSpPr>
          <p:cNvPr id="5" name="页脚占位符 4">
            <a:extLst>
              <a:ext uri="{FF2B5EF4-FFF2-40B4-BE49-F238E27FC236}">
                <a16:creationId xmlns:a16="http://schemas.microsoft.com/office/drawing/2014/main" xmlns="" id="{8C0B553B-93F4-4AF4-B646-F983EEE4C4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3C46B38-1244-4528-95E8-9230CDC19C89}"/>
              </a:ext>
            </a:extLst>
          </p:cNvPr>
          <p:cNvSpPr>
            <a:spLocks noGrp="1"/>
          </p:cNvSpPr>
          <p:nvPr>
            <p:ph type="sldNum" sz="quarter" idx="12"/>
          </p:nvPr>
        </p:nvSpPr>
        <p:spPr/>
        <p:txBody>
          <a:body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2063487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65A90EC0-1166-4F75-82DA-2C9C056CC1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2AE8AB12-1189-4A55-BBD5-3637D1F944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4CB1AF78-37AC-4BD2-9285-83A6A3CFFC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C1E753-C3A4-4772-BF71-FA5EC3058E69}" type="datetimeFigureOut">
              <a:rPr lang="zh-CN" altLang="en-US" smtClean="0"/>
              <a:pPr/>
              <a:t>2020/9/17</a:t>
            </a:fld>
            <a:endParaRPr lang="zh-CN" altLang="en-US"/>
          </a:p>
        </p:txBody>
      </p:sp>
      <p:sp>
        <p:nvSpPr>
          <p:cNvPr id="5" name="页脚占位符 4">
            <a:extLst>
              <a:ext uri="{FF2B5EF4-FFF2-40B4-BE49-F238E27FC236}">
                <a16:creationId xmlns:a16="http://schemas.microsoft.com/office/drawing/2014/main" xmlns="" id="{EE483FC8-0874-401C-A7EE-9413B873F6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40158259-EDBE-4538-9A86-0091AA10B3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D865B4-AD19-498F-B346-7650B6331B5D}" type="slidenum">
              <a:rPr lang="zh-CN" altLang="en-US" smtClean="0"/>
              <a:pPr/>
              <a:t>‹#›</a:t>
            </a:fld>
            <a:endParaRPr lang="zh-CN" altLang="en-US"/>
          </a:p>
        </p:txBody>
      </p:sp>
    </p:spTree>
    <p:extLst>
      <p:ext uri="{BB962C8B-B14F-4D97-AF65-F5344CB8AC3E}">
        <p14:creationId xmlns:p14="http://schemas.microsoft.com/office/powerpoint/2010/main" xmlns="" val="2153647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5.xml"/><Relationship Id="rId7" Type="http://schemas.microsoft.com/office/2007/relationships/media" Target="../media/media1.mp3"/><Relationship Id="rId2" Type="http://schemas.openxmlformats.org/officeDocument/2006/relationships/tags" Target="../tags/tag4.xml"/><Relationship Id="rId1" Type="http://schemas.openxmlformats.org/officeDocument/2006/relationships/video" Target="NULL" TargetMode="Externa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xml"/></Relationships>
</file>

<file path=ppt/slides/_rels/slide2.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tags" Target="../tags/tag24.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 Type="http://schemas.openxmlformats.org/officeDocument/2006/relationships/tags" Target="../tags/tag8.xml"/><Relationship Id="rId16" Type="http://schemas.openxmlformats.org/officeDocument/2006/relationships/tags" Target="../tags/tag22.xml"/><Relationship Id="rId20" Type="http://schemas.openxmlformats.org/officeDocument/2006/relationships/notesSlide" Target="../notesSlides/notesSlide2.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19" Type="http://schemas.openxmlformats.org/officeDocument/2006/relationships/slideLayout" Target="../slideLayouts/slideLayout2.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s/_rels/slide3.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3.png"/><Relationship Id="rId5" Type="http://schemas.openxmlformats.org/officeDocument/2006/relationships/notesSlide" Target="../notesSlides/notesSlide3.xml"/><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tags" Target="../tags/tag35.xml"/><Relationship Id="rId13" Type="http://schemas.openxmlformats.org/officeDocument/2006/relationships/tags" Target="../tags/tag40.xml"/><Relationship Id="rId18" Type="http://schemas.openxmlformats.org/officeDocument/2006/relationships/tags" Target="../tags/tag45.xml"/><Relationship Id="rId26" Type="http://schemas.openxmlformats.org/officeDocument/2006/relationships/tags" Target="../tags/tag53.xml"/><Relationship Id="rId3" Type="http://schemas.openxmlformats.org/officeDocument/2006/relationships/tags" Target="../tags/tag30.xml"/><Relationship Id="rId21" Type="http://schemas.openxmlformats.org/officeDocument/2006/relationships/tags" Target="../tags/tag48.xml"/><Relationship Id="rId34" Type="http://schemas.openxmlformats.org/officeDocument/2006/relationships/tags" Target="../tags/tag61.xml"/><Relationship Id="rId7" Type="http://schemas.openxmlformats.org/officeDocument/2006/relationships/tags" Target="../tags/tag34.xml"/><Relationship Id="rId12" Type="http://schemas.openxmlformats.org/officeDocument/2006/relationships/tags" Target="../tags/tag39.xml"/><Relationship Id="rId17" Type="http://schemas.openxmlformats.org/officeDocument/2006/relationships/tags" Target="../tags/tag44.xml"/><Relationship Id="rId25" Type="http://schemas.openxmlformats.org/officeDocument/2006/relationships/tags" Target="../tags/tag52.xml"/><Relationship Id="rId33" Type="http://schemas.openxmlformats.org/officeDocument/2006/relationships/tags" Target="../tags/tag60.xml"/><Relationship Id="rId2" Type="http://schemas.openxmlformats.org/officeDocument/2006/relationships/tags" Target="../tags/tag29.xml"/><Relationship Id="rId16" Type="http://schemas.openxmlformats.org/officeDocument/2006/relationships/tags" Target="../tags/tag43.xml"/><Relationship Id="rId20" Type="http://schemas.openxmlformats.org/officeDocument/2006/relationships/tags" Target="../tags/tag47.xml"/><Relationship Id="rId29" Type="http://schemas.openxmlformats.org/officeDocument/2006/relationships/tags" Target="../tags/tag56.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tags" Target="../tags/tag38.xml"/><Relationship Id="rId24" Type="http://schemas.openxmlformats.org/officeDocument/2006/relationships/tags" Target="../tags/tag51.xml"/><Relationship Id="rId32" Type="http://schemas.openxmlformats.org/officeDocument/2006/relationships/tags" Target="../tags/tag59.xml"/><Relationship Id="rId5" Type="http://schemas.openxmlformats.org/officeDocument/2006/relationships/tags" Target="../tags/tag32.xml"/><Relationship Id="rId15" Type="http://schemas.openxmlformats.org/officeDocument/2006/relationships/tags" Target="../tags/tag42.xml"/><Relationship Id="rId23" Type="http://schemas.openxmlformats.org/officeDocument/2006/relationships/tags" Target="../tags/tag50.xml"/><Relationship Id="rId28" Type="http://schemas.openxmlformats.org/officeDocument/2006/relationships/tags" Target="../tags/tag55.xml"/><Relationship Id="rId36" Type="http://schemas.openxmlformats.org/officeDocument/2006/relationships/notesSlide" Target="../notesSlides/notesSlide4.xml"/><Relationship Id="rId10" Type="http://schemas.openxmlformats.org/officeDocument/2006/relationships/tags" Target="../tags/tag37.xml"/><Relationship Id="rId19" Type="http://schemas.openxmlformats.org/officeDocument/2006/relationships/tags" Target="../tags/tag46.xml"/><Relationship Id="rId31" Type="http://schemas.openxmlformats.org/officeDocument/2006/relationships/tags" Target="../tags/tag58.xml"/><Relationship Id="rId4" Type="http://schemas.openxmlformats.org/officeDocument/2006/relationships/tags" Target="../tags/tag31.xml"/><Relationship Id="rId9" Type="http://schemas.openxmlformats.org/officeDocument/2006/relationships/tags" Target="../tags/tag36.xml"/><Relationship Id="rId14" Type="http://schemas.openxmlformats.org/officeDocument/2006/relationships/tags" Target="../tags/tag41.xml"/><Relationship Id="rId22" Type="http://schemas.openxmlformats.org/officeDocument/2006/relationships/tags" Target="../tags/tag49.xml"/><Relationship Id="rId27" Type="http://schemas.openxmlformats.org/officeDocument/2006/relationships/tags" Target="../tags/tag54.xml"/><Relationship Id="rId30" Type="http://schemas.openxmlformats.org/officeDocument/2006/relationships/tags" Target="../tags/tag57.xml"/><Relationship Id="rId35"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tags" Target="../tags/tag69.xml"/><Relationship Id="rId13" Type="http://schemas.openxmlformats.org/officeDocument/2006/relationships/tags" Target="../tags/tag74.xml"/><Relationship Id="rId18" Type="http://schemas.openxmlformats.org/officeDocument/2006/relationships/tags" Target="../tags/tag79.xml"/><Relationship Id="rId26" Type="http://schemas.openxmlformats.org/officeDocument/2006/relationships/slideLayout" Target="../slideLayouts/slideLayout4.xml"/><Relationship Id="rId3" Type="http://schemas.openxmlformats.org/officeDocument/2006/relationships/tags" Target="../tags/tag64.xml"/><Relationship Id="rId21" Type="http://schemas.openxmlformats.org/officeDocument/2006/relationships/tags" Target="../tags/tag82.xml"/><Relationship Id="rId7" Type="http://schemas.openxmlformats.org/officeDocument/2006/relationships/tags" Target="../tags/tag68.xml"/><Relationship Id="rId12" Type="http://schemas.openxmlformats.org/officeDocument/2006/relationships/tags" Target="../tags/tag73.xml"/><Relationship Id="rId17" Type="http://schemas.openxmlformats.org/officeDocument/2006/relationships/tags" Target="../tags/tag78.xml"/><Relationship Id="rId25" Type="http://schemas.openxmlformats.org/officeDocument/2006/relationships/tags" Target="../tags/tag86.xml"/><Relationship Id="rId2" Type="http://schemas.openxmlformats.org/officeDocument/2006/relationships/tags" Target="../tags/tag63.xml"/><Relationship Id="rId16" Type="http://schemas.openxmlformats.org/officeDocument/2006/relationships/tags" Target="../tags/tag77.xml"/><Relationship Id="rId20" Type="http://schemas.openxmlformats.org/officeDocument/2006/relationships/tags" Target="../tags/tag81.xml"/><Relationship Id="rId1" Type="http://schemas.openxmlformats.org/officeDocument/2006/relationships/tags" Target="../tags/tag62.xml"/><Relationship Id="rId6" Type="http://schemas.openxmlformats.org/officeDocument/2006/relationships/tags" Target="../tags/tag67.xml"/><Relationship Id="rId11" Type="http://schemas.openxmlformats.org/officeDocument/2006/relationships/tags" Target="../tags/tag72.xml"/><Relationship Id="rId24" Type="http://schemas.openxmlformats.org/officeDocument/2006/relationships/tags" Target="../tags/tag85.xml"/><Relationship Id="rId5" Type="http://schemas.openxmlformats.org/officeDocument/2006/relationships/tags" Target="../tags/tag66.xml"/><Relationship Id="rId15" Type="http://schemas.openxmlformats.org/officeDocument/2006/relationships/tags" Target="../tags/tag76.xml"/><Relationship Id="rId23" Type="http://schemas.openxmlformats.org/officeDocument/2006/relationships/tags" Target="../tags/tag84.xml"/><Relationship Id="rId10" Type="http://schemas.openxmlformats.org/officeDocument/2006/relationships/tags" Target="../tags/tag71.xml"/><Relationship Id="rId19" Type="http://schemas.openxmlformats.org/officeDocument/2006/relationships/tags" Target="../tags/tag80.xml"/><Relationship Id="rId4" Type="http://schemas.openxmlformats.org/officeDocument/2006/relationships/tags" Target="../tags/tag65.xml"/><Relationship Id="rId9" Type="http://schemas.openxmlformats.org/officeDocument/2006/relationships/tags" Target="../tags/tag70.xml"/><Relationship Id="rId14" Type="http://schemas.openxmlformats.org/officeDocument/2006/relationships/tags" Target="../tags/tag75.xml"/><Relationship Id="rId22" Type="http://schemas.openxmlformats.org/officeDocument/2006/relationships/tags" Target="../tags/tag83.xml"/><Relationship Id="rId2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tags" Target="../tags/tag94.xml"/><Relationship Id="rId13" Type="http://schemas.openxmlformats.org/officeDocument/2006/relationships/tags" Target="../tags/tag99.xml"/><Relationship Id="rId18" Type="http://schemas.openxmlformats.org/officeDocument/2006/relationships/tags" Target="../tags/tag104.xml"/><Relationship Id="rId26" Type="http://schemas.openxmlformats.org/officeDocument/2006/relationships/tags" Target="../tags/tag112.xml"/><Relationship Id="rId3" Type="http://schemas.openxmlformats.org/officeDocument/2006/relationships/tags" Target="../tags/tag89.xml"/><Relationship Id="rId21" Type="http://schemas.openxmlformats.org/officeDocument/2006/relationships/tags" Target="../tags/tag107.xml"/><Relationship Id="rId7" Type="http://schemas.openxmlformats.org/officeDocument/2006/relationships/tags" Target="../tags/tag93.xml"/><Relationship Id="rId12" Type="http://schemas.openxmlformats.org/officeDocument/2006/relationships/tags" Target="../tags/tag98.xml"/><Relationship Id="rId17" Type="http://schemas.openxmlformats.org/officeDocument/2006/relationships/tags" Target="../tags/tag103.xml"/><Relationship Id="rId25" Type="http://schemas.openxmlformats.org/officeDocument/2006/relationships/tags" Target="../tags/tag111.xml"/><Relationship Id="rId2" Type="http://schemas.openxmlformats.org/officeDocument/2006/relationships/tags" Target="../tags/tag88.xml"/><Relationship Id="rId16" Type="http://schemas.openxmlformats.org/officeDocument/2006/relationships/tags" Target="../tags/tag102.xml"/><Relationship Id="rId20" Type="http://schemas.openxmlformats.org/officeDocument/2006/relationships/tags" Target="../tags/tag106.xml"/><Relationship Id="rId29" Type="http://schemas.openxmlformats.org/officeDocument/2006/relationships/slideLayout" Target="../slideLayouts/slideLayout4.xml"/><Relationship Id="rId1" Type="http://schemas.openxmlformats.org/officeDocument/2006/relationships/tags" Target="../tags/tag87.xml"/><Relationship Id="rId6" Type="http://schemas.openxmlformats.org/officeDocument/2006/relationships/tags" Target="../tags/tag92.xml"/><Relationship Id="rId11" Type="http://schemas.openxmlformats.org/officeDocument/2006/relationships/tags" Target="../tags/tag97.xml"/><Relationship Id="rId24" Type="http://schemas.openxmlformats.org/officeDocument/2006/relationships/tags" Target="../tags/tag110.xml"/><Relationship Id="rId5" Type="http://schemas.openxmlformats.org/officeDocument/2006/relationships/tags" Target="../tags/tag91.xml"/><Relationship Id="rId15" Type="http://schemas.openxmlformats.org/officeDocument/2006/relationships/tags" Target="../tags/tag101.xml"/><Relationship Id="rId23" Type="http://schemas.openxmlformats.org/officeDocument/2006/relationships/tags" Target="../tags/tag109.xml"/><Relationship Id="rId28" Type="http://schemas.openxmlformats.org/officeDocument/2006/relationships/tags" Target="../tags/tag114.xml"/><Relationship Id="rId10" Type="http://schemas.openxmlformats.org/officeDocument/2006/relationships/tags" Target="../tags/tag96.xml"/><Relationship Id="rId19" Type="http://schemas.openxmlformats.org/officeDocument/2006/relationships/tags" Target="../tags/tag105.xml"/><Relationship Id="rId4" Type="http://schemas.openxmlformats.org/officeDocument/2006/relationships/tags" Target="../tags/tag90.xml"/><Relationship Id="rId9" Type="http://schemas.openxmlformats.org/officeDocument/2006/relationships/tags" Target="../tags/tag95.xml"/><Relationship Id="rId14" Type="http://schemas.openxmlformats.org/officeDocument/2006/relationships/tags" Target="../tags/tag100.xml"/><Relationship Id="rId22" Type="http://schemas.openxmlformats.org/officeDocument/2006/relationships/tags" Target="../tags/tag108.xml"/><Relationship Id="rId27" Type="http://schemas.openxmlformats.org/officeDocument/2006/relationships/tags" Target="../tags/tag113.xml"/><Relationship Id="rId30"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122.xml"/><Relationship Id="rId3" Type="http://schemas.openxmlformats.org/officeDocument/2006/relationships/tags" Target="../tags/tag117.xml"/><Relationship Id="rId7" Type="http://schemas.openxmlformats.org/officeDocument/2006/relationships/tags" Target="../tags/tag121.xml"/><Relationship Id="rId12" Type="http://schemas.openxmlformats.org/officeDocument/2006/relationships/notesSlide" Target="../notesSlides/notesSlide8.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11" Type="http://schemas.openxmlformats.org/officeDocument/2006/relationships/slideLayout" Target="../slideLayouts/slideLayout4.xml"/><Relationship Id="rId5" Type="http://schemas.openxmlformats.org/officeDocument/2006/relationships/tags" Target="../tags/tag119.xml"/><Relationship Id="rId10" Type="http://schemas.openxmlformats.org/officeDocument/2006/relationships/tags" Target="../tags/tag124.xml"/><Relationship Id="rId4" Type="http://schemas.openxmlformats.org/officeDocument/2006/relationships/tags" Target="../tags/tag118.xml"/><Relationship Id="rId9" Type="http://schemas.openxmlformats.org/officeDocument/2006/relationships/tags" Target="../tags/tag123.xml"/></Relationships>
</file>

<file path=ppt/slides/_rels/slide9.xml.rels><?xml version="1.0" encoding="UTF-8" standalone="yes"?>
<Relationships xmlns="http://schemas.openxmlformats.org/package/2006/relationships"><Relationship Id="rId3" Type="http://schemas.openxmlformats.org/officeDocument/2006/relationships/tags" Target="../tags/tag127.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image" Target="../media/image3.png"/><Relationship Id="rId5" Type="http://schemas.openxmlformats.org/officeDocument/2006/relationships/notesSlide" Target="../notesSlides/notesSlide9.xml"/><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6" Type="http://schemas.openxmlformats.org/officeDocument/2006/relationships/tags" Target="../tags/tag153.xml"/><Relationship Id="rId21" Type="http://schemas.openxmlformats.org/officeDocument/2006/relationships/tags" Target="../tags/tag148.xml"/><Relationship Id="rId42" Type="http://schemas.openxmlformats.org/officeDocument/2006/relationships/tags" Target="../tags/tag169.xml"/><Relationship Id="rId47" Type="http://schemas.openxmlformats.org/officeDocument/2006/relationships/tags" Target="../tags/tag174.xml"/><Relationship Id="rId63" Type="http://schemas.openxmlformats.org/officeDocument/2006/relationships/tags" Target="../tags/tag190.xml"/><Relationship Id="rId68" Type="http://schemas.openxmlformats.org/officeDocument/2006/relationships/tags" Target="../tags/tag195.xml"/><Relationship Id="rId84" Type="http://schemas.openxmlformats.org/officeDocument/2006/relationships/tags" Target="../tags/tag211.xml"/><Relationship Id="rId89" Type="http://schemas.openxmlformats.org/officeDocument/2006/relationships/tags" Target="../tags/tag216.xml"/><Relationship Id="rId112" Type="http://schemas.openxmlformats.org/officeDocument/2006/relationships/tags" Target="../tags/tag239.xml"/><Relationship Id="rId2" Type="http://schemas.openxmlformats.org/officeDocument/2006/relationships/tags" Target="../tags/tag129.xml"/><Relationship Id="rId16" Type="http://schemas.openxmlformats.org/officeDocument/2006/relationships/tags" Target="../tags/tag143.xml"/><Relationship Id="rId29" Type="http://schemas.openxmlformats.org/officeDocument/2006/relationships/tags" Target="../tags/tag156.xml"/><Relationship Id="rId107" Type="http://schemas.openxmlformats.org/officeDocument/2006/relationships/tags" Target="../tags/tag234.xml"/><Relationship Id="rId11" Type="http://schemas.openxmlformats.org/officeDocument/2006/relationships/tags" Target="../tags/tag138.xml"/><Relationship Id="rId24" Type="http://schemas.openxmlformats.org/officeDocument/2006/relationships/tags" Target="../tags/tag151.xml"/><Relationship Id="rId32" Type="http://schemas.openxmlformats.org/officeDocument/2006/relationships/tags" Target="../tags/tag159.xml"/><Relationship Id="rId37" Type="http://schemas.openxmlformats.org/officeDocument/2006/relationships/tags" Target="../tags/tag164.xml"/><Relationship Id="rId40" Type="http://schemas.openxmlformats.org/officeDocument/2006/relationships/tags" Target="../tags/tag167.xml"/><Relationship Id="rId45" Type="http://schemas.openxmlformats.org/officeDocument/2006/relationships/tags" Target="../tags/tag172.xml"/><Relationship Id="rId53" Type="http://schemas.openxmlformats.org/officeDocument/2006/relationships/tags" Target="../tags/tag180.xml"/><Relationship Id="rId58" Type="http://schemas.openxmlformats.org/officeDocument/2006/relationships/tags" Target="../tags/tag185.xml"/><Relationship Id="rId66" Type="http://schemas.openxmlformats.org/officeDocument/2006/relationships/tags" Target="../tags/tag193.xml"/><Relationship Id="rId74" Type="http://schemas.openxmlformats.org/officeDocument/2006/relationships/tags" Target="../tags/tag201.xml"/><Relationship Id="rId79" Type="http://schemas.openxmlformats.org/officeDocument/2006/relationships/tags" Target="../tags/tag206.xml"/><Relationship Id="rId87" Type="http://schemas.openxmlformats.org/officeDocument/2006/relationships/tags" Target="../tags/tag214.xml"/><Relationship Id="rId102" Type="http://schemas.openxmlformats.org/officeDocument/2006/relationships/tags" Target="../tags/tag229.xml"/><Relationship Id="rId110" Type="http://schemas.openxmlformats.org/officeDocument/2006/relationships/tags" Target="../tags/tag237.xml"/><Relationship Id="rId5" Type="http://schemas.openxmlformats.org/officeDocument/2006/relationships/tags" Target="../tags/tag132.xml"/><Relationship Id="rId61" Type="http://schemas.openxmlformats.org/officeDocument/2006/relationships/tags" Target="../tags/tag188.xml"/><Relationship Id="rId82" Type="http://schemas.openxmlformats.org/officeDocument/2006/relationships/tags" Target="../tags/tag209.xml"/><Relationship Id="rId90" Type="http://schemas.openxmlformats.org/officeDocument/2006/relationships/tags" Target="../tags/tag217.xml"/><Relationship Id="rId95" Type="http://schemas.openxmlformats.org/officeDocument/2006/relationships/tags" Target="../tags/tag222.xml"/><Relationship Id="rId19" Type="http://schemas.openxmlformats.org/officeDocument/2006/relationships/tags" Target="../tags/tag146.xml"/><Relationship Id="rId14" Type="http://schemas.openxmlformats.org/officeDocument/2006/relationships/tags" Target="../tags/tag141.xml"/><Relationship Id="rId22" Type="http://schemas.openxmlformats.org/officeDocument/2006/relationships/tags" Target="../tags/tag149.xml"/><Relationship Id="rId27" Type="http://schemas.openxmlformats.org/officeDocument/2006/relationships/tags" Target="../tags/tag154.xml"/><Relationship Id="rId30" Type="http://schemas.openxmlformats.org/officeDocument/2006/relationships/tags" Target="../tags/tag157.xml"/><Relationship Id="rId35" Type="http://schemas.openxmlformats.org/officeDocument/2006/relationships/tags" Target="../tags/tag162.xml"/><Relationship Id="rId43" Type="http://schemas.openxmlformats.org/officeDocument/2006/relationships/tags" Target="../tags/tag170.xml"/><Relationship Id="rId48" Type="http://schemas.openxmlformats.org/officeDocument/2006/relationships/tags" Target="../tags/tag175.xml"/><Relationship Id="rId56" Type="http://schemas.openxmlformats.org/officeDocument/2006/relationships/tags" Target="../tags/tag183.xml"/><Relationship Id="rId64" Type="http://schemas.openxmlformats.org/officeDocument/2006/relationships/tags" Target="../tags/tag191.xml"/><Relationship Id="rId69" Type="http://schemas.openxmlformats.org/officeDocument/2006/relationships/tags" Target="../tags/tag196.xml"/><Relationship Id="rId77" Type="http://schemas.openxmlformats.org/officeDocument/2006/relationships/tags" Target="../tags/tag204.xml"/><Relationship Id="rId100" Type="http://schemas.openxmlformats.org/officeDocument/2006/relationships/tags" Target="../tags/tag227.xml"/><Relationship Id="rId105" Type="http://schemas.openxmlformats.org/officeDocument/2006/relationships/tags" Target="../tags/tag232.xml"/><Relationship Id="rId113" Type="http://schemas.openxmlformats.org/officeDocument/2006/relationships/slideLayout" Target="../slideLayouts/slideLayout4.xml"/><Relationship Id="rId8" Type="http://schemas.openxmlformats.org/officeDocument/2006/relationships/tags" Target="../tags/tag135.xml"/><Relationship Id="rId51" Type="http://schemas.openxmlformats.org/officeDocument/2006/relationships/tags" Target="../tags/tag178.xml"/><Relationship Id="rId72" Type="http://schemas.openxmlformats.org/officeDocument/2006/relationships/tags" Target="../tags/tag199.xml"/><Relationship Id="rId80" Type="http://schemas.openxmlformats.org/officeDocument/2006/relationships/tags" Target="../tags/tag207.xml"/><Relationship Id="rId85" Type="http://schemas.openxmlformats.org/officeDocument/2006/relationships/tags" Target="../tags/tag212.xml"/><Relationship Id="rId93" Type="http://schemas.openxmlformats.org/officeDocument/2006/relationships/tags" Target="../tags/tag220.xml"/><Relationship Id="rId98" Type="http://schemas.openxmlformats.org/officeDocument/2006/relationships/tags" Target="../tags/tag225.xml"/><Relationship Id="rId3" Type="http://schemas.openxmlformats.org/officeDocument/2006/relationships/tags" Target="../tags/tag130.xml"/><Relationship Id="rId12" Type="http://schemas.openxmlformats.org/officeDocument/2006/relationships/tags" Target="../tags/tag139.xml"/><Relationship Id="rId17" Type="http://schemas.openxmlformats.org/officeDocument/2006/relationships/tags" Target="../tags/tag144.xml"/><Relationship Id="rId25" Type="http://schemas.openxmlformats.org/officeDocument/2006/relationships/tags" Target="../tags/tag152.xml"/><Relationship Id="rId33" Type="http://schemas.openxmlformats.org/officeDocument/2006/relationships/tags" Target="../tags/tag160.xml"/><Relationship Id="rId38" Type="http://schemas.openxmlformats.org/officeDocument/2006/relationships/tags" Target="../tags/tag165.xml"/><Relationship Id="rId46" Type="http://schemas.openxmlformats.org/officeDocument/2006/relationships/tags" Target="../tags/tag173.xml"/><Relationship Id="rId59" Type="http://schemas.openxmlformats.org/officeDocument/2006/relationships/tags" Target="../tags/tag186.xml"/><Relationship Id="rId67" Type="http://schemas.openxmlformats.org/officeDocument/2006/relationships/tags" Target="../tags/tag194.xml"/><Relationship Id="rId103" Type="http://schemas.openxmlformats.org/officeDocument/2006/relationships/tags" Target="../tags/tag230.xml"/><Relationship Id="rId108" Type="http://schemas.openxmlformats.org/officeDocument/2006/relationships/tags" Target="../tags/tag235.xml"/><Relationship Id="rId20" Type="http://schemas.openxmlformats.org/officeDocument/2006/relationships/tags" Target="../tags/tag147.xml"/><Relationship Id="rId41" Type="http://schemas.openxmlformats.org/officeDocument/2006/relationships/tags" Target="../tags/tag168.xml"/><Relationship Id="rId54" Type="http://schemas.openxmlformats.org/officeDocument/2006/relationships/tags" Target="../tags/tag181.xml"/><Relationship Id="rId62" Type="http://schemas.openxmlformats.org/officeDocument/2006/relationships/tags" Target="../tags/tag189.xml"/><Relationship Id="rId70" Type="http://schemas.openxmlformats.org/officeDocument/2006/relationships/tags" Target="../tags/tag197.xml"/><Relationship Id="rId75" Type="http://schemas.openxmlformats.org/officeDocument/2006/relationships/tags" Target="../tags/tag202.xml"/><Relationship Id="rId83" Type="http://schemas.openxmlformats.org/officeDocument/2006/relationships/tags" Target="../tags/tag210.xml"/><Relationship Id="rId88" Type="http://schemas.openxmlformats.org/officeDocument/2006/relationships/tags" Target="../tags/tag215.xml"/><Relationship Id="rId91" Type="http://schemas.openxmlformats.org/officeDocument/2006/relationships/tags" Target="../tags/tag218.xml"/><Relationship Id="rId96" Type="http://schemas.openxmlformats.org/officeDocument/2006/relationships/tags" Target="../tags/tag223.xml"/><Relationship Id="rId111" Type="http://schemas.openxmlformats.org/officeDocument/2006/relationships/tags" Target="../tags/tag238.xml"/><Relationship Id="rId1" Type="http://schemas.openxmlformats.org/officeDocument/2006/relationships/tags" Target="../tags/tag128.xml"/><Relationship Id="rId6" Type="http://schemas.openxmlformats.org/officeDocument/2006/relationships/tags" Target="../tags/tag133.xml"/><Relationship Id="rId15" Type="http://schemas.openxmlformats.org/officeDocument/2006/relationships/tags" Target="../tags/tag142.xml"/><Relationship Id="rId23" Type="http://schemas.openxmlformats.org/officeDocument/2006/relationships/tags" Target="../tags/tag150.xml"/><Relationship Id="rId28" Type="http://schemas.openxmlformats.org/officeDocument/2006/relationships/tags" Target="../tags/tag155.xml"/><Relationship Id="rId36" Type="http://schemas.openxmlformats.org/officeDocument/2006/relationships/tags" Target="../tags/tag163.xml"/><Relationship Id="rId49" Type="http://schemas.openxmlformats.org/officeDocument/2006/relationships/tags" Target="../tags/tag176.xml"/><Relationship Id="rId57" Type="http://schemas.openxmlformats.org/officeDocument/2006/relationships/tags" Target="../tags/tag184.xml"/><Relationship Id="rId106" Type="http://schemas.openxmlformats.org/officeDocument/2006/relationships/tags" Target="../tags/tag233.xml"/><Relationship Id="rId114" Type="http://schemas.openxmlformats.org/officeDocument/2006/relationships/notesSlide" Target="../notesSlides/notesSlide10.xml"/><Relationship Id="rId10" Type="http://schemas.openxmlformats.org/officeDocument/2006/relationships/tags" Target="../tags/tag137.xml"/><Relationship Id="rId31" Type="http://schemas.openxmlformats.org/officeDocument/2006/relationships/tags" Target="../tags/tag158.xml"/><Relationship Id="rId44" Type="http://schemas.openxmlformats.org/officeDocument/2006/relationships/tags" Target="../tags/tag171.xml"/><Relationship Id="rId52" Type="http://schemas.openxmlformats.org/officeDocument/2006/relationships/tags" Target="../tags/tag179.xml"/><Relationship Id="rId60" Type="http://schemas.openxmlformats.org/officeDocument/2006/relationships/tags" Target="../tags/tag187.xml"/><Relationship Id="rId65" Type="http://schemas.openxmlformats.org/officeDocument/2006/relationships/tags" Target="../tags/tag192.xml"/><Relationship Id="rId73" Type="http://schemas.openxmlformats.org/officeDocument/2006/relationships/tags" Target="../tags/tag200.xml"/><Relationship Id="rId78" Type="http://schemas.openxmlformats.org/officeDocument/2006/relationships/tags" Target="../tags/tag205.xml"/><Relationship Id="rId81" Type="http://schemas.openxmlformats.org/officeDocument/2006/relationships/tags" Target="../tags/tag208.xml"/><Relationship Id="rId86" Type="http://schemas.openxmlformats.org/officeDocument/2006/relationships/tags" Target="../tags/tag213.xml"/><Relationship Id="rId94" Type="http://schemas.openxmlformats.org/officeDocument/2006/relationships/tags" Target="../tags/tag221.xml"/><Relationship Id="rId99" Type="http://schemas.openxmlformats.org/officeDocument/2006/relationships/tags" Target="../tags/tag226.xml"/><Relationship Id="rId101" Type="http://schemas.openxmlformats.org/officeDocument/2006/relationships/tags" Target="../tags/tag228.xml"/><Relationship Id="rId4" Type="http://schemas.openxmlformats.org/officeDocument/2006/relationships/tags" Target="../tags/tag131.xml"/><Relationship Id="rId9" Type="http://schemas.openxmlformats.org/officeDocument/2006/relationships/tags" Target="../tags/tag136.xml"/><Relationship Id="rId13" Type="http://schemas.openxmlformats.org/officeDocument/2006/relationships/tags" Target="../tags/tag140.xml"/><Relationship Id="rId18" Type="http://schemas.openxmlformats.org/officeDocument/2006/relationships/tags" Target="../tags/tag145.xml"/><Relationship Id="rId39" Type="http://schemas.openxmlformats.org/officeDocument/2006/relationships/tags" Target="../tags/tag166.xml"/><Relationship Id="rId109" Type="http://schemas.openxmlformats.org/officeDocument/2006/relationships/tags" Target="../tags/tag236.xml"/><Relationship Id="rId34" Type="http://schemas.openxmlformats.org/officeDocument/2006/relationships/tags" Target="../tags/tag161.xml"/><Relationship Id="rId50" Type="http://schemas.openxmlformats.org/officeDocument/2006/relationships/tags" Target="../tags/tag177.xml"/><Relationship Id="rId55" Type="http://schemas.openxmlformats.org/officeDocument/2006/relationships/tags" Target="../tags/tag182.xml"/><Relationship Id="rId76" Type="http://schemas.openxmlformats.org/officeDocument/2006/relationships/tags" Target="../tags/tag203.xml"/><Relationship Id="rId97" Type="http://schemas.openxmlformats.org/officeDocument/2006/relationships/tags" Target="../tags/tag224.xml"/><Relationship Id="rId104" Type="http://schemas.openxmlformats.org/officeDocument/2006/relationships/tags" Target="../tags/tag231.xml"/><Relationship Id="rId7" Type="http://schemas.openxmlformats.org/officeDocument/2006/relationships/tags" Target="../tags/tag134.xml"/><Relationship Id="rId71" Type="http://schemas.openxmlformats.org/officeDocument/2006/relationships/tags" Target="../tags/tag198.xml"/><Relationship Id="rId92" Type="http://schemas.openxmlformats.org/officeDocument/2006/relationships/tags" Target="../tags/tag219.xml"/></Relationships>
</file>

<file path=ppt/slides/_rels/slide11.xml.rels><?xml version="1.0" encoding="UTF-8" standalone="yes"?>
<Relationships xmlns="http://schemas.openxmlformats.org/package/2006/relationships"><Relationship Id="rId3" Type="http://schemas.openxmlformats.org/officeDocument/2006/relationships/tags" Target="../tags/tag242.xml"/><Relationship Id="rId2" Type="http://schemas.openxmlformats.org/officeDocument/2006/relationships/tags" Target="../tags/tag241.xml"/><Relationship Id="rId1" Type="http://schemas.openxmlformats.org/officeDocument/2006/relationships/tags" Target="../tags/tag240.xml"/><Relationship Id="rId5" Type="http://schemas.openxmlformats.org/officeDocument/2006/relationships/notesSlide" Target="../notesSlides/notesSlide11.xml"/><Relationship Id="rId4"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tags" Target="../tags/tag250.xml"/><Relationship Id="rId13" Type="http://schemas.openxmlformats.org/officeDocument/2006/relationships/tags" Target="../tags/tag255.xml"/><Relationship Id="rId18" Type="http://schemas.openxmlformats.org/officeDocument/2006/relationships/tags" Target="../tags/tag260.xml"/><Relationship Id="rId26" Type="http://schemas.openxmlformats.org/officeDocument/2006/relationships/tags" Target="../tags/tag268.xml"/><Relationship Id="rId3" Type="http://schemas.openxmlformats.org/officeDocument/2006/relationships/tags" Target="../tags/tag245.xml"/><Relationship Id="rId21" Type="http://schemas.openxmlformats.org/officeDocument/2006/relationships/tags" Target="../tags/tag263.xml"/><Relationship Id="rId7" Type="http://schemas.openxmlformats.org/officeDocument/2006/relationships/tags" Target="../tags/tag249.xml"/><Relationship Id="rId12" Type="http://schemas.openxmlformats.org/officeDocument/2006/relationships/tags" Target="../tags/tag254.xml"/><Relationship Id="rId17" Type="http://schemas.openxmlformats.org/officeDocument/2006/relationships/tags" Target="../tags/tag259.xml"/><Relationship Id="rId25" Type="http://schemas.openxmlformats.org/officeDocument/2006/relationships/tags" Target="../tags/tag267.xml"/><Relationship Id="rId2" Type="http://schemas.openxmlformats.org/officeDocument/2006/relationships/tags" Target="../tags/tag244.xml"/><Relationship Id="rId16" Type="http://schemas.openxmlformats.org/officeDocument/2006/relationships/tags" Target="../tags/tag258.xml"/><Relationship Id="rId20" Type="http://schemas.openxmlformats.org/officeDocument/2006/relationships/tags" Target="../tags/tag262.xml"/><Relationship Id="rId29" Type="http://schemas.openxmlformats.org/officeDocument/2006/relationships/tags" Target="../tags/tag271.xml"/><Relationship Id="rId1" Type="http://schemas.openxmlformats.org/officeDocument/2006/relationships/tags" Target="../tags/tag243.xml"/><Relationship Id="rId6" Type="http://schemas.openxmlformats.org/officeDocument/2006/relationships/tags" Target="../tags/tag248.xml"/><Relationship Id="rId11" Type="http://schemas.openxmlformats.org/officeDocument/2006/relationships/tags" Target="../tags/tag253.xml"/><Relationship Id="rId24" Type="http://schemas.openxmlformats.org/officeDocument/2006/relationships/tags" Target="../tags/tag266.xml"/><Relationship Id="rId5" Type="http://schemas.openxmlformats.org/officeDocument/2006/relationships/tags" Target="../tags/tag247.xml"/><Relationship Id="rId15" Type="http://schemas.openxmlformats.org/officeDocument/2006/relationships/tags" Target="../tags/tag257.xml"/><Relationship Id="rId23" Type="http://schemas.openxmlformats.org/officeDocument/2006/relationships/tags" Target="../tags/tag265.xml"/><Relationship Id="rId28" Type="http://schemas.openxmlformats.org/officeDocument/2006/relationships/tags" Target="../tags/tag270.xml"/><Relationship Id="rId10" Type="http://schemas.openxmlformats.org/officeDocument/2006/relationships/tags" Target="../tags/tag252.xml"/><Relationship Id="rId19" Type="http://schemas.openxmlformats.org/officeDocument/2006/relationships/tags" Target="../tags/tag261.xml"/><Relationship Id="rId31" Type="http://schemas.openxmlformats.org/officeDocument/2006/relationships/notesSlide" Target="../notesSlides/notesSlide12.xml"/><Relationship Id="rId4" Type="http://schemas.openxmlformats.org/officeDocument/2006/relationships/tags" Target="../tags/tag246.xml"/><Relationship Id="rId9" Type="http://schemas.openxmlformats.org/officeDocument/2006/relationships/tags" Target="../tags/tag251.xml"/><Relationship Id="rId14" Type="http://schemas.openxmlformats.org/officeDocument/2006/relationships/tags" Target="../tags/tag256.xml"/><Relationship Id="rId22" Type="http://schemas.openxmlformats.org/officeDocument/2006/relationships/tags" Target="../tags/tag264.xml"/><Relationship Id="rId27" Type="http://schemas.openxmlformats.org/officeDocument/2006/relationships/tags" Target="../tags/tag269.xml"/><Relationship Id="rId30"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tags" Target="../tags/tag279.xml"/><Relationship Id="rId13" Type="http://schemas.openxmlformats.org/officeDocument/2006/relationships/tags" Target="../tags/tag284.xml"/><Relationship Id="rId18" Type="http://schemas.openxmlformats.org/officeDocument/2006/relationships/slideLayout" Target="../slideLayouts/slideLayout4.xml"/><Relationship Id="rId3" Type="http://schemas.openxmlformats.org/officeDocument/2006/relationships/tags" Target="../tags/tag274.xml"/><Relationship Id="rId7" Type="http://schemas.openxmlformats.org/officeDocument/2006/relationships/tags" Target="../tags/tag278.xml"/><Relationship Id="rId12" Type="http://schemas.openxmlformats.org/officeDocument/2006/relationships/tags" Target="../tags/tag283.xml"/><Relationship Id="rId17" Type="http://schemas.openxmlformats.org/officeDocument/2006/relationships/tags" Target="../tags/tag288.xml"/><Relationship Id="rId2" Type="http://schemas.openxmlformats.org/officeDocument/2006/relationships/tags" Target="../tags/tag273.xml"/><Relationship Id="rId16" Type="http://schemas.openxmlformats.org/officeDocument/2006/relationships/tags" Target="../tags/tag287.xml"/><Relationship Id="rId1" Type="http://schemas.openxmlformats.org/officeDocument/2006/relationships/tags" Target="../tags/tag272.xml"/><Relationship Id="rId6" Type="http://schemas.openxmlformats.org/officeDocument/2006/relationships/tags" Target="../tags/tag277.xml"/><Relationship Id="rId11" Type="http://schemas.openxmlformats.org/officeDocument/2006/relationships/tags" Target="../tags/tag282.xml"/><Relationship Id="rId5" Type="http://schemas.openxmlformats.org/officeDocument/2006/relationships/tags" Target="../tags/tag276.xml"/><Relationship Id="rId15" Type="http://schemas.openxmlformats.org/officeDocument/2006/relationships/tags" Target="../tags/tag286.xml"/><Relationship Id="rId10" Type="http://schemas.openxmlformats.org/officeDocument/2006/relationships/tags" Target="../tags/tag281.xml"/><Relationship Id="rId19" Type="http://schemas.openxmlformats.org/officeDocument/2006/relationships/notesSlide" Target="../notesSlides/notesSlide13.xml"/><Relationship Id="rId4" Type="http://schemas.openxmlformats.org/officeDocument/2006/relationships/tags" Target="../tags/tag275.xml"/><Relationship Id="rId9" Type="http://schemas.openxmlformats.org/officeDocument/2006/relationships/tags" Target="../tags/tag280.xml"/><Relationship Id="rId14" Type="http://schemas.openxmlformats.org/officeDocument/2006/relationships/tags" Target="../tags/tag285.xml"/></Relationships>
</file>

<file path=ppt/slides/_rels/slide14.xml.rels><?xml version="1.0" encoding="UTF-8" standalone="yes"?>
<Relationships xmlns="http://schemas.openxmlformats.org/package/2006/relationships"><Relationship Id="rId3" Type="http://schemas.openxmlformats.org/officeDocument/2006/relationships/tags" Target="../tags/tag291.xml"/><Relationship Id="rId2" Type="http://schemas.openxmlformats.org/officeDocument/2006/relationships/tags" Target="../tags/tag290.xml"/><Relationship Id="rId1" Type="http://schemas.openxmlformats.org/officeDocument/2006/relationships/tags" Target="../tags/tag289.xml"/><Relationship Id="rId6" Type="http://schemas.openxmlformats.org/officeDocument/2006/relationships/image" Target="../media/image3.png"/><Relationship Id="rId5" Type="http://schemas.openxmlformats.org/officeDocument/2006/relationships/notesSlide" Target="../notesSlides/notesSlide14.xml"/><Relationship Id="rId4"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tags" Target="../tags/tag299.xml"/><Relationship Id="rId13" Type="http://schemas.openxmlformats.org/officeDocument/2006/relationships/tags" Target="../tags/tag304.xml"/><Relationship Id="rId18" Type="http://schemas.openxmlformats.org/officeDocument/2006/relationships/tags" Target="../tags/tag309.xml"/><Relationship Id="rId3" Type="http://schemas.openxmlformats.org/officeDocument/2006/relationships/tags" Target="../tags/tag294.xml"/><Relationship Id="rId7" Type="http://schemas.openxmlformats.org/officeDocument/2006/relationships/tags" Target="../tags/tag298.xml"/><Relationship Id="rId12" Type="http://schemas.openxmlformats.org/officeDocument/2006/relationships/tags" Target="../tags/tag303.xml"/><Relationship Id="rId17" Type="http://schemas.openxmlformats.org/officeDocument/2006/relationships/tags" Target="../tags/tag308.xml"/><Relationship Id="rId2" Type="http://schemas.openxmlformats.org/officeDocument/2006/relationships/tags" Target="../tags/tag293.xml"/><Relationship Id="rId16" Type="http://schemas.openxmlformats.org/officeDocument/2006/relationships/tags" Target="../tags/tag307.xml"/><Relationship Id="rId20" Type="http://schemas.openxmlformats.org/officeDocument/2006/relationships/notesSlide" Target="../notesSlides/notesSlide15.xml"/><Relationship Id="rId1" Type="http://schemas.openxmlformats.org/officeDocument/2006/relationships/tags" Target="../tags/tag292.xml"/><Relationship Id="rId6" Type="http://schemas.openxmlformats.org/officeDocument/2006/relationships/tags" Target="../tags/tag297.xml"/><Relationship Id="rId11" Type="http://schemas.openxmlformats.org/officeDocument/2006/relationships/tags" Target="../tags/tag302.xml"/><Relationship Id="rId5" Type="http://schemas.openxmlformats.org/officeDocument/2006/relationships/tags" Target="../tags/tag296.xml"/><Relationship Id="rId15" Type="http://schemas.openxmlformats.org/officeDocument/2006/relationships/tags" Target="../tags/tag306.xml"/><Relationship Id="rId10" Type="http://schemas.openxmlformats.org/officeDocument/2006/relationships/tags" Target="../tags/tag301.xml"/><Relationship Id="rId19" Type="http://schemas.openxmlformats.org/officeDocument/2006/relationships/slideLayout" Target="../slideLayouts/slideLayout4.xml"/><Relationship Id="rId4" Type="http://schemas.openxmlformats.org/officeDocument/2006/relationships/tags" Target="../tags/tag295.xml"/><Relationship Id="rId9" Type="http://schemas.openxmlformats.org/officeDocument/2006/relationships/tags" Target="../tags/tag300.xml"/><Relationship Id="rId14" Type="http://schemas.openxmlformats.org/officeDocument/2006/relationships/tags" Target="../tags/tag305.xml"/></Relationships>
</file>

<file path=ppt/slides/_rels/slide16.xml.rels><?xml version="1.0" encoding="UTF-8" standalone="yes"?>
<Relationships xmlns="http://schemas.openxmlformats.org/package/2006/relationships"><Relationship Id="rId8" Type="http://schemas.openxmlformats.org/officeDocument/2006/relationships/tags" Target="../tags/tag317.xml"/><Relationship Id="rId13" Type="http://schemas.openxmlformats.org/officeDocument/2006/relationships/tags" Target="../tags/tag322.xml"/><Relationship Id="rId3" Type="http://schemas.openxmlformats.org/officeDocument/2006/relationships/tags" Target="../tags/tag312.xml"/><Relationship Id="rId7" Type="http://schemas.openxmlformats.org/officeDocument/2006/relationships/tags" Target="../tags/tag316.xml"/><Relationship Id="rId12" Type="http://schemas.openxmlformats.org/officeDocument/2006/relationships/tags" Target="../tags/tag321.xml"/><Relationship Id="rId2" Type="http://schemas.openxmlformats.org/officeDocument/2006/relationships/tags" Target="../tags/tag311.xml"/><Relationship Id="rId16" Type="http://schemas.openxmlformats.org/officeDocument/2006/relationships/notesSlide" Target="../notesSlides/notesSlide16.xml"/><Relationship Id="rId1" Type="http://schemas.openxmlformats.org/officeDocument/2006/relationships/tags" Target="../tags/tag310.xml"/><Relationship Id="rId6" Type="http://schemas.openxmlformats.org/officeDocument/2006/relationships/tags" Target="../tags/tag315.xml"/><Relationship Id="rId11" Type="http://schemas.openxmlformats.org/officeDocument/2006/relationships/tags" Target="../tags/tag320.xml"/><Relationship Id="rId5" Type="http://schemas.openxmlformats.org/officeDocument/2006/relationships/tags" Target="../tags/tag314.xml"/><Relationship Id="rId15" Type="http://schemas.openxmlformats.org/officeDocument/2006/relationships/slideLayout" Target="../slideLayouts/slideLayout4.xml"/><Relationship Id="rId10" Type="http://schemas.openxmlformats.org/officeDocument/2006/relationships/tags" Target="../tags/tag319.xml"/><Relationship Id="rId4" Type="http://schemas.openxmlformats.org/officeDocument/2006/relationships/tags" Target="../tags/tag313.xml"/><Relationship Id="rId9" Type="http://schemas.openxmlformats.org/officeDocument/2006/relationships/tags" Target="../tags/tag318.xml"/><Relationship Id="rId14" Type="http://schemas.openxmlformats.org/officeDocument/2006/relationships/tags" Target="../tags/tag323.xml"/></Relationships>
</file>

<file path=ppt/slides/_rels/slide17.xml.rels><?xml version="1.0" encoding="UTF-8" standalone="yes"?>
<Relationships xmlns="http://schemas.openxmlformats.org/package/2006/relationships"><Relationship Id="rId3" Type="http://schemas.openxmlformats.org/officeDocument/2006/relationships/tags" Target="../tags/tag326.xml"/><Relationship Id="rId7" Type="http://schemas.openxmlformats.org/officeDocument/2006/relationships/notesSlide" Target="../notesSlides/notesSlide17.xml"/><Relationship Id="rId2" Type="http://schemas.openxmlformats.org/officeDocument/2006/relationships/tags" Target="../tags/tag325.xml"/><Relationship Id="rId1" Type="http://schemas.openxmlformats.org/officeDocument/2006/relationships/tags" Target="../tags/tag324.xml"/><Relationship Id="rId6" Type="http://schemas.openxmlformats.org/officeDocument/2006/relationships/slideLayout" Target="../slideLayouts/slideLayout4.xml"/><Relationship Id="rId5" Type="http://schemas.openxmlformats.org/officeDocument/2006/relationships/tags" Target="../tags/tag328.xml"/><Relationship Id="rId4" Type="http://schemas.openxmlformats.org/officeDocument/2006/relationships/tags" Target="../tags/tag327.xml"/></Relationships>
</file>

<file path=ppt/slides/_rels/slide18.xml.rels><?xml version="1.0" encoding="UTF-8" standalone="yes"?>
<Relationships xmlns="http://schemas.openxmlformats.org/package/2006/relationships"><Relationship Id="rId8" Type="http://schemas.openxmlformats.org/officeDocument/2006/relationships/tags" Target="../tags/tag336.xml"/><Relationship Id="rId13" Type="http://schemas.openxmlformats.org/officeDocument/2006/relationships/slideLayout" Target="../slideLayouts/slideLayout4.xml"/><Relationship Id="rId3" Type="http://schemas.openxmlformats.org/officeDocument/2006/relationships/tags" Target="../tags/tag331.xml"/><Relationship Id="rId7" Type="http://schemas.openxmlformats.org/officeDocument/2006/relationships/tags" Target="../tags/tag335.xml"/><Relationship Id="rId12" Type="http://schemas.openxmlformats.org/officeDocument/2006/relationships/tags" Target="../tags/tag340.xml"/><Relationship Id="rId2" Type="http://schemas.openxmlformats.org/officeDocument/2006/relationships/tags" Target="../tags/tag330.xml"/><Relationship Id="rId1" Type="http://schemas.openxmlformats.org/officeDocument/2006/relationships/tags" Target="../tags/tag329.xml"/><Relationship Id="rId6" Type="http://schemas.openxmlformats.org/officeDocument/2006/relationships/tags" Target="../tags/tag334.xml"/><Relationship Id="rId11" Type="http://schemas.openxmlformats.org/officeDocument/2006/relationships/tags" Target="../tags/tag339.xml"/><Relationship Id="rId5" Type="http://schemas.openxmlformats.org/officeDocument/2006/relationships/tags" Target="../tags/tag333.xml"/><Relationship Id="rId10" Type="http://schemas.openxmlformats.org/officeDocument/2006/relationships/tags" Target="../tags/tag338.xml"/><Relationship Id="rId4" Type="http://schemas.openxmlformats.org/officeDocument/2006/relationships/tags" Target="../tags/tag332.xml"/><Relationship Id="rId9" Type="http://schemas.openxmlformats.org/officeDocument/2006/relationships/tags" Target="../tags/tag337.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tags" Target="../tags/tag343.xml"/><Relationship Id="rId2" Type="http://schemas.openxmlformats.org/officeDocument/2006/relationships/tags" Target="../tags/tag342.xml"/><Relationship Id="rId1" Type="http://schemas.openxmlformats.org/officeDocument/2006/relationships/tags" Target="../tags/tag341.xml"/><Relationship Id="rId6" Type="http://schemas.openxmlformats.org/officeDocument/2006/relationships/image" Target="../media/image3.png"/><Relationship Id="rId5" Type="http://schemas.openxmlformats.org/officeDocument/2006/relationships/notesSlide" Target="../notesSlides/notesSlide19.xml"/><Relationship Id="rId4"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tags" Target="../tags/tag351.xml"/><Relationship Id="rId13" Type="http://schemas.openxmlformats.org/officeDocument/2006/relationships/tags" Target="../tags/tag356.xml"/><Relationship Id="rId18" Type="http://schemas.openxmlformats.org/officeDocument/2006/relationships/notesSlide" Target="../notesSlides/notesSlide20.xml"/><Relationship Id="rId3" Type="http://schemas.openxmlformats.org/officeDocument/2006/relationships/tags" Target="../tags/tag346.xml"/><Relationship Id="rId7" Type="http://schemas.openxmlformats.org/officeDocument/2006/relationships/tags" Target="../tags/tag350.xml"/><Relationship Id="rId12" Type="http://schemas.openxmlformats.org/officeDocument/2006/relationships/tags" Target="../tags/tag355.xml"/><Relationship Id="rId17" Type="http://schemas.openxmlformats.org/officeDocument/2006/relationships/slideLayout" Target="../slideLayouts/slideLayout4.xml"/><Relationship Id="rId2" Type="http://schemas.openxmlformats.org/officeDocument/2006/relationships/tags" Target="../tags/tag345.xml"/><Relationship Id="rId16" Type="http://schemas.openxmlformats.org/officeDocument/2006/relationships/tags" Target="../tags/tag359.xml"/><Relationship Id="rId1" Type="http://schemas.openxmlformats.org/officeDocument/2006/relationships/tags" Target="../tags/tag344.xml"/><Relationship Id="rId6" Type="http://schemas.openxmlformats.org/officeDocument/2006/relationships/tags" Target="../tags/tag349.xml"/><Relationship Id="rId11" Type="http://schemas.openxmlformats.org/officeDocument/2006/relationships/tags" Target="../tags/tag354.xml"/><Relationship Id="rId5" Type="http://schemas.openxmlformats.org/officeDocument/2006/relationships/tags" Target="../tags/tag348.xml"/><Relationship Id="rId15" Type="http://schemas.openxmlformats.org/officeDocument/2006/relationships/tags" Target="../tags/tag358.xml"/><Relationship Id="rId10" Type="http://schemas.openxmlformats.org/officeDocument/2006/relationships/tags" Target="../tags/tag353.xml"/><Relationship Id="rId4" Type="http://schemas.openxmlformats.org/officeDocument/2006/relationships/tags" Target="../tags/tag347.xml"/><Relationship Id="rId9" Type="http://schemas.openxmlformats.org/officeDocument/2006/relationships/tags" Target="../tags/tag352.xml"/><Relationship Id="rId14" Type="http://schemas.openxmlformats.org/officeDocument/2006/relationships/tags" Target="../tags/tag357.xml"/></Relationships>
</file>

<file path=ppt/slides/_rels/slide21.xml.rels><?xml version="1.0" encoding="UTF-8" standalone="yes"?>
<Relationships xmlns="http://schemas.openxmlformats.org/package/2006/relationships"><Relationship Id="rId8" Type="http://schemas.openxmlformats.org/officeDocument/2006/relationships/tags" Target="../tags/tag367.xml"/><Relationship Id="rId13" Type="http://schemas.openxmlformats.org/officeDocument/2006/relationships/tags" Target="../tags/tag372.xml"/><Relationship Id="rId18" Type="http://schemas.openxmlformats.org/officeDocument/2006/relationships/tags" Target="../tags/tag377.xml"/><Relationship Id="rId26" Type="http://schemas.openxmlformats.org/officeDocument/2006/relationships/tags" Target="../tags/tag385.xml"/><Relationship Id="rId39" Type="http://schemas.openxmlformats.org/officeDocument/2006/relationships/tags" Target="../tags/tag398.xml"/><Relationship Id="rId3" Type="http://schemas.openxmlformats.org/officeDocument/2006/relationships/tags" Target="../tags/tag362.xml"/><Relationship Id="rId21" Type="http://schemas.openxmlformats.org/officeDocument/2006/relationships/tags" Target="../tags/tag380.xml"/><Relationship Id="rId34" Type="http://schemas.openxmlformats.org/officeDocument/2006/relationships/tags" Target="../tags/tag393.xml"/><Relationship Id="rId42" Type="http://schemas.openxmlformats.org/officeDocument/2006/relationships/notesSlide" Target="../notesSlides/notesSlide21.xml"/><Relationship Id="rId7" Type="http://schemas.openxmlformats.org/officeDocument/2006/relationships/tags" Target="../tags/tag366.xml"/><Relationship Id="rId12" Type="http://schemas.openxmlformats.org/officeDocument/2006/relationships/tags" Target="../tags/tag371.xml"/><Relationship Id="rId17" Type="http://schemas.openxmlformats.org/officeDocument/2006/relationships/tags" Target="../tags/tag376.xml"/><Relationship Id="rId25" Type="http://schemas.openxmlformats.org/officeDocument/2006/relationships/tags" Target="../tags/tag384.xml"/><Relationship Id="rId33" Type="http://schemas.openxmlformats.org/officeDocument/2006/relationships/tags" Target="../tags/tag392.xml"/><Relationship Id="rId38" Type="http://schemas.openxmlformats.org/officeDocument/2006/relationships/tags" Target="../tags/tag397.xml"/><Relationship Id="rId2" Type="http://schemas.openxmlformats.org/officeDocument/2006/relationships/tags" Target="../tags/tag361.xml"/><Relationship Id="rId16" Type="http://schemas.openxmlformats.org/officeDocument/2006/relationships/tags" Target="../tags/tag375.xml"/><Relationship Id="rId20" Type="http://schemas.openxmlformats.org/officeDocument/2006/relationships/tags" Target="../tags/tag379.xml"/><Relationship Id="rId29" Type="http://schemas.openxmlformats.org/officeDocument/2006/relationships/tags" Target="../tags/tag388.xml"/><Relationship Id="rId41" Type="http://schemas.openxmlformats.org/officeDocument/2006/relationships/slideLayout" Target="../slideLayouts/slideLayout4.xml"/><Relationship Id="rId1" Type="http://schemas.openxmlformats.org/officeDocument/2006/relationships/tags" Target="../tags/tag360.xml"/><Relationship Id="rId6" Type="http://schemas.openxmlformats.org/officeDocument/2006/relationships/tags" Target="../tags/tag365.xml"/><Relationship Id="rId11" Type="http://schemas.openxmlformats.org/officeDocument/2006/relationships/tags" Target="../tags/tag370.xml"/><Relationship Id="rId24" Type="http://schemas.openxmlformats.org/officeDocument/2006/relationships/tags" Target="../tags/tag383.xml"/><Relationship Id="rId32" Type="http://schemas.openxmlformats.org/officeDocument/2006/relationships/tags" Target="../tags/tag391.xml"/><Relationship Id="rId37" Type="http://schemas.openxmlformats.org/officeDocument/2006/relationships/tags" Target="../tags/tag396.xml"/><Relationship Id="rId40" Type="http://schemas.openxmlformats.org/officeDocument/2006/relationships/tags" Target="../tags/tag399.xml"/><Relationship Id="rId5" Type="http://schemas.openxmlformats.org/officeDocument/2006/relationships/tags" Target="../tags/tag364.xml"/><Relationship Id="rId15" Type="http://schemas.openxmlformats.org/officeDocument/2006/relationships/tags" Target="../tags/tag374.xml"/><Relationship Id="rId23" Type="http://schemas.openxmlformats.org/officeDocument/2006/relationships/tags" Target="../tags/tag382.xml"/><Relationship Id="rId28" Type="http://schemas.openxmlformats.org/officeDocument/2006/relationships/tags" Target="../tags/tag387.xml"/><Relationship Id="rId36" Type="http://schemas.openxmlformats.org/officeDocument/2006/relationships/tags" Target="../tags/tag395.xml"/><Relationship Id="rId10" Type="http://schemas.openxmlformats.org/officeDocument/2006/relationships/tags" Target="../tags/tag369.xml"/><Relationship Id="rId19" Type="http://schemas.openxmlformats.org/officeDocument/2006/relationships/tags" Target="../tags/tag378.xml"/><Relationship Id="rId31" Type="http://schemas.openxmlformats.org/officeDocument/2006/relationships/tags" Target="../tags/tag390.xml"/><Relationship Id="rId4" Type="http://schemas.openxmlformats.org/officeDocument/2006/relationships/tags" Target="../tags/tag363.xml"/><Relationship Id="rId9" Type="http://schemas.openxmlformats.org/officeDocument/2006/relationships/tags" Target="../tags/tag368.xml"/><Relationship Id="rId14" Type="http://schemas.openxmlformats.org/officeDocument/2006/relationships/tags" Target="../tags/tag373.xml"/><Relationship Id="rId22" Type="http://schemas.openxmlformats.org/officeDocument/2006/relationships/tags" Target="../tags/tag381.xml"/><Relationship Id="rId27" Type="http://schemas.openxmlformats.org/officeDocument/2006/relationships/tags" Target="../tags/tag386.xml"/><Relationship Id="rId30" Type="http://schemas.openxmlformats.org/officeDocument/2006/relationships/tags" Target="../tags/tag389.xml"/><Relationship Id="rId35" Type="http://schemas.openxmlformats.org/officeDocument/2006/relationships/tags" Target="../tags/tag394.xml"/></Relationships>
</file>

<file path=ppt/slides/_rels/slide22.xml.rels><?xml version="1.0" encoding="UTF-8" standalone="yes"?>
<Relationships xmlns="http://schemas.openxmlformats.org/package/2006/relationships"><Relationship Id="rId8" Type="http://schemas.openxmlformats.org/officeDocument/2006/relationships/tags" Target="../tags/tag407.xml"/><Relationship Id="rId3" Type="http://schemas.openxmlformats.org/officeDocument/2006/relationships/tags" Target="../tags/tag402.xml"/><Relationship Id="rId7" Type="http://schemas.openxmlformats.org/officeDocument/2006/relationships/tags" Target="../tags/tag406.xml"/><Relationship Id="rId2" Type="http://schemas.openxmlformats.org/officeDocument/2006/relationships/tags" Target="../tags/tag401.xml"/><Relationship Id="rId1" Type="http://schemas.openxmlformats.org/officeDocument/2006/relationships/tags" Target="../tags/tag400.xml"/><Relationship Id="rId6" Type="http://schemas.openxmlformats.org/officeDocument/2006/relationships/tags" Target="../tags/tag405.xml"/><Relationship Id="rId5" Type="http://schemas.openxmlformats.org/officeDocument/2006/relationships/tags" Target="../tags/tag404.xml"/><Relationship Id="rId10" Type="http://schemas.openxmlformats.org/officeDocument/2006/relationships/notesSlide" Target="../notesSlides/notesSlide22.xml"/><Relationship Id="rId4" Type="http://schemas.openxmlformats.org/officeDocument/2006/relationships/tags" Target="../tags/tag403.xml"/><Relationship Id="rId9"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tags" Target="../tags/tag415.xml"/><Relationship Id="rId13" Type="http://schemas.openxmlformats.org/officeDocument/2006/relationships/tags" Target="../tags/tag420.xml"/><Relationship Id="rId18" Type="http://schemas.openxmlformats.org/officeDocument/2006/relationships/tags" Target="../tags/tag425.xml"/><Relationship Id="rId3" Type="http://schemas.openxmlformats.org/officeDocument/2006/relationships/tags" Target="../tags/tag410.xml"/><Relationship Id="rId7" Type="http://schemas.openxmlformats.org/officeDocument/2006/relationships/tags" Target="../tags/tag414.xml"/><Relationship Id="rId12" Type="http://schemas.openxmlformats.org/officeDocument/2006/relationships/tags" Target="../tags/tag419.xml"/><Relationship Id="rId17" Type="http://schemas.openxmlformats.org/officeDocument/2006/relationships/tags" Target="../tags/tag424.xml"/><Relationship Id="rId2" Type="http://schemas.openxmlformats.org/officeDocument/2006/relationships/tags" Target="../tags/tag409.xml"/><Relationship Id="rId16" Type="http://schemas.openxmlformats.org/officeDocument/2006/relationships/tags" Target="../tags/tag423.xml"/><Relationship Id="rId20" Type="http://schemas.openxmlformats.org/officeDocument/2006/relationships/notesSlide" Target="../notesSlides/notesSlide23.xml"/><Relationship Id="rId1" Type="http://schemas.openxmlformats.org/officeDocument/2006/relationships/tags" Target="../tags/tag408.xml"/><Relationship Id="rId6" Type="http://schemas.openxmlformats.org/officeDocument/2006/relationships/tags" Target="../tags/tag413.xml"/><Relationship Id="rId11" Type="http://schemas.openxmlformats.org/officeDocument/2006/relationships/tags" Target="../tags/tag418.xml"/><Relationship Id="rId5" Type="http://schemas.openxmlformats.org/officeDocument/2006/relationships/tags" Target="../tags/tag412.xml"/><Relationship Id="rId15" Type="http://schemas.openxmlformats.org/officeDocument/2006/relationships/tags" Target="../tags/tag422.xml"/><Relationship Id="rId10" Type="http://schemas.openxmlformats.org/officeDocument/2006/relationships/tags" Target="../tags/tag417.xml"/><Relationship Id="rId19" Type="http://schemas.openxmlformats.org/officeDocument/2006/relationships/slideLayout" Target="../slideLayouts/slideLayout4.xml"/><Relationship Id="rId4" Type="http://schemas.openxmlformats.org/officeDocument/2006/relationships/tags" Target="../tags/tag411.xml"/><Relationship Id="rId9" Type="http://schemas.openxmlformats.org/officeDocument/2006/relationships/tags" Target="../tags/tag416.xml"/><Relationship Id="rId14" Type="http://schemas.openxmlformats.org/officeDocument/2006/relationships/tags" Target="../tags/tag42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4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百灵鸟">
            <a:hlinkClick r:id="" action="ppaction://media"/>
            <a:extLst>
              <a:ext uri="{FF2B5EF4-FFF2-40B4-BE49-F238E27FC236}">
                <a16:creationId xmlns:a16="http://schemas.microsoft.com/office/drawing/2014/main" xmlns="" id="{14E43508-CD43-4E8D-B719-5B0847F3197A}"/>
              </a:ext>
            </a:extLst>
          </p:cNvPr>
          <p:cNvPicPr>
            <a:picLocks noChangeAspect="1"/>
          </p:cNvPicPr>
          <p:nvPr>
            <a:videoFile r:link="rId1"/>
            <p:extLst>
              <p:ext uri="{DAA4B4D4-6D71-4841-9C94-3DE7FCFB9230}">
                <p14:media xmlns:p14="http://schemas.microsoft.com/office/powerpoint/2010/main" xmlns="" r:embed="rId7">
                  <p14:fade in="5000" out="5000"/>
                </p14:media>
              </p:ext>
            </p:extLst>
          </p:nvPr>
        </p:nvPicPr>
        <p:blipFill>
          <a:blip r:embed="rId8" cstate="print"/>
          <a:stretch>
            <a:fillRect/>
          </a:stretch>
        </p:blipFill>
        <p:spPr>
          <a:xfrm>
            <a:off x="5522963" y="2279673"/>
            <a:ext cx="72000" cy="72000"/>
          </a:xfrm>
          <a:prstGeom prst="rect">
            <a:avLst/>
          </a:prstGeom>
        </p:spPr>
      </p:pic>
      <p:sp>
        <p:nvSpPr>
          <p:cNvPr id="8" name="标题 5">
            <a:extLst>
              <a:ext uri="{FF2B5EF4-FFF2-40B4-BE49-F238E27FC236}">
                <a16:creationId xmlns:a16="http://schemas.microsoft.com/office/drawing/2014/main" xmlns="" id="{AB20CA45-500C-47B0-A14F-FF961DF0B30F}"/>
              </a:ext>
            </a:extLst>
          </p:cNvPr>
          <p:cNvSpPr txBox="1">
            <a:spLocks/>
          </p:cNvSpPr>
          <p:nvPr>
            <p:custDataLst>
              <p:tags r:id="rId2"/>
            </p:custDataLst>
          </p:nvPr>
        </p:nvSpPr>
        <p:spPr>
          <a:xfrm>
            <a:off x="1871322" y="994332"/>
            <a:ext cx="7803406" cy="150403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000" b="1" i="0" kern="1200" baseline="0">
                <a:solidFill>
                  <a:schemeClr val="accent1">
                    <a:lumMod val="50000"/>
                  </a:schemeClr>
                </a:solidFill>
                <a:latin typeface="Arial Black" panose="020B0A04020102020204" pitchFamily="34" charset="0"/>
                <a:ea typeface="微软雅黑" panose="020B0503020204020204" pitchFamily="34" charset="-122"/>
                <a:cs typeface="+mj-cs"/>
              </a:defRPr>
            </a:lvl1pPr>
          </a:lstStyle>
          <a:p>
            <a:pPr lvl="0" algn="ctr">
              <a:defRPr/>
            </a:pPr>
            <a:r>
              <a:rPr lang="zh-CN" altLang="en-US" sz="7000" dirty="0">
                <a:solidFill>
                  <a:schemeClr val="bg1"/>
                </a:solidFill>
                <a:latin typeface="TW-MOE-Std-Kai" panose="02010604000101010101" pitchFamily="2" charset="-120"/>
                <a:ea typeface="TW-MOE-Std-Kai" panose="02010604000101010101" pitchFamily="2" charset="-120"/>
              </a:rPr>
              <a:t>平行四邊形和梯形</a:t>
            </a:r>
          </a:p>
        </p:txBody>
      </p:sp>
      <p:sp>
        <p:nvSpPr>
          <p:cNvPr id="5" name="文本框 4">
            <a:extLst>
              <a:ext uri="{FF2B5EF4-FFF2-40B4-BE49-F238E27FC236}">
                <a16:creationId xmlns:a16="http://schemas.microsoft.com/office/drawing/2014/main" xmlns="" id="{3835D3E2-5021-4F2A-8E28-DFACB17FE8DA}"/>
              </a:ext>
            </a:extLst>
          </p:cNvPr>
          <p:cNvSpPr txBox="1"/>
          <p:nvPr>
            <p:custDataLst>
              <p:tags r:id="rId3"/>
            </p:custDataLst>
          </p:nvPr>
        </p:nvSpPr>
        <p:spPr>
          <a:xfrm>
            <a:off x="3001054" y="2724589"/>
            <a:ext cx="3723374" cy="378804"/>
          </a:xfrm>
          <a:prstGeom prst="rect">
            <a:avLst/>
          </a:prstGeom>
          <a:noFill/>
        </p:spPr>
        <p:txBody>
          <a:bodyPr wrap="square" rtlCol="0" anchor="ctr" anchorCtr="0">
            <a:noAutofit/>
          </a:bodyPr>
          <a:lstStyle/>
          <a:p>
            <a:r>
              <a:rPr lang="zh-CN" altLang="en-US" sz="1900" b="1" dirty="0">
                <a:solidFill>
                  <a:schemeClr val="bg1"/>
                </a:solidFill>
                <a:latin typeface="字魂36号-正文宋楷" panose="02000000000000000000" pitchFamily="2" charset="-122"/>
                <a:ea typeface="字魂36号-正文宋楷" panose="02000000000000000000" pitchFamily="2" charset="-122"/>
              </a:rPr>
              <a:t>人教版小学数学四年级</a:t>
            </a:r>
            <a:r>
              <a:rPr lang="en-US" altLang="zh-CN" sz="1900" b="1" dirty="0">
                <a:solidFill>
                  <a:schemeClr val="bg1"/>
                </a:solidFill>
                <a:latin typeface="字魂36号-正文宋楷" panose="02000000000000000000" pitchFamily="2" charset="-122"/>
                <a:ea typeface="字魂36号-正文宋楷" panose="02000000000000000000" pitchFamily="2" charset="-122"/>
              </a:rPr>
              <a:t>PPT</a:t>
            </a:r>
            <a:r>
              <a:rPr lang="zh-CN" altLang="en-US" sz="1900" b="1" dirty="0">
                <a:solidFill>
                  <a:schemeClr val="bg1"/>
                </a:solidFill>
                <a:latin typeface="字魂36号-正文宋楷" panose="02000000000000000000" pitchFamily="2" charset="-122"/>
                <a:ea typeface="字魂36号-正文宋楷" panose="02000000000000000000" pitchFamily="2" charset="-122"/>
              </a:rPr>
              <a:t>课件</a:t>
            </a:r>
          </a:p>
        </p:txBody>
      </p:sp>
      <p:sp>
        <p:nvSpPr>
          <p:cNvPr id="6" name="文本框 5">
            <a:extLst>
              <a:ext uri="{FF2B5EF4-FFF2-40B4-BE49-F238E27FC236}">
                <a16:creationId xmlns:a16="http://schemas.microsoft.com/office/drawing/2014/main" xmlns="" id="{E3561F1A-62F2-4CEF-8DA2-0EFF4F39088A}"/>
              </a:ext>
            </a:extLst>
          </p:cNvPr>
          <p:cNvSpPr txBox="1"/>
          <p:nvPr>
            <p:custDataLst>
              <p:tags r:id="rId4"/>
            </p:custDataLst>
          </p:nvPr>
        </p:nvSpPr>
        <p:spPr>
          <a:xfrm>
            <a:off x="6570023" y="2724589"/>
            <a:ext cx="2522457" cy="378804"/>
          </a:xfrm>
          <a:prstGeom prst="rect">
            <a:avLst/>
          </a:prstGeom>
          <a:noFill/>
        </p:spPr>
        <p:txBody>
          <a:bodyPr wrap="square" rtlCol="0" anchor="ctr" anchorCtr="0">
            <a:noAutofit/>
          </a:bodyPr>
          <a:lstStyle/>
          <a:p>
            <a:r>
              <a:rPr lang="zh-CN" altLang="en-US" sz="1900" b="1" dirty="0">
                <a:solidFill>
                  <a:schemeClr val="bg1"/>
                </a:solidFill>
                <a:latin typeface="字魂36号-正文宋楷" panose="02000000000000000000" pitchFamily="2" charset="-122"/>
                <a:ea typeface="字魂36号-正文宋楷" panose="02000000000000000000" pitchFamily="2" charset="-122"/>
              </a:rPr>
              <a:t>指导老师</a:t>
            </a:r>
            <a:r>
              <a:rPr lang="zh-CN" altLang="en-US" sz="1900" b="1" dirty="0" smtClean="0">
                <a:solidFill>
                  <a:schemeClr val="bg1"/>
                </a:solidFill>
                <a:latin typeface="字魂36号-正文宋楷" panose="02000000000000000000" pitchFamily="2" charset="-122"/>
                <a:ea typeface="字魂36号-正文宋楷" panose="02000000000000000000" pitchFamily="2" charset="-122"/>
              </a:rPr>
              <a:t>：</a:t>
            </a:r>
            <a:r>
              <a:rPr lang="en-US" altLang="zh-CN" sz="1900" b="1" dirty="0" smtClean="0">
                <a:solidFill>
                  <a:schemeClr val="bg1"/>
                </a:solidFill>
                <a:latin typeface="字魂36号-正文宋楷" panose="02000000000000000000" pitchFamily="2" charset="-122"/>
                <a:ea typeface="字魂36号-正文宋楷" panose="02000000000000000000" pitchFamily="2" charset="-122"/>
              </a:rPr>
              <a:t>PPT</a:t>
            </a:r>
            <a:endParaRPr lang="zh-CN" altLang="en-US" sz="1900" b="1" dirty="0">
              <a:solidFill>
                <a:schemeClr val="bg1"/>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xmlns="" val="3089881812"/>
      </p:ext>
    </p:extLst>
  </p:cSld>
  <p:clrMapOvr>
    <a:masterClrMapping/>
  </p:clrMapOvr>
  <mc:AlternateContent xmlns:mc="http://schemas.openxmlformats.org/markup-compatibility/2006">
    <mc:Choice xmlns:p14="http://schemas.microsoft.com/office/powerpoint/2010/main" xmlns="" Requires="p14">
      <p:transition spd="slow" advClick="0" advTm="2000">
        <p14:window dir="vert"/>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80">
                                          <p:stCondLst>
                                            <p:cond delay="0"/>
                                          </p:stCondLst>
                                        </p:cTn>
                                        <p:tgtEl>
                                          <p:spTgt spid="8"/>
                                        </p:tgtEl>
                                      </p:cBhvr>
                                    </p:animEffect>
                                    <p:anim calcmode="lin" valueType="num">
                                      <p:cBhvr>
                                        <p:cTn id="2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5" dur="26">
                                          <p:stCondLst>
                                            <p:cond delay="650"/>
                                          </p:stCondLst>
                                        </p:cTn>
                                        <p:tgtEl>
                                          <p:spTgt spid="8"/>
                                        </p:tgtEl>
                                      </p:cBhvr>
                                      <p:to x="100000" y="60000"/>
                                    </p:animScale>
                                    <p:animScale>
                                      <p:cBhvr>
                                        <p:cTn id="26" dur="166" decel="50000">
                                          <p:stCondLst>
                                            <p:cond delay="676"/>
                                          </p:stCondLst>
                                        </p:cTn>
                                        <p:tgtEl>
                                          <p:spTgt spid="8"/>
                                        </p:tgtEl>
                                      </p:cBhvr>
                                      <p:to x="100000" y="100000"/>
                                    </p:animScale>
                                    <p:animScale>
                                      <p:cBhvr>
                                        <p:cTn id="27" dur="26">
                                          <p:stCondLst>
                                            <p:cond delay="1312"/>
                                          </p:stCondLst>
                                        </p:cTn>
                                        <p:tgtEl>
                                          <p:spTgt spid="8"/>
                                        </p:tgtEl>
                                      </p:cBhvr>
                                      <p:to x="100000" y="80000"/>
                                    </p:animScale>
                                    <p:animScale>
                                      <p:cBhvr>
                                        <p:cTn id="28" dur="166" decel="50000">
                                          <p:stCondLst>
                                            <p:cond delay="1338"/>
                                          </p:stCondLst>
                                        </p:cTn>
                                        <p:tgtEl>
                                          <p:spTgt spid="8"/>
                                        </p:tgtEl>
                                      </p:cBhvr>
                                      <p:to x="100000" y="100000"/>
                                    </p:animScale>
                                    <p:animScale>
                                      <p:cBhvr>
                                        <p:cTn id="29" dur="26">
                                          <p:stCondLst>
                                            <p:cond delay="1642"/>
                                          </p:stCondLst>
                                        </p:cTn>
                                        <p:tgtEl>
                                          <p:spTgt spid="8"/>
                                        </p:tgtEl>
                                      </p:cBhvr>
                                      <p:to x="100000" y="90000"/>
                                    </p:animScale>
                                    <p:animScale>
                                      <p:cBhvr>
                                        <p:cTn id="30" dur="166" decel="50000">
                                          <p:stCondLst>
                                            <p:cond delay="1668"/>
                                          </p:stCondLst>
                                        </p:cTn>
                                        <p:tgtEl>
                                          <p:spTgt spid="8"/>
                                        </p:tgtEl>
                                      </p:cBhvr>
                                      <p:to x="100000" y="100000"/>
                                    </p:animScale>
                                    <p:animScale>
                                      <p:cBhvr>
                                        <p:cTn id="31" dur="26">
                                          <p:stCondLst>
                                            <p:cond delay="1808"/>
                                          </p:stCondLst>
                                        </p:cTn>
                                        <p:tgtEl>
                                          <p:spTgt spid="8"/>
                                        </p:tgtEl>
                                      </p:cBhvr>
                                      <p:to x="100000" y="95000"/>
                                    </p:animScale>
                                    <p:animScale>
                                      <p:cBhvr>
                                        <p:cTn id="32" dur="166" decel="50000">
                                          <p:stCondLst>
                                            <p:cond delay="1834"/>
                                          </p:stCondLst>
                                        </p:cTn>
                                        <p:tgtEl>
                                          <p:spTgt spid="8"/>
                                        </p:tgtEl>
                                      </p:cBhvr>
                                      <p:to x="100000" y="100000"/>
                                    </p:animScale>
                                  </p:childTnLst>
                                </p:cTn>
                              </p:par>
                            </p:childTnLst>
                          </p:cTn>
                        </p:par>
                        <p:par>
                          <p:cTn id="33" fill="hold">
                            <p:stCondLst>
                              <p:cond delay="2000"/>
                            </p:stCondLst>
                            <p:childTnLst>
                              <p:par>
                                <p:cTn id="34" presetID="1" presetClass="mediacall" presetSubtype="0" fill="hold" nodeType="afterEffect">
                                  <p:stCondLst>
                                    <p:cond delay="0"/>
                                  </p:stCondLst>
                                  <p:childTnLst>
                                    <p:cmd type="call" cmd="playFrom(0.0)">
                                      <p:cBhvr>
                                        <p:cTn id="35"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36" repeatCount="indefinite" fill="hold" display="0">
                  <p:stCondLst>
                    <p:cond delay="indefinite"/>
                  </p:stCondLst>
                  <p:endCondLst>
                    <p:cond evt="onStopAudio" delay="0">
                      <p:tgtEl>
                        <p:sldTgt/>
                      </p:tgtEl>
                    </p:cond>
                  </p:endCondLst>
                </p:cTn>
                <p:tgtEl>
                  <p:spTgt spid="2"/>
                </p:tgtEl>
              </p:cMediaNode>
            </p:video>
          </p:childTnLst>
        </p:cTn>
      </p:par>
    </p:tnLst>
    <p:bldLst>
      <p:bldP spid="8"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1">
            <a:extLst>
              <a:ext uri="{FF2B5EF4-FFF2-40B4-BE49-F238E27FC236}">
                <a16:creationId xmlns:a16="http://schemas.microsoft.com/office/drawing/2014/main" xmlns="" id="{1FEABD81-3196-47FB-A360-65A217AC6369}"/>
              </a:ext>
            </a:extLst>
          </p:cNvPr>
          <p:cNvSpPr txBox="1">
            <a:spLocks noChangeArrowheads="1"/>
          </p:cNvSpPr>
          <p:nvPr>
            <p:custDataLst>
              <p:tags r:id="rId1"/>
            </p:custDataLst>
          </p:nvPr>
        </p:nvSpPr>
        <p:spPr bwMode="auto">
          <a:xfrm>
            <a:off x="3558238" y="2043879"/>
            <a:ext cx="3540636"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b"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defRPr/>
            </a:pPr>
            <a:r>
              <a:rPr lang="zh-CN" altLang="en-US" sz="5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目   录</a:t>
            </a:r>
          </a:p>
        </p:txBody>
      </p:sp>
      <p:sp>
        <p:nvSpPr>
          <p:cNvPr id="26" name="文本框 25">
            <a:extLst>
              <a:ext uri="{FF2B5EF4-FFF2-40B4-BE49-F238E27FC236}">
                <a16:creationId xmlns:a16="http://schemas.microsoft.com/office/drawing/2014/main" xmlns="" id="{B759B972-CBE8-4C00-9B34-33CC905A0B9D}"/>
              </a:ext>
            </a:extLst>
          </p:cNvPr>
          <p:cNvSpPr txBox="1"/>
          <p:nvPr>
            <p:custDataLst>
              <p:tags r:id="rId2"/>
            </p:custDataLst>
          </p:nvPr>
        </p:nvSpPr>
        <p:spPr>
          <a:xfrm>
            <a:off x="3827630" y="1195400"/>
            <a:ext cx="2927404" cy="553998"/>
          </a:xfrm>
          <a:prstGeom prst="rect">
            <a:avLst/>
          </a:prstGeom>
          <a:noFill/>
        </p:spPr>
        <p:txBody>
          <a:bodyPr wrap="none">
            <a:spAutoFit/>
          </a:bodyPr>
          <a:lstStyle/>
          <a:p>
            <a:pPr>
              <a:defRPr/>
            </a:pPr>
            <a:r>
              <a:rPr lang="en-US" altLang="zh-CN" sz="3000" spc="600" dirty="0">
                <a:solidFill>
                  <a:schemeClr val="tx1">
                    <a:lumMod val="85000"/>
                    <a:lumOff val="15000"/>
                  </a:schemeClr>
                </a:solidFill>
                <a:latin typeface="Source Han Sans K Heavy" panose="020B0A00000000000000" pitchFamily="34" charset="-128"/>
                <a:ea typeface="Source Han Sans K Heavy" panose="020B0A00000000000000" pitchFamily="34" charset="-128"/>
              </a:rPr>
              <a:t>CONTENTS</a:t>
            </a:r>
            <a:endParaRPr lang="zh-CN" altLang="en-US" sz="3000" spc="6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3" name="文本框 2">
            <a:extLst>
              <a:ext uri="{FF2B5EF4-FFF2-40B4-BE49-F238E27FC236}">
                <a16:creationId xmlns:a16="http://schemas.microsoft.com/office/drawing/2014/main" xmlns="" id="{1653B44B-A76D-43B0-9D8A-3A8D371F9A69}"/>
              </a:ext>
            </a:extLst>
          </p:cNvPr>
          <p:cNvSpPr txBox="1"/>
          <p:nvPr>
            <p:custDataLst>
              <p:tags r:id="rId3"/>
            </p:custDataLst>
          </p:nvPr>
        </p:nvSpPr>
        <p:spPr>
          <a:xfrm>
            <a:off x="9230304" y="1836810"/>
            <a:ext cx="1742752" cy="377078"/>
          </a:xfrm>
          <a:prstGeom prst="rect">
            <a:avLst/>
          </a:prstGeom>
          <a:noFill/>
        </p:spPr>
        <p:txBody>
          <a:bodyPr wrap="square" rtlCol="0" anchor="t" anchorCtr="1">
            <a:noAutofit/>
          </a:bodyPr>
          <a:lstStyle/>
          <a:p>
            <a:r>
              <a:rPr lang="zh-CN" altLang="en-US" sz="3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课堂设计</a:t>
            </a:r>
          </a:p>
        </p:txBody>
      </p:sp>
      <p:sp>
        <p:nvSpPr>
          <p:cNvPr id="5" name="文本框 4">
            <a:extLst>
              <a:ext uri="{FF2B5EF4-FFF2-40B4-BE49-F238E27FC236}">
                <a16:creationId xmlns:a16="http://schemas.microsoft.com/office/drawing/2014/main" xmlns="" id="{2FA9EA58-2CEE-4F76-AEAD-14F1C3417B9B}"/>
              </a:ext>
            </a:extLst>
          </p:cNvPr>
          <p:cNvSpPr txBox="1"/>
          <p:nvPr>
            <p:custDataLst>
              <p:tags r:id="rId4"/>
            </p:custDataLst>
          </p:nvPr>
        </p:nvSpPr>
        <p:spPr>
          <a:xfrm>
            <a:off x="9139773" y="2843796"/>
            <a:ext cx="1886041" cy="400420"/>
          </a:xfrm>
          <a:prstGeom prst="rect">
            <a:avLst/>
          </a:prstGeom>
          <a:noFill/>
        </p:spPr>
        <p:txBody>
          <a:bodyPr wrap="square" rtlCol="0" anchor="t" anchorCtr="1">
            <a:noAutofit/>
          </a:bodyPr>
          <a:lstStyle/>
          <a:p>
            <a:r>
              <a:rPr lang="zh-CN" altLang="en-US" sz="3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授课过程</a:t>
            </a:r>
          </a:p>
        </p:txBody>
      </p:sp>
      <p:sp>
        <p:nvSpPr>
          <p:cNvPr id="4" name="文本框 3">
            <a:extLst>
              <a:ext uri="{FF2B5EF4-FFF2-40B4-BE49-F238E27FC236}">
                <a16:creationId xmlns:a16="http://schemas.microsoft.com/office/drawing/2014/main" xmlns="" id="{9AFA6AD5-EBCF-4D8D-A415-E24B8F5BEDE7}"/>
              </a:ext>
            </a:extLst>
          </p:cNvPr>
          <p:cNvSpPr txBox="1"/>
          <p:nvPr>
            <p:custDataLst>
              <p:tags r:id="rId5"/>
            </p:custDataLst>
          </p:nvPr>
        </p:nvSpPr>
        <p:spPr>
          <a:xfrm>
            <a:off x="9139052" y="3833142"/>
            <a:ext cx="1890299" cy="400420"/>
          </a:xfrm>
          <a:prstGeom prst="rect">
            <a:avLst/>
          </a:prstGeom>
          <a:noFill/>
        </p:spPr>
        <p:txBody>
          <a:bodyPr wrap="square" rtlCol="0" anchor="t" anchorCtr="1">
            <a:noAutofit/>
          </a:bodyPr>
          <a:lstStyle/>
          <a:p>
            <a:r>
              <a:rPr lang="zh-CN" altLang="en-US" sz="3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拓展思维</a:t>
            </a:r>
          </a:p>
        </p:txBody>
      </p:sp>
      <p:sp>
        <p:nvSpPr>
          <p:cNvPr id="6" name="文本框 5">
            <a:extLst>
              <a:ext uri="{FF2B5EF4-FFF2-40B4-BE49-F238E27FC236}">
                <a16:creationId xmlns:a16="http://schemas.microsoft.com/office/drawing/2014/main" xmlns="" id="{A74C8074-3D85-41D6-9A7C-E91099BF2815}"/>
              </a:ext>
            </a:extLst>
          </p:cNvPr>
          <p:cNvSpPr txBox="1"/>
          <p:nvPr>
            <p:custDataLst>
              <p:tags r:id="rId6"/>
            </p:custDataLst>
          </p:nvPr>
        </p:nvSpPr>
        <p:spPr>
          <a:xfrm>
            <a:off x="9127477" y="4822488"/>
            <a:ext cx="1886042" cy="400420"/>
          </a:xfrm>
          <a:prstGeom prst="rect">
            <a:avLst/>
          </a:prstGeom>
          <a:noFill/>
        </p:spPr>
        <p:txBody>
          <a:bodyPr wrap="square" rtlCol="0" anchor="t" anchorCtr="1">
            <a:noAutofit/>
          </a:bodyPr>
          <a:lstStyle/>
          <a:p>
            <a:r>
              <a:rPr lang="zh-CN" altLang="en-US" sz="3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延伸提高</a:t>
            </a:r>
          </a:p>
        </p:txBody>
      </p:sp>
      <p:sp>
        <p:nvSpPr>
          <p:cNvPr id="29" name="文本框 7">
            <a:extLst>
              <a:ext uri="{FF2B5EF4-FFF2-40B4-BE49-F238E27FC236}">
                <a16:creationId xmlns:a16="http://schemas.microsoft.com/office/drawing/2014/main" xmlns="" id="{29AEA160-21E0-4548-BC94-5AEAD543D6A9}"/>
              </a:ext>
            </a:extLst>
          </p:cNvPr>
          <p:cNvSpPr txBox="1">
            <a:spLocks noChangeArrowheads="1"/>
          </p:cNvSpPr>
          <p:nvPr>
            <p:custDataLst>
              <p:tags r:id="rId7"/>
            </p:custDataLst>
          </p:nvPr>
        </p:nvSpPr>
        <p:spPr bwMode="auto">
          <a:xfrm>
            <a:off x="8196933" y="1663399"/>
            <a:ext cx="769937" cy="723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chemeClr val="tx1">
                    <a:lumMod val="85000"/>
                    <a:lumOff val="15000"/>
                  </a:schemeClr>
                </a:solidFill>
                <a:latin typeface="Source Han Sans K Heavy" panose="020B0A00000000000000" pitchFamily="34" charset="-128"/>
                <a:ea typeface="Source Han Sans K Heavy" panose="020B0A00000000000000" pitchFamily="34" charset="-128"/>
              </a:rPr>
              <a:t>01</a:t>
            </a:r>
            <a:endParaRPr lang="zh-CN" altLang="en-US" sz="2400" b="1">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cxnSp>
        <p:nvCxnSpPr>
          <p:cNvPr id="32" name="直接连接符 31">
            <a:extLst>
              <a:ext uri="{FF2B5EF4-FFF2-40B4-BE49-F238E27FC236}">
                <a16:creationId xmlns:a16="http://schemas.microsoft.com/office/drawing/2014/main" xmlns="" id="{D1FE39B2-507E-4F25-A26E-43FD5E668E6F}"/>
              </a:ext>
            </a:extLst>
          </p:cNvPr>
          <p:cNvCxnSpPr/>
          <p:nvPr>
            <p:custDataLst>
              <p:tags r:id="rId8"/>
            </p:custDataLst>
          </p:nvPr>
        </p:nvCxnSpPr>
        <p:spPr bwMode="auto">
          <a:xfrm>
            <a:off x="9019257" y="1882474"/>
            <a:ext cx="0" cy="285750"/>
          </a:xfrm>
          <a:prstGeom prst="line">
            <a:avLst/>
          </a:prstGeom>
          <a:ln>
            <a:solidFill>
              <a:srgbClr val="43504F"/>
            </a:solidFill>
          </a:ln>
        </p:spPr>
        <p:style>
          <a:lnRef idx="1">
            <a:schemeClr val="accent1"/>
          </a:lnRef>
          <a:fillRef idx="0">
            <a:schemeClr val="accent1"/>
          </a:fillRef>
          <a:effectRef idx="0">
            <a:schemeClr val="accent1"/>
          </a:effectRef>
          <a:fontRef idx="minor">
            <a:schemeClr val="tx1"/>
          </a:fontRef>
        </p:style>
      </p:cxnSp>
      <p:sp>
        <p:nvSpPr>
          <p:cNvPr id="35" name="燕尾形 47">
            <a:extLst>
              <a:ext uri="{FF2B5EF4-FFF2-40B4-BE49-F238E27FC236}">
                <a16:creationId xmlns:a16="http://schemas.microsoft.com/office/drawing/2014/main" xmlns="" id="{7F5524E8-2F5C-4EE1-9A32-D73FF7CC82D9}"/>
              </a:ext>
            </a:extLst>
          </p:cNvPr>
          <p:cNvSpPr/>
          <p:nvPr>
            <p:custDataLst>
              <p:tags r:id="rId9"/>
            </p:custDataLst>
          </p:nvPr>
        </p:nvSpPr>
        <p:spPr>
          <a:xfrm>
            <a:off x="7828632" y="1841199"/>
            <a:ext cx="368300" cy="368300"/>
          </a:xfrm>
          <a:prstGeom prst="chevron">
            <a:avLst/>
          </a:prstGeom>
          <a:solidFill>
            <a:srgbClr val="4350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文本框 61">
            <a:extLst>
              <a:ext uri="{FF2B5EF4-FFF2-40B4-BE49-F238E27FC236}">
                <a16:creationId xmlns:a16="http://schemas.microsoft.com/office/drawing/2014/main" xmlns="" id="{FA27536E-78CC-416A-9015-EC5132298D88}"/>
              </a:ext>
            </a:extLst>
          </p:cNvPr>
          <p:cNvSpPr txBox="1">
            <a:spLocks noChangeArrowheads="1"/>
          </p:cNvSpPr>
          <p:nvPr>
            <p:custDataLst>
              <p:tags r:id="rId10"/>
            </p:custDataLst>
          </p:nvPr>
        </p:nvSpPr>
        <p:spPr bwMode="auto">
          <a:xfrm>
            <a:off x="8196933" y="2674638"/>
            <a:ext cx="769937" cy="725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chemeClr val="tx1">
                    <a:lumMod val="85000"/>
                    <a:lumOff val="15000"/>
                  </a:schemeClr>
                </a:solidFill>
                <a:latin typeface="Source Han Sans K Heavy" panose="020B0A00000000000000" pitchFamily="34" charset="-128"/>
                <a:ea typeface="Source Han Sans K Heavy" panose="020B0A00000000000000" pitchFamily="34" charset="-128"/>
              </a:rPr>
              <a:t>02</a:t>
            </a:r>
            <a:endParaRPr lang="zh-CN" altLang="en-US" sz="2400" b="1">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cxnSp>
        <p:nvCxnSpPr>
          <p:cNvPr id="37" name="直接连接符 36">
            <a:extLst>
              <a:ext uri="{FF2B5EF4-FFF2-40B4-BE49-F238E27FC236}">
                <a16:creationId xmlns:a16="http://schemas.microsoft.com/office/drawing/2014/main" xmlns="" id="{796D971D-4527-4BE3-9307-33ADC72654BB}"/>
              </a:ext>
            </a:extLst>
          </p:cNvPr>
          <p:cNvCxnSpPr/>
          <p:nvPr>
            <p:custDataLst>
              <p:tags r:id="rId11"/>
            </p:custDataLst>
          </p:nvPr>
        </p:nvCxnSpPr>
        <p:spPr bwMode="auto">
          <a:xfrm>
            <a:off x="9019257" y="2893712"/>
            <a:ext cx="0" cy="285750"/>
          </a:xfrm>
          <a:prstGeom prst="line">
            <a:avLst/>
          </a:prstGeom>
          <a:ln>
            <a:solidFill>
              <a:srgbClr val="43504F"/>
            </a:solidFill>
          </a:ln>
        </p:spPr>
        <p:style>
          <a:lnRef idx="1">
            <a:schemeClr val="accent1"/>
          </a:lnRef>
          <a:fillRef idx="0">
            <a:schemeClr val="accent1"/>
          </a:fillRef>
          <a:effectRef idx="0">
            <a:schemeClr val="accent1"/>
          </a:effectRef>
          <a:fontRef idx="minor">
            <a:schemeClr val="tx1"/>
          </a:fontRef>
        </p:style>
      </p:cxnSp>
      <p:sp>
        <p:nvSpPr>
          <p:cNvPr id="39" name="燕尾形 64">
            <a:extLst>
              <a:ext uri="{FF2B5EF4-FFF2-40B4-BE49-F238E27FC236}">
                <a16:creationId xmlns:a16="http://schemas.microsoft.com/office/drawing/2014/main" xmlns="" id="{FE8F4162-2F2C-455E-8DCC-7D4257D765C9}"/>
              </a:ext>
            </a:extLst>
          </p:cNvPr>
          <p:cNvSpPr/>
          <p:nvPr>
            <p:custDataLst>
              <p:tags r:id="rId12"/>
            </p:custDataLst>
          </p:nvPr>
        </p:nvSpPr>
        <p:spPr>
          <a:xfrm>
            <a:off x="7828632" y="2852437"/>
            <a:ext cx="368300" cy="368300"/>
          </a:xfrm>
          <a:prstGeom prst="chevron">
            <a:avLst/>
          </a:prstGeom>
          <a:solidFill>
            <a:srgbClr val="4350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文本框 65">
            <a:extLst>
              <a:ext uri="{FF2B5EF4-FFF2-40B4-BE49-F238E27FC236}">
                <a16:creationId xmlns:a16="http://schemas.microsoft.com/office/drawing/2014/main" xmlns="" id="{E5FB0691-A4D2-4DB5-897C-E81DE60835F1}"/>
              </a:ext>
            </a:extLst>
          </p:cNvPr>
          <p:cNvSpPr txBox="1">
            <a:spLocks noChangeArrowheads="1"/>
          </p:cNvSpPr>
          <p:nvPr>
            <p:custDataLst>
              <p:tags r:id="rId13"/>
            </p:custDataLst>
          </p:nvPr>
        </p:nvSpPr>
        <p:spPr bwMode="auto">
          <a:xfrm>
            <a:off x="8196933" y="3687462"/>
            <a:ext cx="769937" cy="723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chemeClr val="tx1">
                    <a:lumMod val="85000"/>
                    <a:lumOff val="15000"/>
                  </a:schemeClr>
                </a:solidFill>
                <a:latin typeface="Source Han Sans K Heavy" panose="020B0A00000000000000" pitchFamily="34" charset="-128"/>
                <a:ea typeface="Source Han Sans K Heavy" panose="020B0A00000000000000" pitchFamily="34" charset="-128"/>
              </a:rPr>
              <a:t>03</a:t>
            </a:r>
            <a:endParaRPr lang="zh-CN" altLang="en-US" sz="2400" b="1">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cxnSp>
        <p:nvCxnSpPr>
          <p:cNvPr id="41" name="直接连接符 40">
            <a:extLst>
              <a:ext uri="{FF2B5EF4-FFF2-40B4-BE49-F238E27FC236}">
                <a16:creationId xmlns:a16="http://schemas.microsoft.com/office/drawing/2014/main" xmlns="" id="{E5DE0E41-53E0-4E32-B8D0-D0A6FBFD32D4}"/>
              </a:ext>
            </a:extLst>
          </p:cNvPr>
          <p:cNvCxnSpPr/>
          <p:nvPr>
            <p:custDataLst>
              <p:tags r:id="rId14"/>
            </p:custDataLst>
          </p:nvPr>
        </p:nvCxnSpPr>
        <p:spPr bwMode="auto">
          <a:xfrm>
            <a:off x="9019257" y="3906537"/>
            <a:ext cx="0" cy="285750"/>
          </a:xfrm>
          <a:prstGeom prst="line">
            <a:avLst/>
          </a:prstGeom>
          <a:ln>
            <a:solidFill>
              <a:srgbClr val="43504F"/>
            </a:solidFill>
          </a:ln>
        </p:spPr>
        <p:style>
          <a:lnRef idx="1">
            <a:schemeClr val="accent1"/>
          </a:lnRef>
          <a:fillRef idx="0">
            <a:schemeClr val="accent1"/>
          </a:fillRef>
          <a:effectRef idx="0">
            <a:schemeClr val="accent1"/>
          </a:effectRef>
          <a:fontRef idx="minor">
            <a:schemeClr val="tx1"/>
          </a:fontRef>
        </p:style>
      </p:cxnSp>
      <p:sp>
        <p:nvSpPr>
          <p:cNvPr id="43" name="燕尾形 68">
            <a:extLst>
              <a:ext uri="{FF2B5EF4-FFF2-40B4-BE49-F238E27FC236}">
                <a16:creationId xmlns:a16="http://schemas.microsoft.com/office/drawing/2014/main" xmlns="" id="{997B66E2-AF51-431B-8A93-B51A6C6FBAD3}"/>
              </a:ext>
            </a:extLst>
          </p:cNvPr>
          <p:cNvSpPr/>
          <p:nvPr>
            <p:custDataLst>
              <p:tags r:id="rId15"/>
            </p:custDataLst>
          </p:nvPr>
        </p:nvSpPr>
        <p:spPr>
          <a:xfrm>
            <a:off x="7828632" y="3865262"/>
            <a:ext cx="368300" cy="368300"/>
          </a:xfrm>
          <a:prstGeom prst="chevron">
            <a:avLst/>
          </a:prstGeom>
          <a:solidFill>
            <a:srgbClr val="4350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4" name="文本框 69">
            <a:extLst>
              <a:ext uri="{FF2B5EF4-FFF2-40B4-BE49-F238E27FC236}">
                <a16:creationId xmlns:a16="http://schemas.microsoft.com/office/drawing/2014/main" xmlns="" id="{2F2377C2-1ECC-4153-89FD-2A4A67CF12B9}"/>
              </a:ext>
            </a:extLst>
          </p:cNvPr>
          <p:cNvSpPr txBox="1">
            <a:spLocks noChangeArrowheads="1"/>
          </p:cNvSpPr>
          <p:nvPr>
            <p:custDataLst>
              <p:tags r:id="rId16"/>
            </p:custDataLst>
          </p:nvPr>
        </p:nvSpPr>
        <p:spPr bwMode="auto">
          <a:xfrm>
            <a:off x="8196933" y="4698699"/>
            <a:ext cx="769937" cy="725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chemeClr val="tx1">
                    <a:lumMod val="85000"/>
                    <a:lumOff val="15000"/>
                  </a:schemeClr>
                </a:solidFill>
                <a:latin typeface="Source Han Sans K Heavy" panose="020B0A00000000000000" pitchFamily="34" charset="-128"/>
                <a:ea typeface="Source Han Sans K Heavy" panose="020B0A00000000000000" pitchFamily="34" charset="-128"/>
              </a:rPr>
              <a:t>04</a:t>
            </a:r>
            <a:endParaRPr lang="zh-CN" altLang="en-US" sz="2400" b="1">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cxnSp>
        <p:nvCxnSpPr>
          <p:cNvPr id="45" name="直接连接符 44">
            <a:extLst>
              <a:ext uri="{FF2B5EF4-FFF2-40B4-BE49-F238E27FC236}">
                <a16:creationId xmlns:a16="http://schemas.microsoft.com/office/drawing/2014/main" xmlns="" id="{735B7C31-CEE2-493A-81F9-5CF1747B9651}"/>
              </a:ext>
            </a:extLst>
          </p:cNvPr>
          <p:cNvCxnSpPr/>
          <p:nvPr>
            <p:custDataLst>
              <p:tags r:id="rId17"/>
            </p:custDataLst>
          </p:nvPr>
        </p:nvCxnSpPr>
        <p:spPr bwMode="auto">
          <a:xfrm>
            <a:off x="9019257" y="4917774"/>
            <a:ext cx="0" cy="285750"/>
          </a:xfrm>
          <a:prstGeom prst="line">
            <a:avLst/>
          </a:prstGeom>
          <a:ln>
            <a:solidFill>
              <a:srgbClr val="43504F"/>
            </a:solidFill>
          </a:ln>
        </p:spPr>
        <p:style>
          <a:lnRef idx="1">
            <a:schemeClr val="accent1"/>
          </a:lnRef>
          <a:fillRef idx="0">
            <a:schemeClr val="accent1"/>
          </a:fillRef>
          <a:effectRef idx="0">
            <a:schemeClr val="accent1"/>
          </a:effectRef>
          <a:fontRef idx="minor">
            <a:schemeClr val="tx1"/>
          </a:fontRef>
        </p:style>
      </p:cxnSp>
      <p:sp>
        <p:nvSpPr>
          <p:cNvPr id="47" name="燕尾形 72">
            <a:extLst>
              <a:ext uri="{FF2B5EF4-FFF2-40B4-BE49-F238E27FC236}">
                <a16:creationId xmlns:a16="http://schemas.microsoft.com/office/drawing/2014/main" xmlns="" id="{E07A12B8-6442-4A1B-9CD6-9BB821E75519}"/>
              </a:ext>
            </a:extLst>
          </p:cNvPr>
          <p:cNvSpPr/>
          <p:nvPr>
            <p:custDataLst>
              <p:tags r:id="rId18"/>
            </p:custDataLst>
          </p:nvPr>
        </p:nvSpPr>
        <p:spPr>
          <a:xfrm>
            <a:off x="7828632" y="4876499"/>
            <a:ext cx="368300" cy="369888"/>
          </a:xfrm>
          <a:prstGeom prst="chevron">
            <a:avLst/>
          </a:prstGeom>
          <a:solidFill>
            <a:srgbClr val="4350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75569449"/>
      </p:ext>
    </p:extLst>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par>
                                <p:cTn id="29" presetID="26"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wipe(down)">
                                      <p:cBhvr>
                                        <p:cTn id="31" dur="580">
                                          <p:stCondLst>
                                            <p:cond delay="0"/>
                                          </p:stCondLst>
                                        </p:cTn>
                                        <p:tgtEl>
                                          <p:spTgt spid="27"/>
                                        </p:tgtEl>
                                      </p:cBhvr>
                                    </p:animEffect>
                                    <p:anim calcmode="lin" valueType="num">
                                      <p:cBhvr>
                                        <p:cTn id="32"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37" dur="26">
                                          <p:stCondLst>
                                            <p:cond delay="650"/>
                                          </p:stCondLst>
                                        </p:cTn>
                                        <p:tgtEl>
                                          <p:spTgt spid="27"/>
                                        </p:tgtEl>
                                      </p:cBhvr>
                                      <p:to x="100000" y="60000"/>
                                    </p:animScale>
                                    <p:animScale>
                                      <p:cBhvr>
                                        <p:cTn id="38" dur="166" decel="50000">
                                          <p:stCondLst>
                                            <p:cond delay="676"/>
                                          </p:stCondLst>
                                        </p:cTn>
                                        <p:tgtEl>
                                          <p:spTgt spid="27"/>
                                        </p:tgtEl>
                                      </p:cBhvr>
                                      <p:to x="100000" y="100000"/>
                                    </p:animScale>
                                    <p:animScale>
                                      <p:cBhvr>
                                        <p:cTn id="39" dur="26">
                                          <p:stCondLst>
                                            <p:cond delay="1312"/>
                                          </p:stCondLst>
                                        </p:cTn>
                                        <p:tgtEl>
                                          <p:spTgt spid="27"/>
                                        </p:tgtEl>
                                      </p:cBhvr>
                                      <p:to x="100000" y="80000"/>
                                    </p:animScale>
                                    <p:animScale>
                                      <p:cBhvr>
                                        <p:cTn id="40" dur="166" decel="50000">
                                          <p:stCondLst>
                                            <p:cond delay="1338"/>
                                          </p:stCondLst>
                                        </p:cTn>
                                        <p:tgtEl>
                                          <p:spTgt spid="27"/>
                                        </p:tgtEl>
                                      </p:cBhvr>
                                      <p:to x="100000" y="100000"/>
                                    </p:animScale>
                                    <p:animScale>
                                      <p:cBhvr>
                                        <p:cTn id="41" dur="26">
                                          <p:stCondLst>
                                            <p:cond delay="1642"/>
                                          </p:stCondLst>
                                        </p:cTn>
                                        <p:tgtEl>
                                          <p:spTgt spid="27"/>
                                        </p:tgtEl>
                                      </p:cBhvr>
                                      <p:to x="100000" y="90000"/>
                                    </p:animScale>
                                    <p:animScale>
                                      <p:cBhvr>
                                        <p:cTn id="42" dur="166" decel="50000">
                                          <p:stCondLst>
                                            <p:cond delay="1668"/>
                                          </p:stCondLst>
                                        </p:cTn>
                                        <p:tgtEl>
                                          <p:spTgt spid="27"/>
                                        </p:tgtEl>
                                      </p:cBhvr>
                                      <p:to x="100000" y="100000"/>
                                    </p:animScale>
                                    <p:animScale>
                                      <p:cBhvr>
                                        <p:cTn id="43" dur="26">
                                          <p:stCondLst>
                                            <p:cond delay="1808"/>
                                          </p:stCondLst>
                                        </p:cTn>
                                        <p:tgtEl>
                                          <p:spTgt spid="27"/>
                                        </p:tgtEl>
                                      </p:cBhvr>
                                      <p:to x="100000" y="95000"/>
                                    </p:animScale>
                                    <p:animScale>
                                      <p:cBhvr>
                                        <p:cTn id="44" dur="166" decel="50000">
                                          <p:stCondLst>
                                            <p:cond delay="1834"/>
                                          </p:stCondLst>
                                        </p:cTn>
                                        <p:tgtEl>
                                          <p:spTgt spid="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 grpId="0"/>
      <p:bldP spid="5" grpId="0"/>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占位符 4">
            <a:extLst>
              <a:ext uri="{FF2B5EF4-FFF2-40B4-BE49-F238E27FC236}">
                <a16:creationId xmlns:a16="http://schemas.microsoft.com/office/drawing/2014/main" xmlns="" id="{966005CF-A9A7-4295-98D6-BF302FE95F90}"/>
              </a:ext>
            </a:extLst>
          </p:cNvPr>
          <p:cNvSpPr txBox="1">
            <a:spLocks/>
          </p:cNvSpPr>
          <p:nvPr>
            <p:custDataLst>
              <p:tags r:id="rId1"/>
            </p:custDataLst>
          </p:nvPr>
        </p:nvSpPr>
        <p:spPr>
          <a:xfrm>
            <a:off x="4373238" y="2444446"/>
            <a:ext cx="1393200" cy="518772"/>
          </a:xfrm>
          <a:prstGeom prst="rect">
            <a:avLst/>
          </a:prstGeom>
        </p:spPr>
        <p:txBody>
          <a:bodyPr vert="horz" lIns="0" tIns="612000" rIns="0" bIns="0" rtlCol="0" anchor="b" anchorCtr="1">
            <a:noAutofit/>
          </a:bodyPr>
          <a:lstStyle>
            <a:lvl1pPr marL="0" indent="0" algn="just" defTabSz="914400" rtl="0" eaLnBrk="1" latinLnBrk="0" hangingPunct="1">
              <a:lnSpc>
                <a:spcPct val="110000"/>
              </a:lnSpc>
              <a:spcBef>
                <a:spcPts val="1800"/>
              </a:spcBef>
              <a:spcAft>
                <a:spcPts val="0"/>
              </a:spcAft>
              <a:buSzPct val="90000"/>
              <a:buFontTx/>
              <a:buNone/>
              <a:defRPr sz="4800" kern="1200" baseline="0">
                <a:blipFill dpi="0" rotWithShape="1">
                  <a:blip r:embed="rId6"/>
                  <a:srcRect/>
                  <a:tile tx="0" ty="0" sx="100000" sy="100000" flip="none" algn="tl"/>
                </a:blipFill>
                <a:latin typeface="Baskerville Old Face" panose="02020602080505020303" pitchFamily="18" charset="0"/>
                <a:ea typeface="微软雅黑" panose="020B0503020204020204" pitchFamily="34" charset="-122"/>
                <a:cs typeface="+mn-cs"/>
              </a:defRPr>
            </a:lvl1pPr>
            <a:lvl2pPr marL="357188" indent="-357188" algn="just" defTabSz="914400" rtl="0" eaLnBrk="1" latinLnBrk="0" hangingPunct="1">
              <a:lnSpc>
                <a:spcPct val="130000"/>
              </a:lnSpc>
              <a:spcBef>
                <a:spcPts val="0"/>
              </a:spcBef>
              <a:spcAft>
                <a:spcPts val="600"/>
              </a:spcAft>
              <a:buFont typeface="幼圆" panose="02010509060101010101" pitchFamily="49" charset="-122"/>
              <a:buChar char=" "/>
              <a:tabLst>
                <a:tab pos="357188" algn="l"/>
              </a:tabLst>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defRPr/>
            </a:pPr>
            <a:endParaRPr lang="zh-CN" altLang="en-US" sz="32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2" name="矩形 1">
            <a:extLst>
              <a:ext uri="{FF2B5EF4-FFF2-40B4-BE49-F238E27FC236}">
                <a16:creationId xmlns:a16="http://schemas.microsoft.com/office/drawing/2014/main" xmlns="" id="{82197CD5-BE27-412B-A5E6-294C90C30339}"/>
              </a:ext>
            </a:extLst>
          </p:cNvPr>
          <p:cNvSpPr/>
          <p:nvPr/>
        </p:nvSpPr>
        <p:spPr>
          <a:xfrm>
            <a:off x="3265783" y="2463620"/>
            <a:ext cx="3781805" cy="1169551"/>
          </a:xfrm>
          <a:prstGeom prst="rect">
            <a:avLst/>
          </a:prstGeom>
        </p:spPr>
        <p:txBody>
          <a:bodyPr wrap="none">
            <a:spAutoFit/>
          </a:bodyPr>
          <a:lstStyle/>
          <a:p>
            <a:r>
              <a:rPr lang="zh-CN" altLang="en-US" sz="7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课堂设计</a:t>
            </a:r>
            <a:endParaRPr lang="zh-CN" altLang="en-US" sz="7000" dirty="0">
              <a:solidFill>
                <a:schemeClr val="tx1">
                  <a:lumMod val="85000"/>
                  <a:lumOff val="15000"/>
                </a:schemeClr>
              </a:solidFill>
            </a:endParaRPr>
          </a:p>
        </p:txBody>
      </p:sp>
      <p:sp>
        <p:nvSpPr>
          <p:cNvPr id="6" name="文本框 5">
            <a:extLst>
              <a:ext uri="{FF2B5EF4-FFF2-40B4-BE49-F238E27FC236}">
                <a16:creationId xmlns:a16="http://schemas.microsoft.com/office/drawing/2014/main" xmlns="" id="{34E22EF3-F67A-4537-93C3-2A8C0F3E5457}"/>
              </a:ext>
            </a:extLst>
          </p:cNvPr>
          <p:cNvSpPr txBox="1"/>
          <p:nvPr>
            <p:custDataLst>
              <p:tags r:id="rId2"/>
            </p:custDataLst>
          </p:nvPr>
        </p:nvSpPr>
        <p:spPr>
          <a:xfrm>
            <a:off x="8842861" y="2246458"/>
            <a:ext cx="361950" cy="1514475"/>
          </a:xfrm>
          <a:prstGeom prst="rect">
            <a:avLst/>
          </a:prstGeom>
          <a:noFill/>
        </p:spPr>
        <p:txBody>
          <a:bodyPr vert="vert" anchor="ctr"/>
          <a:lstStyle/>
          <a:p>
            <a:pPr algn="ctr">
              <a:defRPr/>
            </a:pPr>
            <a:r>
              <a:rPr lang="en-US" altLang="zh-CN"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rPr>
              <a:t>PART 1</a:t>
            </a:r>
            <a:endParaRPr lang="zh-CN" altLang="en-US"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9" name="文本框 7">
            <a:extLst>
              <a:ext uri="{FF2B5EF4-FFF2-40B4-BE49-F238E27FC236}">
                <a16:creationId xmlns:a16="http://schemas.microsoft.com/office/drawing/2014/main" xmlns="" id="{8626C6F0-1AD7-4723-A584-4606D8B4EADE}"/>
              </a:ext>
            </a:extLst>
          </p:cNvPr>
          <p:cNvSpPr txBox="1">
            <a:spLocks noChangeArrowheads="1"/>
          </p:cNvSpPr>
          <p:nvPr>
            <p:custDataLst>
              <p:tags r:id="rId3"/>
            </p:custDataLst>
          </p:nvPr>
        </p:nvSpPr>
        <p:spPr bwMode="auto">
          <a:xfrm>
            <a:off x="3414389" y="3551239"/>
            <a:ext cx="4048125" cy="242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None/>
            </a:pPr>
            <a:r>
              <a:rPr lang="da-DK"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rPr>
              <a:t>Classroom Design</a:t>
            </a:r>
            <a:endParaRPr lang="en-US"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endParaRPr>
          </a:p>
        </p:txBody>
      </p:sp>
    </p:spTree>
    <p:extLst>
      <p:ext uri="{BB962C8B-B14F-4D97-AF65-F5344CB8AC3E}">
        <p14:creationId xmlns:p14="http://schemas.microsoft.com/office/powerpoint/2010/main" xmlns="" val="1451190847"/>
      </p:ext>
    </p:extLst>
  </p:cSld>
  <p:clrMapOvr>
    <a:masterClrMapping/>
  </p:clrMapOvr>
  <p:transition spd="slow" advClick="0" advTm="2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a:extLst>
              <a:ext uri="{FF2B5EF4-FFF2-40B4-BE49-F238E27FC236}">
                <a16:creationId xmlns:a16="http://schemas.microsoft.com/office/drawing/2014/main" xmlns="" id="{14164A9B-8DFE-40D0-9F30-D6966236D9D0}"/>
              </a:ext>
            </a:extLst>
          </p:cNvPr>
          <p:cNvSpPr txBox="1"/>
          <p:nvPr/>
        </p:nvSpPr>
        <p:spPr>
          <a:xfrm>
            <a:off x="466421" y="1054746"/>
            <a:ext cx="3108543"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设计教学目标</a:t>
            </a:r>
          </a:p>
        </p:txBody>
      </p:sp>
      <p:sp>
        <p:nvSpPr>
          <p:cNvPr id="44" name="矩形 43">
            <a:extLst>
              <a:ext uri="{FF2B5EF4-FFF2-40B4-BE49-F238E27FC236}">
                <a16:creationId xmlns:a16="http://schemas.microsoft.com/office/drawing/2014/main" xmlns="" id="{059BA594-E974-4D6C-8D48-E3C969D3E779}"/>
              </a:ext>
            </a:extLst>
          </p:cNvPr>
          <p:cNvSpPr/>
          <p:nvPr/>
        </p:nvSpPr>
        <p:spPr>
          <a:xfrm>
            <a:off x="6465924" y="2261998"/>
            <a:ext cx="4935761" cy="1034129"/>
          </a:xfrm>
          <a:prstGeom prst="rect">
            <a:avLst/>
          </a:prstGeom>
        </p:spPr>
        <p:txBody>
          <a:bodyPr wrap="square">
            <a:spAutoFit/>
          </a:bodyPr>
          <a:lstStyle/>
          <a:p>
            <a:pPr algn="just" hangingPunct="0">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通过观察和辨析，理解各种四边形之间的关系，感受数学的严谨。在自主探究的过程中，树立学习的信心，在合作交流的过程中，感受数学的价值</a:t>
            </a:r>
          </a:p>
        </p:txBody>
      </p:sp>
      <p:sp>
        <p:nvSpPr>
          <p:cNvPr id="45" name="矩形 44">
            <a:extLst>
              <a:ext uri="{FF2B5EF4-FFF2-40B4-BE49-F238E27FC236}">
                <a16:creationId xmlns:a16="http://schemas.microsoft.com/office/drawing/2014/main" xmlns="" id="{0CEB8C03-E513-4B48-ACEF-58E4E353F4D9}"/>
              </a:ext>
            </a:extLst>
          </p:cNvPr>
          <p:cNvSpPr/>
          <p:nvPr/>
        </p:nvSpPr>
        <p:spPr>
          <a:xfrm>
            <a:off x="6472365" y="5465957"/>
            <a:ext cx="4935761" cy="714042"/>
          </a:xfrm>
          <a:prstGeom prst="rect">
            <a:avLst/>
          </a:prstGeom>
        </p:spPr>
        <p:txBody>
          <a:bodyPr wrap="square">
            <a:spAutoFit/>
          </a:bodyPr>
          <a:lstStyle/>
          <a:p>
            <a:pPr algn="just" hangingPunct="0">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对比建构平行四边形和梯形的概念</a:t>
            </a:r>
            <a:r>
              <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教学难点</a:t>
            </a:r>
            <a:r>
              <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理解各种四边形之间的关系</a:t>
            </a:r>
            <a:r>
              <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掌握平行四边形的根本特点</a:t>
            </a:r>
          </a:p>
        </p:txBody>
      </p:sp>
      <p:sp>
        <p:nvSpPr>
          <p:cNvPr id="58" name="文本框 57">
            <a:extLst>
              <a:ext uri="{FF2B5EF4-FFF2-40B4-BE49-F238E27FC236}">
                <a16:creationId xmlns:a16="http://schemas.microsoft.com/office/drawing/2014/main" xmlns="" id="{B299BE18-98BB-42C5-9213-EB5225FDF373}"/>
              </a:ext>
            </a:extLst>
          </p:cNvPr>
          <p:cNvSpPr txBox="1"/>
          <p:nvPr/>
        </p:nvSpPr>
        <p:spPr>
          <a:xfrm>
            <a:off x="7861484" y="5066296"/>
            <a:ext cx="1313180"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重点难点</a:t>
            </a:r>
          </a:p>
        </p:txBody>
      </p:sp>
      <p:sp>
        <p:nvSpPr>
          <p:cNvPr id="87" name="矩形 86">
            <a:extLst>
              <a:ext uri="{FF2B5EF4-FFF2-40B4-BE49-F238E27FC236}">
                <a16:creationId xmlns:a16="http://schemas.microsoft.com/office/drawing/2014/main" xmlns="" id="{953F2FE6-516B-4083-A651-76DACC431B50}"/>
              </a:ext>
            </a:extLst>
          </p:cNvPr>
          <p:cNvSpPr/>
          <p:nvPr/>
        </p:nvSpPr>
        <p:spPr>
          <a:xfrm>
            <a:off x="1279019" y="1966926"/>
            <a:ext cx="4403250" cy="714042"/>
          </a:xfrm>
          <a:prstGeom prst="rect">
            <a:avLst/>
          </a:prstGeom>
          <a:noFill/>
        </p:spPr>
        <p:txBody>
          <a:bodyPr wrap="square">
            <a:spAutoFit/>
          </a:bodyPr>
          <a:lstStyle/>
          <a:p>
            <a:pP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通过观察思考和动手操作，建构平行四边形和梯形的概念，发展学生的空间观念</a:t>
            </a:r>
            <a:endPar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2" name="矩形 1">
            <a:extLst>
              <a:ext uri="{FF2B5EF4-FFF2-40B4-BE49-F238E27FC236}">
                <a16:creationId xmlns:a16="http://schemas.microsoft.com/office/drawing/2014/main" xmlns="" id="{7E3412ED-CCAC-4EBD-A2F3-E15E7C5FBE45}"/>
              </a:ext>
            </a:extLst>
          </p:cNvPr>
          <p:cNvSpPr/>
          <p:nvPr/>
        </p:nvSpPr>
        <p:spPr>
          <a:xfrm>
            <a:off x="6444658" y="1869029"/>
            <a:ext cx="3005951" cy="400110"/>
          </a:xfrm>
          <a:prstGeom prst="rect">
            <a:avLst/>
          </a:prstGeom>
        </p:spPr>
        <p:txBody>
          <a:bodyPr wrap="none">
            <a:spAutoFit/>
          </a:bodyPr>
          <a:lstStyle/>
          <a:p>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塑造学生的数学思维能力</a:t>
            </a:r>
            <a:endParaRPr lang="zh-CN" altLang="en-US" sz="2000" b="1" dirty="0"/>
          </a:p>
        </p:txBody>
      </p:sp>
      <p:grpSp>
        <p:nvGrpSpPr>
          <p:cNvPr id="26" name="PA-儿童-287187">
            <a:extLst>
              <a:ext uri="{FF2B5EF4-FFF2-40B4-BE49-F238E27FC236}">
                <a16:creationId xmlns:a16="http://schemas.microsoft.com/office/drawing/2014/main" xmlns="" id="{BC75BCD6-DF81-4E4F-8E25-E8F541B9BEE6}"/>
              </a:ext>
            </a:extLst>
          </p:cNvPr>
          <p:cNvGrpSpPr>
            <a:grpSpLocks noChangeAspect="1"/>
          </p:cNvGrpSpPr>
          <p:nvPr>
            <p:custDataLst>
              <p:tags r:id="rId1"/>
            </p:custDataLst>
          </p:nvPr>
        </p:nvGrpSpPr>
        <p:grpSpPr bwMode="auto">
          <a:xfrm>
            <a:off x="7861484" y="3677834"/>
            <a:ext cx="1188010" cy="1138562"/>
            <a:chOff x="3372" y="1722"/>
            <a:chExt cx="937" cy="898"/>
          </a:xfrm>
        </p:grpSpPr>
        <p:sp>
          <p:nvSpPr>
            <p:cNvPr id="27" name="PA-任意多边形 33">
              <a:extLst>
                <a:ext uri="{FF2B5EF4-FFF2-40B4-BE49-F238E27FC236}">
                  <a16:creationId xmlns:a16="http://schemas.microsoft.com/office/drawing/2014/main" xmlns="" id="{263EB290-98E3-4415-B593-5CBB40AA3EE1}"/>
                </a:ext>
              </a:extLst>
            </p:cNvPr>
            <p:cNvSpPr>
              <a:spLocks/>
            </p:cNvSpPr>
            <p:nvPr>
              <p:custDataLst>
                <p:tags r:id="rId29"/>
              </p:custDataLst>
            </p:nvPr>
          </p:nvSpPr>
          <p:spPr bwMode="auto">
            <a:xfrm>
              <a:off x="3398" y="1875"/>
              <a:ext cx="884" cy="719"/>
            </a:xfrm>
            <a:custGeom>
              <a:avLst/>
              <a:gdLst>
                <a:gd name="T0" fmla="*/ 2125 w 2343"/>
                <a:gd name="T1" fmla="*/ 773 h 1906"/>
                <a:gd name="T2" fmla="*/ 1900 w 2343"/>
                <a:gd name="T3" fmla="*/ 302 h 1906"/>
                <a:gd name="T4" fmla="*/ 1415 w 2343"/>
                <a:gd name="T5" fmla="*/ 2 h 1906"/>
                <a:gd name="T6" fmla="*/ 1398 w 2343"/>
                <a:gd name="T7" fmla="*/ 0 h 1906"/>
                <a:gd name="T8" fmla="*/ 945 w 2343"/>
                <a:gd name="T9" fmla="*/ 0 h 1906"/>
                <a:gd name="T10" fmla="*/ 927 w 2343"/>
                <a:gd name="T11" fmla="*/ 2 h 1906"/>
                <a:gd name="T12" fmla="*/ 442 w 2343"/>
                <a:gd name="T13" fmla="*/ 302 h 1906"/>
                <a:gd name="T14" fmla="*/ 218 w 2343"/>
                <a:gd name="T15" fmla="*/ 773 h 1906"/>
                <a:gd name="T16" fmla="*/ 0 w 2343"/>
                <a:gd name="T17" fmla="*/ 1041 h 1906"/>
                <a:gd name="T18" fmla="*/ 273 w 2343"/>
                <a:gd name="T19" fmla="*/ 1314 h 1906"/>
                <a:gd name="T20" fmla="*/ 279 w 2343"/>
                <a:gd name="T21" fmla="*/ 1314 h 1906"/>
                <a:gd name="T22" fmla="*/ 607 w 2343"/>
                <a:gd name="T23" fmla="*/ 1724 h 1906"/>
                <a:gd name="T24" fmla="*/ 1171 w 2343"/>
                <a:gd name="T25" fmla="*/ 1906 h 1906"/>
                <a:gd name="T26" fmla="*/ 1736 w 2343"/>
                <a:gd name="T27" fmla="*/ 1724 h 1906"/>
                <a:gd name="T28" fmla="*/ 2063 w 2343"/>
                <a:gd name="T29" fmla="*/ 1314 h 1906"/>
                <a:gd name="T30" fmla="*/ 2069 w 2343"/>
                <a:gd name="T31" fmla="*/ 1314 h 1906"/>
                <a:gd name="T32" fmla="*/ 2343 w 2343"/>
                <a:gd name="T33" fmla="*/ 1041 h 1906"/>
                <a:gd name="T34" fmla="*/ 2125 w 2343"/>
                <a:gd name="T35" fmla="*/ 773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43" h="1906">
                  <a:moveTo>
                    <a:pt x="2125" y="773"/>
                  </a:moveTo>
                  <a:cubicBezTo>
                    <a:pt x="2095" y="598"/>
                    <a:pt x="2018" y="437"/>
                    <a:pt x="1900" y="302"/>
                  </a:cubicBezTo>
                  <a:cubicBezTo>
                    <a:pt x="1771" y="155"/>
                    <a:pt x="1604" y="51"/>
                    <a:pt x="1415" y="2"/>
                  </a:cubicBezTo>
                  <a:cubicBezTo>
                    <a:pt x="1410" y="1"/>
                    <a:pt x="1404" y="0"/>
                    <a:pt x="1398" y="0"/>
                  </a:cubicBezTo>
                  <a:lnTo>
                    <a:pt x="945" y="0"/>
                  </a:lnTo>
                  <a:cubicBezTo>
                    <a:pt x="939" y="0"/>
                    <a:pt x="933" y="1"/>
                    <a:pt x="927" y="2"/>
                  </a:cubicBezTo>
                  <a:cubicBezTo>
                    <a:pt x="739" y="51"/>
                    <a:pt x="571" y="155"/>
                    <a:pt x="442" y="302"/>
                  </a:cubicBezTo>
                  <a:cubicBezTo>
                    <a:pt x="325" y="437"/>
                    <a:pt x="248" y="598"/>
                    <a:pt x="218" y="773"/>
                  </a:cubicBezTo>
                  <a:cubicBezTo>
                    <a:pt x="94" y="798"/>
                    <a:pt x="0" y="909"/>
                    <a:pt x="0" y="1041"/>
                  </a:cubicBezTo>
                  <a:cubicBezTo>
                    <a:pt x="0" y="1191"/>
                    <a:pt x="122" y="1314"/>
                    <a:pt x="273" y="1314"/>
                  </a:cubicBezTo>
                  <a:lnTo>
                    <a:pt x="279" y="1314"/>
                  </a:lnTo>
                  <a:cubicBezTo>
                    <a:pt x="348" y="1478"/>
                    <a:pt x="461" y="1619"/>
                    <a:pt x="607" y="1724"/>
                  </a:cubicBezTo>
                  <a:cubicBezTo>
                    <a:pt x="772" y="1843"/>
                    <a:pt x="967" y="1906"/>
                    <a:pt x="1171" y="1906"/>
                  </a:cubicBezTo>
                  <a:cubicBezTo>
                    <a:pt x="1375" y="1906"/>
                    <a:pt x="1570" y="1843"/>
                    <a:pt x="1736" y="1724"/>
                  </a:cubicBezTo>
                  <a:cubicBezTo>
                    <a:pt x="1881" y="1619"/>
                    <a:pt x="1994" y="1478"/>
                    <a:pt x="2063" y="1314"/>
                  </a:cubicBezTo>
                  <a:lnTo>
                    <a:pt x="2069" y="1314"/>
                  </a:lnTo>
                  <a:cubicBezTo>
                    <a:pt x="2220" y="1314"/>
                    <a:pt x="2343" y="1191"/>
                    <a:pt x="2343" y="1041"/>
                  </a:cubicBezTo>
                  <a:cubicBezTo>
                    <a:pt x="2343" y="909"/>
                    <a:pt x="2249" y="798"/>
                    <a:pt x="2125" y="773"/>
                  </a:cubicBezTo>
                  <a:close/>
                </a:path>
              </a:pathLst>
            </a:custGeom>
            <a:solidFill>
              <a:schemeClr val="bg1"/>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8" name="PA-任意多边形 34">
              <a:extLst>
                <a:ext uri="{FF2B5EF4-FFF2-40B4-BE49-F238E27FC236}">
                  <a16:creationId xmlns:a16="http://schemas.microsoft.com/office/drawing/2014/main" xmlns="" id="{C2CA7F11-1816-4049-8986-1B94F1835F9B}"/>
                </a:ext>
              </a:extLst>
            </p:cNvPr>
            <p:cNvSpPr>
              <a:spLocks noEditPoints="1"/>
            </p:cNvSpPr>
            <p:nvPr>
              <p:custDataLst>
                <p:tags r:id="rId30"/>
              </p:custDataLst>
            </p:nvPr>
          </p:nvSpPr>
          <p:spPr bwMode="auto">
            <a:xfrm>
              <a:off x="3372" y="1848"/>
              <a:ext cx="937" cy="772"/>
            </a:xfrm>
            <a:custGeom>
              <a:avLst/>
              <a:gdLst>
                <a:gd name="T0" fmla="*/ 1240 w 2482"/>
                <a:gd name="T1" fmla="*/ 2045 h 2045"/>
                <a:gd name="T2" fmla="*/ 636 w 2482"/>
                <a:gd name="T3" fmla="*/ 1851 h 2045"/>
                <a:gd name="T4" fmla="*/ 303 w 2482"/>
                <a:gd name="T5" fmla="*/ 1451 h 2045"/>
                <a:gd name="T6" fmla="*/ 0 w 2482"/>
                <a:gd name="T7" fmla="*/ 1111 h 2045"/>
                <a:gd name="T8" fmla="*/ 228 w 2482"/>
                <a:gd name="T9" fmla="*/ 787 h 2045"/>
                <a:gd name="T10" fmla="*/ 460 w 2482"/>
                <a:gd name="T11" fmla="*/ 326 h 2045"/>
                <a:gd name="T12" fmla="*/ 980 w 2482"/>
                <a:gd name="T13" fmla="*/ 5 h 2045"/>
                <a:gd name="T14" fmla="*/ 1015 w 2482"/>
                <a:gd name="T15" fmla="*/ 0 h 2045"/>
                <a:gd name="T16" fmla="*/ 1467 w 2482"/>
                <a:gd name="T17" fmla="*/ 0 h 2045"/>
                <a:gd name="T18" fmla="*/ 1502 w 2482"/>
                <a:gd name="T19" fmla="*/ 5 h 2045"/>
                <a:gd name="T20" fmla="*/ 2022 w 2482"/>
                <a:gd name="T21" fmla="*/ 326 h 2045"/>
                <a:gd name="T22" fmla="*/ 2254 w 2482"/>
                <a:gd name="T23" fmla="*/ 787 h 2045"/>
                <a:gd name="T24" fmla="*/ 2482 w 2482"/>
                <a:gd name="T25" fmla="*/ 1111 h 2045"/>
                <a:gd name="T26" fmla="*/ 2179 w 2482"/>
                <a:gd name="T27" fmla="*/ 1451 h 2045"/>
                <a:gd name="T28" fmla="*/ 1846 w 2482"/>
                <a:gd name="T29" fmla="*/ 1851 h 2045"/>
                <a:gd name="T30" fmla="*/ 1240 w 2482"/>
                <a:gd name="T31" fmla="*/ 2045 h 2045"/>
                <a:gd name="T32" fmla="*/ 394 w 2482"/>
                <a:gd name="T33" fmla="*/ 1313 h 2045"/>
                <a:gd name="T34" fmla="*/ 413 w 2482"/>
                <a:gd name="T35" fmla="*/ 1357 h 2045"/>
                <a:gd name="T36" fmla="*/ 717 w 2482"/>
                <a:gd name="T37" fmla="*/ 1738 h 2045"/>
                <a:gd name="T38" fmla="*/ 1240 w 2482"/>
                <a:gd name="T39" fmla="*/ 1906 h 2045"/>
                <a:gd name="T40" fmla="*/ 1764 w 2482"/>
                <a:gd name="T41" fmla="*/ 1738 h 2045"/>
                <a:gd name="T42" fmla="*/ 2068 w 2482"/>
                <a:gd name="T43" fmla="*/ 1357 h 2045"/>
                <a:gd name="T44" fmla="*/ 2087 w 2482"/>
                <a:gd name="T45" fmla="*/ 1313 h 2045"/>
                <a:gd name="T46" fmla="*/ 2134 w 2482"/>
                <a:gd name="T47" fmla="*/ 1315 h 2045"/>
                <a:gd name="T48" fmla="*/ 2138 w 2482"/>
                <a:gd name="T49" fmla="*/ 1315 h 2045"/>
                <a:gd name="T50" fmla="*/ 2342 w 2482"/>
                <a:gd name="T51" fmla="*/ 1111 h 2045"/>
                <a:gd name="T52" fmla="*/ 2180 w 2482"/>
                <a:gd name="T53" fmla="*/ 911 h 2045"/>
                <a:gd name="T54" fmla="*/ 2133 w 2482"/>
                <a:gd name="T55" fmla="*/ 901 h 2045"/>
                <a:gd name="T56" fmla="*/ 2125 w 2482"/>
                <a:gd name="T57" fmla="*/ 854 h 2045"/>
                <a:gd name="T58" fmla="*/ 1917 w 2482"/>
                <a:gd name="T59" fmla="*/ 418 h 2045"/>
                <a:gd name="T60" fmla="*/ 1467 w 2482"/>
                <a:gd name="T61" fmla="*/ 139 h 2045"/>
                <a:gd name="T62" fmla="*/ 1014 w 2482"/>
                <a:gd name="T63" fmla="*/ 139 h 2045"/>
                <a:gd name="T64" fmla="*/ 564 w 2482"/>
                <a:gd name="T65" fmla="*/ 418 h 2045"/>
                <a:gd name="T66" fmla="*/ 356 w 2482"/>
                <a:gd name="T67" fmla="*/ 854 h 2045"/>
                <a:gd name="T68" fmla="*/ 348 w 2482"/>
                <a:gd name="T69" fmla="*/ 901 h 2045"/>
                <a:gd name="T70" fmla="*/ 302 w 2482"/>
                <a:gd name="T71" fmla="*/ 910 h 2045"/>
                <a:gd name="T72" fmla="*/ 139 w 2482"/>
                <a:gd name="T73" fmla="*/ 1110 h 2045"/>
                <a:gd name="T74" fmla="*/ 343 w 2482"/>
                <a:gd name="T75" fmla="*/ 1314 h 2045"/>
                <a:gd name="T76" fmla="*/ 347 w 2482"/>
                <a:gd name="T77" fmla="*/ 1314 h 2045"/>
                <a:gd name="T78" fmla="*/ 394 w 2482"/>
                <a:gd name="T79" fmla="*/ 1313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82" h="2045">
                  <a:moveTo>
                    <a:pt x="1240" y="2045"/>
                  </a:moveTo>
                  <a:cubicBezTo>
                    <a:pt x="1022" y="2045"/>
                    <a:pt x="813" y="1978"/>
                    <a:pt x="636" y="1851"/>
                  </a:cubicBezTo>
                  <a:cubicBezTo>
                    <a:pt x="492" y="1747"/>
                    <a:pt x="378" y="1610"/>
                    <a:pt x="303" y="1451"/>
                  </a:cubicBezTo>
                  <a:cubicBezTo>
                    <a:pt x="133" y="1431"/>
                    <a:pt x="0" y="1286"/>
                    <a:pt x="0" y="1111"/>
                  </a:cubicBezTo>
                  <a:cubicBezTo>
                    <a:pt x="0" y="965"/>
                    <a:pt x="93" y="836"/>
                    <a:pt x="228" y="787"/>
                  </a:cubicBezTo>
                  <a:cubicBezTo>
                    <a:pt x="265" y="617"/>
                    <a:pt x="344" y="459"/>
                    <a:pt x="460" y="326"/>
                  </a:cubicBezTo>
                  <a:cubicBezTo>
                    <a:pt x="598" y="168"/>
                    <a:pt x="778" y="57"/>
                    <a:pt x="980" y="5"/>
                  </a:cubicBezTo>
                  <a:cubicBezTo>
                    <a:pt x="991" y="2"/>
                    <a:pt x="1003" y="0"/>
                    <a:pt x="1015" y="0"/>
                  </a:cubicBezTo>
                  <a:lnTo>
                    <a:pt x="1467" y="0"/>
                  </a:lnTo>
                  <a:cubicBezTo>
                    <a:pt x="1479" y="0"/>
                    <a:pt x="1491" y="2"/>
                    <a:pt x="1502" y="5"/>
                  </a:cubicBezTo>
                  <a:cubicBezTo>
                    <a:pt x="1704" y="57"/>
                    <a:pt x="1884" y="168"/>
                    <a:pt x="2022" y="326"/>
                  </a:cubicBezTo>
                  <a:cubicBezTo>
                    <a:pt x="2137" y="459"/>
                    <a:pt x="2217" y="617"/>
                    <a:pt x="2254" y="787"/>
                  </a:cubicBezTo>
                  <a:cubicBezTo>
                    <a:pt x="2389" y="836"/>
                    <a:pt x="2482" y="965"/>
                    <a:pt x="2482" y="1111"/>
                  </a:cubicBezTo>
                  <a:cubicBezTo>
                    <a:pt x="2482" y="1286"/>
                    <a:pt x="2349" y="1431"/>
                    <a:pt x="2179" y="1451"/>
                  </a:cubicBezTo>
                  <a:cubicBezTo>
                    <a:pt x="2104" y="1610"/>
                    <a:pt x="1990" y="1747"/>
                    <a:pt x="1846" y="1851"/>
                  </a:cubicBezTo>
                  <a:cubicBezTo>
                    <a:pt x="1668" y="1978"/>
                    <a:pt x="1459" y="2045"/>
                    <a:pt x="1240" y="2045"/>
                  </a:cubicBezTo>
                  <a:close/>
                  <a:moveTo>
                    <a:pt x="394" y="1313"/>
                  </a:moveTo>
                  <a:lnTo>
                    <a:pt x="413" y="1357"/>
                  </a:lnTo>
                  <a:cubicBezTo>
                    <a:pt x="477" y="1509"/>
                    <a:pt x="582" y="1641"/>
                    <a:pt x="717" y="1738"/>
                  </a:cubicBezTo>
                  <a:cubicBezTo>
                    <a:pt x="870" y="1848"/>
                    <a:pt x="1051" y="1906"/>
                    <a:pt x="1240" y="1906"/>
                  </a:cubicBezTo>
                  <a:cubicBezTo>
                    <a:pt x="1430" y="1906"/>
                    <a:pt x="1611" y="1848"/>
                    <a:pt x="1764" y="1738"/>
                  </a:cubicBezTo>
                  <a:cubicBezTo>
                    <a:pt x="1899" y="1641"/>
                    <a:pt x="2004" y="1509"/>
                    <a:pt x="2068" y="1357"/>
                  </a:cubicBezTo>
                  <a:lnTo>
                    <a:pt x="2087" y="1313"/>
                  </a:lnTo>
                  <a:lnTo>
                    <a:pt x="2134" y="1315"/>
                  </a:lnTo>
                  <a:lnTo>
                    <a:pt x="2138" y="1315"/>
                  </a:lnTo>
                  <a:cubicBezTo>
                    <a:pt x="2251" y="1315"/>
                    <a:pt x="2342" y="1223"/>
                    <a:pt x="2342" y="1111"/>
                  </a:cubicBezTo>
                  <a:cubicBezTo>
                    <a:pt x="2342" y="1014"/>
                    <a:pt x="2274" y="930"/>
                    <a:pt x="2180" y="911"/>
                  </a:cubicBezTo>
                  <a:lnTo>
                    <a:pt x="2133" y="901"/>
                  </a:lnTo>
                  <a:lnTo>
                    <a:pt x="2125" y="854"/>
                  </a:lnTo>
                  <a:cubicBezTo>
                    <a:pt x="2097" y="693"/>
                    <a:pt x="2025" y="542"/>
                    <a:pt x="1917" y="418"/>
                  </a:cubicBezTo>
                  <a:cubicBezTo>
                    <a:pt x="1797" y="281"/>
                    <a:pt x="1642" y="185"/>
                    <a:pt x="1467" y="139"/>
                  </a:cubicBezTo>
                  <a:lnTo>
                    <a:pt x="1014" y="139"/>
                  </a:lnTo>
                  <a:cubicBezTo>
                    <a:pt x="839" y="184"/>
                    <a:pt x="684" y="281"/>
                    <a:pt x="564" y="418"/>
                  </a:cubicBezTo>
                  <a:cubicBezTo>
                    <a:pt x="456" y="542"/>
                    <a:pt x="384" y="693"/>
                    <a:pt x="356" y="854"/>
                  </a:cubicBezTo>
                  <a:lnTo>
                    <a:pt x="348" y="901"/>
                  </a:lnTo>
                  <a:lnTo>
                    <a:pt x="302" y="910"/>
                  </a:lnTo>
                  <a:cubicBezTo>
                    <a:pt x="207" y="930"/>
                    <a:pt x="139" y="1014"/>
                    <a:pt x="139" y="1110"/>
                  </a:cubicBezTo>
                  <a:cubicBezTo>
                    <a:pt x="139" y="1223"/>
                    <a:pt x="230" y="1314"/>
                    <a:pt x="343" y="1314"/>
                  </a:cubicBezTo>
                  <a:lnTo>
                    <a:pt x="347" y="1314"/>
                  </a:lnTo>
                  <a:lnTo>
                    <a:pt x="394" y="1313"/>
                  </a:lnTo>
                  <a:close/>
                </a:path>
              </a:pathLst>
            </a:custGeom>
            <a:solidFill>
              <a:srgbClr val="A32531"/>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9" name="PA-任意多边形 35">
              <a:extLst>
                <a:ext uri="{FF2B5EF4-FFF2-40B4-BE49-F238E27FC236}">
                  <a16:creationId xmlns:a16="http://schemas.microsoft.com/office/drawing/2014/main" xmlns="" id="{DF1F7D2C-6084-4A9B-8A9A-943D5A6F93F0}"/>
                </a:ext>
              </a:extLst>
            </p:cNvPr>
            <p:cNvSpPr>
              <a:spLocks/>
            </p:cNvSpPr>
            <p:nvPr>
              <p:custDataLst>
                <p:tags r:id="rId31"/>
              </p:custDataLst>
            </p:nvPr>
          </p:nvSpPr>
          <p:spPr bwMode="auto">
            <a:xfrm>
              <a:off x="3675" y="2373"/>
              <a:ext cx="330" cy="111"/>
            </a:xfrm>
            <a:custGeom>
              <a:avLst/>
              <a:gdLst>
                <a:gd name="T0" fmla="*/ 749 w 874"/>
                <a:gd name="T1" fmla="*/ 27 h 295"/>
                <a:gd name="T2" fmla="*/ 126 w 874"/>
                <a:gd name="T3" fmla="*/ 27 h 295"/>
                <a:gd name="T4" fmla="*/ 27 w 874"/>
                <a:gd name="T5" fmla="*/ 27 h 295"/>
                <a:gd name="T6" fmla="*/ 27 w 874"/>
                <a:gd name="T7" fmla="*/ 126 h 295"/>
                <a:gd name="T8" fmla="*/ 437 w 874"/>
                <a:gd name="T9" fmla="*/ 295 h 295"/>
                <a:gd name="T10" fmla="*/ 847 w 874"/>
                <a:gd name="T11" fmla="*/ 126 h 295"/>
                <a:gd name="T12" fmla="*/ 847 w 874"/>
                <a:gd name="T13" fmla="*/ 27 h 295"/>
                <a:gd name="T14" fmla="*/ 749 w 874"/>
                <a:gd name="T15" fmla="*/ 27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4" h="295">
                  <a:moveTo>
                    <a:pt x="749" y="27"/>
                  </a:moveTo>
                  <a:cubicBezTo>
                    <a:pt x="577" y="199"/>
                    <a:pt x="297" y="199"/>
                    <a:pt x="126" y="27"/>
                  </a:cubicBezTo>
                  <a:cubicBezTo>
                    <a:pt x="98" y="0"/>
                    <a:pt x="55" y="0"/>
                    <a:pt x="27" y="27"/>
                  </a:cubicBezTo>
                  <a:cubicBezTo>
                    <a:pt x="0" y="55"/>
                    <a:pt x="0" y="98"/>
                    <a:pt x="27" y="126"/>
                  </a:cubicBezTo>
                  <a:cubicBezTo>
                    <a:pt x="141" y="239"/>
                    <a:pt x="289" y="295"/>
                    <a:pt x="437" y="295"/>
                  </a:cubicBezTo>
                  <a:cubicBezTo>
                    <a:pt x="585" y="295"/>
                    <a:pt x="734" y="238"/>
                    <a:pt x="847" y="126"/>
                  </a:cubicBezTo>
                  <a:cubicBezTo>
                    <a:pt x="874" y="98"/>
                    <a:pt x="874" y="55"/>
                    <a:pt x="847" y="27"/>
                  </a:cubicBezTo>
                  <a:cubicBezTo>
                    <a:pt x="820" y="0"/>
                    <a:pt x="776" y="0"/>
                    <a:pt x="749" y="27"/>
                  </a:cubicBezTo>
                </a:path>
              </a:pathLst>
            </a:custGeom>
            <a:solidFill>
              <a:srgbClr val="A32531"/>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0" name="PA-椭圆 36">
              <a:extLst>
                <a:ext uri="{FF2B5EF4-FFF2-40B4-BE49-F238E27FC236}">
                  <a16:creationId xmlns:a16="http://schemas.microsoft.com/office/drawing/2014/main" xmlns="" id="{9C71440E-E750-44A4-B41A-280E7C6CA1F0}"/>
                </a:ext>
              </a:extLst>
            </p:cNvPr>
            <p:cNvSpPr>
              <a:spLocks noChangeArrowheads="1"/>
            </p:cNvSpPr>
            <p:nvPr>
              <p:custDataLst>
                <p:tags r:id="rId32"/>
              </p:custDataLst>
            </p:nvPr>
          </p:nvSpPr>
          <p:spPr bwMode="auto">
            <a:xfrm>
              <a:off x="3645" y="2150"/>
              <a:ext cx="94" cy="94"/>
            </a:xfrm>
            <a:prstGeom prst="ellipse">
              <a:avLst/>
            </a:prstGeom>
            <a:solidFill>
              <a:srgbClr val="363635"/>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PA-椭圆 37">
              <a:extLst>
                <a:ext uri="{FF2B5EF4-FFF2-40B4-BE49-F238E27FC236}">
                  <a16:creationId xmlns:a16="http://schemas.microsoft.com/office/drawing/2014/main" xmlns="" id="{A1FC8DA0-9A9A-4AEB-8B7F-960712C4F879}"/>
                </a:ext>
              </a:extLst>
            </p:cNvPr>
            <p:cNvSpPr>
              <a:spLocks noChangeArrowheads="1"/>
            </p:cNvSpPr>
            <p:nvPr>
              <p:custDataLst>
                <p:tags r:id="rId33"/>
              </p:custDataLst>
            </p:nvPr>
          </p:nvSpPr>
          <p:spPr bwMode="auto">
            <a:xfrm>
              <a:off x="3941" y="2150"/>
              <a:ext cx="95" cy="94"/>
            </a:xfrm>
            <a:prstGeom prst="ellipse">
              <a:avLst/>
            </a:prstGeom>
            <a:solidFill>
              <a:srgbClr val="363635"/>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3" name="PA-任意多边形 38">
              <a:extLst>
                <a:ext uri="{FF2B5EF4-FFF2-40B4-BE49-F238E27FC236}">
                  <a16:creationId xmlns:a16="http://schemas.microsoft.com/office/drawing/2014/main" xmlns="" id="{637EDA8D-E62B-4329-8AED-95CE85B069E5}"/>
                </a:ext>
              </a:extLst>
            </p:cNvPr>
            <p:cNvSpPr>
              <a:spLocks/>
            </p:cNvSpPr>
            <p:nvPr>
              <p:custDataLst>
                <p:tags r:id="rId34"/>
              </p:custDataLst>
            </p:nvPr>
          </p:nvSpPr>
          <p:spPr bwMode="auto">
            <a:xfrm>
              <a:off x="3729" y="1722"/>
              <a:ext cx="223" cy="324"/>
            </a:xfrm>
            <a:custGeom>
              <a:avLst/>
              <a:gdLst>
                <a:gd name="T0" fmla="*/ 295 w 591"/>
                <a:gd name="T1" fmla="*/ 857 h 857"/>
                <a:gd name="T2" fmla="*/ 0 w 591"/>
                <a:gd name="T3" fmla="*/ 573 h 857"/>
                <a:gd name="T4" fmla="*/ 100 w 591"/>
                <a:gd name="T5" fmla="*/ 252 h 857"/>
                <a:gd name="T6" fmla="*/ 326 w 591"/>
                <a:gd name="T7" fmla="*/ 18 h 857"/>
                <a:gd name="T8" fmla="*/ 398 w 591"/>
                <a:gd name="T9" fmla="*/ 12 h 857"/>
                <a:gd name="T10" fmla="*/ 436 w 591"/>
                <a:gd name="T11" fmla="*/ 74 h 857"/>
                <a:gd name="T12" fmla="*/ 510 w 591"/>
                <a:gd name="T13" fmla="*/ 321 h 857"/>
                <a:gd name="T14" fmla="*/ 591 w 591"/>
                <a:gd name="T15" fmla="*/ 573 h 857"/>
                <a:gd name="T16" fmla="*/ 295 w 591"/>
                <a:gd name="T17" fmla="*/ 857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1" h="857">
                  <a:moveTo>
                    <a:pt x="295" y="857"/>
                  </a:moveTo>
                  <a:cubicBezTo>
                    <a:pt x="132" y="857"/>
                    <a:pt x="0" y="730"/>
                    <a:pt x="0" y="573"/>
                  </a:cubicBezTo>
                  <a:cubicBezTo>
                    <a:pt x="0" y="462"/>
                    <a:pt x="33" y="354"/>
                    <a:pt x="100" y="252"/>
                  </a:cubicBezTo>
                  <a:cubicBezTo>
                    <a:pt x="155" y="167"/>
                    <a:pt x="231" y="88"/>
                    <a:pt x="326" y="18"/>
                  </a:cubicBezTo>
                  <a:cubicBezTo>
                    <a:pt x="347" y="2"/>
                    <a:pt x="375" y="0"/>
                    <a:pt x="398" y="12"/>
                  </a:cubicBezTo>
                  <a:cubicBezTo>
                    <a:pt x="422" y="24"/>
                    <a:pt x="436" y="47"/>
                    <a:pt x="436" y="74"/>
                  </a:cubicBezTo>
                  <a:cubicBezTo>
                    <a:pt x="436" y="206"/>
                    <a:pt x="472" y="262"/>
                    <a:pt x="510" y="321"/>
                  </a:cubicBezTo>
                  <a:cubicBezTo>
                    <a:pt x="548" y="380"/>
                    <a:pt x="591" y="448"/>
                    <a:pt x="591" y="573"/>
                  </a:cubicBezTo>
                  <a:cubicBezTo>
                    <a:pt x="591" y="730"/>
                    <a:pt x="459" y="857"/>
                    <a:pt x="295" y="857"/>
                  </a:cubicBezTo>
                </a:path>
              </a:pathLst>
            </a:custGeom>
            <a:solidFill>
              <a:srgbClr val="363635"/>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PA-857-857517-Teaching-449776">
            <a:extLst>
              <a:ext uri="{FF2B5EF4-FFF2-40B4-BE49-F238E27FC236}">
                <a16:creationId xmlns:a16="http://schemas.microsoft.com/office/drawing/2014/main" xmlns="" id="{DA56E073-2709-4327-8A46-DDFD115A28B6}"/>
              </a:ext>
            </a:extLst>
          </p:cNvPr>
          <p:cNvGrpSpPr>
            <a:grpSpLocks noChangeAspect="1"/>
          </p:cNvGrpSpPr>
          <p:nvPr>
            <p:custDataLst>
              <p:tags r:id="rId2"/>
            </p:custDataLst>
          </p:nvPr>
        </p:nvGrpSpPr>
        <p:grpSpPr>
          <a:xfrm>
            <a:off x="1558415" y="3122938"/>
            <a:ext cx="4069607" cy="2880000"/>
            <a:chOff x="7617768" y="20730517"/>
            <a:chExt cx="1525982" cy="1400413"/>
          </a:xfrm>
          <a:solidFill>
            <a:srgbClr val="A32531"/>
          </a:solidFill>
        </p:grpSpPr>
        <p:sp>
          <p:nvSpPr>
            <p:cNvPr id="35" name="PA-任意多边形: 形状 3563">
              <a:extLst>
                <a:ext uri="{FF2B5EF4-FFF2-40B4-BE49-F238E27FC236}">
                  <a16:creationId xmlns:a16="http://schemas.microsoft.com/office/drawing/2014/main" xmlns="" id="{87FCF7EC-0F44-440E-8FC2-23ED271BAD53}"/>
                </a:ext>
              </a:extLst>
            </p:cNvPr>
            <p:cNvSpPr/>
            <p:nvPr>
              <p:custDataLst>
                <p:tags r:id="rId3"/>
              </p:custDataLst>
            </p:nvPr>
          </p:nvSpPr>
          <p:spPr>
            <a:xfrm>
              <a:off x="8802053" y="20857518"/>
              <a:ext cx="238125" cy="321469"/>
            </a:xfrm>
            <a:custGeom>
              <a:avLst/>
              <a:gdLst>
                <a:gd name="connsiteX0" fmla="*/ 133478 w 238125"/>
                <a:gd name="connsiteY0" fmla="*/ 2232 h 321468"/>
                <a:gd name="connsiteX1" fmla="*/ 105918 w 238125"/>
                <a:gd name="connsiteY1" fmla="*/ 2232 h 321468"/>
                <a:gd name="connsiteX2" fmla="*/ 93017 w 238125"/>
                <a:gd name="connsiteY2" fmla="*/ 3036 h 321468"/>
                <a:gd name="connsiteX3" fmla="*/ 3048 w 238125"/>
                <a:gd name="connsiteY3" fmla="*/ 118786 h 321468"/>
                <a:gd name="connsiteX4" fmla="*/ 16826 w 238125"/>
                <a:gd name="connsiteY4" fmla="*/ 228927 h 321468"/>
                <a:gd name="connsiteX5" fmla="*/ 119696 w 238125"/>
                <a:gd name="connsiteY5" fmla="*/ 319733 h 321468"/>
                <a:gd name="connsiteX6" fmla="*/ 222566 w 238125"/>
                <a:gd name="connsiteY6" fmla="*/ 228927 h 321468"/>
                <a:gd name="connsiteX7" fmla="*/ 236345 w 238125"/>
                <a:gd name="connsiteY7" fmla="*/ 118786 h 321468"/>
                <a:gd name="connsiteX8" fmla="*/ 237148 w 238125"/>
                <a:gd name="connsiteY8" fmla="*/ 105885 h 321468"/>
                <a:gd name="connsiteX9" fmla="*/ 133478 w 238125"/>
                <a:gd name="connsiteY9" fmla="*/ 2232 h 321468"/>
                <a:gd name="connsiteX10" fmla="*/ 173322 w 238125"/>
                <a:gd name="connsiteY10" fmla="*/ 110913 h 321468"/>
                <a:gd name="connsiteX11" fmla="*/ 159573 w 238125"/>
                <a:gd name="connsiteY11" fmla="*/ 221054 h 321468"/>
                <a:gd name="connsiteX12" fmla="*/ 124738 w 238125"/>
                <a:gd name="connsiteY12" fmla="*/ 255889 h 321468"/>
                <a:gd name="connsiteX13" fmla="*/ 79819 w 238125"/>
                <a:gd name="connsiteY13" fmla="*/ 221054 h 321468"/>
                <a:gd name="connsiteX14" fmla="*/ 66070 w 238125"/>
                <a:gd name="connsiteY14" fmla="*/ 110913 h 321468"/>
                <a:gd name="connsiteX15" fmla="*/ 65761 w 238125"/>
                <a:gd name="connsiteY15" fmla="*/ 105966 h 321468"/>
                <a:gd name="connsiteX16" fmla="*/ 105918 w 238125"/>
                <a:gd name="connsiteY16" fmla="*/ 65731 h 321468"/>
                <a:gd name="connsiteX17" fmla="*/ 133478 w 238125"/>
                <a:gd name="connsiteY17" fmla="*/ 65731 h 321468"/>
                <a:gd name="connsiteX18" fmla="*/ 138425 w 238125"/>
                <a:gd name="connsiteY18" fmla="*/ 66041 h 321468"/>
                <a:gd name="connsiteX19" fmla="*/ 173322 w 238125"/>
                <a:gd name="connsiteY19" fmla="*/ 110913 h 32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8125" h="321468">
                  <a:moveTo>
                    <a:pt x="133478" y="2232"/>
                  </a:moveTo>
                  <a:lnTo>
                    <a:pt x="105918" y="2232"/>
                  </a:lnTo>
                  <a:cubicBezTo>
                    <a:pt x="101604" y="2232"/>
                    <a:pt x="97294" y="2500"/>
                    <a:pt x="93017" y="3036"/>
                  </a:cubicBezTo>
                  <a:cubicBezTo>
                    <a:pt x="36209" y="10156"/>
                    <a:pt x="-4070" y="61978"/>
                    <a:pt x="3048" y="118786"/>
                  </a:cubicBezTo>
                  <a:lnTo>
                    <a:pt x="16826" y="228927"/>
                  </a:lnTo>
                  <a:cubicBezTo>
                    <a:pt x="23365" y="280776"/>
                    <a:pt x="67436" y="319680"/>
                    <a:pt x="119696" y="319733"/>
                  </a:cubicBezTo>
                  <a:cubicBezTo>
                    <a:pt x="171956" y="319680"/>
                    <a:pt x="216027" y="280779"/>
                    <a:pt x="222566" y="228927"/>
                  </a:cubicBezTo>
                  <a:lnTo>
                    <a:pt x="236345" y="118786"/>
                  </a:lnTo>
                  <a:cubicBezTo>
                    <a:pt x="236880" y="114505"/>
                    <a:pt x="237151" y="110198"/>
                    <a:pt x="237148" y="105885"/>
                  </a:cubicBezTo>
                  <a:cubicBezTo>
                    <a:pt x="237145" y="48634"/>
                    <a:pt x="190729" y="2226"/>
                    <a:pt x="133478" y="2232"/>
                  </a:cubicBezTo>
                  <a:close/>
                  <a:moveTo>
                    <a:pt x="173322" y="110913"/>
                  </a:moveTo>
                  <a:lnTo>
                    <a:pt x="159573" y="221054"/>
                  </a:lnTo>
                  <a:cubicBezTo>
                    <a:pt x="157272" y="239256"/>
                    <a:pt x="142937" y="253588"/>
                    <a:pt x="124738" y="255889"/>
                  </a:cubicBezTo>
                  <a:cubicBezTo>
                    <a:pt x="102715" y="258675"/>
                    <a:pt x="82602" y="243078"/>
                    <a:pt x="79819" y="221054"/>
                  </a:cubicBezTo>
                  <a:lnTo>
                    <a:pt x="66070" y="110913"/>
                  </a:lnTo>
                  <a:cubicBezTo>
                    <a:pt x="65865" y="109273"/>
                    <a:pt x="65761" y="107621"/>
                    <a:pt x="65761" y="105966"/>
                  </a:cubicBezTo>
                  <a:cubicBezTo>
                    <a:pt x="65740" y="83766"/>
                    <a:pt x="83718" y="65752"/>
                    <a:pt x="105918" y="65731"/>
                  </a:cubicBezTo>
                  <a:lnTo>
                    <a:pt x="133478" y="65731"/>
                  </a:lnTo>
                  <a:cubicBezTo>
                    <a:pt x="135132" y="65734"/>
                    <a:pt x="136781" y="65836"/>
                    <a:pt x="138425" y="66041"/>
                  </a:cubicBezTo>
                  <a:cubicBezTo>
                    <a:pt x="160451" y="68794"/>
                    <a:pt x="176075" y="88886"/>
                    <a:pt x="173322" y="110913"/>
                  </a:cubicBez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PA-任意多边形: 形状 3564">
              <a:extLst>
                <a:ext uri="{FF2B5EF4-FFF2-40B4-BE49-F238E27FC236}">
                  <a16:creationId xmlns:a16="http://schemas.microsoft.com/office/drawing/2014/main" xmlns="" id="{F7C09817-64D7-4F8D-B461-8EC7BD152312}"/>
                </a:ext>
              </a:extLst>
            </p:cNvPr>
            <p:cNvSpPr/>
            <p:nvPr>
              <p:custDataLst>
                <p:tags r:id="rId4"/>
              </p:custDataLst>
            </p:nvPr>
          </p:nvSpPr>
          <p:spPr>
            <a:xfrm>
              <a:off x="8506766" y="21101039"/>
              <a:ext cx="303609" cy="425648"/>
            </a:xfrm>
            <a:custGeom>
              <a:avLst/>
              <a:gdLst>
                <a:gd name="connsiteX0" fmla="*/ 272108 w 303609"/>
                <a:gd name="connsiteY0" fmla="*/ 2232 h 425648"/>
                <a:gd name="connsiteX1" fmla="*/ 195908 w 303609"/>
                <a:gd name="connsiteY1" fmla="*/ 107960 h 425648"/>
                <a:gd name="connsiteX2" fmla="*/ 97482 w 303609"/>
                <a:gd name="connsiteY2" fmla="*/ 107960 h 425648"/>
                <a:gd name="connsiteX3" fmla="*/ 2232 w 303609"/>
                <a:gd name="connsiteY3" fmla="*/ 203210 h 425648"/>
                <a:gd name="connsiteX4" fmla="*/ 97482 w 303609"/>
                <a:gd name="connsiteY4" fmla="*/ 298460 h 425648"/>
                <a:gd name="connsiteX5" fmla="*/ 192732 w 303609"/>
                <a:gd name="connsiteY5" fmla="*/ 298460 h 425648"/>
                <a:gd name="connsiteX6" fmla="*/ 192732 w 303609"/>
                <a:gd name="connsiteY6" fmla="*/ 425461 h 425648"/>
                <a:gd name="connsiteX7" fmla="*/ 256234 w 303609"/>
                <a:gd name="connsiteY7" fmla="*/ 425461 h 425648"/>
                <a:gd name="connsiteX8" fmla="*/ 256234 w 303609"/>
                <a:gd name="connsiteY8" fmla="*/ 266712 h 425648"/>
                <a:gd name="connsiteX9" fmla="*/ 224483 w 303609"/>
                <a:gd name="connsiteY9" fmla="*/ 234961 h 425648"/>
                <a:gd name="connsiteX10" fmla="*/ 97482 w 303609"/>
                <a:gd name="connsiteY10" fmla="*/ 234961 h 425648"/>
                <a:gd name="connsiteX11" fmla="*/ 65731 w 303609"/>
                <a:gd name="connsiteY11" fmla="*/ 203210 h 425648"/>
                <a:gd name="connsiteX12" fmla="*/ 97482 w 303609"/>
                <a:gd name="connsiteY12" fmla="*/ 171459 h 425648"/>
                <a:gd name="connsiteX13" fmla="*/ 224483 w 303609"/>
                <a:gd name="connsiteY13" fmla="*/ 171459 h 425648"/>
                <a:gd name="connsiteX14" fmla="*/ 256234 w 303609"/>
                <a:gd name="connsiteY14" fmla="*/ 139708 h 425648"/>
                <a:gd name="connsiteX15" fmla="*/ 303859 w 303609"/>
                <a:gd name="connsiteY15" fmla="*/ 57159 h 425648"/>
                <a:gd name="connsiteX16" fmla="*/ 272108 w 303609"/>
                <a:gd name="connsiteY16" fmla="*/ 2232 h 42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3609" h="425648">
                  <a:moveTo>
                    <a:pt x="272108" y="2232"/>
                  </a:moveTo>
                  <a:cubicBezTo>
                    <a:pt x="232815" y="25021"/>
                    <a:pt x="205100" y="63478"/>
                    <a:pt x="195908" y="107960"/>
                  </a:cubicBezTo>
                  <a:lnTo>
                    <a:pt x="97482" y="107960"/>
                  </a:lnTo>
                  <a:cubicBezTo>
                    <a:pt x="44878" y="107960"/>
                    <a:pt x="2232" y="150605"/>
                    <a:pt x="2232" y="203210"/>
                  </a:cubicBezTo>
                  <a:cubicBezTo>
                    <a:pt x="2232" y="255815"/>
                    <a:pt x="44878" y="298460"/>
                    <a:pt x="97482" y="298460"/>
                  </a:cubicBezTo>
                  <a:lnTo>
                    <a:pt x="192732" y="298460"/>
                  </a:lnTo>
                  <a:lnTo>
                    <a:pt x="192732" y="425461"/>
                  </a:lnTo>
                  <a:lnTo>
                    <a:pt x="256234" y="425461"/>
                  </a:lnTo>
                  <a:lnTo>
                    <a:pt x="256234" y="266712"/>
                  </a:lnTo>
                  <a:cubicBezTo>
                    <a:pt x="256234" y="249177"/>
                    <a:pt x="242018" y="234961"/>
                    <a:pt x="224483" y="234961"/>
                  </a:cubicBezTo>
                  <a:lnTo>
                    <a:pt x="97482" y="234961"/>
                  </a:lnTo>
                  <a:cubicBezTo>
                    <a:pt x="79948" y="234961"/>
                    <a:pt x="65731" y="220745"/>
                    <a:pt x="65731" y="203210"/>
                  </a:cubicBezTo>
                  <a:cubicBezTo>
                    <a:pt x="65731" y="185675"/>
                    <a:pt x="79948" y="171459"/>
                    <a:pt x="97482" y="171459"/>
                  </a:cubicBezTo>
                  <a:lnTo>
                    <a:pt x="224483" y="171459"/>
                  </a:lnTo>
                  <a:cubicBezTo>
                    <a:pt x="242018" y="171459"/>
                    <a:pt x="256234" y="157243"/>
                    <a:pt x="256234" y="139708"/>
                  </a:cubicBezTo>
                  <a:cubicBezTo>
                    <a:pt x="256318" y="105686"/>
                    <a:pt x="274445" y="74259"/>
                    <a:pt x="303859" y="57159"/>
                  </a:cubicBezTo>
                  <a:lnTo>
                    <a:pt x="272108" y="22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7" name="PA-任意多边形: 形状 3565">
              <a:extLst>
                <a:ext uri="{FF2B5EF4-FFF2-40B4-BE49-F238E27FC236}">
                  <a16:creationId xmlns:a16="http://schemas.microsoft.com/office/drawing/2014/main" xmlns="" id="{6A00903C-630F-4A00-B221-CDC125E81F3B}"/>
                </a:ext>
              </a:extLst>
            </p:cNvPr>
            <p:cNvSpPr/>
            <p:nvPr>
              <p:custDataLst>
                <p:tags r:id="rId5"/>
              </p:custDataLst>
            </p:nvPr>
          </p:nvSpPr>
          <p:spPr>
            <a:xfrm>
              <a:off x="8354819" y="20994622"/>
              <a:ext cx="244078" cy="267891"/>
            </a:xfrm>
            <a:custGeom>
              <a:avLst/>
              <a:gdLst>
                <a:gd name="connsiteX0" fmla="*/ 3148 w 244078"/>
                <a:gd name="connsiteY0" fmla="*/ 44454 h 267890"/>
                <a:gd name="connsiteX1" fmla="*/ 51340 w 244078"/>
                <a:gd name="connsiteY1" fmla="*/ 3148 h 267890"/>
                <a:gd name="connsiteX2" fmla="*/ 241853 w 244078"/>
                <a:gd name="connsiteY2" fmla="*/ 225422 h 267890"/>
                <a:gd name="connsiteX3" fmla="*/ 193661 w 244078"/>
                <a:gd name="connsiteY3" fmla="*/ 266728 h 267890"/>
              </a:gdLst>
              <a:ahLst/>
              <a:cxnLst>
                <a:cxn ang="0">
                  <a:pos x="connsiteX0" y="connsiteY0"/>
                </a:cxn>
                <a:cxn ang="0">
                  <a:pos x="connsiteX1" y="connsiteY1"/>
                </a:cxn>
                <a:cxn ang="0">
                  <a:pos x="connsiteX2" y="connsiteY2"/>
                </a:cxn>
                <a:cxn ang="0">
                  <a:pos x="connsiteX3" y="connsiteY3"/>
                </a:cxn>
              </a:cxnLst>
              <a:rect l="l" t="t" r="r" b="b"/>
              <a:pathLst>
                <a:path w="244078" h="267890">
                  <a:moveTo>
                    <a:pt x="3148" y="44454"/>
                  </a:moveTo>
                  <a:lnTo>
                    <a:pt x="51340" y="3148"/>
                  </a:lnTo>
                  <a:lnTo>
                    <a:pt x="241853" y="225422"/>
                  </a:lnTo>
                  <a:lnTo>
                    <a:pt x="193661" y="266728"/>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8" name="PA-任意多边形: 形状 3566">
              <a:extLst>
                <a:ext uri="{FF2B5EF4-FFF2-40B4-BE49-F238E27FC236}">
                  <a16:creationId xmlns:a16="http://schemas.microsoft.com/office/drawing/2014/main" xmlns="" id="{F2BB376A-9E8A-421C-BF40-12E320C76E4B}"/>
                </a:ext>
              </a:extLst>
            </p:cNvPr>
            <p:cNvSpPr/>
            <p:nvPr>
              <p:custDataLst>
                <p:tags r:id="rId6"/>
              </p:custDataLst>
            </p:nvPr>
          </p:nvSpPr>
          <p:spPr>
            <a:xfrm>
              <a:off x="8221017" y="21587762"/>
              <a:ext cx="255984" cy="214313"/>
            </a:xfrm>
            <a:custGeom>
              <a:avLst/>
              <a:gdLst>
                <a:gd name="connsiteX0" fmla="*/ 223881 w 255984"/>
                <a:gd name="connsiteY0" fmla="*/ 44552 h 214312"/>
                <a:gd name="connsiteX1" fmla="*/ 44552 w 255984"/>
                <a:gd name="connsiteY1" fmla="*/ 34586 h 214312"/>
                <a:gd name="connsiteX2" fmla="*/ 34586 w 255984"/>
                <a:gd name="connsiteY2" fmla="*/ 213915 h 214312"/>
                <a:gd name="connsiteX3" fmla="*/ 81893 w 255984"/>
                <a:gd name="connsiteY3" fmla="*/ 171562 h 214312"/>
                <a:gd name="connsiteX4" fmla="*/ 81893 w 255984"/>
                <a:gd name="connsiteY4" fmla="*/ 86914 h 214312"/>
                <a:gd name="connsiteX5" fmla="*/ 171556 w 255984"/>
                <a:gd name="connsiteY5" fmla="*/ 81899 h 214312"/>
                <a:gd name="connsiteX6" fmla="*/ 176571 w 255984"/>
                <a:gd name="connsiteY6" fmla="*/ 171562 h 214312"/>
                <a:gd name="connsiteX7" fmla="*/ 223878 w 255984"/>
                <a:gd name="connsiteY7" fmla="*/ 213915 h 214312"/>
                <a:gd name="connsiteX8" fmla="*/ 223881 w 255984"/>
                <a:gd name="connsiteY8" fmla="*/ 44552 h 214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5984" h="214312">
                  <a:moveTo>
                    <a:pt x="223881" y="44552"/>
                  </a:moveTo>
                  <a:cubicBezTo>
                    <a:pt x="177113" y="-7720"/>
                    <a:pt x="96823" y="-12182"/>
                    <a:pt x="44552" y="34586"/>
                  </a:cubicBezTo>
                  <a:cubicBezTo>
                    <a:pt x="-7720" y="81354"/>
                    <a:pt x="-12182" y="161644"/>
                    <a:pt x="34586" y="213915"/>
                  </a:cubicBezTo>
                  <a:lnTo>
                    <a:pt x="81893" y="171562"/>
                  </a:lnTo>
                  <a:cubicBezTo>
                    <a:pt x="60345" y="147460"/>
                    <a:pt x="60345" y="111015"/>
                    <a:pt x="81893" y="86914"/>
                  </a:cubicBezTo>
                  <a:cubicBezTo>
                    <a:pt x="105268" y="60768"/>
                    <a:pt x="145410" y="58524"/>
                    <a:pt x="171556" y="81899"/>
                  </a:cubicBezTo>
                  <a:cubicBezTo>
                    <a:pt x="197702" y="105274"/>
                    <a:pt x="199946" y="145416"/>
                    <a:pt x="176571" y="171562"/>
                  </a:cubicBezTo>
                  <a:lnTo>
                    <a:pt x="223878" y="213915"/>
                  </a:lnTo>
                  <a:cubicBezTo>
                    <a:pt x="267017" y="165701"/>
                    <a:pt x="267017" y="92766"/>
                    <a:pt x="223881" y="44552"/>
                  </a:cubicBez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形状 3567">
              <a:extLst>
                <a:ext uri="{FF2B5EF4-FFF2-40B4-BE49-F238E27FC236}">
                  <a16:creationId xmlns:a16="http://schemas.microsoft.com/office/drawing/2014/main" xmlns="" id="{FCBF3C84-2FBF-4C02-827D-F6ED4455EA41}"/>
                </a:ext>
              </a:extLst>
            </p:cNvPr>
            <p:cNvSpPr/>
            <p:nvPr>
              <p:custDataLst>
                <p:tags r:id="rId7"/>
              </p:custDataLst>
            </p:nvPr>
          </p:nvSpPr>
          <p:spPr>
            <a:xfrm>
              <a:off x="8125766" y="21746519"/>
              <a:ext cx="446484" cy="383977"/>
            </a:xfrm>
            <a:custGeom>
              <a:avLst/>
              <a:gdLst>
                <a:gd name="connsiteX0" fmla="*/ 224483 w 446484"/>
                <a:gd name="connsiteY0" fmla="*/ 2232 h 383976"/>
                <a:gd name="connsiteX1" fmla="*/ 2232 w 446484"/>
                <a:gd name="connsiteY1" fmla="*/ 224483 h 383976"/>
                <a:gd name="connsiteX2" fmla="*/ 2232 w 446484"/>
                <a:gd name="connsiteY2" fmla="*/ 383232 h 383976"/>
                <a:gd name="connsiteX3" fmla="*/ 65734 w 446484"/>
                <a:gd name="connsiteY3" fmla="*/ 383232 h 383976"/>
                <a:gd name="connsiteX4" fmla="*/ 65734 w 446484"/>
                <a:gd name="connsiteY4" fmla="*/ 224483 h 383976"/>
                <a:gd name="connsiteX5" fmla="*/ 224483 w 446484"/>
                <a:gd name="connsiteY5" fmla="*/ 65731 h 383976"/>
                <a:gd name="connsiteX6" fmla="*/ 383232 w 446484"/>
                <a:gd name="connsiteY6" fmla="*/ 224480 h 383976"/>
                <a:gd name="connsiteX7" fmla="*/ 383232 w 446484"/>
                <a:gd name="connsiteY7" fmla="*/ 383229 h 383976"/>
                <a:gd name="connsiteX8" fmla="*/ 446734 w 446484"/>
                <a:gd name="connsiteY8" fmla="*/ 383229 h 383976"/>
                <a:gd name="connsiteX9" fmla="*/ 446734 w 446484"/>
                <a:gd name="connsiteY9" fmla="*/ 224480 h 383976"/>
                <a:gd name="connsiteX10" fmla="*/ 224483 w 446484"/>
                <a:gd name="connsiteY10" fmla="*/ 2232 h 383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484" h="383976">
                  <a:moveTo>
                    <a:pt x="224483" y="2232"/>
                  </a:moveTo>
                  <a:cubicBezTo>
                    <a:pt x="101739" y="2232"/>
                    <a:pt x="2232" y="101736"/>
                    <a:pt x="2232" y="224483"/>
                  </a:cubicBezTo>
                  <a:lnTo>
                    <a:pt x="2232" y="383232"/>
                  </a:lnTo>
                  <a:lnTo>
                    <a:pt x="65734" y="383232"/>
                  </a:lnTo>
                  <a:lnTo>
                    <a:pt x="65734" y="224483"/>
                  </a:lnTo>
                  <a:cubicBezTo>
                    <a:pt x="65734" y="136806"/>
                    <a:pt x="136809" y="65731"/>
                    <a:pt x="224483" y="65731"/>
                  </a:cubicBezTo>
                  <a:cubicBezTo>
                    <a:pt x="312158" y="65731"/>
                    <a:pt x="383232" y="136806"/>
                    <a:pt x="383232" y="224480"/>
                  </a:cubicBezTo>
                  <a:lnTo>
                    <a:pt x="383232" y="383229"/>
                  </a:lnTo>
                  <a:lnTo>
                    <a:pt x="446734" y="383229"/>
                  </a:lnTo>
                  <a:lnTo>
                    <a:pt x="446734" y="224480"/>
                  </a:lnTo>
                  <a:cubicBezTo>
                    <a:pt x="446734" y="101736"/>
                    <a:pt x="347231" y="2232"/>
                    <a:pt x="224483" y="2232"/>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0" name="PA-任意多边形: 形状 3568">
              <a:extLst>
                <a:ext uri="{FF2B5EF4-FFF2-40B4-BE49-F238E27FC236}">
                  <a16:creationId xmlns:a16="http://schemas.microsoft.com/office/drawing/2014/main" xmlns="" id="{649560CD-AEE3-4661-91A8-11A570D7AFC2}"/>
                </a:ext>
              </a:extLst>
            </p:cNvPr>
            <p:cNvSpPr/>
            <p:nvPr>
              <p:custDataLst>
                <p:tags r:id="rId8"/>
              </p:custDataLst>
            </p:nvPr>
          </p:nvSpPr>
          <p:spPr>
            <a:xfrm>
              <a:off x="8411519" y="21968767"/>
              <a:ext cx="65484" cy="160734"/>
            </a:xfrm>
            <a:custGeom>
              <a:avLst/>
              <a:gdLst>
                <a:gd name="connsiteX0" fmla="*/ 2232 w 65484"/>
                <a:gd name="connsiteY0" fmla="*/ 2232 h 160734"/>
                <a:gd name="connsiteX1" fmla="*/ 65731 w 65484"/>
                <a:gd name="connsiteY1" fmla="*/ 2232 h 160734"/>
                <a:gd name="connsiteX2" fmla="*/ 65731 w 65484"/>
                <a:gd name="connsiteY2" fmla="*/ 160981 h 160734"/>
                <a:gd name="connsiteX3" fmla="*/ 2232 w 65484"/>
                <a:gd name="connsiteY3" fmla="*/ 160981 h 160734"/>
              </a:gdLst>
              <a:ahLst/>
              <a:cxnLst>
                <a:cxn ang="0">
                  <a:pos x="connsiteX0" y="connsiteY0"/>
                </a:cxn>
                <a:cxn ang="0">
                  <a:pos x="connsiteX1" y="connsiteY1"/>
                </a:cxn>
                <a:cxn ang="0">
                  <a:pos x="connsiteX2" y="connsiteY2"/>
                </a:cxn>
                <a:cxn ang="0">
                  <a:pos x="connsiteX3" y="connsiteY3"/>
                </a:cxn>
              </a:cxnLst>
              <a:rect l="l" t="t" r="r" b="b"/>
              <a:pathLst>
                <a:path w="65484" h="160734">
                  <a:moveTo>
                    <a:pt x="2232" y="2232"/>
                  </a:moveTo>
                  <a:lnTo>
                    <a:pt x="65731" y="2232"/>
                  </a:lnTo>
                  <a:lnTo>
                    <a:pt x="65731" y="160981"/>
                  </a:lnTo>
                  <a:lnTo>
                    <a:pt x="2232" y="16098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0" name="PA-任意多边形: 形状 3569">
              <a:extLst>
                <a:ext uri="{FF2B5EF4-FFF2-40B4-BE49-F238E27FC236}">
                  <a16:creationId xmlns:a16="http://schemas.microsoft.com/office/drawing/2014/main" xmlns="" id="{E7E22809-8A62-43BF-9621-623DAB0DA5C2}"/>
                </a:ext>
              </a:extLst>
            </p:cNvPr>
            <p:cNvSpPr/>
            <p:nvPr>
              <p:custDataLst>
                <p:tags r:id="rId9"/>
              </p:custDataLst>
            </p:nvPr>
          </p:nvSpPr>
          <p:spPr>
            <a:xfrm>
              <a:off x="7840017" y="21587762"/>
              <a:ext cx="255984" cy="214313"/>
            </a:xfrm>
            <a:custGeom>
              <a:avLst/>
              <a:gdLst>
                <a:gd name="connsiteX0" fmla="*/ 223881 w 255984"/>
                <a:gd name="connsiteY0" fmla="*/ 44552 h 214312"/>
                <a:gd name="connsiteX1" fmla="*/ 44552 w 255984"/>
                <a:gd name="connsiteY1" fmla="*/ 34586 h 214312"/>
                <a:gd name="connsiteX2" fmla="*/ 34586 w 255984"/>
                <a:gd name="connsiteY2" fmla="*/ 213915 h 214312"/>
                <a:gd name="connsiteX3" fmla="*/ 81893 w 255984"/>
                <a:gd name="connsiteY3" fmla="*/ 171562 h 214312"/>
                <a:gd name="connsiteX4" fmla="*/ 81893 w 255984"/>
                <a:gd name="connsiteY4" fmla="*/ 86914 h 214312"/>
                <a:gd name="connsiteX5" fmla="*/ 171556 w 255984"/>
                <a:gd name="connsiteY5" fmla="*/ 81899 h 214312"/>
                <a:gd name="connsiteX6" fmla="*/ 176571 w 255984"/>
                <a:gd name="connsiteY6" fmla="*/ 171562 h 214312"/>
                <a:gd name="connsiteX7" fmla="*/ 223878 w 255984"/>
                <a:gd name="connsiteY7" fmla="*/ 213915 h 214312"/>
                <a:gd name="connsiteX8" fmla="*/ 223881 w 255984"/>
                <a:gd name="connsiteY8" fmla="*/ 44552 h 214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5984" h="214312">
                  <a:moveTo>
                    <a:pt x="223881" y="44552"/>
                  </a:moveTo>
                  <a:cubicBezTo>
                    <a:pt x="177113" y="-7720"/>
                    <a:pt x="96823" y="-12182"/>
                    <a:pt x="44552" y="34586"/>
                  </a:cubicBezTo>
                  <a:cubicBezTo>
                    <a:pt x="-7720" y="81354"/>
                    <a:pt x="-12182" y="161644"/>
                    <a:pt x="34586" y="213915"/>
                  </a:cubicBezTo>
                  <a:lnTo>
                    <a:pt x="81893" y="171562"/>
                  </a:lnTo>
                  <a:cubicBezTo>
                    <a:pt x="60345" y="147460"/>
                    <a:pt x="60345" y="111015"/>
                    <a:pt x="81893" y="86914"/>
                  </a:cubicBezTo>
                  <a:cubicBezTo>
                    <a:pt x="105268" y="60768"/>
                    <a:pt x="145410" y="58524"/>
                    <a:pt x="171556" y="81899"/>
                  </a:cubicBezTo>
                  <a:cubicBezTo>
                    <a:pt x="197702" y="105274"/>
                    <a:pt x="199946" y="145416"/>
                    <a:pt x="176571" y="171562"/>
                  </a:cubicBezTo>
                  <a:lnTo>
                    <a:pt x="223878" y="213915"/>
                  </a:lnTo>
                  <a:cubicBezTo>
                    <a:pt x="267017" y="165701"/>
                    <a:pt x="267017" y="92766"/>
                    <a:pt x="223881" y="44552"/>
                  </a:cubicBez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3" name="PA-任意多边形: 形状 3570">
              <a:extLst>
                <a:ext uri="{FF2B5EF4-FFF2-40B4-BE49-F238E27FC236}">
                  <a16:creationId xmlns:a16="http://schemas.microsoft.com/office/drawing/2014/main" xmlns="" id="{F741FBD6-A935-40D5-A44D-B2ED3CA4C981}"/>
                </a:ext>
              </a:extLst>
            </p:cNvPr>
            <p:cNvSpPr/>
            <p:nvPr>
              <p:custDataLst>
                <p:tags r:id="rId10"/>
              </p:custDataLst>
            </p:nvPr>
          </p:nvSpPr>
          <p:spPr>
            <a:xfrm>
              <a:off x="7744766" y="21746519"/>
              <a:ext cx="446484" cy="383977"/>
            </a:xfrm>
            <a:custGeom>
              <a:avLst/>
              <a:gdLst>
                <a:gd name="connsiteX0" fmla="*/ 224483 w 446484"/>
                <a:gd name="connsiteY0" fmla="*/ 2232 h 383976"/>
                <a:gd name="connsiteX1" fmla="*/ 2232 w 446484"/>
                <a:gd name="connsiteY1" fmla="*/ 224483 h 383976"/>
                <a:gd name="connsiteX2" fmla="*/ 2232 w 446484"/>
                <a:gd name="connsiteY2" fmla="*/ 383232 h 383976"/>
                <a:gd name="connsiteX3" fmla="*/ 65734 w 446484"/>
                <a:gd name="connsiteY3" fmla="*/ 383232 h 383976"/>
                <a:gd name="connsiteX4" fmla="*/ 65734 w 446484"/>
                <a:gd name="connsiteY4" fmla="*/ 224483 h 383976"/>
                <a:gd name="connsiteX5" fmla="*/ 224483 w 446484"/>
                <a:gd name="connsiteY5" fmla="*/ 65731 h 383976"/>
                <a:gd name="connsiteX6" fmla="*/ 383232 w 446484"/>
                <a:gd name="connsiteY6" fmla="*/ 224480 h 383976"/>
                <a:gd name="connsiteX7" fmla="*/ 383232 w 446484"/>
                <a:gd name="connsiteY7" fmla="*/ 383229 h 383976"/>
                <a:gd name="connsiteX8" fmla="*/ 446734 w 446484"/>
                <a:gd name="connsiteY8" fmla="*/ 383229 h 383976"/>
                <a:gd name="connsiteX9" fmla="*/ 446734 w 446484"/>
                <a:gd name="connsiteY9" fmla="*/ 224480 h 383976"/>
                <a:gd name="connsiteX10" fmla="*/ 224483 w 446484"/>
                <a:gd name="connsiteY10" fmla="*/ 2232 h 383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484" h="383976">
                  <a:moveTo>
                    <a:pt x="224483" y="2232"/>
                  </a:moveTo>
                  <a:cubicBezTo>
                    <a:pt x="101739" y="2232"/>
                    <a:pt x="2232" y="101736"/>
                    <a:pt x="2232" y="224483"/>
                  </a:cubicBezTo>
                  <a:lnTo>
                    <a:pt x="2232" y="383232"/>
                  </a:lnTo>
                  <a:lnTo>
                    <a:pt x="65734" y="383232"/>
                  </a:lnTo>
                  <a:lnTo>
                    <a:pt x="65734" y="224483"/>
                  </a:lnTo>
                  <a:cubicBezTo>
                    <a:pt x="65734" y="136806"/>
                    <a:pt x="136809" y="65731"/>
                    <a:pt x="224483" y="65731"/>
                  </a:cubicBezTo>
                  <a:cubicBezTo>
                    <a:pt x="312158" y="65731"/>
                    <a:pt x="383232" y="136806"/>
                    <a:pt x="383232" y="224480"/>
                  </a:cubicBezTo>
                  <a:lnTo>
                    <a:pt x="383232" y="383229"/>
                  </a:lnTo>
                  <a:lnTo>
                    <a:pt x="446734" y="383229"/>
                  </a:lnTo>
                  <a:lnTo>
                    <a:pt x="446734" y="224480"/>
                  </a:lnTo>
                  <a:cubicBezTo>
                    <a:pt x="446734" y="101736"/>
                    <a:pt x="347231" y="2232"/>
                    <a:pt x="224483" y="2232"/>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9" name="PA-任意多边形: 形状 3571">
              <a:extLst>
                <a:ext uri="{FF2B5EF4-FFF2-40B4-BE49-F238E27FC236}">
                  <a16:creationId xmlns:a16="http://schemas.microsoft.com/office/drawing/2014/main" xmlns="" id="{BC0BE312-299D-41FF-99E7-65531E1E8BF1}"/>
                </a:ext>
              </a:extLst>
            </p:cNvPr>
            <p:cNvSpPr/>
            <p:nvPr>
              <p:custDataLst>
                <p:tags r:id="rId11"/>
              </p:custDataLst>
            </p:nvPr>
          </p:nvSpPr>
          <p:spPr>
            <a:xfrm>
              <a:off x="7840019" y="21968767"/>
              <a:ext cx="65484" cy="160734"/>
            </a:xfrm>
            <a:custGeom>
              <a:avLst/>
              <a:gdLst>
                <a:gd name="connsiteX0" fmla="*/ 2232 w 65484"/>
                <a:gd name="connsiteY0" fmla="*/ 2232 h 160734"/>
                <a:gd name="connsiteX1" fmla="*/ 65731 w 65484"/>
                <a:gd name="connsiteY1" fmla="*/ 2232 h 160734"/>
                <a:gd name="connsiteX2" fmla="*/ 65731 w 65484"/>
                <a:gd name="connsiteY2" fmla="*/ 160981 h 160734"/>
                <a:gd name="connsiteX3" fmla="*/ 2232 w 65484"/>
                <a:gd name="connsiteY3" fmla="*/ 160981 h 160734"/>
              </a:gdLst>
              <a:ahLst/>
              <a:cxnLst>
                <a:cxn ang="0">
                  <a:pos x="connsiteX0" y="connsiteY0"/>
                </a:cxn>
                <a:cxn ang="0">
                  <a:pos x="connsiteX1" y="connsiteY1"/>
                </a:cxn>
                <a:cxn ang="0">
                  <a:pos x="connsiteX2" y="connsiteY2"/>
                </a:cxn>
                <a:cxn ang="0">
                  <a:pos x="connsiteX3" y="connsiteY3"/>
                </a:cxn>
              </a:cxnLst>
              <a:rect l="l" t="t" r="r" b="b"/>
              <a:pathLst>
                <a:path w="65484" h="160734">
                  <a:moveTo>
                    <a:pt x="2232" y="2232"/>
                  </a:moveTo>
                  <a:lnTo>
                    <a:pt x="65731" y="2232"/>
                  </a:lnTo>
                  <a:lnTo>
                    <a:pt x="65731" y="160981"/>
                  </a:lnTo>
                  <a:lnTo>
                    <a:pt x="2232" y="16098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0" name="PA-任意多边形: 形状 3572">
              <a:extLst>
                <a:ext uri="{FF2B5EF4-FFF2-40B4-BE49-F238E27FC236}">
                  <a16:creationId xmlns:a16="http://schemas.microsoft.com/office/drawing/2014/main" xmlns="" id="{4023DE35-B34F-4D92-B030-B22B05C443D0}"/>
                </a:ext>
              </a:extLst>
            </p:cNvPr>
            <p:cNvSpPr/>
            <p:nvPr>
              <p:custDataLst>
                <p:tags r:id="rId12"/>
              </p:custDataLst>
            </p:nvPr>
          </p:nvSpPr>
          <p:spPr>
            <a:xfrm>
              <a:off x="8823665" y="21799445"/>
              <a:ext cx="2977" cy="2977"/>
            </a:xfrm>
            <a:custGeom>
              <a:avLst/>
              <a:gdLst>
                <a:gd name="connsiteX0" fmla="*/ 2232 w 2976"/>
                <a:gd name="connsiteY0" fmla="*/ 2232 h 2976"/>
                <a:gd name="connsiteX1" fmla="*/ 2232 w 2976"/>
                <a:gd name="connsiteY1" fmla="*/ 2232 h 2976"/>
                <a:gd name="connsiteX2" fmla="*/ 2232 w 2976"/>
                <a:gd name="connsiteY2" fmla="*/ 2232 h 2976"/>
              </a:gdLst>
              <a:ahLst/>
              <a:cxnLst>
                <a:cxn ang="0">
                  <a:pos x="connsiteX0" y="connsiteY0"/>
                </a:cxn>
                <a:cxn ang="0">
                  <a:pos x="connsiteX1" y="connsiteY1"/>
                </a:cxn>
                <a:cxn ang="0">
                  <a:pos x="connsiteX2" y="connsiteY2"/>
                </a:cxn>
              </a:cxnLst>
              <a:rect l="l" t="t" r="r" b="b"/>
              <a:pathLst>
                <a:path w="2976" h="2976">
                  <a:moveTo>
                    <a:pt x="2232" y="2232"/>
                  </a:moveTo>
                  <a:lnTo>
                    <a:pt x="2232" y="2232"/>
                  </a:lnTo>
                  <a:lnTo>
                    <a:pt x="2232" y="22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 name="PA-任意多边形: 形状 3573">
              <a:extLst>
                <a:ext uri="{FF2B5EF4-FFF2-40B4-BE49-F238E27FC236}">
                  <a16:creationId xmlns:a16="http://schemas.microsoft.com/office/drawing/2014/main" xmlns="" id="{B53BF427-CB95-4E89-8DA8-C2B2431B6B0D}"/>
                </a:ext>
              </a:extLst>
            </p:cNvPr>
            <p:cNvSpPr/>
            <p:nvPr>
              <p:custDataLst>
                <p:tags r:id="rId13"/>
              </p:custDataLst>
            </p:nvPr>
          </p:nvSpPr>
          <p:spPr>
            <a:xfrm>
              <a:off x="8602017" y="21587762"/>
              <a:ext cx="255984" cy="214313"/>
            </a:xfrm>
            <a:custGeom>
              <a:avLst/>
              <a:gdLst>
                <a:gd name="connsiteX0" fmla="*/ 223881 w 255984"/>
                <a:gd name="connsiteY0" fmla="*/ 44552 h 214312"/>
                <a:gd name="connsiteX1" fmla="*/ 44552 w 255984"/>
                <a:gd name="connsiteY1" fmla="*/ 34586 h 214312"/>
                <a:gd name="connsiteX2" fmla="*/ 34586 w 255984"/>
                <a:gd name="connsiteY2" fmla="*/ 213915 h 214312"/>
                <a:gd name="connsiteX3" fmla="*/ 81893 w 255984"/>
                <a:gd name="connsiteY3" fmla="*/ 171562 h 214312"/>
                <a:gd name="connsiteX4" fmla="*/ 81893 w 255984"/>
                <a:gd name="connsiteY4" fmla="*/ 86914 h 214312"/>
                <a:gd name="connsiteX5" fmla="*/ 171556 w 255984"/>
                <a:gd name="connsiteY5" fmla="*/ 81899 h 214312"/>
                <a:gd name="connsiteX6" fmla="*/ 176571 w 255984"/>
                <a:gd name="connsiteY6" fmla="*/ 171562 h 214312"/>
                <a:gd name="connsiteX7" fmla="*/ 223878 w 255984"/>
                <a:gd name="connsiteY7" fmla="*/ 213915 h 214312"/>
                <a:gd name="connsiteX8" fmla="*/ 223881 w 255984"/>
                <a:gd name="connsiteY8" fmla="*/ 44552 h 214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5984" h="214312">
                  <a:moveTo>
                    <a:pt x="223881" y="44552"/>
                  </a:moveTo>
                  <a:cubicBezTo>
                    <a:pt x="177113" y="-7720"/>
                    <a:pt x="96823" y="-12182"/>
                    <a:pt x="44552" y="34586"/>
                  </a:cubicBezTo>
                  <a:cubicBezTo>
                    <a:pt x="-7720" y="81354"/>
                    <a:pt x="-12182" y="161644"/>
                    <a:pt x="34586" y="213915"/>
                  </a:cubicBezTo>
                  <a:lnTo>
                    <a:pt x="81893" y="171562"/>
                  </a:lnTo>
                  <a:cubicBezTo>
                    <a:pt x="60345" y="147460"/>
                    <a:pt x="60345" y="111015"/>
                    <a:pt x="81893" y="86914"/>
                  </a:cubicBezTo>
                  <a:cubicBezTo>
                    <a:pt x="105268" y="60768"/>
                    <a:pt x="145410" y="58524"/>
                    <a:pt x="171556" y="81899"/>
                  </a:cubicBezTo>
                  <a:cubicBezTo>
                    <a:pt x="197702" y="105274"/>
                    <a:pt x="199946" y="145416"/>
                    <a:pt x="176571" y="171562"/>
                  </a:cubicBezTo>
                  <a:lnTo>
                    <a:pt x="223878" y="213915"/>
                  </a:lnTo>
                  <a:cubicBezTo>
                    <a:pt x="267017" y="165701"/>
                    <a:pt x="267017" y="92766"/>
                    <a:pt x="223881" y="44552"/>
                  </a:cubicBez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 name="PA-任意多边形: 形状 3574">
              <a:extLst>
                <a:ext uri="{FF2B5EF4-FFF2-40B4-BE49-F238E27FC236}">
                  <a16:creationId xmlns:a16="http://schemas.microsoft.com/office/drawing/2014/main" xmlns="" id="{5B1B054A-4E28-4AFD-A082-6F811773126D}"/>
                </a:ext>
              </a:extLst>
            </p:cNvPr>
            <p:cNvSpPr/>
            <p:nvPr>
              <p:custDataLst>
                <p:tags r:id="rId14"/>
              </p:custDataLst>
            </p:nvPr>
          </p:nvSpPr>
          <p:spPr>
            <a:xfrm>
              <a:off x="8506766" y="21101039"/>
              <a:ext cx="636984" cy="1029891"/>
            </a:xfrm>
            <a:custGeom>
              <a:avLst/>
              <a:gdLst>
                <a:gd name="connsiteX0" fmla="*/ 557859 w 636984"/>
                <a:gd name="connsiteY0" fmla="*/ 2232 h 1029890"/>
                <a:gd name="connsiteX1" fmla="*/ 526107 w 636984"/>
                <a:gd name="connsiteY1" fmla="*/ 57159 h 1029890"/>
                <a:gd name="connsiteX2" fmla="*/ 573732 w 636984"/>
                <a:gd name="connsiteY2" fmla="*/ 139708 h 1029890"/>
                <a:gd name="connsiteX3" fmla="*/ 573732 w 636984"/>
                <a:gd name="connsiteY3" fmla="*/ 965207 h 1029890"/>
                <a:gd name="connsiteX4" fmla="*/ 446734 w 636984"/>
                <a:gd name="connsiteY4" fmla="*/ 965207 h 1029890"/>
                <a:gd name="connsiteX5" fmla="*/ 446734 w 636984"/>
                <a:gd name="connsiteY5" fmla="*/ 869957 h 1029890"/>
                <a:gd name="connsiteX6" fmla="*/ 224483 w 636984"/>
                <a:gd name="connsiteY6" fmla="*/ 647706 h 1029890"/>
                <a:gd name="connsiteX7" fmla="*/ 2232 w 636984"/>
                <a:gd name="connsiteY7" fmla="*/ 869957 h 1029890"/>
                <a:gd name="connsiteX8" fmla="*/ 2232 w 636984"/>
                <a:gd name="connsiteY8" fmla="*/ 1028706 h 1029890"/>
                <a:gd name="connsiteX9" fmla="*/ 65734 w 636984"/>
                <a:gd name="connsiteY9" fmla="*/ 1028706 h 1029890"/>
                <a:gd name="connsiteX10" fmla="*/ 65734 w 636984"/>
                <a:gd name="connsiteY10" fmla="*/ 869957 h 1029890"/>
                <a:gd name="connsiteX11" fmla="*/ 224483 w 636984"/>
                <a:gd name="connsiteY11" fmla="*/ 711211 h 1029890"/>
                <a:gd name="connsiteX12" fmla="*/ 383232 w 636984"/>
                <a:gd name="connsiteY12" fmla="*/ 869960 h 1029890"/>
                <a:gd name="connsiteX13" fmla="*/ 383232 w 636984"/>
                <a:gd name="connsiteY13" fmla="*/ 996961 h 1029890"/>
                <a:gd name="connsiteX14" fmla="*/ 414983 w 636984"/>
                <a:gd name="connsiteY14" fmla="*/ 1028712 h 1029890"/>
                <a:gd name="connsiteX15" fmla="*/ 605484 w 636984"/>
                <a:gd name="connsiteY15" fmla="*/ 1028712 h 1029890"/>
                <a:gd name="connsiteX16" fmla="*/ 637234 w 636984"/>
                <a:gd name="connsiteY16" fmla="*/ 996961 h 1029890"/>
                <a:gd name="connsiteX17" fmla="*/ 637234 w 636984"/>
                <a:gd name="connsiteY17" fmla="*/ 139711 h 1029890"/>
                <a:gd name="connsiteX18" fmla="*/ 557859 w 636984"/>
                <a:gd name="connsiteY18" fmla="*/ 2232 h 1029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36984" h="1029890">
                  <a:moveTo>
                    <a:pt x="557859" y="2232"/>
                  </a:moveTo>
                  <a:lnTo>
                    <a:pt x="526107" y="57159"/>
                  </a:lnTo>
                  <a:cubicBezTo>
                    <a:pt x="555522" y="74262"/>
                    <a:pt x="573649" y="105686"/>
                    <a:pt x="573732" y="139708"/>
                  </a:cubicBezTo>
                  <a:lnTo>
                    <a:pt x="573732" y="965207"/>
                  </a:lnTo>
                  <a:lnTo>
                    <a:pt x="446734" y="965207"/>
                  </a:lnTo>
                  <a:lnTo>
                    <a:pt x="446734" y="869957"/>
                  </a:lnTo>
                  <a:cubicBezTo>
                    <a:pt x="446734" y="747212"/>
                    <a:pt x="347231" y="647706"/>
                    <a:pt x="224483" y="647706"/>
                  </a:cubicBezTo>
                  <a:cubicBezTo>
                    <a:pt x="101739" y="647706"/>
                    <a:pt x="2232" y="747209"/>
                    <a:pt x="2232" y="869957"/>
                  </a:cubicBezTo>
                  <a:lnTo>
                    <a:pt x="2232" y="1028706"/>
                  </a:lnTo>
                  <a:lnTo>
                    <a:pt x="65734" y="1028706"/>
                  </a:lnTo>
                  <a:lnTo>
                    <a:pt x="65734" y="869957"/>
                  </a:lnTo>
                  <a:cubicBezTo>
                    <a:pt x="65734" y="782285"/>
                    <a:pt x="136809" y="711211"/>
                    <a:pt x="224483" y="711211"/>
                  </a:cubicBezTo>
                  <a:cubicBezTo>
                    <a:pt x="312158" y="711211"/>
                    <a:pt x="383232" y="782285"/>
                    <a:pt x="383232" y="869960"/>
                  </a:cubicBezTo>
                  <a:lnTo>
                    <a:pt x="383232" y="996961"/>
                  </a:lnTo>
                  <a:cubicBezTo>
                    <a:pt x="383232" y="1014496"/>
                    <a:pt x="397449" y="1028712"/>
                    <a:pt x="414983" y="1028712"/>
                  </a:cubicBezTo>
                  <a:lnTo>
                    <a:pt x="605484" y="1028712"/>
                  </a:lnTo>
                  <a:cubicBezTo>
                    <a:pt x="623018" y="1028712"/>
                    <a:pt x="637234" y="1014496"/>
                    <a:pt x="637234" y="996961"/>
                  </a:cubicBezTo>
                  <a:lnTo>
                    <a:pt x="637234" y="139711"/>
                  </a:lnTo>
                  <a:cubicBezTo>
                    <a:pt x="637109" y="83031"/>
                    <a:pt x="606885" y="30682"/>
                    <a:pt x="557859" y="2232"/>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3" name="PA-任意多边形: 形状 3575">
              <a:extLst>
                <a:ext uri="{FF2B5EF4-FFF2-40B4-BE49-F238E27FC236}">
                  <a16:creationId xmlns:a16="http://schemas.microsoft.com/office/drawing/2014/main" xmlns="" id="{299476F9-E9C4-4F80-B929-4BB92C30644F}"/>
                </a:ext>
              </a:extLst>
            </p:cNvPr>
            <p:cNvSpPr/>
            <p:nvPr>
              <p:custDataLst>
                <p:tags r:id="rId15"/>
              </p:custDataLst>
            </p:nvPr>
          </p:nvSpPr>
          <p:spPr>
            <a:xfrm>
              <a:off x="8602019" y="21968767"/>
              <a:ext cx="65484" cy="160734"/>
            </a:xfrm>
            <a:custGeom>
              <a:avLst/>
              <a:gdLst>
                <a:gd name="connsiteX0" fmla="*/ 2232 w 65484"/>
                <a:gd name="connsiteY0" fmla="*/ 2232 h 160734"/>
                <a:gd name="connsiteX1" fmla="*/ 65731 w 65484"/>
                <a:gd name="connsiteY1" fmla="*/ 2232 h 160734"/>
                <a:gd name="connsiteX2" fmla="*/ 65731 w 65484"/>
                <a:gd name="connsiteY2" fmla="*/ 160981 h 160734"/>
                <a:gd name="connsiteX3" fmla="*/ 2232 w 65484"/>
                <a:gd name="connsiteY3" fmla="*/ 160981 h 160734"/>
              </a:gdLst>
              <a:ahLst/>
              <a:cxnLst>
                <a:cxn ang="0">
                  <a:pos x="connsiteX0" y="connsiteY0"/>
                </a:cxn>
                <a:cxn ang="0">
                  <a:pos x="connsiteX1" y="connsiteY1"/>
                </a:cxn>
                <a:cxn ang="0">
                  <a:pos x="connsiteX2" y="connsiteY2"/>
                </a:cxn>
                <a:cxn ang="0">
                  <a:pos x="connsiteX3" y="connsiteY3"/>
                </a:cxn>
              </a:cxnLst>
              <a:rect l="l" t="t" r="r" b="b"/>
              <a:pathLst>
                <a:path w="65484" h="160734">
                  <a:moveTo>
                    <a:pt x="2232" y="2232"/>
                  </a:moveTo>
                  <a:lnTo>
                    <a:pt x="65731" y="2232"/>
                  </a:lnTo>
                  <a:lnTo>
                    <a:pt x="65731" y="160981"/>
                  </a:lnTo>
                  <a:lnTo>
                    <a:pt x="2232" y="16098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PA-任意多边形: 形状 3576">
              <a:extLst>
                <a:ext uri="{FF2B5EF4-FFF2-40B4-BE49-F238E27FC236}">
                  <a16:creationId xmlns:a16="http://schemas.microsoft.com/office/drawing/2014/main" xmlns="" id="{DF74D71F-D82B-4BFD-A447-C9B0BCB67922}"/>
                </a:ext>
              </a:extLst>
            </p:cNvPr>
            <p:cNvSpPr/>
            <p:nvPr>
              <p:custDataLst>
                <p:tags r:id="rId16"/>
              </p:custDataLst>
            </p:nvPr>
          </p:nvSpPr>
          <p:spPr>
            <a:xfrm>
              <a:off x="8801817" y="21216071"/>
              <a:ext cx="238125" cy="151805"/>
            </a:xfrm>
            <a:custGeom>
              <a:avLst/>
              <a:gdLst>
                <a:gd name="connsiteX0" fmla="*/ 192735 w 238125"/>
                <a:gd name="connsiteY0" fmla="*/ 2232 h 151804"/>
                <a:gd name="connsiteX1" fmla="*/ 119932 w 238125"/>
                <a:gd name="connsiteY1" fmla="*/ 75036 h 151804"/>
                <a:gd name="connsiteX2" fmla="*/ 47128 w 238125"/>
                <a:gd name="connsiteY2" fmla="*/ 2232 h 151804"/>
                <a:gd name="connsiteX3" fmla="*/ 2232 w 238125"/>
                <a:gd name="connsiteY3" fmla="*/ 47128 h 151804"/>
                <a:gd name="connsiteX4" fmla="*/ 97482 w 238125"/>
                <a:gd name="connsiteY4" fmla="*/ 142378 h 151804"/>
                <a:gd name="connsiteX5" fmla="*/ 119929 w 238125"/>
                <a:gd name="connsiteY5" fmla="*/ 151680 h 151804"/>
                <a:gd name="connsiteX6" fmla="*/ 142375 w 238125"/>
                <a:gd name="connsiteY6" fmla="*/ 142378 h 151804"/>
                <a:gd name="connsiteX7" fmla="*/ 237625 w 238125"/>
                <a:gd name="connsiteY7" fmla="*/ 47128 h 151804"/>
                <a:gd name="connsiteX8" fmla="*/ 192735 w 238125"/>
                <a:gd name="connsiteY8" fmla="*/ 2232 h 151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125" h="151804">
                  <a:moveTo>
                    <a:pt x="192735" y="2232"/>
                  </a:moveTo>
                  <a:lnTo>
                    <a:pt x="119932" y="75036"/>
                  </a:lnTo>
                  <a:lnTo>
                    <a:pt x="47128" y="2232"/>
                  </a:lnTo>
                  <a:lnTo>
                    <a:pt x="2232" y="47128"/>
                  </a:lnTo>
                  <a:lnTo>
                    <a:pt x="97482" y="142378"/>
                  </a:lnTo>
                  <a:cubicBezTo>
                    <a:pt x="103436" y="148334"/>
                    <a:pt x="111511" y="151680"/>
                    <a:pt x="119929" y="151680"/>
                  </a:cubicBezTo>
                  <a:cubicBezTo>
                    <a:pt x="128349" y="151677"/>
                    <a:pt x="136422" y="148331"/>
                    <a:pt x="142375" y="142378"/>
                  </a:cubicBezTo>
                  <a:lnTo>
                    <a:pt x="237625" y="47128"/>
                  </a:lnTo>
                  <a:lnTo>
                    <a:pt x="192735" y="22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5" name="PA-任意多边形: 形状 3577">
              <a:extLst>
                <a:ext uri="{FF2B5EF4-FFF2-40B4-BE49-F238E27FC236}">
                  <a16:creationId xmlns:a16="http://schemas.microsoft.com/office/drawing/2014/main" xmlns="" id="{08DAEDC3-4578-45B1-BEA0-43A206E3FBA1}"/>
                </a:ext>
              </a:extLst>
            </p:cNvPr>
            <p:cNvSpPr/>
            <p:nvPr>
              <p:custDataLst>
                <p:tags r:id="rId17"/>
              </p:custDataLst>
            </p:nvPr>
          </p:nvSpPr>
          <p:spPr>
            <a:xfrm>
              <a:off x="8887769" y="21302017"/>
              <a:ext cx="65484" cy="351234"/>
            </a:xfrm>
            <a:custGeom>
              <a:avLst/>
              <a:gdLst>
                <a:gd name="connsiteX0" fmla="*/ 2232 w 65484"/>
                <a:gd name="connsiteY0" fmla="*/ 2232 h 351234"/>
                <a:gd name="connsiteX1" fmla="*/ 65731 w 65484"/>
                <a:gd name="connsiteY1" fmla="*/ 2232 h 351234"/>
                <a:gd name="connsiteX2" fmla="*/ 65731 w 65484"/>
                <a:gd name="connsiteY2" fmla="*/ 351481 h 351234"/>
                <a:gd name="connsiteX3" fmla="*/ 2232 w 65484"/>
                <a:gd name="connsiteY3" fmla="*/ 351481 h 351234"/>
              </a:gdLst>
              <a:ahLst/>
              <a:cxnLst>
                <a:cxn ang="0">
                  <a:pos x="connsiteX0" y="connsiteY0"/>
                </a:cxn>
                <a:cxn ang="0">
                  <a:pos x="connsiteX1" y="connsiteY1"/>
                </a:cxn>
                <a:cxn ang="0">
                  <a:pos x="connsiteX2" y="connsiteY2"/>
                </a:cxn>
                <a:cxn ang="0">
                  <a:pos x="connsiteX3" y="connsiteY3"/>
                </a:cxn>
              </a:cxnLst>
              <a:rect l="l" t="t" r="r" b="b"/>
              <a:pathLst>
                <a:path w="65484" h="351234">
                  <a:moveTo>
                    <a:pt x="2232" y="2232"/>
                  </a:moveTo>
                  <a:lnTo>
                    <a:pt x="65731" y="2232"/>
                  </a:lnTo>
                  <a:lnTo>
                    <a:pt x="65731" y="351481"/>
                  </a:lnTo>
                  <a:lnTo>
                    <a:pt x="2232" y="35148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PA-任意多边形: 形状 3578">
              <a:extLst>
                <a:ext uri="{FF2B5EF4-FFF2-40B4-BE49-F238E27FC236}">
                  <a16:creationId xmlns:a16="http://schemas.microsoft.com/office/drawing/2014/main" xmlns="" id="{069E1E42-23FF-4E09-82F6-A4F9CA92639B}"/>
                </a:ext>
              </a:extLst>
            </p:cNvPr>
            <p:cNvSpPr/>
            <p:nvPr>
              <p:custDataLst>
                <p:tags r:id="rId18"/>
              </p:custDataLst>
            </p:nvPr>
          </p:nvSpPr>
          <p:spPr>
            <a:xfrm>
              <a:off x="7617768" y="20730517"/>
              <a:ext cx="1336477" cy="797719"/>
            </a:xfrm>
            <a:custGeom>
              <a:avLst/>
              <a:gdLst>
                <a:gd name="connsiteX0" fmla="*/ 1303982 w 1336476"/>
                <a:gd name="connsiteY0" fmla="*/ 2232 h 797718"/>
                <a:gd name="connsiteX1" fmla="*/ 33983 w 1336476"/>
                <a:gd name="connsiteY1" fmla="*/ 2232 h 797718"/>
                <a:gd name="connsiteX2" fmla="*/ 2232 w 1336476"/>
                <a:gd name="connsiteY2" fmla="*/ 33983 h 797718"/>
                <a:gd name="connsiteX3" fmla="*/ 2232 w 1336476"/>
                <a:gd name="connsiteY3" fmla="*/ 764232 h 797718"/>
                <a:gd name="connsiteX4" fmla="*/ 33983 w 1336476"/>
                <a:gd name="connsiteY4" fmla="*/ 795983 h 797718"/>
                <a:gd name="connsiteX5" fmla="*/ 1018234 w 1336476"/>
                <a:gd name="connsiteY5" fmla="*/ 795983 h 797718"/>
                <a:gd name="connsiteX6" fmla="*/ 1018234 w 1336476"/>
                <a:gd name="connsiteY6" fmla="*/ 732484 h 797718"/>
                <a:gd name="connsiteX7" fmla="*/ 65734 w 1336476"/>
                <a:gd name="connsiteY7" fmla="*/ 732484 h 797718"/>
                <a:gd name="connsiteX8" fmla="*/ 65734 w 1336476"/>
                <a:gd name="connsiteY8" fmla="*/ 65734 h 797718"/>
                <a:gd name="connsiteX9" fmla="*/ 1272233 w 1336476"/>
                <a:gd name="connsiteY9" fmla="*/ 65734 h 797718"/>
                <a:gd name="connsiteX10" fmla="*/ 1272233 w 1336476"/>
                <a:gd name="connsiteY10" fmla="*/ 160984 h 797718"/>
                <a:gd name="connsiteX11" fmla="*/ 1335732 w 1336476"/>
                <a:gd name="connsiteY11" fmla="*/ 160984 h 797718"/>
                <a:gd name="connsiteX12" fmla="*/ 1335732 w 1336476"/>
                <a:gd name="connsiteY12" fmla="*/ 33983 h 797718"/>
                <a:gd name="connsiteX13" fmla="*/ 1303982 w 1336476"/>
                <a:gd name="connsiteY13" fmla="*/ 2232 h 797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36476" h="797718">
                  <a:moveTo>
                    <a:pt x="1303982" y="2232"/>
                  </a:moveTo>
                  <a:lnTo>
                    <a:pt x="33983" y="2232"/>
                  </a:lnTo>
                  <a:cubicBezTo>
                    <a:pt x="16448" y="2232"/>
                    <a:pt x="2232" y="16448"/>
                    <a:pt x="2232" y="33983"/>
                  </a:cubicBezTo>
                  <a:lnTo>
                    <a:pt x="2232" y="764232"/>
                  </a:lnTo>
                  <a:cubicBezTo>
                    <a:pt x="2232" y="781767"/>
                    <a:pt x="16448" y="795983"/>
                    <a:pt x="33983" y="795983"/>
                  </a:cubicBezTo>
                  <a:lnTo>
                    <a:pt x="1018234" y="795983"/>
                  </a:lnTo>
                  <a:lnTo>
                    <a:pt x="1018234" y="732484"/>
                  </a:lnTo>
                  <a:lnTo>
                    <a:pt x="65734" y="732484"/>
                  </a:lnTo>
                  <a:lnTo>
                    <a:pt x="65734" y="65734"/>
                  </a:lnTo>
                  <a:lnTo>
                    <a:pt x="1272233" y="65734"/>
                  </a:lnTo>
                  <a:lnTo>
                    <a:pt x="1272233" y="160984"/>
                  </a:lnTo>
                  <a:lnTo>
                    <a:pt x="1335732" y="160984"/>
                  </a:lnTo>
                  <a:lnTo>
                    <a:pt x="1335732" y="33983"/>
                  </a:lnTo>
                  <a:cubicBezTo>
                    <a:pt x="1335732" y="16448"/>
                    <a:pt x="1321516" y="2232"/>
                    <a:pt x="1303982" y="2232"/>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67" name="PA-任意多边形: 形状 3579">
              <a:extLst>
                <a:ext uri="{FF2B5EF4-FFF2-40B4-BE49-F238E27FC236}">
                  <a16:creationId xmlns:a16="http://schemas.microsoft.com/office/drawing/2014/main" xmlns="" id="{2361F7CC-0ABC-41BF-965A-85567BED0CFB}"/>
                </a:ext>
              </a:extLst>
            </p:cNvPr>
            <p:cNvSpPr/>
            <p:nvPr>
              <p:custDataLst>
                <p:tags r:id="rId19"/>
              </p:custDataLst>
            </p:nvPr>
          </p:nvSpPr>
          <p:spPr>
            <a:xfrm>
              <a:off x="7617768" y="21492517"/>
              <a:ext cx="65484" cy="193477"/>
            </a:xfrm>
            <a:custGeom>
              <a:avLst/>
              <a:gdLst>
                <a:gd name="connsiteX0" fmla="*/ 2232 w 65484"/>
                <a:gd name="connsiteY0" fmla="*/ 2232 h 193476"/>
                <a:gd name="connsiteX1" fmla="*/ 65731 w 65484"/>
                <a:gd name="connsiteY1" fmla="*/ 2232 h 193476"/>
                <a:gd name="connsiteX2" fmla="*/ 65731 w 65484"/>
                <a:gd name="connsiteY2" fmla="*/ 192732 h 193476"/>
                <a:gd name="connsiteX3" fmla="*/ 2232 w 65484"/>
                <a:gd name="connsiteY3" fmla="*/ 192732 h 193476"/>
              </a:gdLst>
              <a:ahLst/>
              <a:cxnLst>
                <a:cxn ang="0">
                  <a:pos x="connsiteX0" y="connsiteY0"/>
                </a:cxn>
                <a:cxn ang="0">
                  <a:pos x="connsiteX1" y="connsiteY1"/>
                </a:cxn>
                <a:cxn ang="0">
                  <a:pos x="connsiteX2" y="connsiteY2"/>
                </a:cxn>
                <a:cxn ang="0">
                  <a:pos x="connsiteX3" y="connsiteY3"/>
                </a:cxn>
              </a:cxnLst>
              <a:rect l="l" t="t" r="r" b="b"/>
              <a:pathLst>
                <a:path w="65484" h="193476">
                  <a:moveTo>
                    <a:pt x="2232" y="2232"/>
                  </a:moveTo>
                  <a:lnTo>
                    <a:pt x="65731" y="2232"/>
                  </a:lnTo>
                  <a:lnTo>
                    <a:pt x="65731" y="192732"/>
                  </a:lnTo>
                  <a:lnTo>
                    <a:pt x="2232" y="1927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8" name="PA-任意多边形: 形状 3580">
              <a:extLst>
                <a:ext uri="{FF2B5EF4-FFF2-40B4-BE49-F238E27FC236}">
                  <a16:creationId xmlns:a16="http://schemas.microsoft.com/office/drawing/2014/main" xmlns="" id="{D8686895-A377-47DF-B279-E4F471FA07A7}"/>
                </a:ext>
              </a:extLst>
            </p:cNvPr>
            <p:cNvSpPr/>
            <p:nvPr>
              <p:custDataLst>
                <p:tags r:id="rId20"/>
              </p:custDataLst>
            </p:nvPr>
          </p:nvSpPr>
          <p:spPr>
            <a:xfrm>
              <a:off x="7617768" y="21746519"/>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9" name="PA-任意多边形: 形状 3581">
              <a:extLst>
                <a:ext uri="{FF2B5EF4-FFF2-40B4-BE49-F238E27FC236}">
                  <a16:creationId xmlns:a16="http://schemas.microsoft.com/office/drawing/2014/main" xmlns="" id="{7667A9B5-50C2-4002-BCB4-61DA689E3110}"/>
                </a:ext>
              </a:extLst>
            </p:cNvPr>
            <p:cNvSpPr/>
            <p:nvPr>
              <p:custDataLst>
                <p:tags r:id="rId21"/>
              </p:custDataLst>
            </p:nvPr>
          </p:nvSpPr>
          <p:spPr>
            <a:xfrm>
              <a:off x="7617768" y="2187351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0" name="PA-任意多边形: 形状 3582">
              <a:extLst>
                <a:ext uri="{FF2B5EF4-FFF2-40B4-BE49-F238E27FC236}">
                  <a16:creationId xmlns:a16="http://schemas.microsoft.com/office/drawing/2014/main" xmlns="" id="{DC59F729-B9CF-457B-B671-A4D8DD05EB63}"/>
                </a:ext>
              </a:extLst>
            </p:cNvPr>
            <p:cNvSpPr/>
            <p:nvPr>
              <p:custDataLst>
                <p:tags r:id="rId22"/>
              </p:custDataLst>
            </p:nvPr>
          </p:nvSpPr>
          <p:spPr>
            <a:xfrm>
              <a:off x="7744766" y="20857518"/>
              <a:ext cx="511969" cy="193477"/>
            </a:xfrm>
            <a:custGeom>
              <a:avLst/>
              <a:gdLst>
                <a:gd name="connsiteX0" fmla="*/ 510233 w 511968"/>
                <a:gd name="connsiteY0" fmla="*/ 65731 h 193476"/>
                <a:gd name="connsiteX1" fmla="*/ 510233 w 511968"/>
                <a:gd name="connsiteY1" fmla="*/ 2232 h 193476"/>
                <a:gd name="connsiteX2" fmla="*/ 33983 w 511968"/>
                <a:gd name="connsiteY2" fmla="*/ 2232 h 193476"/>
                <a:gd name="connsiteX3" fmla="*/ 2232 w 511968"/>
                <a:gd name="connsiteY3" fmla="*/ 33983 h 193476"/>
                <a:gd name="connsiteX4" fmla="*/ 2232 w 511968"/>
                <a:gd name="connsiteY4" fmla="*/ 160984 h 193476"/>
                <a:gd name="connsiteX5" fmla="*/ 33983 w 511968"/>
                <a:gd name="connsiteY5" fmla="*/ 192735 h 193476"/>
                <a:gd name="connsiteX6" fmla="*/ 510233 w 511968"/>
                <a:gd name="connsiteY6" fmla="*/ 192735 h 193476"/>
                <a:gd name="connsiteX7" fmla="*/ 510233 w 511968"/>
                <a:gd name="connsiteY7" fmla="*/ 129236 h 193476"/>
                <a:gd name="connsiteX8" fmla="*/ 65734 w 511968"/>
                <a:gd name="connsiteY8" fmla="*/ 129236 h 193476"/>
                <a:gd name="connsiteX9" fmla="*/ 65734 w 511968"/>
                <a:gd name="connsiteY9" fmla="*/ 65731 h 193476"/>
                <a:gd name="connsiteX10" fmla="*/ 510233 w 511968"/>
                <a:gd name="connsiteY10" fmla="*/ 65731 h 193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1968" h="193476">
                  <a:moveTo>
                    <a:pt x="510233" y="65731"/>
                  </a:moveTo>
                  <a:lnTo>
                    <a:pt x="510233" y="2232"/>
                  </a:lnTo>
                  <a:lnTo>
                    <a:pt x="33983" y="2232"/>
                  </a:lnTo>
                  <a:cubicBezTo>
                    <a:pt x="16448" y="2232"/>
                    <a:pt x="2232" y="16448"/>
                    <a:pt x="2232" y="33983"/>
                  </a:cubicBezTo>
                  <a:lnTo>
                    <a:pt x="2232" y="160984"/>
                  </a:lnTo>
                  <a:cubicBezTo>
                    <a:pt x="2232" y="178519"/>
                    <a:pt x="16448" y="192735"/>
                    <a:pt x="33983" y="192735"/>
                  </a:cubicBezTo>
                  <a:lnTo>
                    <a:pt x="510233" y="192735"/>
                  </a:lnTo>
                  <a:lnTo>
                    <a:pt x="510233" y="129236"/>
                  </a:lnTo>
                  <a:lnTo>
                    <a:pt x="65734" y="129236"/>
                  </a:lnTo>
                  <a:lnTo>
                    <a:pt x="65734" y="65731"/>
                  </a:lnTo>
                  <a:lnTo>
                    <a:pt x="510233"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71" name="PA-任意多边形: 形状 3583">
              <a:extLst>
                <a:ext uri="{FF2B5EF4-FFF2-40B4-BE49-F238E27FC236}">
                  <a16:creationId xmlns:a16="http://schemas.microsoft.com/office/drawing/2014/main" xmlns="" id="{A182F196-EF66-43CC-9BC6-65D7E99CA75E}"/>
                </a:ext>
              </a:extLst>
            </p:cNvPr>
            <p:cNvSpPr/>
            <p:nvPr>
              <p:custDataLst>
                <p:tags r:id="rId23"/>
              </p:custDataLst>
            </p:nvPr>
          </p:nvSpPr>
          <p:spPr>
            <a:xfrm>
              <a:off x="7744769" y="21111517"/>
              <a:ext cx="255984" cy="65484"/>
            </a:xfrm>
            <a:custGeom>
              <a:avLst/>
              <a:gdLst>
                <a:gd name="connsiteX0" fmla="*/ 2232 w 255984"/>
                <a:gd name="connsiteY0" fmla="*/ 2232 h 65484"/>
                <a:gd name="connsiteX1" fmla="*/ 256231 w 255984"/>
                <a:gd name="connsiteY1" fmla="*/ 2232 h 65484"/>
                <a:gd name="connsiteX2" fmla="*/ 256231 w 255984"/>
                <a:gd name="connsiteY2" fmla="*/ 65731 h 65484"/>
                <a:gd name="connsiteX3" fmla="*/ 2232 w 2559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255984" h="65484">
                  <a:moveTo>
                    <a:pt x="2232" y="2232"/>
                  </a:moveTo>
                  <a:lnTo>
                    <a:pt x="256231" y="2232"/>
                  </a:lnTo>
                  <a:lnTo>
                    <a:pt x="2562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2" name="PA-任意多边形: 形状 3584">
              <a:extLst>
                <a:ext uri="{FF2B5EF4-FFF2-40B4-BE49-F238E27FC236}">
                  <a16:creationId xmlns:a16="http://schemas.microsoft.com/office/drawing/2014/main" xmlns="" id="{593B96E0-8152-4654-9DBD-BC5E617D093E}"/>
                </a:ext>
              </a:extLst>
            </p:cNvPr>
            <p:cNvSpPr/>
            <p:nvPr>
              <p:custDataLst>
                <p:tags r:id="rId24"/>
              </p:custDataLst>
            </p:nvPr>
          </p:nvSpPr>
          <p:spPr>
            <a:xfrm>
              <a:off x="8062267" y="2111151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3" name="PA-任意多边形: 形状 3585">
              <a:extLst>
                <a:ext uri="{FF2B5EF4-FFF2-40B4-BE49-F238E27FC236}">
                  <a16:creationId xmlns:a16="http://schemas.microsoft.com/office/drawing/2014/main" xmlns="" id="{5BCCDDB9-BAFC-4F58-BD85-0E4274EC4783}"/>
                </a:ext>
              </a:extLst>
            </p:cNvPr>
            <p:cNvSpPr/>
            <p:nvPr>
              <p:custDataLst>
                <p:tags r:id="rId25"/>
              </p:custDataLst>
            </p:nvPr>
          </p:nvSpPr>
          <p:spPr>
            <a:xfrm>
              <a:off x="8189268" y="2111151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4" name="PA-任意多边形: 形状 3586">
              <a:extLst>
                <a:ext uri="{FF2B5EF4-FFF2-40B4-BE49-F238E27FC236}">
                  <a16:creationId xmlns:a16="http://schemas.microsoft.com/office/drawing/2014/main" xmlns="" id="{D07DDBB8-1642-4E35-A94E-C3EFE8470985}"/>
                </a:ext>
              </a:extLst>
            </p:cNvPr>
            <p:cNvSpPr/>
            <p:nvPr>
              <p:custDataLst>
                <p:tags r:id="rId26"/>
              </p:custDataLst>
            </p:nvPr>
          </p:nvSpPr>
          <p:spPr>
            <a:xfrm>
              <a:off x="7744769" y="21238518"/>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5" name="PA-任意多边形: 形状 3587">
              <a:extLst>
                <a:ext uri="{FF2B5EF4-FFF2-40B4-BE49-F238E27FC236}">
                  <a16:creationId xmlns:a16="http://schemas.microsoft.com/office/drawing/2014/main" xmlns="" id="{4F9B29F3-8036-4167-A9FD-0C18A3FEDC78}"/>
                </a:ext>
              </a:extLst>
            </p:cNvPr>
            <p:cNvSpPr/>
            <p:nvPr>
              <p:custDataLst>
                <p:tags r:id="rId27"/>
              </p:custDataLst>
            </p:nvPr>
          </p:nvSpPr>
          <p:spPr>
            <a:xfrm>
              <a:off x="7871767" y="21238518"/>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6" name="PA-任意多边形: 形状 3588">
              <a:extLst>
                <a:ext uri="{FF2B5EF4-FFF2-40B4-BE49-F238E27FC236}">
                  <a16:creationId xmlns:a16="http://schemas.microsoft.com/office/drawing/2014/main" xmlns="" id="{6893DEF6-BF2C-4A08-AA6A-AF35CBA0697F}"/>
                </a:ext>
              </a:extLst>
            </p:cNvPr>
            <p:cNvSpPr/>
            <p:nvPr>
              <p:custDataLst>
                <p:tags r:id="rId28"/>
              </p:custDataLst>
            </p:nvPr>
          </p:nvSpPr>
          <p:spPr>
            <a:xfrm>
              <a:off x="7998768" y="21238518"/>
              <a:ext cx="255984" cy="65484"/>
            </a:xfrm>
            <a:custGeom>
              <a:avLst/>
              <a:gdLst>
                <a:gd name="connsiteX0" fmla="*/ 2232 w 255984"/>
                <a:gd name="connsiteY0" fmla="*/ 2232 h 65484"/>
                <a:gd name="connsiteX1" fmla="*/ 256231 w 255984"/>
                <a:gd name="connsiteY1" fmla="*/ 2232 h 65484"/>
                <a:gd name="connsiteX2" fmla="*/ 256231 w 255984"/>
                <a:gd name="connsiteY2" fmla="*/ 65731 h 65484"/>
                <a:gd name="connsiteX3" fmla="*/ 2232 w 2559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255984" h="65484">
                  <a:moveTo>
                    <a:pt x="2232" y="2232"/>
                  </a:moveTo>
                  <a:lnTo>
                    <a:pt x="256231" y="2232"/>
                  </a:lnTo>
                  <a:lnTo>
                    <a:pt x="256231" y="65731"/>
                  </a:lnTo>
                  <a:lnTo>
                    <a:pt x="2232" y="65731"/>
                  </a:lnTo>
                  <a:close/>
                </a:path>
              </a:pathLst>
            </a:custGeom>
            <a:solidFill>
              <a:srgbClr val="363635"/>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xmlns="" val="985292722"/>
      </p:ext>
    </p:extLst>
  </p:cSld>
  <p:clrMapOvr>
    <a:masterClrMapping/>
  </p:clrMapOvr>
  <mc:AlternateContent xmlns:mc="http://schemas.openxmlformats.org/markup-compatibility/2006">
    <mc:Choice xmlns:p14="http://schemas.microsoft.com/office/powerpoint/2010/main" xmlns="" Requires="p14">
      <p:transition spd="slow" advClick="0" advTm="2000">
        <p14:reveal/>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style.rotation</p:attrName>
                                        </p:attrNameLst>
                                      </p:cBhvr>
                                      <p:tavLst>
                                        <p:tav tm="0">
                                          <p:val>
                                            <p:fltVal val="90"/>
                                          </p:val>
                                        </p:tav>
                                        <p:tav tm="100000">
                                          <p:val>
                                            <p:fltVal val="0"/>
                                          </p:val>
                                        </p:tav>
                                      </p:tavLst>
                                    </p:anim>
                                    <p:animEffect transition="in" filter="fade">
                                      <p:cBhvr>
                                        <p:cTn id="10" dur="1000"/>
                                        <p:tgtEl>
                                          <p:spTgt spid="3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1000" fill="hold"/>
                                        <p:tgtEl>
                                          <p:spTgt spid="44"/>
                                        </p:tgtEl>
                                        <p:attrNameLst>
                                          <p:attrName>ppt_w</p:attrName>
                                        </p:attrNameLst>
                                      </p:cBhvr>
                                      <p:tavLst>
                                        <p:tav tm="0">
                                          <p:val>
                                            <p:fltVal val="0"/>
                                          </p:val>
                                        </p:tav>
                                        <p:tav tm="100000">
                                          <p:val>
                                            <p:strVal val="#ppt_w"/>
                                          </p:val>
                                        </p:tav>
                                      </p:tavLst>
                                    </p:anim>
                                    <p:anim calcmode="lin" valueType="num">
                                      <p:cBhvr>
                                        <p:cTn id="14" dur="1000" fill="hold"/>
                                        <p:tgtEl>
                                          <p:spTgt spid="44"/>
                                        </p:tgtEl>
                                        <p:attrNameLst>
                                          <p:attrName>ppt_h</p:attrName>
                                        </p:attrNameLst>
                                      </p:cBhvr>
                                      <p:tavLst>
                                        <p:tav tm="0">
                                          <p:val>
                                            <p:fltVal val="0"/>
                                          </p:val>
                                        </p:tav>
                                        <p:tav tm="100000">
                                          <p:val>
                                            <p:strVal val="#ppt_h"/>
                                          </p:val>
                                        </p:tav>
                                      </p:tavLst>
                                    </p:anim>
                                    <p:anim calcmode="lin" valueType="num">
                                      <p:cBhvr>
                                        <p:cTn id="15" dur="1000" fill="hold"/>
                                        <p:tgtEl>
                                          <p:spTgt spid="44"/>
                                        </p:tgtEl>
                                        <p:attrNameLst>
                                          <p:attrName>style.rotation</p:attrName>
                                        </p:attrNameLst>
                                      </p:cBhvr>
                                      <p:tavLst>
                                        <p:tav tm="0">
                                          <p:val>
                                            <p:fltVal val="90"/>
                                          </p:val>
                                        </p:tav>
                                        <p:tav tm="100000">
                                          <p:val>
                                            <p:fltVal val="0"/>
                                          </p:val>
                                        </p:tav>
                                      </p:tavLst>
                                    </p:anim>
                                    <p:animEffect transition="in" filter="fade">
                                      <p:cBhvr>
                                        <p:cTn id="16" dur="1000"/>
                                        <p:tgtEl>
                                          <p:spTgt spid="4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p:cTn id="25" dur="1000" fill="hold"/>
                                        <p:tgtEl>
                                          <p:spTgt spid="58"/>
                                        </p:tgtEl>
                                        <p:attrNameLst>
                                          <p:attrName>ppt_w</p:attrName>
                                        </p:attrNameLst>
                                      </p:cBhvr>
                                      <p:tavLst>
                                        <p:tav tm="0">
                                          <p:val>
                                            <p:fltVal val="0"/>
                                          </p:val>
                                        </p:tav>
                                        <p:tav tm="100000">
                                          <p:val>
                                            <p:strVal val="#ppt_w"/>
                                          </p:val>
                                        </p:tav>
                                      </p:tavLst>
                                    </p:anim>
                                    <p:anim calcmode="lin" valueType="num">
                                      <p:cBhvr>
                                        <p:cTn id="26" dur="1000" fill="hold"/>
                                        <p:tgtEl>
                                          <p:spTgt spid="58"/>
                                        </p:tgtEl>
                                        <p:attrNameLst>
                                          <p:attrName>ppt_h</p:attrName>
                                        </p:attrNameLst>
                                      </p:cBhvr>
                                      <p:tavLst>
                                        <p:tav tm="0">
                                          <p:val>
                                            <p:fltVal val="0"/>
                                          </p:val>
                                        </p:tav>
                                        <p:tav tm="100000">
                                          <p:val>
                                            <p:strVal val="#ppt_h"/>
                                          </p:val>
                                        </p:tav>
                                      </p:tavLst>
                                    </p:anim>
                                    <p:anim calcmode="lin" valueType="num">
                                      <p:cBhvr>
                                        <p:cTn id="27" dur="1000" fill="hold"/>
                                        <p:tgtEl>
                                          <p:spTgt spid="58"/>
                                        </p:tgtEl>
                                        <p:attrNameLst>
                                          <p:attrName>style.rotation</p:attrName>
                                        </p:attrNameLst>
                                      </p:cBhvr>
                                      <p:tavLst>
                                        <p:tav tm="0">
                                          <p:val>
                                            <p:fltVal val="90"/>
                                          </p:val>
                                        </p:tav>
                                        <p:tav tm="100000">
                                          <p:val>
                                            <p:fltVal val="0"/>
                                          </p:val>
                                        </p:tav>
                                      </p:tavLst>
                                    </p:anim>
                                    <p:animEffect transition="in" filter="fade">
                                      <p:cBhvr>
                                        <p:cTn id="28" dur="1000"/>
                                        <p:tgtEl>
                                          <p:spTgt spid="5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 calcmode="lin" valueType="num">
                                      <p:cBhvr>
                                        <p:cTn id="31" dur="1000" fill="hold"/>
                                        <p:tgtEl>
                                          <p:spTgt spid="87"/>
                                        </p:tgtEl>
                                        <p:attrNameLst>
                                          <p:attrName>ppt_w</p:attrName>
                                        </p:attrNameLst>
                                      </p:cBhvr>
                                      <p:tavLst>
                                        <p:tav tm="0">
                                          <p:val>
                                            <p:fltVal val="0"/>
                                          </p:val>
                                        </p:tav>
                                        <p:tav tm="100000">
                                          <p:val>
                                            <p:strVal val="#ppt_w"/>
                                          </p:val>
                                        </p:tav>
                                      </p:tavLst>
                                    </p:anim>
                                    <p:anim calcmode="lin" valueType="num">
                                      <p:cBhvr>
                                        <p:cTn id="32" dur="1000" fill="hold"/>
                                        <p:tgtEl>
                                          <p:spTgt spid="87"/>
                                        </p:tgtEl>
                                        <p:attrNameLst>
                                          <p:attrName>ppt_h</p:attrName>
                                        </p:attrNameLst>
                                      </p:cBhvr>
                                      <p:tavLst>
                                        <p:tav tm="0">
                                          <p:val>
                                            <p:fltVal val="0"/>
                                          </p:val>
                                        </p:tav>
                                        <p:tav tm="100000">
                                          <p:val>
                                            <p:strVal val="#ppt_h"/>
                                          </p:val>
                                        </p:tav>
                                      </p:tavLst>
                                    </p:anim>
                                    <p:anim calcmode="lin" valueType="num">
                                      <p:cBhvr>
                                        <p:cTn id="33" dur="1000" fill="hold"/>
                                        <p:tgtEl>
                                          <p:spTgt spid="87"/>
                                        </p:tgtEl>
                                        <p:attrNameLst>
                                          <p:attrName>style.rotation</p:attrName>
                                        </p:attrNameLst>
                                      </p:cBhvr>
                                      <p:tavLst>
                                        <p:tav tm="0">
                                          <p:val>
                                            <p:fltVal val="90"/>
                                          </p:val>
                                        </p:tav>
                                        <p:tav tm="100000">
                                          <p:val>
                                            <p:fltVal val="0"/>
                                          </p:val>
                                        </p:tav>
                                      </p:tavLst>
                                    </p:anim>
                                    <p:animEffect transition="in" filter="fade">
                                      <p:cBhvr>
                                        <p:cTn id="34" dur="10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4" grpId="0"/>
      <p:bldP spid="45" grpId="0"/>
      <p:bldP spid="58"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5307E36D-848B-4CE8-A8EF-480568197041}"/>
              </a:ext>
            </a:extLst>
          </p:cNvPr>
          <p:cNvSpPr txBox="1"/>
          <p:nvPr/>
        </p:nvSpPr>
        <p:spPr>
          <a:xfrm>
            <a:off x="647375" y="1095569"/>
            <a:ext cx="5730276" cy="677108"/>
          </a:xfrm>
          <a:prstGeom prst="rect">
            <a:avLst/>
          </a:prstGeom>
          <a:noFill/>
        </p:spPr>
        <p:txBody>
          <a:bodyPr wrap="square" rtlCol="0">
            <a:spAutoFit/>
          </a:bodyPr>
          <a:lstStyle/>
          <a:p>
            <a:r>
              <a:rPr lang="zh-CN" altLang="en-US" sz="3800" b="1" dirty="0">
                <a:solidFill>
                  <a:srgbClr val="363635"/>
                </a:solidFill>
                <a:latin typeface="字魂36号-正文宋楷" panose="02000000000000000000" pitchFamily="2" charset="-122"/>
                <a:ea typeface="字魂36号-正文宋楷" panose="02000000000000000000" pitchFamily="2" charset="-122"/>
              </a:rPr>
              <a:t>选定空间观念强的习题</a:t>
            </a:r>
          </a:p>
        </p:txBody>
      </p:sp>
      <p:sp>
        <p:nvSpPr>
          <p:cNvPr id="22" name="KSO_Shape">
            <a:extLst>
              <a:ext uri="{FF2B5EF4-FFF2-40B4-BE49-F238E27FC236}">
                <a16:creationId xmlns:a16="http://schemas.microsoft.com/office/drawing/2014/main" xmlns="" id="{8BF70B92-F3DA-48E7-A0B2-A78523BC34CD}"/>
              </a:ext>
            </a:extLst>
          </p:cNvPr>
          <p:cNvSpPr/>
          <p:nvPr/>
        </p:nvSpPr>
        <p:spPr>
          <a:xfrm>
            <a:off x="1401126" y="3028841"/>
            <a:ext cx="9821055" cy="1638795"/>
          </a:xfrm>
          <a:prstGeom prst="rect">
            <a:avLst/>
          </a:prstGeom>
          <a:solidFill>
            <a:srgbClr val="2C434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363635"/>
              </a:solidFill>
              <a:latin typeface="字魂36号-正文宋楷" panose="02000000000000000000" pitchFamily="2" charset="-122"/>
              <a:ea typeface="字魂36号-正文宋楷" panose="02000000000000000000" pitchFamily="2" charset="-122"/>
            </a:endParaRPr>
          </a:p>
        </p:txBody>
      </p:sp>
      <p:sp>
        <p:nvSpPr>
          <p:cNvPr id="24" name="KSO_Shape">
            <a:extLst>
              <a:ext uri="{FF2B5EF4-FFF2-40B4-BE49-F238E27FC236}">
                <a16:creationId xmlns:a16="http://schemas.microsoft.com/office/drawing/2014/main" xmlns="" id="{D9DF8260-4BEF-4E58-A7DA-4611D6C511F7}"/>
              </a:ext>
            </a:extLst>
          </p:cNvPr>
          <p:cNvSpPr/>
          <p:nvPr/>
        </p:nvSpPr>
        <p:spPr>
          <a:xfrm>
            <a:off x="4597235" y="3088212"/>
            <a:ext cx="3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363635"/>
              </a:solidFill>
              <a:latin typeface="字魂36号-正文宋楷" panose="02000000000000000000" pitchFamily="2" charset="-122"/>
              <a:ea typeface="字魂36号-正文宋楷" panose="02000000000000000000" pitchFamily="2" charset="-122"/>
            </a:endParaRPr>
          </a:p>
        </p:txBody>
      </p:sp>
      <p:sp>
        <p:nvSpPr>
          <p:cNvPr id="25" name="KSO_Shape">
            <a:extLst>
              <a:ext uri="{FF2B5EF4-FFF2-40B4-BE49-F238E27FC236}">
                <a16:creationId xmlns:a16="http://schemas.microsoft.com/office/drawing/2014/main" xmlns="" id="{A5C4FDC9-4A3E-4D3B-8CB9-5EDC4621894D}"/>
              </a:ext>
            </a:extLst>
          </p:cNvPr>
          <p:cNvSpPr/>
          <p:nvPr/>
        </p:nvSpPr>
        <p:spPr>
          <a:xfrm>
            <a:off x="7813466" y="3026862"/>
            <a:ext cx="3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363635"/>
              </a:solidFill>
              <a:latin typeface="字魂36号-正文宋楷" panose="02000000000000000000" pitchFamily="2" charset="-122"/>
              <a:ea typeface="字魂36号-正文宋楷" panose="02000000000000000000" pitchFamily="2" charset="-122"/>
            </a:endParaRPr>
          </a:p>
        </p:txBody>
      </p:sp>
      <p:sp>
        <p:nvSpPr>
          <p:cNvPr id="26" name="文本框 25">
            <a:extLst>
              <a:ext uri="{FF2B5EF4-FFF2-40B4-BE49-F238E27FC236}">
                <a16:creationId xmlns:a16="http://schemas.microsoft.com/office/drawing/2014/main" xmlns="" id="{BBDB273B-578C-47A3-B11E-DEEE58EF8414}"/>
              </a:ext>
            </a:extLst>
          </p:cNvPr>
          <p:cNvSpPr txBox="1"/>
          <p:nvPr/>
        </p:nvSpPr>
        <p:spPr>
          <a:xfrm>
            <a:off x="5030137" y="3621478"/>
            <a:ext cx="2528629" cy="630942"/>
          </a:xfrm>
          <a:prstGeom prst="rect">
            <a:avLst/>
          </a:prstGeom>
          <a:noFill/>
        </p:spPr>
        <p:txBody>
          <a:bodyPr wrap="square" rtlCol="0">
            <a:spAutoFit/>
          </a:bodyPr>
          <a:lstStyle/>
          <a:p>
            <a:r>
              <a:rPr lang="zh-CN" altLang="en-US" sz="3500" b="1" dirty="0">
                <a:solidFill>
                  <a:schemeClr val="bg1"/>
                </a:solidFill>
                <a:latin typeface="字魂36号-正文宋楷" panose="02000000000000000000" pitchFamily="2" charset="-122"/>
                <a:ea typeface="字魂36号-正文宋楷" panose="02000000000000000000" pitchFamily="2" charset="-122"/>
              </a:rPr>
              <a:t>空间观念</a:t>
            </a:r>
          </a:p>
        </p:txBody>
      </p:sp>
      <p:sp>
        <p:nvSpPr>
          <p:cNvPr id="27" name="文本框 26">
            <a:extLst>
              <a:ext uri="{FF2B5EF4-FFF2-40B4-BE49-F238E27FC236}">
                <a16:creationId xmlns:a16="http://schemas.microsoft.com/office/drawing/2014/main" xmlns="" id="{879E4ACC-2B13-4B33-AD9C-526325A53E00}"/>
              </a:ext>
            </a:extLst>
          </p:cNvPr>
          <p:cNvSpPr txBox="1"/>
          <p:nvPr/>
        </p:nvSpPr>
        <p:spPr>
          <a:xfrm>
            <a:off x="8246368" y="3639680"/>
            <a:ext cx="2048370" cy="630942"/>
          </a:xfrm>
          <a:prstGeom prst="rect">
            <a:avLst/>
          </a:prstGeom>
          <a:noFill/>
        </p:spPr>
        <p:txBody>
          <a:bodyPr wrap="square" rtlCol="0">
            <a:spAutoFit/>
          </a:bodyPr>
          <a:lstStyle/>
          <a:p>
            <a:r>
              <a:rPr lang="zh-CN" altLang="en-US" sz="3500" b="1" dirty="0">
                <a:solidFill>
                  <a:schemeClr val="bg1"/>
                </a:solidFill>
                <a:latin typeface="字魂36号-正文宋楷" panose="02000000000000000000" pitchFamily="2" charset="-122"/>
                <a:ea typeface="字魂36号-正文宋楷" panose="02000000000000000000" pitchFamily="2" charset="-122"/>
              </a:rPr>
              <a:t>形象思维</a:t>
            </a:r>
          </a:p>
        </p:txBody>
      </p:sp>
      <p:sp>
        <p:nvSpPr>
          <p:cNvPr id="28" name="矩形 27">
            <a:extLst>
              <a:ext uri="{FF2B5EF4-FFF2-40B4-BE49-F238E27FC236}">
                <a16:creationId xmlns:a16="http://schemas.microsoft.com/office/drawing/2014/main" xmlns="" id="{EC57F53B-61B8-4C95-B27B-D312E78E2FBD}"/>
              </a:ext>
            </a:extLst>
          </p:cNvPr>
          <p:cNvSpPr/>
          <p:nvPr/>
        </p:nvSpPr>
        <p:spPr>
          <a:xfrm>
            <a:off x="4772210" y="5438398"/>
            <a:ext cx="3006356" cy="714042"/>
          </a:xfrm>
          <a:prstGeom prst="rect">
            <a:avLst/>
          </a:prstGeom>
        </p:spPr>
        <p:txBody>
          <a:bodyPr wrap="square">
            <a:spAutoFit/>
          </a:bodyPr>
          <a:lstStyle/>
          <a:p>
            <a:pPr>
              <a:lnSpc>
                <a:spcPct val="130000"/>
              </a:lnSpc>
            </a:pPr>
            <a:r>
              <a:rPr lang="zh-CN" altLang="en-US" sz="1600" dirty="0">
                <a:solidFill>
                  <a:srgbClr val="363635"/>
                </a:solidFill>
                <a:latin typeface="字魂36号-正文宋楷" panose="02000000000000000000" pitchFamily="2" charset="-122"/>
                <a:ea typeface="字魂36号-正文宋楷" panose="02000000000000000000" pitchFamily="2" charset="-122"/>
              </a:rPr>
              <a:t>教师在选择练习题的时候一定要选择空间观念强的练习题</a:t>
            </a:r>
          </a:p>
        </p:txBody>
      </p:sp>
      <p:sp>
        <p:nvSpPr>
          <p:cNvPr id="29" name="文本框 28">
            <a:extLst>
              <a:ext uri="{FF2B5EF4-FFF2-40B4-BE49-F238E27FC236}">
                <a16:creationId xmlns:a16="http://schemas.microsoft.com/office/drawing/2014/main" xmlns="" id="{015D1E15-62D1-48A6-93B2-0FA51E3103D1}"/>
              </a:ext>
            </a:extLst>
          </p:cNvPr>
          <p:cNvSpPr txBox="1"/>
          <p:nvPr/>
        </p:nvSpPr>
        <p:spPr>
          <a:xfrm>
            <a:off x="4778809" y="4980120"/>
            <a:ext cx="2428870" cy="477054"/>
          </a:xfrm>
          <a:prstGeom prst="rect">
            <a:avLst/>
          </a:prstGeom>
          <a:noFill/>
        </p:spPr>
        <p:txBody>
          <a:bodyPr wrap="none" rtlCol="0">
            <a:spAutoFit/>
          </a:bodyPr>
          <a:lstStyle/>
          <a:p>
            <a:r>
              <a:rPr lang="zh-CN" altLang="en-US" sz="2500" b="1" dirty="0">
                <a:solidFill>
                  <a:srgbClr val="363635"/>
                </a:solidFill>
                <a:latin typeface="字魂36号-正文宋楷" panose="02000000000000000000" pitchFamily="2" charset="-122"/>
                <a:ea typeface="字魂36号-正文宋楷" panose="02000000000000000000" pitchFamily="2" charset="-122"/>
              </a:rPr>
              <a:t>题要空间观念强</a:t>
            </a:r>
          </a:p>
        </p:txBody>
      </p:sp>
      <p:sp>
        <p:nvSpPr>
          <p:cNvPr id="30" name="矩形 29">
            <a:extLst>
              <a:ext uri="{FF2B5EF4-FFF2-40B4-BE49-F238E27FC236}">
                <a16:creationId xmlns:a16="http://schemas.microsoft.com/office/drawing/2014/main" xmlns="" id="{A283C1DD-2329-498B-9978-A1319B6B108F}"/>
              </a:ext>
            </a:extLst>
          </p:cNvPr>
          <p:cNvSpPr/>
          <p:nvPr/>
        </p:nvSpPr>
        <p:spPr>
          <a:xfrm>
            <a:off x="8039437" y="5438398"/>
            <a:ext cx="3006356" cy="714042"/>
          </a:xfrm>
          <a:prstGeom prst="rect">
            <a:avLst/>
          </a:prstGeom>
        </p:spPr>
        <p:txBody>
          <a:bodyPr wrap="square">
            <a:spAutoFit/>
          </a:bodyPr>
          <a:lstStyle/>
          <a:p>
            <a:pPr algn="just" hangingPunct="0">
              <a:lnSpc>
                <a:spcPct val="130000"/>
              </a:lnSpc>
            </a:pPr>
            <a:r>
              <a:rPr lang="zh-CN" altLang="en-US" sz="1600" dirty="0">
                <a:solidFill>
                  <a:srgbClr val="363635"/>
                </a:solidFill>
                <a:latin typeface="字魂36号-正文宋楷" panose="02000000000000000000" pitchFamily="2" charset="-122"/>
                <a:ea typeface="字魂36号-正文宋楷" panose="02000000000000000000" pitchFamily="2" charset="-122"/>
              </a:rPr>
              <a:t>对于课本中的例题，教师应当作为教学中的重中之重来讲解</a:t>
            </a:r>
          </a:p>
        </p:txBody>
      </p:sp>
      <p:sp>
        <p:nvSpPr>
          <p:cNvPr id="31" name="文本框 30">
            <a:extLst>
              <a:ext uri="{FF2B5EF4-FFF2-40B4-BE49-F238E27FC236}">
                <a16:creationId xmlns:a16="http://schemas.microsoft.com/office/drawing/2014/main" xmlns="" id="{95BF9537-E397-4026-AA52-643401C51FA2}"/>
              </a:ext>
            </a:extLst>
          </p:cNvPr>
          <p:cNvSpPr txBox="1"/>
          <p:nvPr/>
        </p:nvSpPr>
        <p:spPr>
          <a:xfrm>
            <a:off x="8023144" y="4999660"/>
            <a:ext cx="2452916" cy="477054"/>
          </a:xfrm>
          <a:prstGeom prst="rect">
            <a:avLst/>
          </a:prstGeom>
          <a:noFill/>
        </p:spPr>
        <p:txBody>
          <a:bodyPr wrap="none" rtlCol="0">
            <a:spAutoFit/>
          </a:bodyPr>
          <a:lstStyle/>
          <a:p>
            <a:r>
              <a:rPr lang="zh-CN" altLang="en-US" sz="2500" b="1" dirty="0">
                <a:solidFill>
                  <a:srgbClr val="363635"/>
                </a:solidFill>
                <a:latin typeface="字魂36号-正文宋楷" panose="02000000000000000000" pitchFamily="2" charset="-122"/>
                <a:ea typeface="字魂36号-正文宋楷" panose="02000000000000000000" pitchFamily="2" charset="-122"/>
              </a:rPr>
              <a:t>讲课要实物对比</a:t>
            </a:r>
          </a:p>
        </p:txBody>
      </p:sp>
      <p:sp>
        <p:nvSpPr>
          <p:cNvPr id="32" name="矩形 31">
            <a:extLst>
              <a:ext uri="{FF2B5EF4-FFF2-40B4-BE49-F238E27FC236}">
                <a16:creationId xmlns:a16="http://schemas.microsoft.com/office/drawing/2014/main" xmlns="" id="{B44141F5-9F1F-4F5A-AC55-8564B31F1E7C}"/>
              </a:ext>
            </a:extLst>
          </p:cNvPr>
          <p:cNvSpPr/>
          <p:nvPr/>
        </p:nvSpPr>
        <p:spPr>
          <a:xfrm>
            <a:off x="4772210" y="1954640"/>
            <a:ext cx="6537474" cy="714042"/>
          </a:xfrm>
          <a:prstGeom prst="rect">
            <a:avLst/>
          </a:prstGeom>
        </p:spPr>
        <p:txBody>
          <a:bodyPr wrap="square">
            <a:spAutoFit/>
          </a:bodyPr>
          <a:lstStyle/>
          <a:p>
            <a:pPr algn="just" hangingPunct="0">
              <a:lnSpc>
                <a:spcPct val="130000"/>
              </a:lnSpc>
            </a:pPr>
            <a:r>
              <a:rPr lang="zh-CN" altLang="en-US" sz="1600" dirty="0">
                <a:solidFill>
                  <a:srgbClr val="363635"/>
                </a:solidFill>
                <a:latin typeface="字魂36号-正文宋楷" panose="02000000000000000000" pitchFamily="2" charset="-122"/>
                <a:ea typeface="字魂36号-正文宋楷" panose="02000000000000000000" pitchFamily="2" charset="-122"/>
              </a:rPr>
              <a:t>数学教学离不开讲解习题，这一节课主要的让学生形成空间观念，发展学生的数学形象思维能力，教师应当了解本节课的特点</a:t>
            </a:r>
          </a:p>
        </p:txBody>
      </p:sp>
      <p:sp>
        <p:nvSpPr>
          <p:cNvPr id="3" name="流程图: 数据 2">
            <a:extLst>
              <a:ext uri="{FF2B5EF4-FFF2-40B4-BE49-F238E27FC236}">
                <a16:creationId xmlns:a16="http://schemas.microsoft.com/office/drawing/2014/main" xmlns="" id="{9EBE9A2C-009E-4B21-BC44-2F99BB4210E7}"/>
              </a:ext>
            </a:extLst>
          </p:cNvPr>
          <p:cNvSpPr/>
          <p:nvPr/>
        </p:nvSpPr>
        <p:spPr>
          <a:xfrm>
            <a:off x="1772204" y="2458290"/>
            <a:ext cx="2464129" cy="3143857"/>
          </a:xfrm>
          <a:prstGeom prst="flowChartInputOutput">
            <a:avLst/>
          </a:prstGeom>
          <a:noFill/>
          <a:ln w="76200">
            <a:solidFill>
              <a:srgbClr val="A3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185228635"/>
      </p:ext>
    </p:extLst>
  </p:cSld>
  <p:clrMapOvr>
    <a:masterClrMapping/>
  </p:clrMapOvr>
  <p:transition spd="slow" advClick="0" advTm="2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 calcmode="lin" valueType="num">
                                      <p:cBhvr>
                                        <p:cTn id="15" dur="1000" fill="hold"/>
                                        <p:tgtEl>
                                          <p:spTgt spid="26"/>
                                        </p:tgtEl>
                                        <p:attrNameLst>
                                          <p:attrName>style.rotation</p:attrName>
                                        </p:attrNameLst>
                                      </p:cBhvr>
                                      <p:tavLst>
                                        <p:tav tm="0">
                                          <p:val>
                                            <p:fltVal val="90"/>
                                          </p:val>
                                        </p:tav>
                                        <p:tav tm="100000">
                                          <p:val>
                                            <p:fltVal val="0"/>
                                          </p:val>
                                        </p:tav>
                                      </p:tavLst>
                                    </p:anim>
                                    <p:animEffect transition="in" filter="fade">
                                      <p:cBhvr>
                                        <p:cTn id="16" dur="1000"/>
                                        <p:tgtEl>
                                          <p:spTgt spid="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1000" fill="hold"/>
                                        <p:tgtEl>
                                          <p:spTgt spid="27"/>
                                        </p:tgtEl>
                                        <p:attrNameLst>
                                          <p:attrName>ppt_w</p:attrName>
                                        </p:attrNameLst>
                                      </p:cBhvr>
                                      <p:tavLst>
                                        <p:tav tm="0">
                                          <p:val>
                                            <p:fltVal val="0"/>
                                          </p:val>
                                        </p:tav>
                                        <p:tav tm="100000">
                                          <p:val>
                                            <p:strVal val="#ppt_w"/>
                                          </p:val>
                                        </p:tav>
                                      </p:tavLst>
                                    </p:anim>
                                    <p:anim calcmode="lin" valueType="num">
                                      <p:cBhvr>
                                        <p:cTn id="20" dur="1000" fill="hold"/>
                                        <p:tgtEl>
                                          <p:spTgt spid="27"/>
                                        </p:tgtEl>
                                        <p:attrNameLst>
                                          <p:attrName>ppt_h</p:attrName>
                                        </p:attrNameLst>
                                      </p:cBhvr>
                                      <p:tavLst>
                                        <p:tav tm="0">
                                          <p:val>
                                            <p:fltVal val="0"/>
                                          </p:val>
                                        </p:tav>
                                        <p:tav tm="100000">
                                          <p:val>
                                            <p:strVal val="#ppt_h"/>
                                          </p:val>
                                        </p:tav>
                                      </p:tavLst>
                                    </p:anim>
                                    <p:anim calcmode="lin" valueType="num">
                                      <p:cBhvr>
                                        <p:cTn id="21" dur="1000" fill="hold"/>
                                        <p:tgtEl>
                                          <p:spTgt spid="27"/>
                                        </p:tgtEl>
                                        <p:attrNameLst>
                                          <p:attrName>style.rotation</p:attrName>
                                        </p:attrNameLst>
                                      </p:cBhvr>
                                      <p:tavLst>
                                        <p:tav tm="0">
                                          <p:val>
                                            <p:fltVal val="90"/>
                                          </p:val>
                                        </p:tav>
                                        <p:tav tm="100000">
                                          <p:val>
                                            <p:fltVal val="0"/>
                                          </p:val>
                                        </p:tav>
                                      </p:tavLst>
                                    </p:anim>
                                    <p:animEffect transition="in" filter="fade">
                                      <p:cBhvr>
                                        <p:cTn id="22" dur="1000"/>
                                        <p:tgtEl>
                                          <p:spTgt spid="2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1000" fill="hold"/>
                                        <p:tgtEl>
                                          <p:spTgt spid="28"/>
                                        </p:tgtEl>
                                        <p:attrNameLst>
                                          <p:attrName>ppt_w</p:attrName>
                                        </p:attrNameLst>
                                      </p:cBhvr>
                                      <p:tavLst>
                                        <p:tav tm="0">
                                          <p:val>
                                            <p:fltVal val="0"/>
                                          </p:val>
                                        </p:tav>
                                        <p:tav tm="100000">
                                          <p:val>
                                            <p:strVal val="#ppt_w"/>
                                          </p:val>
                                        </p:tav>
                                      </p:tavLst>
                                    </p:anim>
                                    <p:anim calcmode="lin" valueType="num">
                                      <p:cBhvr>
                                        <p:cTn id="26" dur="1000" fill="hold"/>
                                        <p:tgtEl>
                                          <p:spTgt spid="28"/>
                                        </p:tgtEl>
                                        <p:attrNameLst>
                                          <p:attrName>ppt_h</p:attrName>
                                        </p:attrNameLst>
                                      </p:cBhvr>
                                      <p:tavLst>
                                        <p:tav tm="0">
                                          <p:val>
                                            <p:fltVal val="0"/>
                                          </p:val>
                                        </p:tav>
                                        <p:tav tm="100000">
                                          <p:val>
                                            <p:strVal val="#ppt_h"/>
                                          </p:val>
                                        </p:tav>
                                      </p:tavLst>
                                    </p:anim>
                                    <p:anim calcmode="lin" valueType="num">
                                      <p:cBhvr>
                                        <p:cTn id="27" dur="1000" fill="hold"/>
                                        <p:tgtEl>
                                          <p:spTgt spid="28"/>
                                        </p:tgtEl>
                                        <p:attrNameLst>
                                          <p:attrName>style.rotation</p:attrName>
                                        </p:attrNameLst>
                                      </p:cBhvr>
                                      <p:tavLst>
                                        <p:tav tm="0">
                                          <p:val>
                                            <p:fltVal val="90"/>
                                          </p:val>
                                        </p:tav>
                                        <p:tav tm="100000">
                                          <p:val>
                                            <p:fltVal val="0"/>
                                          </p:val>
                                        </p:tav>
                                      </p:tavLst>
                                    </p:anim>
                                    <p:animEffect transition="in" filter="fade">
                                      <p:cBhvr>
                                        <p:cTn id="28" dur="1000"/>
                                        <p:tgtEl>
                                          <p:spTgt spid="2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ppt_w</p:attrName>
                                        </p:attrNameLst>
                                      </p:cBhvr>
                                      <p:tavLst>
                                        <p:tav tm="0">
                                          <p:val>
                                            <p:fltVal val="0"/>
                                          </p:val>
                                        </p:tav>
                                        <p:tav tm="100000">
                                          <p:val>
                                            <p:strVal val="#ppt_w"/>
                                          </p:val>
                                        </p:tav>
                                      </p:tavLst>
                                    </p:anim>
                                    <p:anim calcmode="lin" valueType="num">
                                      <p:cBhvr>
                                        <p:cTn id="32" dur="1000" fill="hold"/>
                                        <p:tgtEl>
                                          <p:spTgt spid="29"/>
                                        </p:tgtEl>
                                        <p:attrNameLst>
                                          <p:attrName>ppt_h</p:attrName>
                                        </p:attrNameLst>
                                      </p:cBhvr>
                                      <p:tavLst>
                                        <p:tav tm="0">
                                          <p:val>
                                            <p:fltVal val="0"/>
                                          </p:val>
                                        </p:tav>
                                        <p:tav tm="100000">
                                          <p:val>
                                            <p:strVal val="#ppt_h"/>
                                          </p:val>
                                        </p:tav>
                                      </p:tavLst>
                                    </p:anim>
                                    <p:anim calcmode="lin" valueType="num">
                                      <p:cBhvr>
                                        <p:cTn id="33" dur="1000" fill="hold"/>
                                        <p:tgtEl>
                                          <p:spTgt spid="29"/>
                                        </p:tgtEl>
                                        <p:attrNameLst>
                                          <p:attrName>style.rotation</p:attrName>
                                        </p:attrNameLst>
                                      </p:cBhvr>
                                      <p:tavLst>
                                        <p:tav tm="0">
                                          <p:val>
                                            <p:fltVal val="90"/>
                                          </p:val>
                                        </p:tav>
                                        <p:tav tm="100000">
                                          <p:val>
                                            <p:fltVal val="0"/>
                                          </p:val>
                                        </p:tav>
                                      </p:tavLst>
                                    </p:anim>
                                    <p:animEffect transition="in" filter="fade">
                                      <p:cBhvr>
                                        <p:cTn id="34" dur="1000"/>
                                        <p:tgtEl>
                                          <p:spTgt spid="29"/>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1000" fill="hold"/>
                                        <p:tgtEl>
                                          <p:spTgt spid="30"/>
                                        </p:tgtEl>
                                        <p:attrNameLst>
                                          <p:attrName>ppt_w</p:attrName>
                                        </p:attrNameLst>
                                      </p:cBhvr>
                                      <p:tavLst>
                                        <p:tav tm="0">
                                          <p:val>
                                            <p:fltVal val="0"/>
                                          </p:val>
                                        </p:tav>
                                        <p:tav tm="100000">
                                          <p:val>
                                            <p:strVal val="#ppt_w"/>
                                          </p:val>
                                        </p:tav>
                                      </p:tavLst>
                                    </p:anim>
                                    <p:anim calcmode="lin" valueType="num">
                                      <p:cBhvr>
                                        <p:cTn id="38" dur="1000" fill="hold"/>
                                        <p:tgtEl>
                                          <p:spTgt spid="30"/>
                                        </p:tgtEl>
                                        <p:attrNameLst>
                                          <p:attrName>ppt_h</p:attrName>
                                        </p:attrNameLst>
                                      </p:cBhvr>
                                      <p:tavLst>
                                        <p:tav tm="0">
                                          <p:val>
                                            <p:fltVal val="0"/>
                                          </p:val>
                                        </p:tav>
                                        <p:tav tm="100000">
                                          <p:val>
                                            <p:strVal val="#ppt_h"/>
                                          </p:val>
                                        </p:tav>
                                      </p:tavLst>
                                    </p:anim>
                                    <p:anim calcmode="lin" valueType="num">
                                      <p:cBhvr>
                                        <p:cTn id="39" dur="1000" fill="hold"/>
                                        <p:tgtEl>
                                          <p:spTgt spid="30"/>
                                        </p:tgtEl>
                                        <p:attrNameLst>
                                          <p:attrName>style.rotation</p:attrName>
                                        </p:attrNameLst>
                                      </p:cBhvr>
                                      <p:tavLst>
                                        <p:tav tm="0">
                                          <p:val>
                                            <p:fltVal val="90"/>
                                          </p:val>
                                        </p:tav>
                                        <p:tav tm="100000">
                                          <p:val>
                                            <p:fltVal val="0"/>
                                          </p:val>
                                        </p:tav>
                                      </p:tavLst>
                                    </p:anim>
                                    <p:animEffect transition="in" filter="fade">
                                      <p:cBhvr>
                                        <p:cTn id="40" dur="1000"/>
                                        <p:tgtEl>
                                          <p:spTgt spid="30"/>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1000" fill="hold"/>
                                        <p:tgtEl>
                                          <p:spTgt spid="31"/>
                                        </p:tgtEl>
                                        <p:attrNameLst>
                                          <p:attrName>ppt_w</p:attrName>
                                        </p:attrNameLst>
                                      </p:cBhvr>
                                      <p:tavLst>
                                        <p:tav tm="0">
                                          <p:val>
                                            <p:fltVal val="0"/>
                                          </p:val>
                                        </p:tav>
                                        <p:tav tm="100000">
                                          <p:val>
                                            <p:strVal val="#ppt_w"/>
                                          </p:val>
                                        </p:tav>
                                      </p:tavLst>
                                    </p:anim>
                                    <p:anim calcmode="lin" valueType="num">
                                      <p:cBhvr>
                                        <p:cTn id="44" dur="1000" fill="hold"/>
                                        <p:tgtEl>
                                          <p:spTgt spid="31"/>
                                        </p:tgtEl>
                                        <p:attrNameLst>
                                          <p:attrName>ppt_h</p:attrName>
                                        </p:attrNameLst>
                                      </p:cBhvr>
                                      <p:tavLst>
                                        <p:tav tm="0">
                                          <p:val>
                                            <p:fltVal val="0"/>
                                          </p:val>
                                        </p:tav>
                                        <p:tav tm="100000">
                                          <p:val>
                                            <p:strVal val="#ppt_h"/>
                                          </p:val>
                                        </p:tav>
                                      </p:tavLst>
                                    </p:anim>
                                    <p:anim calcmode="lin" valueType="num">
                                      <p:cBhvr>
                                        <p:cTn id="45" dur="1000" fill="hold"/>
                                        <p:tgtEl>
                                          <p:spTgt spid="31"/>
                                        </p:tgtEl>
                                        <p:attrNameLst>
                                          <p:attrName>style.rotation</p:attrName>
                                        </p:attrNameLst>
                                      </p:cBhvr>
                                      <p:tavLst>
                                        <p:tav tm="0">
                                          <p:val>
                                            <p:fltVal val="90"/>
                                          </p:val>
                                        </p:tav>
                                        <p:tav tm="100000">
                                          <p:val>
                                            <p:fltVal val="0"/>
                                          </p:val>
                                        </p:tav>
                                      </p:tavLst>
                                    </p:anim>
                                    <p:animEffect transition="in" filter="fade">
                                      <p:cBhvr>
                                        <p:cTn id="46" dur="1000"/>
                                        <p:tgtEl>
                                          <p:spTgt spid="31"/>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000" fill="hold"/>
                                        <p:tgtEl>
                                          <p:spTgt spid="32"/>
                                        </p:tgtEl>
                                        <p:attrNameLst>
                                          <p:attrName>ppt_w</p:attrName>
                                        </p:attrNameLst>
                                      </p:cBhvr>
                                      <p:tavLst>
                                        <p:tav tm="0">
                                          <p:val>
                                            <p:fltVal val="0"/>
                                          </p:val>
                                        </p:tav>
                                        <p:tav tm="100000">
                                          <p:val>
                                            <p:strVal val="#ppt_w"/>
                                          </p:val>
                                        </p:tav>
                                      </p:tavLst>
                                    </p:anim>
                                    <p:anim calcmode="lin" valueType="num">
                                      <p:cBhvr>
                                        <p:cTn id="50" dur="1000" fill="hold"/>
                                        <p:tgtEl>
                                          <p:spTgt spid="32"/>
                                        </p:tgtEl>
                                        <p:attrNameLst>
                                          <p:attrName>ppt_h</p:attrName>
                                        </p:attrNameLst>
                                      </p:cBhvr>
                                      <p:tavLst>
                                        <p:tav tm="0">
                                          <p:val>
                                            <p:fltVal val="0"/>
                                          </p:val>
                                        </p:tav>
                                        <p:tav tm="100000">
                                          <p:val>
                                            <p:strVal val="#ppt_h"/>
                                          </p:val>
                                        </p:tav>
                                      </p:tavLst>
                                    </p:anim>
                                    <p:anim calcmode="lin" valueType="num">
                                      <p:cBhvr>
                                        <p:cTn id="51" dur="1000" fill="hold"/>
                                        <p:tgtEl>
                                          <p:spTgt spid="32"/>
                                        </p:tgtEl>
                                        <p:attrNameLst>
                                          <p:attrName>style.rotation</p:attrName>
                                        </p:attrNameLst>
                                      </p:cBhvr>
                                      <p:tavLst>
                                        <p:tav tm="0">
                                          <p:val>
                                            <p:fltVal val="90"/>
                                          </p:val>
                                        </p:tav>
                                        <p:tav tm="100000">
                                          <p:val>
                                            <p:fltVal val="0"/>
                                          </p:val>
                                        </p:tav>
                                      </p:tavLst>
                                    </p:anim>
                                    <p:animEffect transition="in" filter="fade">
                                      <p:cBhvr>
                                        <p:cTn id="52"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a:extLst>
              <a:ext uri="{FF2B5EF4-FFF2-40B4-BE49-F238E27FC236}">
                <a16:creationId xmlns:a16="http://schemas.microsoft.com/office/drawing/2014/main" xmlns="" id="{AFB3A663-4B4B-46FA-8789-56E4F68C5C81}"/>
              </a:ext>
            </a:extLst>
          </p:cNvPr>
          <p:cNvSpPr txBox="1"/>
          <p:nvPr/>
        </p:nvSpPr>
        <p:spPr>
          <a:xfrm>
            <a:off x="305474" y="1045311"/>
            <a:ext cx="5457507" cy="677108"/>
          </a:xfrm>
          <a:prstGeom prst="rect">
            <a:avLst/>
          </a:prstGeom>
          <a:noFill/>
        </p:spPr>
        <p:txBody>
          <a:bodyPr wrap="squar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引导学生空间想象</a:t>
            </a:r>
          </a:p>
        </p:txBody>
      </p:sp>
      <p:grpSp>
        <p:nvGrpSpPr>
          <p:cNvPr id="27" name="PA-google-n-os-smartphone-android-n-android-icon-multiColor-283731">
            <a:extLst>
              <a:ext uri="{FF2B5EF4-FFF2-40B4-BE49-F238E27FC236}">
                <a16:creationId xmlns:a16="http://schemas.microsoft.com/office/drawing/2014/main" xmlns="" id="{907935BA-031B-48D8-B852-1093BC5BC32A}"/>
              </a:ext>
            </a:extLst>
          </p:cNvPr>
          <p:cNvGrpSpPr>
            <a:grpSpLocks noChangeAspect="1"/>
          </p:cNvGrpSpPr>
          <p:nvPr>
            <p:custDataLst>
              <p:tags r:id="rId1"/>
            </p:custDataLst>
          </p:nvPr>
        </p:nvGrpSpPr>
        <p:grpSpPr bwMode="auto">
          <a:xfrm>
            <a:off x="4569030" y="4854039"/>
            <a:ext cx="1526970" cy="1257621"/>
            <a:chOff x="2298" y="890"/>
            <a:chExt cx="3084" cy="2540"/>
          </a:xfrm>
        </p:grpSpPr>
        <p:sp>
          <p:nvSpPr>
            <p:cNvPr id="28" name="PA-任意多边形 640">
              <a:extLst>
                <a:ext uri="{FF2B5EF4-FFF2-40B4-BE49-F238E27FC236}">
                  <a16:creationId xmlns:a16="http://schemas.microsoft.com/office/drawing/2014/main" xmlns="" id="{B2794108-7F44-406A-8F0C-FA36D1736D10}"/>
                </a:ext>
              </a:extLst>
            </p:cNvPr>
            <p:cNvSpPr>
              <a:spLocks/>
            </p:cNvSpPr>
            <p:nvPr>
              <p:custDataLst>
                <p:tags r:id="rId21"/>
              </p:custDataLst>
            </p:nvPr>
          </p:nvSpPr>
          <p:spPr bwMode="auto">
            <a:xfrm>
              <a:off x="4464" y="890"/>
              <a:ext cx="918" cy="2540"/>
            </a:xfrm>
            <a:custGeom>
              <a:avLst/>
              <a:gdLst>
                <a:gd name="T0" fmla="*/ 0 w 918"/>
                <a:gd name="T1" fmla="*/ 387 h 2540"/>
                <a:gd name="T2" fmla="*/ 918 w 918"/>
                <a:gd name="T3" fmla="*/ 0 h 2540"/>
                <a:gd name="T4" fmla="*/ 918 w 918"/>
                <a:gd name="T5" fmla="*/ 2157 h 2540"/>
                <a:gd name="T6" fmla="*/ 0 w 918"/>
                <a:gd name="T7" fmla="*/ 2540 h 2540"/>
                <a:gd name="T8" fmla="*/ 0 w 918"/>
                <a:gd name="T9" fmla="*/ 387 h 2540"/>
              </a:gdLst>
              <a:ahLst/>
              <a:cxnLst>
                <a:cxn ang="0">
                  <a:pos x="T0" y="T1"/>
                </a:cxn>
                <a:cxn ang="0">
                  <a:pos x="T2" y="T3"/>
                </a:cxn>
                <a:cxn ang="0">
                  <a:pos x="T4" y="T5"/>
                </a:cxn>
                <a:cxn ang="0">
                  <a:pos x="T6" y="T7"/>
                </a:cxn>
                <a:cxn ang="0">
                  <a:pos x="T8" y="T9"/>
                </a:cxn>
              </a:cxnLst>
              <a:rect l="0" t="0" r="r" b="b"/>
              <a:pathLst>
                <a:path w="918" h="2540">
                  <a:moveTo>
                    <a:pt x="0" y="387"/>
                  </a:moveTo>
                  <a:lnTo>
                    <a:pt x="918" y="0"/>
                  </a:lnTo>
                  <a:lnTo>
                    <a:pt x="918"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29" name="PA-任意多边形 641">
              <a:extLst>
                <a:ext uri="{FF2B5EF4-FFF2-40B4-BE49-F238E27FC236}">
                  <a16:creationId xmlns:a16="http://schemas.microsoft.com/office/drawing/2014/main" xmlns="" id="{B8D1905D-6208-4FEA-8C18-46F05DBE0863}"/>
                </a:ext>
              </a:extLst>
            </p:cNvPr>
            <p:cNvSpPr>
              <a:spLocks/>
            </p:cNvSpPr>
            <p:nvPr>
              <p:custDataLst>
                <p:tags r:id="rId22"/>
              </p:custDataLst>
            </p:nvPr>
          </p:nvSpPr>
          <p:spPr bwMode="auto">
            <a:xfrm>
              <a:off x="2298" y="890"/>
              <a:ext cx="919" cy="2540"/>
            </a:xfrm>
            <a:custGeom>
              <a:avLst/>
              <a:gdLst>
                <a:gd name="T0" fmla="*/ 0 w 919"/>
                <a:gd name="T1" fmla="*/ 387 h 2540"/>
                <a:gd name="T2" fmla="*/ 919 w 919"/>
                <a:gd name="T3" fmla="*/ 0 h 2540"/>
                <a:gd name="T4" fmla="*/ 919 w 919"/>
                <a:gd name="T5" fmla="*/ 2157 h 2540"/>
                <a:gd name="T6" fmla="*/ 0 w 919"/>
                <a:gd name="T7" fmla="*/ 2540 h 2540"/>
                <a:gd name="T8" fmla="*/ 0 w 919"/>
                <a:gd name="T9" fmla="*/ 387 h 2540"/>
              </a:gdLst>
              <a:ahLst/>
              <a:cxnLst>
                <a:cxn ang="0">
                  <a:pos x="T0" y="T1"/>
                </a:cxn>
                <a:cxn ang="0">
                  <a:pos x="T2" y="T3"/>
                </a:cxn>
                <a:cxn ang="0">
                  <a:pos x="T4" y="T5"/>
                </a:cxn>
                <a:cxn ang="0">
                  <a:pos x="T6" y="T7"/>
                </a:cxn>
                <a:cxn ang="0">
                  <a:pos x="T8" y="T9"/>
                </a:cxn>
              </a:cxnLst>
              <a:rect l="0" t="0" r="r" b="b"/>
              <a:pathLst>
                <a:path w="919" h="2540">
                  <a:moveTo>
                    <a:pt x="0" y="387"/>
                  </a:moveTo>
                  <a:lnTo>
                    <a:pt x="919" y="0"/>
                  </a:lnTo>
                  <a:lnTo>
                    <a:pt x="919"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0" name="PA-任意多边形 642">
              <a:extLst>
                <a:ext uri="{FF2B5EF4-FFF2-40B4-BE49-F238E27FC236}">
                  <a16:creationId xmlns:a16="http://schemas.microsoft.com/office/drawing/2014/main" xmlns="" id="{6B0636AA-F9D2-4E77-AF9D-D9D8D9D501DB}"/>
                </a:ext>
              </a:extLst>
            </p:cNvPr>
            <p:cNvSpPr>
              <a:spLocks/>
            </p:cNvSpPr>
            <p:nvPr>
              <p:custDataLst>
                <p:tags r:id="rId23"/>
              </p:custDataLst>
            </p:nvPr>
          </p:nvSpPr>
          <p:spPr bwMode="auto">
            <a:xfrm>
              <a:off x="2298" y="890"/>
              <a:ext cx="3084" cy="2540"/>
            </a:xfrm>
            <a:custGeom>
              <a:avLst/>
              <a:gdLst>
                <a:gd name="T0" fmla="*/ 0 w 3084"/>
                <a:gd name="T1" fmla="*/ 387 h 2540"/>
                <a:gd name="T2" fmla="*/ 919 w 3084"/>
                <a:gd name="T3" fmla="*/ 0 h 2540"/>
                <a:gd name="T4" fmla="*/ 3084 w 3084"/>
                <a:gd name="T5" fmla="*/ 2157 h 2540"/>
                <a:gd name="T6" fmla="*/ 2166 w 3084"/>
                <a:gd name="T7" fmla="*/ 2540 h 2540"/>
                <a:gd name="T8" fmla="*/ 0 w 3084"/>
                <a:gd name="T9" fmla="*/ 387 h 2540"/>
              </a:gdLst>
              <a:ahLst/>
              <a:cxnLst>
                <a:cxn ang="0">
                  <a:pos x="T0" y="T1"/>
                </a:cxn>
                <a:cxn ang="0">
                  <a:pos x="T2" y="T3"/>
                </a:cxn>
                <a:cxn ang="0">
                  <a:pos x="T4" y="T5"/>
                </a:cxn>
                <a:cxn ang="0">
                  <a:pos x="T6" y="T7"/>
                </a:cxn>
                <a:cxn ang="0">
                  <a:pos x="T8" y="T9"/>
                </a:cxn>
              </a:cxnLst>
              <a:rect l="0" t="0" r="r" b="b"/>
              <a:pathLst>
                <a:path w="3084" h="2540">
                  <a:moveTo>
                    <a:pt x="0" y="387"/>
                  </a:moveTo>
                  <a:lnTo>
                    <a:pt x="919" y="0"/>
                  </a:lnTo>
                  <a:lnTo>
                    <a:pt x="3084" y="2157"/>
                  </a:lnTo>
                  <a:lnTo>
                    <a:pt x="2166" y="2540"/>
                  </a:lnTo>
                  <a:lnTo>
                    <a:pt x="0" y="387"/>
                  </a:lnTo>
                  <a:close/>
                </a:path>
              </a:pathLst>
            </a:custGeom>
            <a:gradFill flip="none" rotWithShape="1">
              <a:gsLst>
                <a:gs pos="0">
                  <a:srgbClr val="A32531"/>
                </a:gs>
                <a:gs pos="48000">
                  <a:srgbClr val="CC5B7E"/>
                </a:gs>
                <a:gs pos="100000">
                  <a:srgbClr val="CC5B7E"/>
                </a:gs>
              </a:gsLst>
              <a:lin ang="16200000" scaled="1"/>
              <a:tileRect/>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1" name="PA-任意多边形 643">
              <a:extLst>
                <a:ext uri="{FF2B5EF4-FFF2-40B4-BE49-F238E27FC236}">
                  <a16:creationId xmlns:a16="http://schemas.microsoft.com/office/drawing/2014/main" xmlns="" id="{A5282413-A951-4B09-9266-6462AADC3E1B}"/>
                </a:ext>
              </a:extLst>
            </p:cNvPr>
            <p:cNvSpPr>
              <a:spLocks/>
            </p:cNvSpPr>
            <p:nvPr>
              <p:custDataLst>
                <p:tags r:id="rId24"/>
              </p:custDataLst>
            </p:nvPr>
          </p:nvSpPr>
          <p:spPr bwMode="auto">
            <a:xfrm>
              <a:off x="4464" y="1827"/>
              <a:ext cx="918" cy="1220"/>
            </a:xfrm>
            <a:custGeom>
              <a:avLst/>
              <a:gdLst>
                <a:gd name="T0" fmla="*/ 0 w 918"/>
                <a:gd name="T1" fmla="*/ 306 h 1220"/>
                <a:gd name="T2" fmla="*/ 0 w 918"/>
                <a:gd name="T3" fmla="*/ 0 h 1220"/>
                <a:gd name="T4" fmla="*/ 918 w 918"/>
                <a:gd name="T5" fmla="*/ 1220 h 1220"/>
                <a:gd name="T6" fmla="*/ 0 w 918"/>
                <a:gd name="T7" fmla="*/ 306 h 1220"/>
              </a:gdLst>
              <a:ahLst/>
              <a:cxnLst>
                <a:cxn ang="0">
                  <a:pos x="T0" y="T1"/>
                </a:cxn>
                <a:cxn ang="0">
                  <a:pos x="T2" y="T3"/>
                </a:cxn>
                <a:cxn ang="0">
                  <a:pos x="T4" y="T5"/>
                </a:cxn>
                <a:cxn ang="0">
                  <a:pos x="T6" y="T7"/>
                </a:cxn>
              </a:cxnLst>
              <a:rect l="0" t="0" r="r" b="b"/>
              <a:pathLst>
                <a:path w="918" h="1220">
                  <a:moveTo>
                    <a:pt x="0" y="306"/>
                  </a:moveTo>
                  <a:lnTo>
                    <a:pt x="0" y="0"/>
                  </a:lnTo>
                  <a:lnTo>
                    <a:pt x="918" y="1220"/>
                  </a:lnTo>
                  <a:lnTo>
                    <a:pt x="0" y="306"/>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2" name="PA-任意多边形 644">
              <a:extLst>
                <a:ext uri="{FF2B5EF4-FFF2-40B4-BE49-F238E27FC236}">
                  <a16:creationId xmlns:a16="http://schemas.microsoft.com/office/drawing/2014/main" xmlns="" id="{63DF3E8F-01CD-41B3-A2FF-F3694C65CF08}"/>
                </a:ext>
              </a:extLst>
            </p:cNvPr>
            <p:cNvSpPr>
              <a:spLocks/>
            </p:cNvSpPr>
            <p:nvPr>
              <p:custDataLst>
                <p:tags r:id="rId25"/>
              </p:custDataLst>
            </p:nvPr>
          </p:nvSpPr>
          <p:spPr bwMode="auto">
            <a:xfrm>
              <a:off x="2298" y="1277"/>
              <a:ext cx="919" cy="1219"/>
            </a:xfrm>
            <a:custGeom>
              <a:avLst/>
              <a:gdLst>
                <a:gd name="T0" fmla="*/ 919 w 919"/>
                <a:gd name="T1" fmla="*/ 913 h 1219"/>
                <a:gd name="T2" fmla="*/ 919 w 919"/>
                <a:gd name="T3" fmla="*/ 1219 h 1219"/>
                <a:gd name="T4" fmla="*/ 0 w 919"/>
                <a:gd name="T5" fmla="*/ 0 h 1219"/>
                <a:gd name="T6" fmla="*/ 919 w 919"/>
                <a:gd name="T7" fmla="*/ 913 h 1219"/>
              </a:gdLst>
              <a:ahLst/>
              <a:cxnLst>
                <a:cxn ang="0">
                  <a:pos x="T0" y="T1"/>
                </a:cxn>
                <a:cxn ang="0">
                  <a:pos x="T2" y="T3"/>
                </a:cxn>
                <a:cxn ang="0">
                  <a:pos x="T4" y="T5"/>
                </a:cxn>
                <a:cxn ang="0">
                  <a:pos x="T6" y="T7"/>
                </a:cxn>
              </a:cxnLst>
              <a:rect l="0" t="0" r="r" b="b"/>
              <a:pathLst>
                <a:path w="919" h="1219">
                  <a:moveTo>
                    <a:pt x="919" y="913"/>
                  </a:moveTo>
                  <a:lnTo>
                    <a:pt x="919" y="1219"/>
                  </a:lnTo>
                  <a:lnTo>
                    <a:pt x="0" y="0"/>
                  </a:lnTo>
                  <a:lnTo>
                    <a:pt x="919" y="913"/>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33" name="PA-google-n-os-smartphone-android-n-android-icon-multiColor-283731">
            <a:extLst>
              <a:ext uri="{FF2B5EF4-FFF2-40B4-BE49-F238E27FC236}">
                <a16:creationId xmlns:a16="http://schemas.microsoft.com/office/drawing/2014/main" xmlns="" id="{2FC15892-0B31-42E0-975B-938B0F70FCED}"/>
              </a:ext>
            </a:extLst>
          </p:cNvPr>
          <p:cNvGrpSpPr>
            <a:grpSpLocks noChangeAspect="1"/>
          </p:cNvGrpSpPr>
          <p:nvPr>
            <p:custDataLst>
              <p:tags r:id="rId2"/>
            </p:custDataLst>
          </p:nvPr>
        </p:nvGrpSpPr>
        <p:grpSpPr bwMode="auto">
          <a:xfrm>
            <a:off x="5641227" y="3867166"/>
            <a:ext cx="1526970" cy="1257621"/>
            <a:chOff x="2298" y="890"/>
            <a:chExt cx="3084" cy="2540"/>
          </a:xfrm>
        </p:grpSpPr>
        <p:sp>
          <p:nvSpPr>
            <p:cNvPr id="34" name="PA-任意多边形 640">
              <a:extLst>
                <a:ext uri="{FF2B5EF4-FFF2-40B4-BE49-F238E27FC236}">
                  <a16:creationId xmlns:a16="http://schemas.microsoft.com/office/drawing/2014/main" xmlns="" id="{2B4D2F49-0D40-49C1-A4C7-2BDFE9B6EB0F}"/>
                </a:ext>
              </a:extLst>
            </p:cNvPr>
            <p:cNvSpPr>
              <a:spLocks/>
            </p:cNvSpPr>
            <p:nvPr>
              <p:custDataLst>
                <p:tags r:id="rId16"/>
              </p:custDataLst>
            </p:nvPr>
          </p:nvSpPr>
          <p:spPr bwMode="auto">
            <a:xfrm>
              <a:off x="4464" y="890"/>
              <a:ext cx="918" cy="2540"/>
            </a:xfrm>
            <a:custGeom>
              <a:avLst/>
              <a:gdLst>
                <a:gd name="T0" fmla="*/ 0 w 918"/>
                <a:gd name="T1" fmla="*/ 387 h 2540"/>
                <a:gd name="T2" fmla="*/ 918 w 918"/>
                <a:gd name="T3" fmla="*/ 0 h 2540"/>
                <a:gd name="T4" fmla="*/ 918 w 918"/>
                <a:gd name="T5" fmla="*/ 2157 h 2540"/>
                <a:gd name="T6" fmla="*/ 0 w 918"/>
                <a:gd name="T7" fmla="*/ 2540 h 2540"/>
                <a:gd name="T8" fmla="*/ 0 w 918"/>
                <a:gd name="T9" fmla="*/ 387 h 2540"/>
              </a:gdLst>
              <a:ahLst/>
              <a:cxnLst>
                <a:cxn ang="0">
                  <a:pos x="T0" y="T1"/>
                </a:cxn>
                <a:cxn ang="0">
                  <a:pos x="T2" y="T3"/>
                </a:cxn>
                <a:cxn ang="0">
                  <a:pos x="T4" y="T5"/>
                </a:cxn>
                <a:cxn ang="0">
                  <a:pos x="T6" y="T7"/>
                </a:cxn>
                <a:cxn ang="0">
                  <a:pos x="T8" y="T9"/>
                </a:cxn>
              </a:cxnLst>
              <a:rect l="0" t="0" r="r" b="b"/>
              <a:pathLst>
                <a:path w="918" h="2540">
                  <a:moveTo>
                    <a:pt x="0" y="387"/>
                  </a:moveTo>
                  <a:lnTo>
                    <a:pt x="918" y="0"/>
                  </a:lnTo>
                  <a:lnTo>
                    <a:pt x="918"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5" name="PA-任意多边形 641">
              <a:extLst>
                <a:ext uri="{FF2B5EF4-FFF2-40B4-BE49-F238E27FC236}">
                  <a16:creationId xmlns:a16="http://schemas.microsoft.com/office/drawing/2014/main" xmlns="" id="{21D7146F-19BE-44D6-8C7A-CC16A6839C5E}"/>
                </a:ext>
              </a:extLst>
            </p:cNvPr>
            <p:cNvSpPr>
              <a:spLocks/>
            </p:cNvSpPr>
            <p:nvPr>
              <p:custDataLst>
                <p:tags r:id="rId17"/>
              </p:custDataLst>
            </p:nvPr>
          </p:nvSpPr>
          <p:spPr bwMode="auto">
            <a:xfrm>
              <a:off x="2298" y="890"/>
              <a:ext cx="919" cy="2540"/>
            </a:xfrm>
            <a:custGeom>
              <a:avLst/>
              <a:gdLst>
                <a:gd name="T0" fmla="*/ 0 w 919"/>
                <a:gd name="T1" fmla="*/ 387 h 2540"/>
                <a:gd name="T2" fmla="*/ 919 w 919"/>
                <a:gd name="T3" fmla="*/ 0 h 2540"/>
                <a:gd name="T4" fmla="*/ 919 w 919"/>
                <a:gd name="T5" fmla="*/ 2157 h 2540"/>
                <a:gd name="T6" fmla="*/ 0 w 919"/>
                <a:gd name="T7" fmla="*/ 2540 h 2540"/>
                <a:gd name="T8" fmla="*/ 0 w 919"/>
                <a:gd name="T9" fmla="*/ 387 h 2540"/>
              </a:gdLst>
              <a:ahLst/>
              <a:cxnLst>
                <a:cxn ang="0">
                  <a:pos x="T0" y="T1"/>
                </a:cxn>
                <a:cxn ang="0">
                  <a:pos x="T2" y="T3"/>
                </a:cxn>
                <a:cxn ang="0">
                  <a:pos x="T4" y="T5"/>
                </a:cxn>
                <a:cxn ang="0">
                  <a:pos x="T6" y="T7"/>
                </a:cxn>
                <a:cxn ang="0">
                  <a:pos x="T8" y="T9"/>
                </a:cxn>
              </a:cxnLst>
              <a:rect l="0" t="0" r="r" b="b"/>
              <a:pathLst>
                <a:path w="919" h="2540">
                  <a:moveTo>
                    <a:pt x="0" y="387"/>
                  </a:moveTo>
                  <a:lnTo>
                    <a:pt x="919" y="0"/>
                  </a:lnTo>
                  <a:lnTo>
                    <a:pt x="919"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6" name="PA-任意多边形 642">
              <a:extLst>
                <a:ext uri="{FF2B5EF4-FFF2-40B4-BE49-F238E27FC236}">
                  <a16:creationId xmlns:a16="http://schemas.microsoft.com/office/drawing/2014/main" xmlns="" id="{34A24A8C-45F1-45E1-9B2C-D634931CEE2B}"/>
                </a:ext>
              </a:extLst>
            </p:cNvPr>
            <p:cNvSpPr>
              <a:spLocks/>
            </p:cNvSpPr>
            <p:nvPr>
              <p:custDataLst>
                <p:tags r:id="rId18"/>
              </p:custDataLst>
            </p:nvPr>
          </p:nvSpPr>
          <p:spPr bwMode="auto">
            <a:xfrm>
              <a:off x="2298" y="890"/>
              <a:ext cx="3084" cy="2540"/>
            </a:xfrm>
            <a:custGeom>
              <a:avLst/>
              <a:gdLst>
                <a:gd name="T0" fmla="*/ 0 w 3084"/>
                <a:gd name="T1" fmla="*/ 387 h 2540"/>
                <a:gd name="T2" fmla="*/ 919 w 3084"/>
                <a:gd name="T3" fmla="*/ 0 h 2540"/>
                <a:gd name="T4" fmla="*/ 3084 w 3084"/>
                <a:gd name="T5" fmla="*/ 2157 h 2540"/>
                <a:gd name="T6" fmla="*/ 2166 w 3084"/>
                <a:gd name="T7" fmla="*/ 2540 h 2540"/>
                <a:gd name="T8" fmla="*/ 0 w 3084"/>
                <a:gd name="T9" fmla="*/ 387 h 2540"/>
              </a:gdLst>
              <a:ahLst/>
              <a:cxnLst>
                <a:cxn ang="0">
                  <a:pos x="T0" y="T1"/>
                </a:cxn>
                <a:cxn ang="0">
                  <a:pos x="T2" y="T3"/>
                </a:cxn>
                <a:cxn ang="0">
                  <a:pos x="T4" y="T5"/>
                </a:cxn>
                <a:cxn ang="0">
                  <a:pos x="T6" y="T7"/>
                </a:cxn>
                <a:cxn ang="0">
                  <a:pos x="T8" y="T9"/>
                </a:cxn>
              </a:cxnLst>
              <a:rect l="0" t="0" r="r" b="b"/>
              <a:pathLst>
                <a:path w="3084" h="2540">
                  <a:moveTo>
                    <a:pt x="0" y="387"/>
                  </a:moveTo>
                  <a:lnTo>
                    <a:pt x="919" y="0"/>
                  </a:lnTo>
                  <a:lnTo>
                    <a:pt x="3084" y="2157"/>
                  </a:lnTo>
                  <a:lnTo>
                    <a:pt x="2166" y="2540"/>
                  </a:lnTo>
                  <a:lnTo>
                    <a:pt x="0" y="387"/>
                  </a:lnTo>
                  <a:close/>
                </a:path>
              </a:pathLst>
            </a:custGeom>
            <a:gradFill>
              <a:gsLst>
                <a:gs pos="0">
                  <a:srgbClr val="A32531"/>
                </a:gs>
                <a:gs pos="48000">
                  <a:srgbClr val="CC5B7E"/>
                </a:gs>
                <a:gs pos="100000">
                  <a:srgbClr val="CC5B7E"/>
                </a:gs>
              </a:gsLst>
              <a:lin ang="162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7" name="PA-任意多边形 643">
              <a:extLst>
                <a:ext uri="{FF2B5EF4-FFF2-40B4-BE49-F238E27FC236}">
                  <a16:creationId xmlns:a16="http://schemas.microsoft.com/office/drawing/2014/main" xmlns="" id="{90513515-BD62-4C0F-92B9-2E1746142042}"/>
                </a:ext>
              </a:extLst>
            </p:cNvPr>
            <p:cNvSpPr>
              <a:spLocks/>
            </p:cNvSpPr>
            <p:nvPr>
              <p:custDataLst>
                <p:tags r:id="rId19"/>
              </p:custDataLst>
            </p:nvPr>
          </p:nvSpPr>
          <p:spPr bwMode="auto">
            <a:xfrm>
              <a:off x="4464" y="1827"/>
              <a:ext cx="918" cy="1220"/>
            </a:xfrm>
            <a:custGeom>
              <a:avLst/>
              <a:gdLst>
                <a:gd name="T0" fmla="*/ 0 w 918"/>
                <a:gd name="T1" fmla="*/ 306 h 1220"/>
                <a:gd name="T2" fmla="*/ 0 w 918"/>
                <a:gd name="T3" fmla="*/ 0 h 1220"/>
                <a:gd name="T4" fmla="*/ 918 w 918"/>
                <a:gd name="T5" fmla="*/ 1220 h 1220"/>
                <a:gd name="T6" fmla="*/ 0 w 918"/>
                <a:gd name="T7" fmla="*/ 306 h 1220"/>
              </a:gdLst>
              <a:ahLst/>
              <a:cxnLst>
                <a:cxn ang="0">
                  <a:pos x="T0" y="T1"/>
                </a:cxn>
                <a:cxn ang="0">
                  <a:pos x="T2" y="T3"/>
                </a:cxn>
                <a:cxn ang="0">
                  <a:pos x="T4" y="T5"/>
                </a:cxn>
                <a:cxn ang="0">
                  <a:pos x="T6" y="T7"/>
                </a:cxn>
              </a:cxnLst>
              <a:rect l="0" t="0" r="r" b="b"/>
              <a:pathLst>
                <a:path w="918" h="1220">
                  <a:moveTo>
                    <a:pt x="0" y="306"/>
                  </a:moveTo>
                  <a:lnTo>
                    <a:pt x="0" y="0"/>
                  </a:lnTo>
                  <a:lnTo>
                    <a:pt x="918" y="1220"/>
                  </a:lnTo>
                  <a:lnTo>
                    <a:pt x="0" y="306"/>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8" name="PA-任意多边形 644">
              <a:extLst>
                <a:ext uri="{FF2B5EF4-FFF2-40B4-BE49-F238E27FC236}">
                  <a16:creationId xmlns:a16="http://schemas.microsoft.com/office/drawing/2014/main" xmlns="" id="{E499672A-DFBF-460E-A961-93AA0E1E5741}"/>
                </a:ext>
              </a:extLst>
            </p:cNvPr>
            <p:cNvSpPr>
              <a:spLocks/>
            </p:cNvSpPr>
            <p:nvPr>
              <p:custDataLst>
                <p:tags r:id="rId20"/>
              </p:custDataLst>
            </p:nvPr>
          </p:nvSpPr>
          <p:spPr bwMode="auto">
            <a:xfrm>
              <a:off x="2298" y="1277"/>
              <a:ext cx="919" cy="1219"/>
            </a:xfrm>
            <a:custGeom>
              <a:avLst/>
              <a:gdLst>
                <a:gd name="T0" fmla="*/ 919 w 919"/>
                <a:gd name="T1" fmla="*/ 913 h 1219"/>
                <a:gd name="T2" fmla="*/ 919 w 919"/>
                <a:gd name="T3" fmla="*/ 1219 h 1219"/>
                <a:gd name="T4" fmla="*/ 0 w 919"/>
                <a:gd name="T5" fmla="*/ 0 h 1219"/>
                <a:gd name="T6" fmla="*/ 919 w 919"/>
                <a:gd name="T7" fmla="*/ 913 h 1219"/>
              </a:gdLst>
              <a:ahLst/>
              <a:cxnLst>
                <a:cxn ang="0">
                  <a:pos x="T0" y="T1"/>
                </a:cxn>
                <a:cxn ang="0">
                  <a:pos x="T2" y="T3"/>
                </a:cxn>
                <a:cxn ang="0">
                  <a:pos x="T4" y="T5"/>
                </a:cxn>
                <a:cxn ang="0">
                  <a:pos x="T6" y="T7"/>
                </a:cxn>
              </a:cxnLst>
              <a:rect l="0" t="0" r="r" b="b"/>
              <a:pathLst>
                <a:path w="919" h="1219">
                  <a:moveTo>
                    <a:pt x="919" y="913"/>
                  </a:moveTo>
                  <a:lnTo>
                    <a:pt x="919" y="1219"/>
                  </a:lnTo>
                  <a:lnTo>
                    <a:pt x="0" y="0"/>
                  </a:lnTo>
                  <a:lnTo>
                    <a:pt x="919" y="913"/>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39" name="PA-google-n-os-smartphone-android-n-android-icon-multiColor-283731">
            <a:extLst>
              <a:ext uri="{FF2B5EF4-FFF2-40B4-BE49-F238E27FC236}">
                <a16:creationId xmlns:a16="http://schemas.microsoft.com/office/drawing/2014/main" xmlns="" id="{4C46345A-A070-473F-96F5-5F1025A6FABF}"/>
              </a:ext>
            </a:extLst>
          </p:cNvPr>
          <p:cNvGrpSpPr>
            <a:grpSpLocks noChangeAspect="1"/>
          </p:cNvGrpSpPr>
          <p:nvPr>
            <p:custDataLst>
              <p:tags r:id="rId3"/>
            </p:custDataLst>
          </p:nvPr>
        </p:nvGrpSpPr>
        <p:grpSpPr bwMode="auto">
          <a:xfrm>
            <a:off x="6713424" y="2841511"/>
            <a:ext cx="1526970" cy="1257621"/>
            <a:chOff x="2298" y="890"/>
            <a:chExt cx="3084" cy="2540"/>
          </a:xfrm>
        </p:grpSpPr>
        <p:sp>
          <p:nvSpPr>
            <p:cNvPr id="40" name="PA-任意多边形 640">
              <a:extLst>
                <a:ext uri="{FF2B5EF4-FFF2-40B4-BE49-F238E27FC236}">
                  <a16:creationId xmlns:a16="http://schemas.microsoft.com/office/drawing/2014/main" xmlns="" id="{B354CC8F-8EE9-4570-A939-53BF561A581D}"/>
                </a:ext>
              </a:extLst>
            </p:cNvPr>
            <p:cNvSpPr>
              <a:spLocks/>
            </p:cNvSpPr>
            <p:nvPr>
              <p:custDataLst>
                <p:tags r:id="rId11"/>
              </p:custDataLst>
            </p:nvPr>
          </p:nvSpPr>
          <p:spPr bwMode="auto">
            <a:xfrm>
              <a:off x="4464" y="890"/>
              <a:ext cx="918" cy="2540"/>
            </a:xfrm>
            <a:custGeom>
              <a:avLst/>
              <a:gdLst>
                <a:gd name="T0" fmla="*/ 0 w 918"/>
                <a:gd name="T1" fmla="*/ 387 h 2540"/>
                <a:gd name="T2" fmla="*/ 918 w 918"/>
                <a:gd name="T3" fmla="*/ 0 h 2540"/>
                <a:gd name="T4" fmla="*/ 918 w 918"/>
                <a:gd name="T5" fmla="*/ 2157 h 2540"/>
                <a:gd name="T6" fmla="*/ 0 w 918"/>
                <a:gd name="T7" fmla="*/ 2540 h 2540"/>
                <a:gd name="T8" fmla="*/ 0 w 918"/>
                <a:gd name="T9" fmla="*/ 387 h 2540"/>
              </a:gdLst>
              <a:ahLst/>
              <a:cxnLst>
                <a:cxn ang="0">
                  <a:pos x="T0" y="T1"/>
                </a:cxn>
                <a:cxn ang="0">
                  <a:pos x="T2" y="T3"/>
                </a:cxn>
                <a:cxn ang="0">
                  <a:pos x="T4" y="T5"/>
                </a:cxn>
                <a:cxn ang="0">
                  <a:pos x="T6" y="T7"/>
                </a:cxn>
                <a:cxn ang="0">
                  <a:pos x="T8" y="T9"/>
                </a:cxn>
              </a:cxnLst>
              <a:rect l="0" t="0" r="r" b="b"/>
              <a:pathLst>
                <a:path w="918" h="2540">
                  <a:moveTo>
                    <a:pt x="0" y="387"/>
                  </a:moveTo>
                  <a:lnTo>
                    <a:pt x="918" y="0"/>
                  </a:lnTo>
                  <a:lnTo>
                    <a:pt x="918"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1" name="PA-任意多边形 641">
              <a:extLst>
                <a:ext uri="{FF2B5EF4-FFF2-40B4-BE49-F238E27FC236}">
                  <a16:creationId xmlns:a16="http://schemas.microsoft.com/office/drawing/2014/main" xmlns="" id="{1CF5F90E-00CA-4CFA-AC09-EB23F16C51C1}"/>
                </a:ext>
              </a:extLst>
            </p:cNvPr>
            <p:cNvSpPr>
              <a:spLocks/>
            </p:cNvSpPr>
            <p:nvPr>
              <p:custDataLst>
                <p:tags r:id="rId12"/>
              </p:custDataLst>
            </p:nvPr>
          </p:nvSpPr>
          <p:spPr bwMode="auto">
            <a:xfrm>
              <a:off x="2298" y="890"/>
              <a:ext cx="919" cy="2540"/>
            </a:xfrm>
            <a:custGeom>
              <a:avLst/>
              <a:gdLst>
                <a:gd name="T0" fmla="*/ 0 w 919"/>
                <a:gd name="T1" fmla="*/ 387 h 2540"/>
                <a:gd name="T2" fmla="*/ 919 w 919"/>
                <a:gd name="T3" fmla="*/ 0 h 2540"/>
                <a:gd name="T4" fmla="*/ 919 w 919"/>
                <a:gd name="T5" fmla="*/ 2157 h 2540"/>
                <a:gd name="T6" fmla="*/ 0 w 919"/>
                <a:gd name="T7" fmla="*/ 2540 h 2540"/>
                <a:gd name="T8" fmla="*/ 0 w 919"/>
                <a:gd name="T9" fmla="*/ 387 h 2540"/>
              </a:gdLst>
              <a:ahLst/>
              <a:cxnLst>
                <a:cxn ang="0">
                  <a:pos x="T0" y="T1"/>
                </a:cxn>
                <a:cxn ang="0">
                  <a:pos x="T2" y="T3"/>
                </a:cxn>
                <a:cxn ang="0">
                  <a:pos x="T4" y="T5"/>
                </a:cxn>
                <a:cxn ang="0">
                  <a:pos x="T6" y="T7"/>
                </a:cxn>
                <a:cxn ang="0">
                  <a:pos x="T8" y="T9"/>
                </a:cxn>
              </a:cxnLst>
              <a:rect l="0" t="0" r="r" b="b"/>
              <a:pathLst>
                <a:path w="919" h="2540">
                  <a:moveTo>
                    <a:pt x="0" y="387"/>
                  </a:moveTo>
                  <a:lnTo>
                    <a:pt x="919" y="0"/>
                  </a:lnTo>
                  <a:lnTo>
                    <a:pt x="919"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2" name="PA-任意多边形 642">
              <a:extLst>
                <a:ext uri="{FF2B5EF4-FFF2-40B4-BE49-F238E27FC236}">
                  <a16:creationId xmlns:a16="http://schemas.microsoft.com/office/drawing/2014/main" xmlns="" id="{00925E6B-0411-4CB8-B92C-93CE07BF8671}"/>
                </a:ext>
              </a:extLst>
            </p:cNvPr>
            <p:cNvSpPr>
              <a:spLocks/>
            </p:cNvSpPr>
            <p:nvPr>
              <p:custDataLst>
                <p:tags r:id="rId13"/>
              </p:custDataLst>
            </p:nvPr>
          </p:nvSpPr>
          <p:spPr bwMode="auto">
            <a:xfrm>
              <a:off x="2298" y="890"/>
              <a:ext cx="3084" cy="2540"/>
            </a:xfrm>
            <a:custGeom>
              <a:avLst/>
              <a:gdLst>
                <a:gd name="T0" fmla="*/ 0 w 3084"/>
                <a:gd name="T1" fmla="*/ 387 h 2540"/>
                <a:gd name="T2" fmla="*/ 919 w 3084"/>
                <a:gd name="T3" fmla="*/ 0 h 2540"/>
                <a:gd name="T4" fmla="*/ 3084 w 3084"/>
                <a:gd name="T5" fmla="*/ 2157 h 2540"/>
                <a:gd name="T6" fmla="*/ 2166 w 3084"/>
                <a:gd name="T7" fmla="*/ 2540 h 2540"/>
                <a:gd name="T8" fmla="*/ 0 w 3084"/>
                <a:gd name="T9" fmla="*/ 387 h 2540"/>
              </a:gdLst>
              <a:ahLst/>
              <a:cxnLst>
                <a:cxn ang="0">
                  <a:pos x="T0" y="T1"/>
                </a:cxn>
                <a:cxn ang="0">
                  <a:pos x="T2" y="T3"/>
                </a:cxn>
                <a:cxn ang="0">
                  <a:pos x="T4" y="T5"/>
                </a:cxn>
                <a:cxn ang="0">
                  <a:pos x="T6" y="T7"/>
                </a:cxn>
                <a:cxn ang="0">
                  <a:pos x="T8" y="T9"/>
                </a:cxn>
              </a:cxnLst>
              <a:rect l="0" t="0" r="r" b="b"/>
              <a:pathLst>
                <a:path w="3084" h="2540">
                  <a:moveTo>
                    <a:pt x="0" y="387"/>
                  </a:moveTo>
                  <a:lnTo>
                    <a:pt x="919" y="0"/>
                  </a:lnTo>
                  <a:lnTo>
                    <a:pt x="3084" y="2157"/>
                  </a:lnTo>
                  <a:lnTo>
                    <a:pt x="2166" y="2540"/>
                  </a:lnTo>
                  <a:lnTo>
                    <a:pt x="0" y="387"/>
                  </a:lnTo>
                  <a:close/>
                </a:path>
              </a:pathLst>
            </a:custGeom>
            <a:gradFill>
              <a:gsLst>
                <a:gs pos="0">
                  <a:srgbClr val="A32531"/>
                </a:gs>
                <a:gs pos="48000">
                  <a:srgbClr val="CC5B7E"/>
                </a:gs>
                <a:gs pos="100000">
                  <a:srgbClr val="CC5B7E"/>
                </a:gs>
              </a:gsLst>
              <a:lin ang="162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3" name="PA-任意多边形 643">
              <a:extLst>
                <a:ext uri="{FF2B5EF4-FFF2-40B4-BE49-F238E27FC236}">
                  <a16:creationId xmlns:a16="http://schemas.microsoft.com/office/drawing/2014/main" xmlns="" id="{37CEFD3E-3B05-4583-B1C2-8C75370FF697}"/>
                </a:ext>
              </a:extLst>
            </p:cNvPr>
            <p:cNvSpPr>
              <a:spLocks/>
            </p:cNvSpPr>
            <p:nvPr>
              <p:custDataLst>
                <p:tags r:id="rId14"/>
              </p:custDataLst>
            </p:nvPr>
          </p:nvSpPr>
          <p:spPr bwMode="auto">
            <a:xfrm>
              <a:off x="4464" y="1827"/>
              <a:ext cx="918" cy="1220"/>
            </a:xfrm>
            <a:custGeom>
              <a:avLst/>
              <a:gdLst>
                <a:gd name="T0" fmla="*/ 0 w 918"/>
                <a:gd name="T1" fmla="*/ 306 h 1220"/>
                <a:gd name="T2" fmla="*/ 0 w 918"/>
                <a:gd name="T3" fmla="*/ 0 h 1220"/>
                <a:gd name="T4" fmla="*/ 918 w 918"/>
                <a:gd name="T5" fmla="*/ 1220 h 1220"/>
                <a:gd name="T6" fmla="*/ 0 w 918"/>
                <a:gd name="T7" fmla="*/ 306 h 1220"/>
              </a:gdLst>
              <a:ahLst/>
              <a:cxnLst>
                <a:cxn ang="0">
                  <a:pos x="T0" y="T1"/>
                </a:cxn>
                <a:cxn ang="0">
                  <a:pos x="T2" y="T3"/>
                </a:cxn>
                <a:cxn ang="0">
                  <a:pos x="T4" y="T5"/>
                </a:cxn>
                <a:cxn ang="0">
                  <a:pos x="T6" y="T7"/>
                </a:cxn>
              </a:cxnLst>
              <a:rect l="0" t="0" r="r" b="b"/>
              <a:pathLst>
                <a:path w="918" h="1220">
                  <a:moveTo>
                    <a:pt x="0" y="306"/>
                  </a:moveTo>
                  <a:lnTo>
                    <a:pt x="0" y="0"/>
                  </a:lnTo>
                  <a:lnTo>
                    <a:pt x="918" y="1220"/>
                  </a:lnTo>
                  <a:lnTo>
                    <a:pt x="0" y="306"/>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4" name="PA-任意多边形 644">
              <a:extLst>
                <a:ext uri="{FF2B5EF4-FFF2-40B4-BE49-F238E27FC236}">
                  <a16:creationId xmlns:a16="http://schemas.microsoft.com/office/drawing/2014/main" xmlns="" id="{1F9E7239-4477-4D16-BED6-18B3CB6A99D0}"/>
                </a:ext>
              </a:extLst>
            </p:cNvPr>
            <p:cNvSpPr>
              <a:spLocks/>
            </p:cNvSpPr>
            <p:nvPr>
              <p:custDataLst>
                <p:tags r:id="rId15"/>
              </p:custDataLst>
            </p:nvPr>
          </p:nvSpPr>
          <p:spPr bwMode="auto">
            <a:xfrm>
              <a:off x="2298" y="1277"/>
              <a:ext cx="919" cy="1219"/>
            </a:xfrm>
            <a:custGeom>
              <a:avLst/>
              <a:gdLst>
                <a:gd name="T0" fmla="*/ 919 w 919"/>
                <a:gd name="T1" fmla="*/ 913 h 1219"/>
                <a:gd name="T2" fmla="*/ 919 w 919"/>
                <a:gd name="T3" fmla="*/ 1219 h 1219"/>
                <a:gd name="T4" fmla="*/ 0 w 919"/>
                <a:gd name="T5" fmla="*/ 0 h 1219"/>
                <a:gd name="T6" fmla="*/ 919 w 919"/>
                <a:gd name="T7" fmla="*/ 913 h 1219"/>
              </a:gdLst>
              <a:ahLst/>
              <a:cxnLst>
                <a:cxn ang="0">
                  <a:pos x="T0" y="T1"/>
                </a:cxn>
                <a:cxn ang="0">
                  <a:pos x="T2" y="T3"/>
                </a:cxn>
                <a:cxn ang="0">
                  <a:pos x="T4" y="T5"/>
                </a:cxn>
                <a:cxn ang="0">
                  <a:pos x="T6" y="T7"/>
                </a:cxn>
              </a:cxnLst>
              <a:rect l="0" t="0" r="r" b="b"/>
              <a:pathLst>
                <a:path w="919" h="1219">
                  <a:moveTo>
                    <a:pt x="919" y="913"/>
                  </a:moveTo>
                  <a:lnTo>
                    <a:pt x="919" y="1219"/>
                  </a:lnTo>
                  <a:lnTo>
                    <a:pt x="0" y="0"/>
                  </a:lnTo>
                  <a:lnTo>
                    <a:pt x="919" y="913"/>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45" name="PA-google-n-os-smartphone-android-n-android-icon-multiColor-283731">
            <a:extLst>
              <a:ext uri="{FF2B5EF4-FFF2-40B4-BE49-F238E27FC236}">
                <a16:creationId xmlns:a16="http://schemas.microsoft.com/office/drawing/2014/main" xmlns="" id="{EFDEE961-ECA5-494F-8EBD-709814A23E11}"/>
              </a:ext>
            </a:extLst>
          </p:cNvPr>
          <p:cNvGrpSpPr>
            <a:grpSpLocks noChangeAspect="1"/>
          </p:cNvGrpSpPr>
          <p:nvPr>
            <p:custDataLst>
              <p:tags r:id="rId4"/>
            </p:custDataLst>
          </p:nvPr>
        </p:nvGrpSpPr>
        <p:grpSpPr bwMode="auto">
          <a:xfrm>
            <a:off x="7785621" y="1815856"/>
            <a:ext cx="1526970" cy="1257621"/>
            <a:chOff x="2298" y="890"/>
            <a:chExt cx="3084" cy="2540"/>
          </a:xfrm>
        </p:grpSpPr>
        <p:sp>
          <p:nvSpPr>
            <p:cNvPr id="46" name="PA-任意多边形 640">
              <a:extLst>
                <a:ext uri="{FF2B5EF4-FFF2-40B4-BE49-F238E27FC236}">
                  <a16:creationId xmlns:a16="http://schemas.microsoft.com/office/drawing/2014/main" xmlns="" id="{3742DDC2-9CFE-4C0F-ABAD-9F03880B2BCD}"/>
                </a:ext>
              </a:extLst>
            </p:cNvPr>
            <p:cNvSpPr>
              <a:spLocks/>
            </p:cNvSpPr>
            <p:nvPr>
              <p:custDataLst>
                <p:tags r:id="rId6"/>
              </p:custDataLst>
            </p:nvPr>
          </p:nvSpPr>
          <p:spPr bwMode="auto">
            <a:xfrm>
              <a:off x="4464" y="890"/>
              <a:ext cx="918" cy="2540"/>
            </a:xfrm>
            <a:custGeom>
              <a:avLst/>
              <a:gdLst>
                <a:gd name="T0" fmla="*/ 0 w 918"/>
                <a:gd name="T1" fmla="*/ 387 h 2540"/>
                <a:gd name="T2" fmla="*/ 918 w 918"/>
                <a:gd name="T3" fmla="*/ 0 h 2540"/>
                <a:gd name="T4" fmla="*/ 918 w 918"/>
                <a:gd name="T5" fmla="*/ 2157 h 2540"/>
                <a:gd name="T6" fmla="*/ 0 w 918"/>
                <a:gd name="T7" fmla="*/ 2540 h 2540"/>
                <a:gd name="T8" fmla="*/ 0 w 918"/>
                <a:gd name="T9" fmla="*/ 387 h 2540"/>
              </a:gdLst>
              <a:ahLst/>
              <a:cxnLst>
                <a:cxn ang="0">
                  <a:pos x="T0" y="T1"/>
                </a:cxn>
                <a:cxn ang="0">
                  <a:pos x="T2" y="T3"/>
                </a:cxn>
                <a:cxn ang="0">
                  <a:pos x="T4" y="T5"/>
                </a:cxn>
                <a:cxn ang="0">
                  <a:pos x="T6" y="T7"/>
                </a:cxn>
                <a:cxn ang="0">
                  <a:pos x="T8" y="T9"/>
                </a:cxn>
              </a:cxnLst>
              <a:rect l="0" t="0" r="r" b="b"/>
              <a:pathLst>
                <a:path w="918" h="2540">
                  <a:moveTo>
                    <a:pt x="0" y="387"/>
                  </a:moveTo>
                  <a:lnTo>
                    <a:pt x="918" y="0"/>
                  </a:lnTo>
                  <a:lnTo>
                    <a:pt x="918"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7" name="PA-任意多边形 641">
              <a:extLst>
                <a:ext uri="{FF2B5EF4-FFF2-40B4-BE49-F238E27FC236}">
                  <a16:creationId xmlns:a16="http://schemas.microsoft.com/office/drawing/2014/main" xmlns="" id="{93BDA8CC-A5D0-462A-AA05-1EF680C3CDF6}"/>
                </a:ext>
              </a:extLst>
            </p:cNvPr>
            <p:cNvSpPr>
              <a:spLocks/>
            </p:cNvSpPr>
            <p:nvPr>
              <p:custDataLst>
                <p:tags r:id="rId7"/>
              </p:custDataLst>
            </p:nvPr>
          </p:nvSpPr>
          <p:spPr bwMode="auto">
            <a:xfrm>
              <a:off x="2298" y="890"/>
              <a:ext cx="919" cy="2540"/>
            </a:xfrm>
            <a:custGeom>
              <a:avLst/>
              <a:gdLst>
                <a:gd name="T0" fmla="*/ 0 w 919"/>
                <a:gd name="T1" fmla="*/ 387 h 2540"/>
                <a:gd name="T2" fmla="*/ 919 w 919"/>
                <a:gd name="T3" fmla="*/ 0 h 2540"/>
                <a:gd name="T4" fmla="*/ 919 w 919"/>
                <a:gd name="T5" fmla="*/ 2157 h 2540"/>
                <a:gd name="T6" fmla="*/ 0 w 919"/>
                <a:gd name="T7" fmla="*/ 2540 h 2540"/>
                <a:gd name="T8" fmla="*/ 0 w 919"/>
                <a:gd name="T9" fmla="*/ 387 h 2540"/>
              </a:gdLst>
              <a:ahLst/>
              <a:cxnLst>
                <a:cxn ang="0">
                  <a:pos x="T0" y="T1"/>
                </a:cxn>
                <a:cxn ang="0">
                  <a:pos x="T2" y="T3"/>
                </a:cxn>
                <a:cxn ang="0">
                  <a:pos x="T4" y="T5"/>
                </a:cxn>
                <a:cxn ang="0">
                  <a:pos x="T6" y="T7"/>
                </a:cxn>
                <a:cxn ang="0">
                  <a:pos x="T8" y="T9"/>
                </a:cxn>
              </a:cxnLst>
              <a:rect l="0" t="0" r="r" b="b"/>
              <a:pathLst>
                <a:path w="919" h="2540">
                  <a:moveTo>
                    <a:pt x="0" y="387"/>
                  </a:moveTo>
                  <a:lnTo>
                    <a:pt x="919" y="0"/>
                  </a:lnTo>
                  <a:lnTo>
                    <a:pt x="919" y="2157"/>
                  </a:lnTo>
                  <a:lnTo>
                    <a:pt x="0" y="2540"/>
                  </a:lnTo>
                  <a:lnTo>
                    <a:pt x="0" y="387"/>
                  </a:lnTo>
                  <a:close/>
                </a:path>
              </a:pathLst>
            </a:custGeom>
            <a:solidFill>
              <a:srgbClr val="573B1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8" name="PA-任意多边形 642">
              <a:extLst>
                <a:ext uri="{FF2B5EF4-FFF2-40B4-BE49-F238E27FC236}">
                  <a16:creationId xmlns:a16="http://schemas.microsoft.com/office/drawing/2014/main" xmlns="" id="{7B43205C-95DD-4C4F-A86B-F5501D90EB79}"/>
                </a:ext>
              </a:extLst>
            </p:cNvPr>
            <p:cNvSpPr>
              <a:spLocks/>
            </p:cNvSpPr>
            <p:nvPr>
              <p:custDataLst>
                <p:tags r:id="rId8"/>
              </p:custDataLst>
            </p:nvPr>
          </p:nvSpPr>
          <p:spPr bwMode="auto">
            <a:xfrm>
              <a:off x="2298" y="890"/>
              <a:ext cx="3084" cy="2540"/>
            </a:xfrm>
            <a:custGeom>
              <a:avLst/>
              <a:gdLst>
                <a:gd name="T0" fmla="*/ 0 w 3084"/>
                <a:gd name="T1" fmla="*/ 387 h 2540"/>
                <a:gd name="T2" fmla="*/ 919 w 3084"/>
                <a:gd name="T3" fmla="*/ 0 h 2540"/>
                <a:gd name="T4" fmla="*/ 3084 w 3084"/>
                <a:gd name="T5" fmla="*/ 2157 h 2540"/>
                <a:gd name="T6" fmla="*/ 2166 w 3084"/>
                <a:gd name="T7" fmla="*/ 2540 h 2540"/>
                <a:gd name="T8" fmla="*/ 0 w 3084"/>
                <a:gd name="T9" fmla="*/ 387 h 2540"/>
              </a:gdLst>
              <a:ahLst/>
              <a:cxnLst>
                <a:cxn ang="0">
                  <a:pos x="T0" y="T1"/>
                </a:cxn>
                <a:cxn ang="0">
                  <a:pos x="T2" y="T3"/>
                </a:cxn>
                <a:cxn ang="0">
                  <a:pos x="T4" y="T5"/>
                </a:cxn>
                <a:cxn ang="0">
                  <a:pos x="T6" y="T7"/>
                </a:cxn>
                <a:cxn ang="0">
                  <a:pos x="T8" y="T9"/>
                </a:cxn>
              </a:cxnLst>
              <a:rect l="0" t="0" r="r" b="b"/>
              <a:pathLst>
                <a:path w="3084" h="2540">
                  <a:moveTo>
                    <a:pt x="0" y="387"/>
                  </a:moveTo>
                  <a:lnTo>
                    <a:pt x="919" y="0"/>
                  </a:lnTo>
                  <a:lnTo>
                    <a:pt x="3084" y="2157"/>
                  </a:lnTo>
                  <a:lnTo>
                    <a:pt x="2166" y="2540"/>
                  </a:lnTo>
                  <a:lnTo>
                    <a:pt x="0" y="387"/>
                  </a:lnTo>
                  <a:close/>
                </a:path>
              </a:pathLst>
            </a:custGeom>
            <a:gradFill>
              <a:gsLst>
                <a:gs pos="0">
                  <a:srgbClr val="A32531"/>
                </a:gs>
                <a:gs pos="48000">
                  <a:srgbClr val="CC5B7E"/>
                </a:gs>
                <a:gs pos="100000">
                  <a:srgbClr val="CC5B7E"/>
                </a:gs>
              </a:gsLst>
              <a:lin ang="162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9" name="PA-任意多边形 643">
              <a:extLst>
                <a:ext uri="{FF2B5EF4-FFF2-40B4-BE49-F238E27FC236}">
                  <a16:creationId xmlns:a16="http://schemas.microsoft.com/office/drawing/2014/main" xmlns="" id="{5D4C4FE2-54FD-4A7A-BEEE-0EEF50E13D1F}"/>
                </a:ext>
              </a:extLst>
            </p:cNvPr>
            <p:cNvSpPr>
              <a:spLocks/>
            </p:cNvSpPr>
            <p:nvPr>
              <p:custDataLst>
                <p:tags r:id="rId9"/>
              </p:custDataLst>
            </p:nvPr>
          </p:nvSpPr>
          <p:spPr bwMode="auto">
            <a:xfrm>
              <a:off x="4464" y="1827"/>
              <a:ext cx="918" cy="1220"/>
            </a:xfrm>
            <a:custGeom>
              <a:avLst/>
              <a:gdLst>
                <a:gd name="T0" fmla="*/ 0 w 918"/>
                <a:gd name="T1" fmla="*/ 306 h 1220"/>
                <a:gd name="T2" fmla="*/ 0 w 918"/>
                <a:gd name="T3" fmla="*/ 0 h 1220"/>
                <a:gd name="T4" fmla="*/ 918 w 918"/>
                <a:gd name="T5" fmla="*/ 1220 h 1220"/>
                <a:gd name="T6" fmla="*/ 0 w 918"/>
                <a:gd name="T7" fmla="*/ 306 h 1220"/>
              </a:gdLst>
              <a:ahLst/>
              <a:cxnLst>
                <a:cxn ang="0">
                  <a:pos x="T0" y="T1"/>
                </a:cxn>
                <a:cxn ang="0">
                  <a:pos x="T2" y="T3"/>
                </a:cxn>
                <a:cxn ang="0">
                  <a:pos x="T4" y="T5"/>
                </a:cxn>
                <a:cxn ang="0">
                  <a:pos x="T6" y="T7"/>
                </a:cxn>
              </a:cxnLst>
              <a:rect l="0" t="0" r="r" b="b"/>
              <a:pathLst>
                <a:path w="918" h="1220">
                  <a:moveTo>
                    <a:pt x="0" y="306"/>
                  </a:moveTo>
                  <a:lnTo>
                    <a:pt x="0" y="0"/>
                  </a:lnTo>
                  <a:lnTo>
                    <a:pt x="918" y="1220"/>
                  </a:lnTo>
                  <a:lnTo>
                    <a:pt x="0" y="306"/>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50" name="PA-任意多边形 644">
              <a:extLst>
                <a:ext uri="{FF2B5EF4-FFF2-40B4-BE49-F238E27FC236}">
                  <a16:creationId xmlns:a16="http://schemas.microsoft.com/office/drawing/2014/main" xmlns="" id="{61401411-63CA-4385-9D60-2DB5518EE201}"/>
                </a:ext>
              </a:extLst>
            </p:cNvPr>
            <p:cNvSpPr>
              <a:spLocks/>
            </p:cNvSpPr>
            <p:nvPr>
              <p:custDataLst>
                <p:tags r:id="rId10"/>
              </p:custDataLst>
            </p:nvPr>
          </p:nvSpPr>
          <p:spPr bwMode="auto">
            <a:xfrm>
              <a:off x="2298" y="1277"/>
              <a:ext cx="919" cy="1219"/>
            </a:xfrm>
            <a:custGeom>
              <a:avLst/>
              <a:gdLst>
                <a:gd name="T0" fmla="*/ 919 w 919"/>
                <a:gd name="T1" fmla="*/ 913 h 1219"/>
                <a:gd name="T2" fmla="*/ 919 w 919"/>
                <a:gd name="T3" fmla="*/ 1219 h 1219"/>
                <a:gd name="T4" fmla="*/ 0 w 919"/>
                <a:gd name="T5" fmla="*/ 0 h 1219"/>
                <a:gd name="T6" fmla="*/ 919 w 919"/>
                <a:gd name="T7" fmla="*/ 913 h 1219"/>
              </a:gdLst>
              <a:ahLst/>
              <a:cxnLst>
                <a:cxn ang="0">
                  <a:pos x="T0" y="T1"/>
                </a:cxn>
                <a:cxn ang="0">
                  <a:pos x="T2" y="T3"/>
                </a:cxn>
                <a:cxn ang="0">
                  <a:pos x="T4" y="T5"/>
                </a:cxn>
                <a:cxn ang="0">
                  <a:pos x="T6" y="T7"/>
                </a:cxn>
              </a:cxnLst>
              <a:rect l="0" t="0" r="r" b="b"/>
              <a:pathLst>
                <a:path w="919" h="1219">
                  <a:moveTo>
                    <a:pt x="919" y="913"/>
                  </a:moveTo>
                  <a:lnTo>
                    <a:pt x="919" y="1219"/>
                  </a:lnTo>
                  <a:lnTo>
                    <a:pt x="0" y="0"/>
                  </a:lnTo>
                  <a:lnTo>
                    <a:pt x="919" y="913"/>
                  </a:lnTo>
                  <a:close/>
                </a:path>
              </a:pathLst>
            </a:custGeom>
            <a:solidFill>
              <a:srgbClr val="3A281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
        <p:nvSpPr>
          <p:cNvPr id="51" name="矩形 50">
            <a:extLst>
              <a:ext uri="{FF2B5EF4-FFF2-40B4-BE49-F238E27FC236}">
                <a16:creationId xmlns:a16="http://schemas.microsoft.com/office/drawing/2014/main" xmlns="" id="{E8E19B04-0FA5-4D8B-A7E9-85F14F47A161}"/>
              </a:ext>
            </a:extLst>
          </p:cNvPr>
          <p:cNvSpPr/>
          <p:nvPr/>
        </p:nvSpPr>
        <p:spPr>
          <a:xfrm>
            <a:off x="1865830" y="5413863"/>
            <a:ext cx="2459831" cy="714042"/>
          </a:xfrm>
          <a:prstGeom prst="rect">
            <a:avLst/>
          </a:prstGeom>
        </p:spPr>
        <p:txBody>
          <a:bodyPr wrap="square">
            <a:spAutoFit/>
          </a:bodyPr>
          <a:lstStyle/>
          <a:p>
            <a:pPr algn="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让学生思考接触到的平行四边形与梯形问题</a:t>
            </a:r>
          </a:p>
        </p:txBody>
      </p:sp>
      <p:sp>
        <p:nvSpPr>
          <p:cNvPr id="53" name="矩形 52">
            <a:extLst>
              <a:ext uri="{FF2B5EF4-FFF2-40B4-BE49-F238E27FC236}">
                <a16:creationId xmlns:a16="http://schemas.microsoft.com/office/drawing/2014/main" xmlns="" id="{2C395814-D247-4D0D-9693-03D1C1FD9988}"/>
              </a:ext>
            </a:extLst>
          </p:cNvPr>
          <p:cNvSpPr/>
          <p:nvPr/>
        </p:nvSpPr>
        <p:spPr>
          <a:xfrm>
            <a:off x="2286514" y="4273441"/>
            <a:ext cx="2459831" cy="714042"/>
          </a:xfrm>
          <a:prstGeom prst="rect">
            <a:avLst/>
          </a:prstGeom>
        </p:spPr>
        <p:txBody>
          <a:bodyPr wrap="square">
            <a:spAutoFit/>
          </a:bodyPr>
          <a:lstStyle/>
          <a:p>
            <a:pPr algn="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教师应当用实物展示所学的几何图形物体</a:t>
            </a:r>
          </a:p>
        </p:txBody>
      </p:sp>
      <p:sp>
        <p:nvSpPr>
          <p:cNvPr id="55" name="矩形 54">
            <a:extLst>
              <a:ext uri="{FF2B5EF4-FFF2-40B4-BE49-F238E27FC236}">
                <a16:creationId xmlns:a16="http://schemas.microsoft.com/office/drawing/2014/main" xmlns="" id="{94545807-B30F-47E4-A27C-B2582F9DCD74}"/>
              </a:ext>
            </a:extLst>
          </p:cNvPr>
          <p:cNvSpPr/>
          <p:nvPr/>
        </p:nvSpPr>
        <p:spPr>
          <a:xfrm>
            <a:off x="3303150" y="3192245"/>
            <a:ext cx="2459831" cy="714042"/>
          </a:xfrm>
          <a:prstGeom prst="rect">
            <a:avLst/>
          </a:prstGeom>
        </p:spPr>
        <p:txBody>
          <a:bodyPr wrap="square">
            <a:spAutoFit/>
          </a:bodyPr>
          <a:lstStyle/>
          <a:p>
            <a:pPr algn="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让学生描述平行四边形和梯形的特点</a:t>
            </a:r>
          </a:p>
        </p:txBody>
      </p:sp>
      <p:sp>
        <p:nvSpPr>
          <p:cNvPr id="57" name="矩形 56">
            <a:extLst>
              <a:ext uri="{FF2B5EF4-FFF2-40B4-BE49-F238E27FC236}">
                <a16:creationId xmlns:a16="http://schemas.microsoft.com/office/drawing/2014/main" xmlns="" id="{806750C5-FDE6-43E3-99BC-0B3E37EDF105}"/>
              </a:ext>
            </a:extLst>
          </p:cNvPr>
          <p:cNvSpPr/>
          <p:nvPr/>
        </p:nvSpPr>
        <p:spPr>
          <a:xfrm>
            <a:off x="4384074" y="2169060"/>
            <a:ext cx="2459831" cy="714042"/>
          </a:xfrm>
          <a:prstGeom prst="rect">
            <a:avLst/>
          </a:prstGeom>
        </p:spPr>
        <p:txBody>
          <a:bodyPr wrap="square">
            <a:spAutoFit/>
          </a:bodyPr>
          <a:lstStyle/>
          <a:p>
            <a:pPr algn="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教师讲解平行四边形与梯形的空间形象</a:t>
            </a:r>
          </a:p>
        </p:txBody>
      </p:sp>
      <p:sp>
        <p:nvSpPr>
          <p:cNvPr id="59" name="文本框 58">
            <a:extLst>
              <a:ext uri="{FF2B5EF4-FFF2-40B4-BE49-F238E27FC236}">
                <a16:creationId xmlns:a16="http://schemas.microsoft.com/office/drawing/2014/main" xmlns="" id="{F8C91B6D-6512-4E18-AA74-0A1EDB00CDB7}"/>
              </a:ext>
            </a:extLst>
          </p:cNvPr>
          <p:cNvSpPr txBox="1"/>
          <p:nvPr/>
        </p:nvSpPr>
        <p:spPr>
          <a:xfrm>
            <a:off x="9168655" y="4704705"/>
            <a:ext cx="1313180"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导入本课</a:t>
            </a:r>
          </a:p>
        </p:txBody>
      </p:sp>
      <p:sp>
        <p:nvSpPr>
          <p:cNvPr id="60" name="矩形 59">
            <a:extLst>
              <a:ext uri="{FF2B5EF4-FFF2-40B4-BE49-F238E27FC236}">
                <a16:creationId xmlns:a16="http://schemas.microsoft.com/office/drawing/2014/main" xmlns="" id="{646DBD83-E789-4BAA-BEBF-D14CD88EC253}"/>
              </a:ext>
            </a:extLst>
          </p:cNvPr>
          <p:cNvSpPr/>
          <p:nvPr/>
        </p:nvSpPr>
        <p:spPr>
          <a:xfrm>
            <a:off x="8549106" y="5049783"/>
            <a:ext cx="2811015" cy="1169551"/>
          </a:xfrm>
          <a:prstGeom prst="rect">
            <a:avLst/>
          </a:prstGeom>
        </p:spPr>
        <p:txBody>
          <a:bodyPr wrap="square">
            <a:spAutoFit/>
          </a:bodyPr>
          <a:lstStyle/>
          <a:p>
            <a:pPr algn="just" hangingPunct="0">
              <a:lnSpc>
                <a:spcPct val="15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本课程主要是发展学生的空间思维能力，在此基础上培养学生的数学学习能力</a:t>
            </a:r>
          </a:p>
        </p:txBody>
      </p:sp>
      <p:sp>
        <p:nvSpPr>
          <p:cNvPr id="61" name="KSO_Shape">
            <a:extLst>
              <a:ext uri="{FF2B5EF4-FFF2-40B4-BE49-F238E27FC236}">
                <a16:creationId xmlns:a16="http://schemas.microsoft.com/office/drawing/2014/main" xmlns="" id="{38E20FF3-7277-4ED7-B2AE-06821E31AF6F}"/>
              </a:ext>
            </a:extLst>
          </p:cNvPr>
          <p:cNvSpPr>
            <a:spLocks noChangeAspect="1"/>
          </p:cNvSpPr>
          <p:nvPr/>
        </p:nvSpPr>
        <p:spPr bwMode="auto">
          <a:xfrm>
            <a:off x="9502548" y="4099193"/>
            <a:ext cx="657201" cy="540000"/>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A3253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52" name="PA-A000320141217C13PPSH-1827">
            <a:extLst>
              <a:ext uri="{FF2B5EF4-FFF2-40B4-BE49-F238E27FC236}">
                <a16:creationId xmlns:a16="http://schemas.microsoft.com/office/drawing/2014/main" xmlns="" id="{E93FAB26-4137-4B66-868D-613FC8485D9D}"/>
              </a:ext>
            </a:extLst>
          </p:cNvPr>
          <p:cNvSpPr>
            <a:spLocks/>
          </p:cNvSpPr>
          <p:nvPr>
            <p:custDataLst>
              <p:tags r:id="rId5"/>
            </p:custDataLst>
          </p:nvPr>
        </p:nvSpPr>
        <p:spPr bwMode="auto">
          <a:xfrm>
            <a:off x="1267000" y="2187753"/>
            <a:ext cx="1905000" cy="1825625"/>
          </a:xfrm>
          <a:custGeom>
            <a:avLst/>
            <a:gdLst>
              <a:gd name="T0" fmla="*/ 189998 w 2171700"/>
              <a:gd name="T1" fmla="*/ 1016497 h 2079625"/>
              <a:gd name="T2" fmla="*/ 78284 w 2171700"/>
              <a:gd name="T3" fmla="*/ 1206585 h 2079625"/>
              <a:gd name="T4" fmla="*/ 86641 w 2171700"/>
              <a:gd name="T5" fmla="*/ 1435973 h 2079625"/>
              <a:gd name="T6" fmla="*/ 211729 w 2171700"/>
              <a:gd name="T7" fmla="*/ 1616863 h 2079625"/>
              <a:gd name="T8" fmla="*/ 415935 w 2171700"/>
              <a:gd name="T9" fmla="*/ 1705497 h 2079625"/>
              <a:gd name="T10" fmla="*/ 641036 w 2171700"/>
              <a:gd name="T11" fmla="*/ 1668984 h 2079625"/>
              <a:gd name="T12" fmla="*/ 719110 w 2171700"/>
              <a:gd name="T13" fmla="*/ 1545522 h 2079625"/>
              <a:gd name="T14" fmla="*/ 471794 w 2171700"/>
              <a:gd name="T15" fmla="*/ 1346841 h 2079625"/>
              <a:gd name="T16" fmla="*/ 365682 w 2171700"/>
              <a:gd name="T17" fmla="*/ 1040600 h 2079625"/>
              <a:gd name="T18" fmla="*/ 812968 w 2171700"/>
              <a:gd name="T19" fmla="*/ 613422 h 2079625"/>
              <a:gd name="T20" fmla="*/ 698704 w 2171700"/>
              <a:gd name="T21" fmla="*/ 733316 h 2079625"/>
              <a:gd name="T22" fmla="*/ 882017 w 2171700"/>
              <a:gd name="T23" fmla="*/ 829754 h 2079625"/>
              <a:gd name="T24" fmla="*/ 819334 w 2171700"/>
              <a:gd name="T25" fmla="*/ 913370 h 2079625"/>
              <a:gd name="T26" fmla="*/ 796768 w 2171700"/>
              <a:gd name="T27" fmla="*/ 1077816 h 2079625"/>
              <a:gd name="T28" fmla="*/ 569160 w 2171700"/>
              <a:gd name="T29" fmla="*/ 918387 h 2079625"/>
              <a:gd name="T30" fmla="*/ 538636 w 2171700"/>
              <a:gd name="T31" fmla="*/ 1120295 h 2079625"/>
              <a:gd name="T32" fmla="*/ 656446 w 2171700"/>
              <a:gd name="T33" fmla="*/ 1320926 h 2079625"/>
              <a:gd name="T34" fmla="*/ 853322 w 2171700"/>
              <a:gd name="T35" fmla="*/ 1417019 h 2079625"/>
              <a:gd name="T36" fmla="*/ 843014 w 2171700"/>
              <a:gd name="T37" fmla="*/ 1165892 h 2079625"/>
              <a:gd name="T38" fmla="*/ 998746 w 2171700"/>
              <a:gd name="T39" fmla="*/ 1195436 h 2079625"/>
              <a:gd name="T40" fmla="*/ 1070622 w 2171700"/>
              <a:gd name="T41" fmla="*/ 1242819 h 2079625"/>
              <a:gd name="T42" fmla="*/ 1132139 w 2171700"/>
              <a:gd name="T43" fmla="*/ 1396441 h 2079625"/>
              <a:gd name="T44" fmla="*/ 1305092 w 2171700"/>
              <a:gd name="T45" fmla="*/ 1242624 h 2079625"/>
              <a:gd name="T46" fmla="*/ 1371656 w 2171700"/>
              <a:gd name="T47" fmla="*/ 1014685 h 2079625"/>
              <a:gd name="T48" fmla="*/ 1226354 w 2171700"/>
              <a:gd name="T49" fmla="*/ 985838 h 2079625"/>
              <a:gd name="T50" fmla="*/ 1148906 w 2171700"/>
              <a:gd name="T51" fmla="*/ 975525 h 2079625"/>
              <a:gd name="T52" fmla="*/ 1041927 w 2171700"/>
              <a:gd name="T53" fmla="*/ 847035 h 2079625"/>
              <a:gd name="T54" fmla="*/ 1177880 w 2171700"/>
              <a:gd name="T55" fmla="*/ 782092 h 2079625"/>
              <a:gd name="T56" fmla="*/ 1159154 w 2171700"/>
              <a:gd name="T57" fmla="*/ 647418 h 2079625"/>
              <a:gd name="T58" fmla="*/ 950271 w 2171700"/>
              <a:gd name="T59" fmla="*/ 36791 h 2079625"/>
              <a:gd name="T60" fmla="*/ 738264 w 2171700"/>
              <a:gd name="T61" fmla="*/ 110653 h 2079625"/>
              <a:gd name="T62" fmla="*/ 600640 w 2171700"/>
              <a:gd name="T63" fmla="*/ 281788 h 2079625"/>
              <a:gd name="T64" fmla="*/ 575011 w 2171700"/>
              <a:gd name="T65" fmla="*/ 504765 h 2079625"/>
              <a:gd name="T66" fmla="*/ 786231 w 2171700"/>
              <a:gd name="T67" fmla="*/ 452639 h 2079625"/>
              <a:gd name="T68" fmla="*/ 1117377 w 2171700"/>
              <a:gd name="T69" fmla="*/ 456539 h 2079625"/>
              <a:gd name="T70" fmla="*/ 1353670 w 2171700"/>
              <a:gd name="T71" fmla="*/ 559115 h 2079625"/>
              <a:gd name="T72" fmla="*/ 1359520 w 2171700"/>
              <a:gd name="T73" fmla="*/ 337810 h 2079625"/>
              <a:gd name="T74" fmla="*/ 1247805 w 2171700"/>
              <a:gd name="T75" fmla="*/ 147444 h 2079625"/>
              <a:gd name="T76" fmla="*/ 1051678 w 2171700"/>
              <a:gd name="T77" fmla="*/ 44595 h 2079625"/>
              <a:gd name="T78" fmla="*/ 1145563 w 2171700"/>
              <a:gd name="T79" fmla="*/ 27872 h 2079625"/>
              <a:gd name="T80" fmla="*/ 1440033 w 2171700"/>
              <a:gd name="T81" fmla="*/ 216288 h 2079625"/>
              <a:gd name="T82" fmla="*/ 1594929 w 2171700"/>
              <a:gd name="T83" fmla="*/ 532080 h 2079625"/>
              <a:gd name="T84" fmla="*/ 1832288 w 2171700"/>
              <a:gd name="T85" fmla="*/ 876857 h 2079625"/>
              <a:gd name="T86" fmla="*/ 1889956 w 2171700"/>
              <a:gd name="T87" fmla="*/ 1315007 h 2079625"/>
              <a:gd name="T88" fmla="*/ 1867947 w 2171700"/>
              <a:gd name="T89" fmla="*/ 1329780 h 2079625"/>
              <a:gd name="T90" fmla="*/ 1815294 w 2171700"/>
              <a:gd name="T91" fmla="*/ 1107081 h 2079625"/>
              <a:gd name="T92" fmla="*/ 1658447 w 2171700"/>
              <a:gd name="T93" fmla="*/ 953785 h 2079625"/>
              <a:gd name="T94" fmla="*/ 1524836 w 2171700"/>
              <a:gd name="T95" fmla="*/ 1010784 h 2079625"/>
              <a:gd name="T96" fmla="*/ 1433763 w 2171700"/>
              <a:gd name="T97" fmla="*/ 1323713 h 2079625"/>
              <a:gd name="T98" fmla="*/ 1196474 w 2171700"/>
              <a:gd name="T99" fmla="*/ 1534097 h 2079625"/>
              <a:gd name="T100" fmla="*/ 1284301 w 2171700"/>
              <a:gd name="T101" fmla="*/ 1664803 h 2079625"/>
              <a:gd name="T102" fmla="*/ 1514417 w 2171700"/>
              <a:gd name="T103" fmla="*/ 1705775 h 2079625"/>
              <a:gd name="T104" fmla="*/ 1744532 w 2171700"/>
              <a:gd name="T105" fmla="*/ 1597073 h 2079625"/>
              <a:gd name="T106" fmla="*/ 1521382 w 2171700"/>
              <a:gd name="T107" fmla="*/ 1768488 h 2079625"/>
              <a:gd name="T108" fmla="*/ 1109068 w 2171700"/>
              <a:gd name="T109" fmla="*/ 1808902 h 2079625"/>
              <a:gd name="T110" fmla="*/ 688118 w 2171700"/>
              <a:gd name="T111" fmla="*/ 1810017 h 2079625"/>
              <a:gd name="T112" fmla="*/ 326229 w 2171700"/>
              <a:gd name="T113" fmla="*/ 1724728 h 2079625"/>
              <a:gd name="T114" fmla="*/ 78284 w 2171700"/>
              <a:gd name="T115" fmla="*/ 1470813 h 2079625"/>
              <a:gd name="T116" fmla="*/ 557 w 2171700"/>
              <a:gd name="T117" fmla="*/ 1128264 h 2079625"/>
              <a:gd name="T118" fmla="*/ 141803 w 2171700"/>
              <a:gd name="T119" fmla="*/ 755892 h 2079625"/>
              <a:gd name="T120" fmla="*/ 346288 w 2171700"/>
              <a:gd name="T121" fmla="*/ 425886 h 2079625"/>
              <a:gd name="T122" fmla="*/ 544644 w 2171700"/>
              <a:gd name="T123" fmla="*/ 147165 h 2079625"/>
              <a:gd name="T124" fmla="*/ 860844 w 2171700"/>
              <a:gd name="T125" fmla="*/ 6689 h 207962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171700" h="2079625">
                <a:moveTo>
                  <a:pt x="424558" y="1044336"/>
                </a:moveTo>
                <a:lnTo>
                  <a:pt x="417952" y="1045845"/>
                </a:lnTo>
                <a:lnTo>
                  <a:pt x="407154" y="1049020"/>
                </a:lnTo>
                <a:lnTo>
                  <a:pt x="396356" y="1051878"/>
                </a:lnTo>
                <a:lnTo>
                  <a:pt x="385558" y="1055370"/>
                </a:lnTo>
                <a:lnTo>
                  <a:pt x="375077" y="1059180"/>
                </a:lnTo>
                <a:lnTo>
                  <a:pt x="364597" y="1062990"/>
                </a:lnTo>
                <a:lnTo>
                  <a:pt x="354434" y="1067435"/>
                </a:lnTo>
                <a:lnTo>
                  <a:pt x="344271" y="1071563"/>
                </a:lnTo>
                <a:lnTo>
                  <a:pt x="334108" y="1076643"/>
                </a:lnTo>
                <a:lnTo>
                  <a:pt x="323945" y="1081723"/>
                </a:lnTo>
                <a:lnTo>
                  <a:pt x="314099" y="1086485"/>
                </a:lnTo>
                <a:lnTo>
                  <a:pt x="304572" y="1092200"/>
                </a:lnTo>
                <a:lnTo>
                  <a:pt x="295044" y="1097915"/>
                </a:lnTo>
                <a:lnTo>
                  <a:pt x="285834" y="1103313"/>
                </a:lnTo>
                <a:lnTo>
                  <a:pt x="276623" y="1109663"/>
                </a:lnTo>
                <a:lnTo>
                  <a:pt x="267731" y="1116013"/>
                </a:lnTo>
                <a:lnTo>
                  <a:pt x="258838" y="1122363"/>
                </a:lnTo>
                <a:lnTo>
                  <a:pt x="249946" y="1128713"/>
                </a:lnTo>
                <a:lnTo>
                  <a:pt x="241371" y="1135698"/>
                </a:lnTo>
                <a:lnTo>
                  <a:pt x="232796" y="1143000"/>
                </a:lnTo>
                <a:lnTo>
                  <a:pt x="224538" y="1150303"/>
                </a:lnTo>
                <a:lnTo>
                  <a:pt x="216598" y="1157923"/>
                </a:lnTo>
                <a:lnTo>
                  <a:pt x="208659" y="1165543"/>
                </a:lnTo>
                <a:lnTo>
                  <a:pt x="201354" y="1173480"/>
                </a:lnTo>
                <a:lnTo>
                  <a:pt x="193732" y="1181418"/>
                </a:lnTo>
                <a:lnTo>
                  <a:pt x="186427" y="1189673"/>
                </a:lnTo>
                <a:lnTo>
                  <a:pt x="179440" y="1197928"/>
                </a:lnTo>
                <a:lnTo>
                  <a:pt x="172453" y="1206500"/>
                </a:lnTo>
                <a:lnTo>
                  <a:pt x="165783" y="1215073"/>
                </a:lnTo>
                <a:lnTo>
                  <a:pt x="159114" y="1223963"/>
                </a:lnTo>
                <a:lnTo>
                  <a:pt x="153080" y="1233170"/>
                </a:lnTo>
                <a:lnTo>
                  <a:pt x="147046" y="1242378"/>
                </a:lnTo>
                <a:lnTo>
                  <a:pt x="141011" y="1251585"/>
                </a:lnTo>
                <a:lnTo>
                  <a:pt x="135612" y="1261110"/>
                </a:lnTo>
                <a:lnTo>
                  <a:pt x="130213" y="1270953"/>
                </a:lnTo>
                <a:lnTo>
                  <a:pt x="124814" y="1280795"/>
                </a:lnTo>
                <a:lnTo>
                  <a:pt x="120050" y="1290638"/>
                </a:lnTo>
                <a:lnTo>
                  <a:pt x="115286" y="1300480"/>
                </a:lnTo>
                <a:lnTo>
                  <a:pt x="110840" y="1310640"/>
                </a:lnTo>
                <a:lnTo>
                  <a:pt x="106711" y="1321118"/>
                </a:lnTo>
                <a:lnTo>
                  <a:pt x="102900" y="1331595"/>
                </a:lnTo>
                <a:lnTo>
                  <a:pt x="98771" y="1342073"/>
                </a:lnTo>
                <a:lnTo>
                  <a:pt x="95595" y="1352868"/>
                </a:lnTo>
                <a:lnTo>
                  <a:pt x="92102" y="1363663"/>
                </a:lnTo>
                <a:lnTo>
                  <a:pt x="89244" y="1374458"/>
                </a:lnTo>
                <a:lnTo>
                  <a:pt x="86703" y="1385888"/>
                </a:lnTo>
                <a:lnTo>
                  <a:pt x="84162" y="1396683"/>
                </a:lnTo>
                <a:lnTo>
                  <a:pt x="81939" y="1407795"/>
                </a:lnTo>
                <a:lnTo>
                  <a:pt x="80351" y="1419543"/>
                </a:lnTo>
                <a:lnTo>
                  <a:pt x="78763" y="1430655"/>
                </a:lnTo>
                <a:lnTo>
                  <a:pt x="77175" y="1442085"/>
                </a:lnTo>
                <a:lnTo>
                  <a:pt x="76222" y="1453833"/>
                </a:lnTo>
                <a:lnTo>
                  <a:pt x="75270" y="1465263"/>
                </a:lnTo>
                <a:lnTo>
                  <a:pt x="74952" y="1477328"/>
                </a:lnTo>
                <a:lnTo>
                  <a:pt x="74952" y="1489075"/>
                </a:lnTo>
                <a:lnTo>
                  <a:pt x="74952" y="1500823"/>
                </a:lnTo>
                <a:lnTo>
                  <a:pt x="75270" y="1512570"/>
                </a:lnTo>
                <a:lnTo>
                  <a:pt x="76222" y="1524000"/>
                </a:lnTo>
                <a:lnTo>
                  <a:pt x="77175" y="1535748"/>
                </a:lnTo>
                <a:lnTo>
                  <a:pt x="78763" y="1547178"/>
                </a:lnTo>
                <a:lnTo>
                  <a:pt x="80351" y="1558925"/>
                </a:lnTo>
                <a:lnTo>
                  <a:pt x="81939" y="1570038"/>
                </a:lnTo>
                <a:lnTo>
                  <a:pt x="84162" y="1581150"/>
                </a:lnTo>
                <a:lnTo>
                  <a:pt x="86703" y="1592263"/>
                </a:lnTo>
                <a:lnTo>
                  <a:pt x="89244" y="1603375"/>
                </a:lnTo>
                <a:lnTo>
                  <a:pt x="92102" y="1614170"/>
                </a:lnTo>
                <a:lnTo>
                  <a:pt x="95595" y="1625283"/>
                </a:lnTo>
                <a:lnTo>
                  <a:pt x="98771" y="1635760"/>
                </a:lnTo>
                <a:lnTo>
                  <a:pt x="102900" y="1646238"/>
                </a:lnTo>
                <a:lnTo>
                  <a:pt x="106711" y="1657033"/>
                </a:lnTo>
                <a:lnTo>
                  <a:pt x="110840" y="1667193"/>
                </a:lnTo>
                <a:lnTo>
                  <a:pt x="115286" y="1677353"/>
                </a:lnTo>
                <a:lnTo>
                  <a:pt x="120050" y="1687195"/>
                </a:lnTo>
                <a:lnTo>
                  <a:pt x="124814" y="1697038"/>
                </a:lnTo>
                <a:lnTo>
                  <a:pt x="130213" y="1707198"/>
                </a:lnTo>
                <a:lnTo>
                  <a:pt x="135612" y="1716723"/>
                </a:lnTo>
                <a:lnTo>
                  <a:pt x="141011" y="1726248"/>
                </a:lnTo>
                <a:lnTo>
                  <a:pt x="147046" y="1735455"/>
                </a:lnTo>
                <a:lnTo>
                  <a:pt x="153080" y="1744663"/>
                </a:lnTo>
                <a:lnTo>
                  <a:pt x="159114" y="1753553"/>
                </a:lnTo>
                <a:lnTo>
                  <a:pt x="165783" y="1762443"/>
                </a:lnTo>
                <a:lnTo>
                  <a:pt x="172453" y="1771333"/>
                </a:lnTo>
                <a:lnTo>
                  <a:pt x="179440" y="1779905"/>
                </a:lnTo>
                <a:lnTo>
                  <a:pt x="186427" y="1788160"/>
                </a:lnTo>
                <a:lnTo>
                  <a:pt x="193732" y="1796415"/>
                </a:lnTo>
                <a:lnTo>
                  <a:pt x="201354" y="1804353"/>
                </a:lnTo>
                <a:lnTo>
                  <a:pt x="208659" y="1812290"/>
                </a:lnTo>
                <a:lnTo>
                  <a:pt x="216598" y="1819910"/>
                </a:lnTo>
                <a:lnTo>
                  <a:pt x="224538" y="1827530"/>
                </a:lnTo>
                <a:lnTo>
                  <a:pt x="232796" y="1834833"/>
                </a:lnTo>
                <a:lnTo>
                  <a:pt x="241371" y="1841818"/>
                </a:lnTo>
                <a:lnTo>
                  <a:pt x="249946" y="1848803"/>
                </a:lnTo>
                <a:lnTo>
                  <a:pt x="258838" y="1855788"/>
                </a:lnTo>
                <a:lnTo>
                  <a:pt x="267731" y="1861820"/>
                </a:lnTo>
                <a:lnTo>
                  <a:pt x="276623" y="1868170"/>
                </a:lnTo>
                <a:lnTo>
                  <a:pt x="285834" y="1874520"/>
                </a:lnTo>
                <a:lnTo>
                  <a:pt x="295044" y="1880235"/>
                </a:lnTo>
                <a:lnTo>
                  <a:pt x="304572" y="1885633"/>
                </a:lnTo>
                <a:lnTo>
                  <a:pt x="314099" y="1891348"/>
                </a:lnTo>
                <a:lnTo>
                  <a:pt x="323945" y="1896428"/>
                </a:lnTo>
                <a:lnTo>
                  <a:pt x="334108" y="1901190"/>
                </a:lnTo>
                <a:lnTo>
                  <a:pt x="344271" y="1905953"/>
                </a:lnTo>
                <a:lnTo>
                  <a:pt x="354434" y="1910398"/>
                </a:lnTo>
                <a:lnTo>
                  <a:pt x="364597" y="1914843"/>
                </a:lnTo>
                <a:lnTo>
                  <a:pt x="375077" y="1918653"/>
                </a:lnTo>
                <a:lnTo>
                  <a:pt x="385558" y="1922463"/>
                </a:lnTo>
                <a:lnTo>
                  <a:pt x="396356" y="1925638"/>
                </a:lnTo>
                <a:lnTo>
                  <a:pt x="407154" y="1929130"/>
                </a:lnTo>
                <a:lnTo>
                  <a:pt x="417952" y="1931988"/>
                </a:lnTo>
                <a:lnTo>
                  <a:pt x="429068" y="1934528"/>
                </a:lnTo>
                <a:lnTo>
                  <a:pt x="440184" y="1937385"/>
                </a:lnTo>
                <a:lnTo>
                  <a:pt x="451299" y="1939290"/>
                </a:lnTo>
                <a:lnTo>
                  <a:pt x="462733" y="1941195"/>
                </a:lnTo>
                <a:lnTo>
                  <a:pt x="474166" y="1942783"/>
                </a:lnTo>
                <a:lnTo>
                  <a:pt x="485600" y="1944053"/>
                </a:lnTo>
                <a:lnTo>
                  <a:pt x="497350" y="1945323"/>
                </a:lnTo>
                <a:lnTo>
                  <a:pt x="508784" y="1945958"/>
                </a:lnTo>
                <a:lnTo>
                  <a:pt x="520535" y="1946275"/>
                </a:lnTo>
                <a:lnTo>
                  <a:pt x="532603" y="1946593"/>
                </a:lnTo>
                <a:lnTo>
                  <a:pt x="544037" y="1946275"/>
                </a:lnTo>
                <a:lnTo>
                  <a:pt x="556105" y="1945958"/>
                </a:lnTo>
                <a:lnTo>
                  <a:pt x="567538" y="1945323"/>
                </a:lnTo>
                <a:lnTo>
                  <a:pt x="578972" y="1944053"/>
                </a:lnTo>
                <a:lnTo>
                  <a:pt x="590723" y="1942783"/>
                </a:lnTo>
                <a:lnTo>
                  <a:pt x="602156" y="1941195"/>
                </a:lnTo>
                <a:lnTo>
                  <a:pt x="613589" y="1939290"/>
                </a:lnTo>
                <a:lnTo>
                  <a:pt x="624705" y="1937385"/>
                </a:lnTo>
                <a:lnTo>
                  <a:pt x="635821" y="1934528"/>
                </a:lnTo>
                <a:lnTo>
                  <a:pt x="646937" y="1931988"/>
                </a:lnTo>
                <a:lnTo>
                  <a:pt x="657735" y="1929130"/>
                </a:lnTo>
                <a:lnTo>
                  <a:pt x="668533" y="1925638"/>
                </a:lnTo>
                <a:lnTo>
                  <a:pt x="679331" y="1922463"/>
                </a:lnTo>
                <a:lnTo>
                  <a:pt x="689812" y="1918653"/>
                </a:lnTo>
                <a:lnTo>
                  <a:pt x="700292" y="1914843"/>
                </a:lnTo>
                <a:lnTo>
                  <a:pt x="710455" y="1910398"/>
                </a:lnTo>
                <a:lnTo>
                  <a:pt x="720936" y="1905953"/>
                </a:lnTo>
                <a:lnTo>
                  <a:pt x="730781" y="1901190"/>
                </a:lnTo>
                <a:lnTo>
                  <a:pt x="740627" y="1896428"/>
                </a:lnTo>
                <a:lnTo>
                  <a:pt x="750472" y="1891348"/>
                </a:lnTo>
                <a:lnTo>
                  <a:pt x="760000" y="1885633"/>
                </a:lnTo>
                <a:lnTo>
                  <a:pt x="769845" y="1880235"/>
                </a:lnTo>
                <a:lnTo>
                  <a:pt x="779055" y="1874520"/>
                </a:lnTo>
                <a:lnTo>
                  <a:pt x="788266" y="1868170"/>
                </a:lnTo>
                <a:lnTo>
                  <a:pt x="797476" y="1861820"/>
                </a:lnTo>
                <a:lnTo>
                  <a:pt x="806368" y="1855788"/>
                </a:lnTo>
                <a:lnTo>
                  <a:pt x="814943" y="1848803"/>
                </a:lnTo>
                <a:lnTo>
                  <a:pt x="823518" y="1841818"/>
                </a:lnTo>
                <a:lnTo>
                  <a:pt x="831776" y="1834833"/>
                </a:lnTo>
                <a:lnTo>
                  <a:pt x="840033" y="1827530"/>
                </a:lnTo>
                <a:lnTo>
                  <a:pt x="848291" y="1819910"/>
                </a:lnTo>
                <a:lnTo>
                  <a:pt x="855913" y="1812290"/>
                </a:lnTo>
                <a:lnTo>
                  <a:pt x="863853" y="1804353"/>
                </a:lnTo>
                <a:lnTo>
                  <a:pt x="871157" y="1796415"/>
                </a:lnTo>
                <a:lnTo>
                  <a:pt x="878462" y="1788160"/>
                </a:lnTo>
                <a:lnTo>
                  <a:pt x="882449" y="1783654"/>
                </a:lnTo>
                <a:lnTo>
                  <a:pt x="880428" y="1783088"/>
                </a:lnTo>
                <a:lnTo>
                  <a:pt x="865188" y="1778010"/>
                </a:lnTo>
                <a:lnTo>
                  <a:pt x="849630" y="1772613"/>
                </a:lnTo>
                <a:lnTo>
                  <a:pt x="835025" y="1766900"/>
                </a:lnTo>
                <a:lnTo>
                  <a:pt x="819785" y="1760551"/>
                </a:lnTo>
                <a:lnTo>
                  <a:pt x="805180" y="1754203"/>
                </a:lnTo>
                <a:lnTo>
                  <a:pt x="790575" y="1747537"/>
                </a:lnTo>
                <a:lnTo>
                  <a:pt x="775970" y="1740554"/>
                </a:lnTo>
                <a:lnTo>
                  <a:pt x="762000" y="1732935"/>
                </a:lnTo>
                <a:lnTo>
                  <a:pt x="748030" y="1725000"/>
                </a:lnTo>
                <a:lnTo>
                  <a:pt x="734060" y="1717064"/>
                </a:lnTo>
                <a:lnTo>
                  <a:pt x="720725" y="1708494"/>
                </a:lnTo>
                <a:lnTo>
                  <a:pt x="707390" y="1699923"/>
                </a:lnTo>
                <a:lnTo>
                  <a:pt x="694690" y="1690718"/>
                </a:lnTo>
                <a:lnTo>
                  <a:pt x="681673" y="1681513"/>
                </a:lnTo>
                <a:lnTo>
                  <a:pt x="668655" y="1671672"/>
                </a:lnTo>
                <a:lnTo>
                  <a:pt x="656590" y="1661515"/>
                </a:lnTo>
                <a:lnTo>
                  <a:pt x="644208" y="1651357"/>
                </a:lnTo>
                <a:lnTo>
                  <a:pt x="632460" y="1640882"/>
                </a:lnTo>
                <a:lnTo>
                  <a:pt x="621030" y="1630090"/>
                </a:lnTo>
                <a:lnTo>
                  <a:pt x="609600" y="1618980"/>
                </a:lnTo>
                <a:lnTo>
                  <a:pt x="598488" y="1607870"/>
                </a:lnTo>
                <a:lnTo>
                  <a:pt x="587693" y="1596126"/>
                </a:lnTo>
                <a:lnTo>
                  <a:pt x="577215" y="1584381"/>
                </a:lnTo>
                <a:lnTo>
                  <a:pt x="566738" y="1572001"/>
                </a:lnTo>
                <a:lnTo>
                  <a:pt x="556895" y="1559939"/>
                </a:lnTo>
                <a:lnTo>
                  <a:pt x="547370" y="1546925"/>
                </a:lnTo>
                <a:lnTo>
                  <a:pt x="537845" y="1534228"/>
                </a:lnTo>
                <a:lnTo>
                  <a:pt x="528638" y="1521214"/>
                </a:lnTo>
                <a:lnTo>
                  <a:pt x="520065" y="1507882"/>
                </a:lnTo>
                <a:lnTo>
                  <a:pt x="511493" y="1494550"/>
                </a:lnTo>
                <a:lnTo>
                  <a:pt x="503238" y="1480583"/>
                </a:lnTo>
                <a:lnTo>
                  <a:pt x="495618" y="1466617"/>
                </a:lnTo>
                <a:lnTo>
                  <a:pt x="487998" y="1452650"/>
                </a:lnTo>
                <a:lnTo>
                  <a:pt x="481330" y="1438048"/>
                </a:lnTo>
                <a:lnTo>
                  <a:pt x="474345" y="1423447"/>
                </a:lnTo>
                <a:lnTo>
                  <a:pt x="467995" y="1408845"/>
                </a:lnTo>
                <a:lnTo>
                  <a:pt x="461645" y="1393927"/>
                </a:lnTo>
                <a:lnTo>
                  <a:pt x="456248" y="1379008"/>
                </a:lnTo>
                <a:lnTo>
                  <a:pt x="450533" y="1363454"/>
                </a:lnTo>
                <a:lnTo>
                  <a:pt x="445453" y="1348217"/>
                </a:lnTo>
                <a:lnTo>
                  <a:pt x="441008" y="1332346"/>
                </a:lnTo>
                <a:lnTo>
                  <a:pt x="436563" y="1316793"/>
                </a:lnTo>
                <a:lnTo>
                  <a:pt x="432753" y="1300604"/>
                </a:lnTo>
                <a:lnTo>
                  <a:pt x="429260" y="1284733"/>
                </a:lnTo>
                <a:lnTo>
                  <a:pt x="426085" y="1268544"/>
                </a:lnTo>
                <a:lnTo>
                  <a:pt x="423545" y="1252038"/>
                </a:lnTo>
                <a:lnTo>
                  <a:pt x="421005" y="1235532"/>
                </a:lnTo>
                <a:lnTo>
                  <a:pt x="419100" y="1219026"/>
                </a:lnTo>
                <a:lnTo>
                  <a:pt x="417830" y="1202202"/>
                </a:lnTo>
                <a:lnTo>
                  <a:pt x="416878" y="1185379"/>
                </a:lnTo>
                <a:lnTo>
                  <a:pt x="416243" y="1168556"/>
                </a:lnTo>
                <a:lnTo>
                  <a:pt x="415925" y="1151415"/>
                </a:lnTo>
                <a:lnTo>
                  <a:pt x="416243" y="1134591"/>
                </a:lnTo>
                <a:lnTo>
                  <a:pt x="416878" y="1117450"/>
                </a:lnTo>
                <a:lnTo>
                  <a:pt x="417830" y="1100627"/>
                </a:lnTo>
                <a:lnTo>
                  <a:pt x="419100" y="1084121"/>
                </a:lnTo>
                <a:lnTo>
                  <a:pt x="421005" y="1067297"/>
                </a:lnTo>
                <a:lnTo>
                  <a:pt x="423545" y="1050791"/>
                </a:lnTo>
                <a:lnTo>
                  <a:pt x="424558" y="1044336"/>
                </a:lnTo>
                <a:close/>
                <a:moveTo>
                  <a:pt x="1081405" y="673374"/>
                </a:moveTo>
                <a:lnTo>
                  <a:pt x="1069023" y="673692"/>
                </a:lnTo>
                <a:lnTo>
                  <a:pt x="1056640" y="674009"/>
                </a:lnTo>
                <a:lnTo>
                  <a:pt x="1044258" y="674644"/>
                </a:lnTo>
                <a:lnTo>
                  <a:pt x="1032193" y="675914"/>
                </a:lnTo>
                <a:lnTo>
                  <a:pt x="1019810" y="677501"/>
                </a:lnTo>
                <a:lnTo>
                  <a:pt x="1008063" y="679088"/>
                </a:lnTo>
                <a:lnTo>
                  <a:pt x="995998" y="680992"/>
                </a:lnTo>
                <a:lnTo>
                  <a:pt x="984250" y="683214"/>
                </a:lnTo>
                <a:lnTo>
                  <a:pt x="972185" y="685754"/>
                </a:lnTo>
                <a:lnTo>
                  <a:pt x="960755" y="688611"/>
                </a:lnTo>
                <a:lnTo>
                  <a:pt x="949008" y="691467"/>
                </a:lnTo>
                <a:lnTo>
                  <a:pt x="937895" y="695276"/>
                </a:lnTo>
                <a:lnTo>
                  <a:pt x="926783" y="698768"/>
                </a:lnTo>
                <a:lnTo>
                  <a:pt x="915353" y="702895"/>
                </a:lnTo>
                <a:lnTo>
                  <a:pt x="904558" y="706704"/>
                </a:lnTo>
                <a:lnTo>
                  <a:pt x="893763" y="711465"/>
                </a:lnTo>
                <a:lnTo>
                  <a:pt x="882650" y="715909"/>
                </a:lnTo>
                <a:lnTo>
                  <a:pt x="872173" y="720988"/>
                </a:lnTo>
                <a:lnTo>
                  <a:pt x="861695" y="726384"/>
                </a:lnTo>
                <a:lnTo>
                  <a:pt x="851535" y="731463"/>
                </a:lnTo>
                <a:lnTo>
                  <a:pt x="841058" y="737494"/>
                </a:lnTo>
                <a:lnTo>
                  <a:pt x="831215" y="743525"/>
                </a:lnTo>
                <a:lnTo>
                  <a:pt x="821373" y="749239"/>
                </a:lnTo>
                <a:lnTo>
                  <a:pt x="811530" y="755904"/>
                </a:lnTo>
                <a:lnTo>
                  <a:pt x="802005" y="762570"/>
                </a:lnTo>
                <a:lnTo>
                  <a:pt x="792480" y="769236"/>
                </a:lnTo>
                <a:lnTo>
                  <a:pt x="783273" y="776537"/>
                </a:lnTo>
                <a:lnTo>
                  <a:pt x="774383" y="783520"/>
                </a:lnTo>
                <a:lnTo>
                  <a:pt x="765493" y="790821"/>
                </a:lnTo>
                <a:lnTo>
                  <a:pt x="759303" y="796550"/>
                </a:lnTo>
                <a:lnTo>
                  <a:pt x="760952" y="798513"/>
                </a:lnTo>
                <a:lnTo>
                  <a:pt x="767304" y="806133"/>
                </a:lnTo>
                <a:lnTo>
                  <a:pt x="774291" y="813753"/>
                </a:lnTo>
                <a:lnTo>
                  <a:pt x="781596" y="821055"/>
                </a:lnTo>
                <a:lnTo>
                  <a:pt x="788901" y="828358"/>
                </a:lnTo>
                <a:lnTo>
                  <a:pt x="796523" y="835343"/>
                </a:lnTo>
                <a:lnTo>
                  <a:pt x="804145" y="842328"/>
                </a:lnTo>
                <a:lnTo>
                  <a:pt x="812085" y="848995"/>
                </a:lnTo>
                <a:lnTo>
                  <a:pt x="820025" y="855345"/>
                </a:lnTo>
                <a:lnTo>
                  <a:pt x="827965" y="862013"/>
                </a:lnTo>
                <a:lnTo>
                  <a:pt x="836222" y="868045"/>
                </a:lnTo>
                <a:lnTo>
                  <a:pt x="844479" y="874078"/>
                </a:lnTo>
                <a:lnTo>
                  <a:pt x="853054" y="879793"/>
                </a:lnTo>
                <a:lnTo>
                  <a:pt x="861629" y="885508"/>
                </a:lnTo>
                <a:lnTo>
                  <a:pt x="870522" y="890905"/>
                </a:lnTo>
                <a:lnTo>
                  <a:pt x="879415" y="895985"/>
                </a:lnTo>
                <a:lnTo>
                  <a:pt x="888307" y="901383"/>
                </a:lnTo>
                <a:lnTo>
                  <a:pt x="897517" y="905828"/>
                </a:lnTo>
                <a:lnTo>
                  <a:pt x="906728" y="910590"/>
                </a:lnTo>
                <a:lnTo>
                  <a:pt x="915938" y="915035"/>
                </a:lnTo>
                <a:lnTo>
                  <a:pt x="925783" y="919480"/>
                </a:lnTo>
                <a:lnTo>
                  <a:pt x="935311" y="923290"/>
                </a:lnTo>
                <a:lnTo>
                  <a:pt x="945156" y="927100"/>
                </a:lnTo>
                <a:lnTo>
                  <a:pt x="955002" y="930593"/>
                </a:lnTo>
                <a:lnTo>
                  <a:pt x="964847" y="934085"/>
                </a:lnTo>
                <a:lnTo>
                  <a:pt x="975010" y="937260"/>
                </a:lnTo>
                <a:lnTo>
                  <a:pt x="985173" y="940118"/>
                </a:lnTo>
                <a:lnTo>
                  <a:pt x="995336" y="942975"/>
                </a:lnTo>
                <a:lnTo>
                  <a:pt x="1005499" y="945198"/>
                </a:lnTo>
                <a:lnTo>
                  <a:pt x="1016297" y="947420"/>
                </a:lnTo>
                <a:lnTo>
                  <a:pt x="1026778" y="949643"/>
                </a:lnTo>
                <a:lnTo>
                  <a:pt x="1037258" y="951230"/>
                </a:lnTo>
                <a:lnTo>
                  <a:pt x="1047739" y="952818"/>
                </a:lnTo>
                <a:lnTo>
                  <a:pt x="1058537" y="954088"/>
                </a:lnTo>
                <a:lnTo>
                  <a:pt x="1050280" y="955993"/>
                </a:lnTo>
                <a:lnTo>
                  <a:pt x="1041705" y="958850"/>
                </a:lnTo>
                <a:lnTo>
                  <a:pt x="1033447" y="961708"/>
                </a:lnTo>
                <a:lnTo>
                  <a:pt x="1025507" y="964883"/>
                </a:lnTo>
                <a:lnTo>
                  <a:pt x="1017568" y="968375"/>
                </a:lnTo>
                <a:lnTo>
                  <a:pt x="1009945" y="972185"/>
                </a:lnTo>
                <a:lnTo>
                  <a:pt x="1002323" y="976630"/>
                </a:lnTo>
                <a:lnTo>
                  <a:pt x="995018" y="980758"/>
                </a:lnTo>
                <a:lnTo>
                  <a:pt x="987714" y="985838"/>
                </a:lnTo>
                <a:lnTo>
                  <a:pt x="980727" y="990918"/>
                </a:lnTo>
                <a:lnTo>
                  <a:pt x="974057" y="995998"/>
                </a:lnTo>
                <a:lnTo>
                  <a:pt x="967705" y="1001713"/>
                </a:lnTo>
                <a:lnTo>
                  <a:pt x="961354" y="1007428"/>
                </a:lnTo>
                <a:lnTo>
                  <a:pt x="955319" y="1013460"/>
                </a:lnTo>
                <a:lnTo>
                  <a:pt x="949920" y="1019810"/>
                </a:lnTo>
                <a:lnTo>
                  <a:pt x="944204" y="1026478"/>
                </a:lnTo>
                <a:lnTo>
                  <a:pt x="938804" y="1033145"/>
                </a:lnTo>
                <a:lnTo>
                  <a:pt x="934041" y="1040448"/>
                </a:lnTo>
                <a:lnTo>
                  <a:pt x="929277" y="1047115"/>
                </a:lnTo>
                <a:lnTo>
                  <a:pt x="924830" y="1054735"/>
                </a:lnTo>
                <a:lnTo>
                  <a:pt x="921019" y="1062355"/>
                </a:lnTo>
                <a:lnTo>
                  <a:pt x="917526" y="1069975"/>
                </a:lnTo>
                <a:lnTo>
                  <a:pt x="913715" y="1077913"/>
                </a:lnTo>
                <a:lnTo>
                  <a:pt x="910856" y="1086168"/>
                </a:lnTo>
                <a:lnTo>
                  <a:pt x="907680" y="1094423"/>
                </a:lnTo>
                <a:lnTo>
                  <a:pt x="905457" y="1102995"/>
                </a:lnTo>
                <a:lnTo>
                  <a:pt x="903552" y="1111250"/>
                </a:lnTo>
                <a:lnTo>
                  <a:pt x="901964" y="1120140"/>
                </a:lnTo>
                <a:lnTo>
                  <a:pt x="900693" y="1129030"/>
                </a:lnTo>
                <a:lnTo>
                  <a:pt x="899423" y="1137920"/>
                </a:lnTo>
                <a:lnTo>
                  <a:pt x="898788" y="1147128"/>
                </a:lnTo>
                <a:lnTo>
                  <a:pt x="898470" y="1156335"/>
                </a:lnTo>
                <a:lnTo>
                  <a:pt x="898788" y="1167130"/>
                </a:lnTo>
                <a:lnTo>
                  <a:pt x="899741" y="1177925"/>
                </a:lnTo>
                <a:lnTo>
                  <a:pt x="901329" y="1189038"/>
                </a:lnTo>
                <a:lnTo>
                  <a:pt x="903234" y="1199515"/>
                </a:lnTo>
                <a:lnTo>
                  <a:pt x="905775" y="1209675"/>
                </a:lnTo>
                <a:lnTo>
                  <a:pt x="908951" y="1219835"/>
                </a:lnTo>
                <a:lnTo>
                  <a:pt x="912127" y="1229995"/>
                </a:lnTo>
                <a:lnTo>
                  <a:pt x="915938" y="1239838"/>
                </a:lnTo>
                <a:lnTo>
                  <a:pt x="908316" y="1227773"/>
                </a:lnTo>
                <a:lnTo>
                  <a:pt x="900058" y="1216660"/>
                </a:lnTo>
                <a:lnTo>
                  <a:pt x="891483" y="1205548"/>
                </a:lnTo>
                <a:lnTo>
                  <a:pt x="882591" y="1194435"/>
                </a:lnTo>
                <a:lnTo>
                  <a:pt x="873698" y="1183958"/>
                </a:lnTo>
                <a:lnTo>
                  <a:pt x="864170" y="1173798"/>
                </a:lnTo>
                <a:lnTo>
                  <a:pt x="854642" y="1163955"/>
                </a:lnTo>
                <a:lnTo>
                  <a:pt x="844479" y="1154113"/>
                </a:lnTo>
                <a:lnTo>
                  <a:pt x="833999" y="1144905"/>
                </a:lnTo>
                <a:lnTo>
                  <a:pt x="823518" y="1135698"/>
                </a:lnTo>
                <a:lnTo>
                  <a:pt x="812403" y="1127125"/>
                </a:lnTo>
                <a:lnTo>
                  <a:pt x="801287" y="1118553"/>
                </a:lnTo>
                <a:lnTo>
                  <a:pt x="789853" y="1110615"/>
                </a:lnTo>
                <a:lnTo>
                  <a:pt x="778420" y="1102678"/>
                </a:lnTo>
                <a:lnTo>
                  <a:pt x="766034" y="1095375"/>
                </a:lnTo>
                <a:lnTo>
                  <a:pt x="753965" y="1088390"/>
                </a:lnTo>
                <a:lnTo>
                  <a:pt x="741579" y="1082040"/>
                </a:lnTo>
                <a:lnTo>
                  <a:pt x="729193" y="1075690"/>
                </a:lnTo>
                <a:lnTo>
                  <a:pt x="716172" y="1069658"/>
                </a:lnTo>
                <a:lnTo>
                  <a:pt x="703151" y="1064260"/>
                </a:lnTo>
                <a:lnTo>
                  <a:pt x="689812" y="1059180"/>
                </a:lnTo>
                <a:lnTo>
                  <a:pt x="676155" y="1054418"/>
                </a:lnTo>
                <a:lnTo>
                  <a:pt x="662816" y="1050290"/>
                </a:lnTo>
                <a:lnTo>
                  <a:pt x="648842" y="1046163"/>
                </a:lnTo>
                <a:lnTo>
                  <a:pt x="634551" y="1042988"/>
                </a:lnTo>
                <a:lnTo>
                  <a:pt x="620894" y="1040130"/>
                </a:lnTo>
                <a:lnTo>
                  <a:pt x="613198" y="1038625"/>
                </a:lnTo>
                <a:lnTo>
                  <a:pt x="611188" y="1046665"/>
                </a:lnTo>
                <a:lnTo>
                  <a:pt x="608648" y="1058409"/>
                </a:lnTo>
                <a:lnTo>
                  <a:pt x="606425" y="1070154"/>
                </a:lnTo>
                <a:lnTo>
                  <a:pt x="604520" y="1082216"/>
                </a:lnTo>
                <a:lnTo>
                  <a:pt x="602615" y="1094278"/>
                </a:lnTo>
                <a:lnTo>
                  <a:pt x="601345" y="1106340"/>
                </a:lnTo>
                <a:lnTo>
                  <a:pt x="600075" y="1118403"/>
                </a:lnTo>
                <a:lnTo>
                  <a:pt x="599440" y="1131100"/>
                </a:lnTo>
                <a:lnTo>
                  <a:pt x="599123" y="1143162"/>
                </a:lnTo>
                <a:lnTo>
                  <a:pt x="598805" y="1155859"/>
                </a:lnTo>
                <a:lnTo>
                  <a:pt x="599123" y="1168238"/>
                </a:lnTo>
                <a:lnTo>
                  <a:pt x="599440" y="1180618"/>
                </a:lnTo>
                <a:lnTo>
                  <a:pt x="600075" y="1192680"/>
                </a:lnTo>
                <a:lnTo>
                  <a:pt x="601345" y="1205059"/>
                </a:lnTo>
                <a:lnTo>
                  <a:pt x="602615" y="1217121"/>
                </a:lnTo>
                <a:lnTo>
                  <a:pt x="604520" y="1229184"/>
                </a:lnTo>
                <a:lnTo>
                  <a:pt x="606425" y="1240928"/>
                </a:lnTo>
                <a:lnTo>
                  <a:pt x="608648" y="1252673"/>
                </a:lnTo>
                <a:lnTo>
                  <a:pt x="611188" y="1264735"/>
                </a:lnTo>
                <a:lnTo>
                  <a:pt x="614045" y="1276162"/>
                </a:lnTo>
                <a:lnTo>
                  <a:pt x="617220" y="1287907"/>
                </a:lnTo>
                <a:lnTo>
                  <a:pt x="620713" y="1299017"/>
                </a:lnTo>
                <a:lnTo>
                  <a:pt x="624205" y="1310127"/>
                </a:lnTo>
                <a:lnTo>
                  <a:pt x="628015" y="1321554"/>
                </a:lnTo>
                <a:lnTo>
                  <a:pt x="632460" y="1332346"/>
                </a:lnTo>
                <a:lnTo>
                  <a:pt x="636588" y="1343139"/>
                </a:lnTo>
                <a:lnTo>
                  <a:pt x="641350" y="1354249"/>
                </a:lnTo>
                <a:lnTo>
                  <a:pt x="646430" y="1364724"/>
                </a:lnTo>
                <a:lnTo>
                  <a:pt x="651510" y="1375199"/>
                </a:lnTo>
                <a:lnTo>
                  <a:pt x="657225" y="1385674"/>
                </a:lnTo>
                <a:lnTo>
                  <a:pt x="662940" y="1395831"/>
                </a:lnTo>
                <a:lnTo>
                  <a:pt x="668655" y="1405671"/>
                </a:lnTo>
                <a:lnTo>
                  <a:pt x="674688" y="1415511"/>
                </a:lnTo>
                <a:lnTo>
                  <a:pt x="681355" y="1425352"/>
                </a:lnTo>
                <a:lnTo>
                  <a:pt x="688023" y="1435192"/>
                </a:lnTo>
                <a:lnTo>
                  <a:pt x="694690" y="1444397"/>
                </a:lnTo>
                <a:lnTo>
                  <a:pt x="701675" y="1453602"/>
                </a:lnTo>
                <a:lnTo>
                  <a:pt x="708978" y="1462490"/>
                </a:lnTo>
                <a:lnTo>
                  <a:pt x="716280" y="1471378"/>
                </a:lnTo>
                <a:lnTo>
                  <a:pt x="724218" y="1479948"/>
                </a:lnTo>
                <a:lnTo>
                  <a:pt x="732155" y="1488519"/>
                </a:lnTo>
                <a:lnTo>
                  <a:pt x="740093" y="1496772"/>
                </a:lnTo>
                <a:lnTo>
                  <a:pt x="748348" y="1504707"/>
                </a:lnTo>
                <a:lnTo>
                  <a:pt x="756920" y="1512643"/>
                </a:lnTo>
                <a:lnTo>
                  <a:pt x="765493" y="1520261"/>
                </a:lnTo>
                <a:lnTo>
                  <a:pt x="774383" y="1527879"/>
                </a:lnTo>
                <a:lnTo>
                  <a:pt x="783273" y="1535180"/>
                </a:lnTo>
                <a:lnTo>
                  <a:pt x="792480" y="1542163"/>
                </a:lnTo>
                <a:lnTo>
                  <a:pt x="802005" y="1548829"/>
                </a:lnTo>
                <a:lnTo>
                  <a:pt x="811530" y="1555495"/>
                </a:lnTo>
                <a:lnTo>
                  <a:pt x="821373" y="1562161"/>
                </a:lnTo>
                <a:lnTo>
                  <a:pt x="831215" y="1568192"/>
                </a:lnTo>
                <a:lnTo>
                  <a:pt x="841058" y="1574223"/>
                </a:lnTo>
                <a:lnTo>
                  <a:pt x="851535" y="1579619"/>
                </a:lnTo>
                <a:lnTo>
                  <a:pt x="861695" y="1585333"/>
                </a:lnTo>
                <a:lnTo>
                  <a:pt x="872173" y="1590729"/>
                </a:lnTo>
                <a:lnTo>
                  <a:pt x="882650" y="1595491"/>
                </a:lnTo>
                <a:lnTo>
                  <a:pt x="893763" y="1600252"/>
                </a:lnTo>
                <a:lnTo>
                  <a:pt x="904558" y="1604379"/>
                </a:lnTo>
                <a:lnTo>
                  <a:pt x="915353" y="1608822"/>
                </a:lnTo>
                <a:lnTo>
                  <a:pt x="926783" y="1612632"/>
                </a:lnTo>
                <a:lnTo>
                  <a:pt x="937895" y="1616441"/>
                </a:lnTo>
                <a:lnTo>
                  <a:pt x="949008" y="1619615"/>
                </a:lnTo>
                <a:lnTo>
                  <a:pt x="960755" y="1622789"/>
                </a:lnTo>
                <a:lnTo>
                  <a:pt x="969686" y="1625021"/>
                </a:lnTo>
                <a:lnTo>
                  <a:pt x="972787" y="1614170"/>
                </a:lnTo>
                <a:lnTo>
                  <a:pt x="975645" y="1603375"/>
                </a:lnTo>
                <a:lnTo>
                  <a:pt x="978504" y="1592263"/>
                </a:lnTo>
                <a:lnTo>
                  <a:pt x="980727" y="1581150"/>
                </a:lnTo>
                <a:lnTo>
                  <a:pt x="982950" y="1570038"/>
                </a:lnTo>
                <a:lnTo>
                  <a:pt x="984856" y="1558925"/>
                </a:lnTo>
                <a:lnTo>
                  <a:pt x="986443" y="1547178"/>
                </a:lnTo>
                <a:lnTo>
                  <a:pt x="987714" y="1535748"/>
                </a:lnTo>
                <a:lnTo>
                  <a:pt x="988667" y="1524000"/>
                </a:lnTo>
                <a:lnTo>
                  <a:pt x="989302" y="1512570"/>
                </a:lnTo>
                <a:lnTo>
                  <a:pt x="989937" y="1500823"/>
                </a:lnTo>
                <a:lnTo>
                  <a:pt x="989937" y="1489075"/>
                </a:lnTo>
                <a:lnTo>
                  <a:pt x="989619" y="1474788"/>
                </a:lnTo>
                <a:lnTo>
                  <a:pt x="989302" y="1460818"/>
                </a:lnTo>
                <a:lnTo>
                  <a:pt x="988031" y="1446848"/>
                </a:lnTo>
                <a:lnTo>
                  <a:pt x="986761" y="1432878"/>
                </a:lnTo>
                <a:lnTo>
                  <a:pt x="984856" y="1419543"/>
                </a:lnTo>
                <a:lnTo>
                  <a:pt x="982315" y="1405890"/>
                </a:lnTo>
                <a:lnTo>
                  <a:pt x="979774" y="1392555"/>
                </a:lnTo>
                <a:lnTo>
                  <a:pt x="976916" y="1379220"/>
                </a:lnTo>
                <a:lnTo>
                  <a:pt x="973422" y="1366203"/>
                </a:lnTo>
                <a:lnTo>
                  <a:pt x="969611" y="1353503"/>
                </a:lnTo>
                <a:lnTo>
                  <a:pt x="965165" y="1340485"/>
                </a:lnTo>
                <a:lnTo>
                  <a:pt x="961036" y="1328103"/>
                </a:lnTo>
                <a:lnTo>
                  <a:pt x="955954" y="1315403"/>
                </a:lnTo>
                <a:lnTo>
                  <a:pt x="950873" y="1303338"/>
                </a:lnTo>
                <a:lnTo>
                  <a:pt x="945156" y="1290955"/>
                </a:lnTo>
                <a:lnTo>
                  <a:pt x="939122" y="1279208"/>
                </a:lnTo>
                <a:lnTo>
                  <a:pt x="946427" y="1288733"/>
                </a:lnTo>
                <a:lnTo>
                  <a:pt x="954367" y="1297623"/>
                </a:lnTo>
                <a:lnTo>
                  <a:pt x="962624" y="1306195"/>
                </a:lnTo>
                <a:lnTo>
                  <a:pt x="971517" y="1314133"/>
                </a:lnTo>
                <a:lnTo>
                  <a:pt x="980727" y="1321753"/>
                </a:lnTo>
                <a:lnTo>
                  <a:pt x="990572" y="1328738"/>
                </a:lnTo>
                <a:lnTo>
                  <a:pt x="1001053" y="1335088"/>
                </a:lnTo>
                <a:lnTo>
                  <a:pt x="1011216" y="1340803"/>
                </a:lnTo>
                <a:lnTo>
                  <a:pt x="1022014" y="1346200"/>
                </a:lnTo>
                <a:lnTo>
                  <a:pt x="1033447" y="1350645"/>
                </a:lnTo>
                <a:lnTo>
                  <a:pt x="1044880" y="1354773"/>
                </a:lnTo>
                <a:lnTo>
                  <a:pt x="1056949" y="1357948"/>
                </a:lnTo>
                <a:lnTo>
                  <a:pt x="1069018" y="1360805"/>
                </a:lnTo>
                <a:lnTo>
                  <a:pt x="1081086" y="1362710"/>
                </a:lnTo>
                <a:lnTo>
                  <a:pt x="1093790" y="1363663"/>
                </a:lnTo>
                <a:lnTo>
                  <a:pt x="1106811" y="1364298"/>
                </a:lnTo>
                <a:lnTo>
                  <a:pt x="1117609" y="1363980"/>
                </a:lnTo>
                <a:lnTo>
                  <a:pt x="1128090" y="1363028"/>
                </a:lnTo>
                <a:lnTo>
                  <a:pt x="1138570" y="1361758"/>
                </a:lnTo>
                <a:lnTo>
                  <a:pt x="1149051" y="1359853"/>
                </a:lnTo>
                <a:lnTo>
                  <a:pt x="1159214" y="1357313"/>
                </a:lnTo>
                <a:lnTo>
                  <a:pt x="1169059" y="1354773"/>
                </a:lnTo>
                <a:lnTo>
                  <a:pt x="1178587" y="1351280"/>
                </a:lnTo>
                <a:lnTo>
                  <a:pt x="1188115" y="1347470"/>
                </a:lnTo>
                <a:lnTo>
                  <a:pt x="1197643" y="1343025"/>
                </a:lnTo>
                <a:lnTo>
                  <a:pt x="1206535" y="1338580"/>
                </a:lnTo>
                <a:lnTo>
                  <a:pt x="1215428" y="1333500"/>
                </a:lnTo>
                <a:lnTo>
                  <a:pt x="1224003" y="1328103"/>
                </a:lnTo>
                <a:lnTo>
                  <a:pt x="1231943" y="1322070"/>
                </a:lnTo>
                <a:lnTo>
                  <a:pt x="1239882" y="1315720"/>
                </a:lnTo>
                <a:lnTo>
                  <a:pt x="1247505" y="1309053"/>
                </a:lnTo>
                <a:lnTo>
                  <a:pt x="1254809" y="1302068"/>
                </a:lnTo>
                <a:lnTo>
                  <a:pt x="1250046" y="1313180"/>
                </a:lnTo>
                <a:lnTo>
                  <a:pt x="1245599" y="1323975"/>
                </a:lnTo>
                <a:lnTo>
                  <a:pt x="1241470" y="1334770"/>
                </a:lnTo>
                <a:lnTo>
                  <a:pt x="1237977" y="1346200"/>
                </a:lnTo>
                <a:lnTo>
                  <a:pt x="1234166" y="1357313"/>
                </a:lnTo>
                <a:lnTo>
                  <a:pt x="1230990" y="1369060"/>
                </a:lnTo>
                <a:lnTo>
                  <a:pt x="1227814" y="1380490"/>
                </a:lnTo>
                <a:lnTo>
                  <a:pt x="1225273" y="1391920"/>
                </a:lnTo>
                <a:lnTo>
                  <a:pt x="1223050" y="1403985"/>
                </a:lnTo>
                <a:lnTo>
                  <a:pt x="1220509" y="1415733"/>
                </a:lnTo>
                <a:lnTo>
                  <a:pt x="1218921" y="1427798"/>
                </a:lnTo>
                <a:lnTo>
                  <a:pt x="1217334" y="1439545"/>
                </a:lnTo>
                <a:lnTo>
                  <a:pt x="1216381" y="1451928"/>
                </a:lnTo>
                <a:lnTo>
                  <a:pt x="1215428" y="1463993"/>
                </a:lnTo>
                <a:lnTo>
                  <a:pt x="1215110" y="1476693"/>
                </a:lnTo>
                <a:lnTo>
                  <a:pt x="1214793" y="1489075"/>
                </a:lnTo>
                <a:lnTo>
                  <a:pt x="1215110" y="1500823"/>
                </a:lnTo>
                <a:lnTo>
                  <a:pt x="1215428" y="1512570"/>
                </a:lnTo>
                <a:lnTo>
                  <a:pt x="1216063" y="1524000"/>
                </a:lnTo>
                <a:lnTo>
                  <a:pt x="1217334" y="1535748"/>
                </a:lnTo>
                <a:lnTo>
                  <a:pt x="1218604" y="1547178"/>
                </a:lnTo>
                <a:lnTo>
                  <a:pt x="1219874" y="1558925"/>
                </a:lnTo>
                <a:lnTo>
                  <a:pt x="1222097" y="1570038"/>
                </a:lnTo>
                <a:lnTo>
                  <a:pt x="1224320" y="1581150"/>
                </a:lnTo>
                <a:lnTo>
                  <a:pt x="1226544" y="1592263"/>
                </a:lnTo>
                <a:lnTo>
                  <a:pt x="1229084" y="1603375"/>
                </a:lnTo>
                <a:lnTo>
                  <a:pt x="1232194" y="1613946"/>
                </a:lnTo>
                <a:lnTo>
                  <a:pt x="1236028" y="1612632"/>
                </a:lnTo>
                <a:lnTo>
                  <a:pt x="1247458" y="1608822"/>
                </a:lnTo>
                <a:lnTo>
                  <a:pt x="1258253" y="1604379"/>
                </a:lnTo>
                <a:lnTo>
                  <a:pt x="1269048" y="1600252"/>
                </a:lnTo>
                <a:lnTo>
                  <a:pt x="1279843" y="1595491"/>
                </a:lnTo>
                <a:lnTo>
                  <a:pt x="1290638" y="1590729"/>
                </a:lnTo>
                <a:lnTo>
                  <a:pt x="1300798" y="1585333"/>
                </a:lnTo>
                <a:lnTo>
                  <a:pt x="1311593" y="1579619"/>
                </a:lnTo>
                <a:lnTo>
                  <a:pt x="1321435" y="1574223"/>
                </a:lnTo>
                <a:lnTo>
                  <a:pt x="1331595" y="1568192"/>
                </a:lnTo>
                <a:lnTo>
                  <a:pt x="1341438" y="1562161"/>
                </a:lnTo>
                <a:lnTo>
                  <a:pt x="1350963" y="1555495"/>
                </a:lnTo>
                <a:lnTo>
                  <a:pt x="1360488" y="1548829"/>
                </a:lnTo>
                <a:lnTo>
                  <a:pt x="1370013" y="1542163"/>
                </a:lnTo>
                <a:lnTo>
                  <a:pt x="1379220" y="1535180"/>
                </a:lnTo>
                <a:lnTo>
                  <a:pt x="1388428" y="1527879"/>
                </a:lnTo>
                <a:lnTo>
                  <a:pt x="1397000" y="1520261"/>
                </a:lnTo>
                <a:lnTo>
                  <a:pt x="1405890" y="1512643"/>
                </a:lnTo>
                <a:lnTo>
                  <a:pt x="1414145" y="1504707"/>
                </a:lnTo>
                <a:lnTo>
                  <a:pt x="1422400" y="1496772"/>
                </a:lnTo>
                <a:lnTo>
                  <a:pt x="1430655" y="1488519"/>
                </a:lnTo>
                <a:lnTo>
                  <a:pt x="1438593" y="1479948"/>
                </a:lnTo>
                <a:lnTo>
                  <a:pt x="1446213" y="1471378"/>
                </a:lnTo>
                <a:lnTo>
                  <a:pt x="1453833" y="1462490"/>
                </a:lnTo>
                <a:lnTo>
                  <a:pt x="1461135" y="1453602"/>
                </a:lnTo>
                <a:lnTo>
                  <a:pt x="1468120" y="1444397"/>
                </a:lnTo>
                <a:lnTo>
                  <a:pt x="1474788" y="1435192"/>
                </a:lnTo>
                <a:lnTo>
                  <a:pt x="1481455" y="1425352"/>
                </a:lnTo>
                <a:lnTo>
                  <a:pt x="1487805" y="1415511"/>
                </a:lnTo>
                <a:lnTo>
                  <a:pt x="1494155" y="1405671"/>
                </a:lnTo>
                <a:lnTo>
                  <a:pt x="1499870" y="1395831"/>
                </a:lnTo>
                <a:lnTo>
                  <a:pt x="1505585" y="1385674"/>
                </a:lnTo>
                <a:lnTo>
                  <a:pt x="1510983" y="1375199"/>
                </a:lnTo>
                <a:lnTo>
                  <a:pt x="1516063" y="1364724"/>
                </a:lnTo>
                <a:lnTo>
                  <a:pt x="1521143" y="1354249"/>
                </a:lnTo>
                <a:lnTo>
                  <a:pt x="1525905" y="1343139"/>
                </a:lnTo>
                <a:lnTo>
                  <a:pt x="1530350" y="1332346"/>
                </a:lnTo>
                <a:lnTo>
                  <a:pt x="1534795" y="1321554"/>
                </a:lnTo>
                <a:lnTo>
                  <a:pt x="1538288" y="1310127"/>
                </a:lnTo>
                <a:lnTo>
                  <a:pt x="1542415" y="1299017"/>
                </a:lnTo>
                <a:lnTo>
                  <a:pt x="1545590" y="1287907"/>
                </a:lnTo>
                <a:lnTo>
                  <a:pt x="1548448" y="1276162"/>
                </a:lnTo>
                <a:lnTo>
                  <a:pt x="1551623" y="1264735"/>
                </a:lnTo>
                <a:lnTo>
                  <a:pt x="1554163" y="1252673"/>
                </a:lnTo>
                <a:lnTo>
                  <a:pt x="1556068" y="1240928"/>
                </a:lnTo>
                <a:lnTo>
                  <a:pt x="1557973" y="1229184"/>
                </a:lnTo>
                <a:lnTo>
                  <a:pt x="1559878" y="1217121"/>
                </a:lnTo>
                <a:lnTo>
                  <a:pt x="1561465" y="1205059"/>
                </a:lnTo>
                <a:lnTo>
                  <a:pt x="1562418" y="1192680"/>
                </a:lnTo>
                <a:lnTo>
                  <a:pt x="1563053" y="1180618"/>
                </a:lnTo>
                <a:lnTo>
                  <a:pt x="1563688" y="1168238"/>
                </a:lnTo>
                <a:lnTo>
                  <a:pt x="1563688" y="1155859"/>
                </a:lnTo>
                <a:lnTo>
                  <a:pt x="1563688" y="1143162"/>
                </a:lnTo>
                <a:lnTo>
                  <a:pt x="1563053" y="1131100"/>
                </a:lnTo>
                <a:lnTo>
                  <a:pt x="1562418" y="1118403"/>
                </a:lnTo>
                <a:lnTo>
                  <a:pt x="1561465" y="1106340"/>
                </a:lnTo>
                <a:lnTo>
                  <a:pt x="1559878" y="1094278"/>
                </a:lnTo>
                <a:lnTo>
                  <a:pt x="1557973" y="1082216"/>
                </a:lnTo>
                <a:lnTo>
                  <a:pt x="1556068" y="1070154"/>
                </a:lnTo>
                <a:lnTo>
                  <a:pt x="1554163" y="1058409"/>
                </a:lnTo>
                <a:lnTo>
                  <a:pt x="1551860" y="1047759"/>
                </a:lnTo>
                <a:lnTo>
                  <a:pt x="1550806" y="1048068"/>
                </a:lnTo>
                <a:lnTo>
                  <a:pt x="1538102" y="1051560"/>
                </a:lnTo>
                <a:lnTo>
                  <a:pt x="1525081" y="1055370"/>
                </a:lnTo>
                <a:lnTo>
                  <a:pt x="1512695" y="1060133"/>
                </a:lnTo>
                <a:lnTo>
                  <a:pt x="1500309" y="1064895"/>
                </a:lnTo>
                <a:lnTo>
                  <a:pt x="1488240" y="1069975"/>
                </a:lnTo>
                <a:lnTo>
                  <a:pt x="1476172" y="1075690"/>
                </a:lnTo>
                <a:lnTo>
                  <a:pt x="1464421" y="1081405"/>
                </a:lnTo>
                <a:lnTo>
                  <a:pt x="1452987" y="1087438"/>
                </a:lnTo>
                <a:lnTo>
                  <a:pt x="1441236" y="1093788"/>
                </a:lnTo>
                <a:lnTo>
                  <a:pt x="1430438" y="1100773"/>
                </a:lnTo>
                <a:lnTo>
                  <a:pt x="1419322" y="1107758"/>
                </a:lnTo>
                <a:lnTo>
                  <a:pt x="1408524" y="1115378"/>
                </a:lnTo>
                <a:lnTo>
                  <a:pt x="1398044" y="1122998"/>
                </a:lnTo>
                <a:lnTo>
                  <a:pt x="1387881" y="1130935"/>
                </a:lnTo>
                <a:lnTo>
                  <a:pt x="1377400" y="1139190"/>
                </a:lnTo>
                <a:lnTo>
                  <a:pt x="1367555" y="1147763"/>
                </a:lnTo>
                <a:lnTo>
                  <a:pt x="1358027" y="1156653"/>
                </a:lnTo>
                <a:lnTo>
                  <a:pt x="1348817" y="1165543"/>
                </a:lnTo>
                <a:lnTo>
                  <a:pt x="1339924" y="1174750"/>
                </a:lnTo>
                <a:lnTo>
                  <a:pt x="1331032" y="1184275"/>
                </a:lnTo>
                <a:lnTo>
                  <a:pt x="1322457" y="1194118"/>
                </a:lnTo>
                <a:lnTo>
                  <a:pt x="1314199" y="1204595"/>
                </a:lnTo>
                <a:lnTo>
                  <a:pt x="1306260" y="1214755"/>
                </a:lnTo>
                <a:lnTo>
                  <a:pt x="1308165" y="1207770"/>
                </a:lnTo>
                <a:lnTo>
                  <a:pt x="1309753" y="1200468"/>
                </a:lnTo>
                <a:lnTo>
                  <a:pt x="1311023" y="1193165"/>
                </a:lnTo>
                <a:lnTo>
                  <a:pt x="1312611" y="1185863"/>
                </a:lnTo>
                <a:lnTo>
                  <a:pt x="1313564" y="1178560"/>
                </a:lnTo>
                <a:lnTo>
                  <a:pt x="1314199" y="1171575"/>
                </a:lnTo>
                <a:lnTo>
                  <a:pt x="1314517" y="1163955"/>
                </a:lnTo>
                <a:lnTo>
                  <a:pt x="1314834" y="1156335"/>
                </a:lnTo>
                <a:lnTo>
                  <a:pt x="1314517" y="1147128"/>
                </a:lnTo>
                <a:lnTo>
                  <a:pt x="1313882" y="1137920"/>
                </a:lnTo>
                <a:lnTo>
                  <a:pt x="1312929" y="1129030"/>
                </a:lnTo>
                <a:lnTo>
                  <a:pt x="1311341" y="1120140"/>
                </a:lnTo>
                <a:lnTo>
                  <a:pt x="1309753" y="1111250"/>
                </a:lnTo>
                <a:lnTo>
                  <a:pt x="1307847" y="1102995"/>
                </a:lnTo>
                <a:lnTo>
                  <a:pt x="1305307" y="1094423"/>
                </a:lnTo>
                <a:lnTo>
                  <a:pt x="1302448" y="1086168"/>
                </a:lnTo>
                <a:lnTo>
                  <a:pt x="1299590" y="1077913"/>
                </a:lnTo>
                <a:lnTo>
                  <a:pt x="1296096" y="1069975"/>
                </a:lnTo>
                <a:lnTo>
                  <a:pt x="1292285" y="1062355"/>
                </a:lnTo>
                <a:lnTo>
                  <a:pt x="1288474" y="1054735"/>
                </a:lnTo>
                <a:lnTo>
                  <a:pt x="1283710" y="1047115"/>
                </a:lnTo>
                <a:lnTo>
                  <a:pt x="1279264" y="1040448"/>
                </a:lnTo>
                <a:lnTo>
                  <a:pt x="1274183" y="1033145"/>
                </a:lnTo>
                <a:lnTo>
                  <a:pt x="1269101" y="1026478"/>
                </a:lnTo>
                <a:lnTo>
                  <a:pt x="1263702" y="1019810"/>
                </a:lnTo>
                <a:lnTo>
                  <a:pt x="1257985" y="1013460"/>
                </a:lnTo>
                <a:lnTo>
                  <a:pt x="1251634" y="1007428"/>
                </a:lnTo>
                <a:lnTo>
                  <a:pt x="1245282" y="1001713"/>
                </a:lnTo>
                <a:lnTo>
                  <a:pt x="1239247" y="995998"/>
                </a:lnTo>
                <a:lnTo>
                  <a:pt x="1232578" y="990918"/>
                </a:lnTo>
                <a:lnTo>
                  <a:pt x="1225591" y="985838"/>
                </a:lnTo>
                <a:lnTo>
                  <a:pt x="1218286" y="980758"/>
                </a:lnTo>
                <a:lnTo>
                  <a:pt x="1210982" y="976630"/>
                </a:lnTo>
                <a:lnTo>
                  <a:pt x="1203359" y="972185"/>
                </a:lnTo>
                <a:lnTo>
                  <a:pt x="1195737" y="968375"/>
                </a:lnTo>
                <a:lnTo>
                  <a:pt x="1187797" y="964883"/>
                </a:lnTo>
                <a:lnTo>
                  <a:pt x="1179540" y="961708"/>
                </a:lnTo>
                <a:lnTo>
                  <a:pt x="1171600" y="958850"/>
                </a:lnTo>
                <a:lnTo>
                  <a:pt x="1163025" y="955993"/>
                </a:lnTo>
                <a:lnTo>
                  <a:pt x="1154450" y="954088"/>
                </a:lnTo>
                <a:lnTo>
                  <a:pt x="1165566" y="952818"/>
                </a:lnTo>
                <a:lnTo>
                  <a:pt x="1176046" y="951230"/>
                </a:lnTo>
                <a:lnTo>
                  <a:pt x="1186527" y="949643"/>
                </a:lnTo>
                <a:lnTo>
                  <a:pt x="1197325" y="947420"/>
                </a:lnTo>
                <a:lnTo>
                  <a:pt x="1207806" y="945198"/>
                </a:lnTo>
                <a:lnTo>
                  <a:pt x="1217969" y="942975"/>
                </a:lnTo>
                <a:lnTo>
                  <a:pt x="1228132" y="940118"/>
                </a:lnTo>
                <a:lnTo>
                  <a:pt x="1238612" y="937260"/>
                </a:lnTo>
                <a:lnTo>
                  <a:pt x="1248458" y="934085"/>
                </a:lnTo>
                <a:lnTo>
                  <a:pt x="1258303" y="930593"/>
                </a:lnTo>
                <a:lnTo>
                  <a:pt x="1268148" y="927100"/>
                </a:lnTo>
                <a:lnTo>
                  <a:pt x="1277994" y="923290"/>
                </a:lnTo>
                <a:lnTo>
                  <a:pt x="1287839" y="919480"/>
                </a:lnTo>
                <a:lnTo>
                  <a:pt x="1297367" y="915035"/>
                </a:lnTo>
                <a:lnTo>
                  <a:pt x="1306577" y="910590"/>
                </a:lnTo>
                <a:lnTo>
                  <a:pt x="1315787" y="905828"/>
                </a:lnTo>
                <a:lnTo>
                  <a:pt x="1324997" y="901383"/>
                </a:lnTo>
                <a:lnTo>
                  <a:pt x="1333890" y="895985"/>
                </a:lnTo>
                <a:lnTo>
                  <a:pt x="1342783" y="890905"/>
                </a:lnTo>
                <a:lnTo>
                  <a:pt x="1351675" y="885508"/>
                </a:lnTo>
                <a:lnTo>
                  <a:pt x="1360250" y="879793"/>
                </a:lnTo>
                <a:lnTo>
                  <a:pt x="1368825" y="874078"/>
                </a:lnTo>
                <a:lnTo>
                  <a:pt x="1377083" y="868045"/>
                </a:lnTo>
                <a:lnTo>
                  <a:pt x="1385340" y="862013"/>
                </a:lnTo>
                <a:lnTo>
                  <a:pt x="1393280" y="855345"/>
                </a:lnTo>
                <a:lnTo>
                  <a:pt x="1401220" y="848995"/>
                </a:lnTo>
                <a:lnTo>
                  <a:pt x="1409160" y="842328"/>
                </a:lnTo>
                <a:lnTo>
                  <a:pt x="1416782" y="835343"/>
                </a:lnTo>
                <a:lnTo>
                  <a:pt x="1424404" y="828358"/>
                </a:lnTo>
                <a:lnTo>
                  <a:pt x="1430269" y="822495"/>
                </a:lnTo>
                <a:lnTo>
                  <a:pt x="1422400" y="814628"/>
                </a:lnTo>
                <a:lnTo>
                  <a:pt x="1414145" y="806375"/>
                </a:lnTo>
                <a:lnTo>
                  <a:pt x="1405890" y="798757"/>
                </a:lnTo>
                <a:lnTo>
                  <a:pt x="1397000" y="790821"/>
                </a:lnTo>
                <a:lnTo>
                  <a:pt x="1388428" y="783520"/>
                </a:lnTo>
                <a:lnTo>
                  <a:pt x="1379220" y="776537"/>
                </a:lnTo>
                <a:lnTo>
                  <a:pt x="1370013" y="769236"/>
                </a:lnTo>
                <a:lnTo>
                  <a:pt x="1360488" y="762570"/>
                </a:lnTo>
                <a:lnTo>
                  <a:pt x="1350963" y="755904"/>
                </a:lnTo>
                <a:lnTo>
                  <a:pt x="1341438" y="749239"/>
                </a:lnTo>
                <a:lnTo>
                  <a:pt x="1331595" y="743525"/>
                </a:lnTo>
                <a:lnTo>
                  <a:pt x="1321435" y="737494"/>
                </a:lnTo>
                <a:lnTo>
                  <a:pt x="1311593" y="731463"/>
                </a:lnTo>
                <a:lnTo>
                  <a:pt x="1300798" y="726384"/>
                </a:lnTo>
                <a:lnTo>
                  <a:pt x="1290638" y="720988"/>
                </a:lnTo>
                <a:lnTo>
                  <a:pt x="1279843" y="715909"/>
                </a:lnTo>
                <a:lnTo>
                  <a:pt x="1269048" y="711465"/>
                </a:lnTo>
                <a:lnTo>
                  <a:pt x="1258253" y="706704"/>
                </a:lnTo>
                <a:lnTo>
                  <a:pt x="1247458" y="702895"/>
                </a:lnTo>
                <a:lnTo>
                  <a:pt x="1236028" y="698768"/>
                </a:lnTo>
                <a:lnTo>
                  <a:pt x="1224915" y="695276"/>
                </a:lnTo>
                <a:lnTo>
                  <a:pt x="1213485" y="691467"/>
                </a:lnTo>
                <a:lnTo>
                  <a:pt x="1201738" y="688611"/>
                </a:lnTo>
                <a:lnTo>
                  <a:pt x="1190308" y="685754"/>
                </a:lnTo>
                <a:lnTo>
                  <a:pt x="1178560" y="683214"/>
                </a:lnTo>
                <a:lnTo>
                  <a:pt x="1166813" y="680992"/>
                </a:lnTo>
                <a:lnTo>
                  <a:pt x="1154748" y="679088"/>
                </a:lnTo>
                <a:lnTo>
                  <a:pt x="1142683" y="677501"/>
                </a:lnTo>
                <a:lnTo>
                  <a:pt x="1130935" y="675914"/>
                </a:lnTo>
                <a:lnTo>
                  <a:pt x="1118553" y="674644"/>
                </a:lnTo>
                <a:lnTo>
                  <a:pt x="1106170" y="674009"/>
                </a:lnTo>
                <a:lnTo>
                  <a:pt x="1093788" y="673692"/>
                </a:lnTo>
                <a:lnTo>
                  <a:pt x="1081405" y="673374"/>
                </a:lnTo>
                <a:close/>
                <a:moveTo>
                  <a:pt x="1094743" y="41593"/>
                </a:moveTo>
                <a:lnTo>
                  <a:pt x="1083309" y="41910"/>
                </a:lnTo>
                <a:lnTo>
                  <a:pt x="1071241" y="42863"/>
                </a:lnTo>
                <a:lnTo>
                  <a:pt x="1059807" y="44133"/>
                </a:lnTo>
                <a:lnTo>
                  <a:pt x="1048056" y="45403"/>
                </a:lnTo>
                <a:lnTo>
                  <a:pt x="1036941" y="46990"/>
                </a:lnTo>
                <a:lnTo>
                  <a:pt x="1025825" y="48578"/>
                </a:lnTo>
                <a:lnTo>
                  <a:pt x="1014392" y="50800"/>
                </a:lnTo>
                <a:lnTo>
                  <a:pt x="1003276" y="53340"/>
                </a:lnTo>
                <a:lnTo>
                  <a:pt x="992478" y="55880"/>
                </a:lnTo>
                <a:lnTo>
                  <a:pt x="981362" y="58738"/>
                </a:lnTo>
                <a:lnTo>
                  <a:pt x="970564" y="62230"/>
                </a:lnTo>
                <a:lnTo>
                  <a:pt x="960083" y="65405"/>
                </a:lnTo>
                <a:lnTo>
                  <a:pt x="949285" y="69533"/>
                </a:lnTo>
                <a:lnTo>
                  <a:pt x="938804" y="73343"/>
                </a:lnTo>
                <a:lnTo>
                  <a:pt x="928642" y="77788"/>
                </a:lnTo>
                <a:lnTo>
                  <a:pt x="918479" y="81915"/>
                </a:lnTo>
                <a:lnTo>
                  <a:pt x="907998" y="86678"/>
                </a:lnTo>
                <a:lnTo>
                  <a:pt x="898153" y="91440"/>
                </a:lnTo>
                <a:lnTo>
                  <a:pt x="888625" y="96838"/>
                </a:lnTo>
                <a:lnTo>
                  <a:pt x="878779" y="102235"/>
                </a:lnTo>
                <a:lnTo>
                  <a:pt x="869569" y="107633"/>
                </a:lnTo>
                <a:lnTo>
                  <a:pt x="860042" y="113665"/>
                </a:lnTo>
                <a:lnTo>
                  <a:pt x="850514" y="119698"/>
                </a:lnTo>
                <a:lnTo>
                  <a:pt x="841621" y="126048"/>
                </a:lnTo>
                <a:lnTo>
                  <a:pt x="832728" y="132398"/>
                </a:lnTo>
                <a:lnTo>
                  <a:pt x="824154" y="139065"/>
                </a:lnTo>
                <a:lnTo>
                  <a:pt x="815578" y="146050"/>
                </a:lnTo>
                <a:lnTo>
                  <a:pt x="807003" y="153035"/>
                </a:lnTo>
                <a:lnTo>
                  <a:pt x="798746" y="160655"/>
                </a:lnTo>
                <a:lnTo>
                  <a:pt x="790806" y="167958"/>
                </a:lnTo>
                <a:lnTo>
                  <a:pt x="782866" y="175578"/>
                </a:lnTo>
                <a:lnTo>
                  <a:pt x="775244" y="183515"/>
                </a:lnTo>
                <a:lnTo>
                  <a:pt x="767622" y="191770"/>
                </a:lnTo>
                <a:lnTo>
                  <a:pt x="760635" y="199390"/>
                </a:lnTo>
                <a:lnTo>
                  <a:pt x="753648" y="208280"/>
                </a:lnTo>
                <a:lnTo>
                  <a:pt x="746661" y="216853"/>
                </a:lnTo>
                <a:lnTo>
                  <a:pt x="739991" y="225425"/>
                </a:lnTo>
                <a:lnTo>
                  <a:pt x="733322" y="234315"/>
                </a:lnTo>
                <a:lnTo>
                  <a:pt x="726970" y="243205"/>
                </a:lnTo>
                <a:lnTo>
                  <a:pt x="721253" y="252413"/>
                </a:lnTo>
                <a:lnTo>
                  <a:pt x="715219" y="261938"/>
                </a:lnTo>
                <a:lnTo>
                  <a:pt x="709502" y="271463"/>
                </a:lnTo>
                <a:lnTo>
                  <a:pt x="704421" y="280988"/>
                </a:lnTo>
                <a:lnTo>
                  <a:pt x="699022" y="290830"/>
                </a:lnTo>
                <a:lnTo>
                  <a:pt x="693940" y="300673"/>
                </a:lnTo>
                <a:lnTo>
                  <a:pt x="689494" y="310833"/>
                </a:lnTo>
                <a:lnTo>
                  <a:pt x="684730" y="320993"/>
                </a:lnTo>
                <a:lnTo>
                  <a:pt x="680919" y="331153"/>
                </a:lnTo>
                <a:lnTo>
                  <a:pt x="676790" y="341948"/>
                </a:lnTo>
                <a:lnTo>
                  <a:pt x="672979" y="352425"/>
                </a:lnTo>
                <a:lnTo>
                  <a:pt x="669486" y="362903"/>
                </a:lnTo>
                <a:lnTo>
                  <a:pt x="666310" y="374015"/>
                </a:lnTo>
                <a:lnTo>
                  <a:pt x="663452" y="384810"/>
                </a:lnTo>
                <a:lnTo>
                  <a:pt x="660593" y="395605"/>
                </a:lnTo>
                <a:lnTo>
                  <a:pt x="658370" y="407035"/>
                </a:lnTo>
                <a:lnTo>
                  <a:pt x="656147" y="418148"/>
                </a:lnTo>
                <a:lnTo>
                  <a:pt x="654559" y="429260"/>
                </a:lnTo>
                <a:lnTo>
                  <a:pt x="652653" y="441008"/>
                </a:lnTo>
                <a:lnTo>
                  <a:pt x="651383" y="452120"/>
                </a:lnTo>
                <a:lnTo>
                  <a:pt x="650430" y="464185"/>
                </a:lnTo>
                <a:lnTo>
                  <a:pt x="649477" y="475615"/>
                </a:lnTo>
                <a:lnTo>
                  <a:pt x="649160" y="487045"/>
                </a:lnTo>
                <a:lnTo>
                  <a:pt x="649160" y="499110"/>
                </a:lnTo>
                <a:lnTo>
                  <a:pt x="649160" y="510223"/>
                </a:lnTo>
                <a:lnTo>
                  <a:pt x="649477" y="521335"/>
                </a:lnTo>
                <a:lnTo>
                  <a:pt x="650113" y="532130"/>
                </a:lnTo>
                <a:lnTo>
                  <a:pt x="651065" y="542925"/>
                </a:lnTo>
                <a:lnTo>
                  <a:pt x="652018" y="553403"/>
                </a:lnTo>
                <a:lnTo>
                  <a:pt x="653924" y="564515"/>
                </a:lnTo>
                <a:lnTo>
                  <a:pt x="655512" y="574993"/>
                </a:lnTo>
                <a:lnTo>
                  <a:pt x="657100" y="585470"/>
                </a:lnTo>
                <a:lnTo>
                  <a:pt x="659323" y="596265"/>
                </a:lnTo>
                <a:lnTo>
                  <a:pt x="661546" y="606425"/>
                </a:lnTo>
                <a:lnTo>
                  <a:pt x="664404" y="616585"/>
                </a:lnTo>
                <a:lnTo>
                  <a:pt x="666945" y="626745"/>
                </a:lnTo>
                <a:lnTo>
                  <a:pt x="668590" y="631528"/>
                </a:lnTo>
                <a:lnTo>
                  <a:pt x="668655" y="631474"/>
                </a:lnTo>
                <a:lnTo>
                  <a:pt x="681673" y="621952"/>
                </a:lnTo>
                <a:lnTo>
                  <a:pt x="694690" y="612429"/>
                </a:lnTo>
                <a:lnTo>
                  <a:pt x="707390" y="603541"/>
                </a:lnTo>
                <a:lnTo>
                  <a:pt x="720725" y="594653"/>
                </a:lnTo>
                <a:lnTo>
                  <a:pt x="734060" y="586400"/>
                </a:lnTo>
                <a:lnTo>
                  <a:pt x="748030" y="577830"/>
                </a:lnTo>
                <a:lnTo>
                  <a:pt x="762000" y="570529"/>
                </a:lnTo>
                <a:lnTo>
                  <a:pt x="775970" y="562911"/>
                </a:lnTo>
                <a:lnTo>
                  <a:pt x="790575" y="555610"/>
                </a:lnTo>
                <a:lnTo>
                  <a:pt x="805180" y="548944"/>
                </a:lnTo>
                <a:lnTo>
                  <a:pt x="819785" y="542278"/>
                </a:lnTo>
                <a:lnTo>
                  <a:pt x="835025" y="536247"/>
                </a:lnTo>
                <a:lnTo>
                  <a:pt x="849630" y="530533"/>
                </a:lnTo>
                <a:lnTo>
                  <a:pt x="865188" y="525137"/>
                </a:lnTo>
                <a:lnTo>
                  <a:pt x="880428" y="520058"/>
                </a:lnTo>
                <a:lnTo>
                  <a:pt x="896303" y="515615"/>
                </a:lnTo>
                <a:lnTo>
                  <a:pt x="911860" y="511171"/>
                </a:lnTo>
                <a:lnTo>
                  <a:pt x="928053" y="507361"/>
                </a:lnTo>
                <a:lnTo>
                  <a:pt x="943928" y="504187"/>
                </a:lnTo>
                <a:lnTo>
                  <a:pt x="960120" y="500696"/>
                </a:lnTo>
                <a:lnTo>
                  <a:pt x="976630" y="498156"/>
                </a:lnTo>
                <a:lnTo>
                  <a:pt x="993140" y="495934"/>
                </a:lnTo>
                <a:lnTo>
                  <a:pt x="1009650" y="493712"/>
                </a:lnTo>
                <a:lnTo>
                  <a:pt x="1026478" y="492443"/>
                </a:lnTo>
                <a:lnTo>
                  <a:pt x="1043305" y="491490"/>
                </a:lnTo>
                <a:lnTo>
                  <a:pt x="1060133" y="490856"/>
                </a:lnTo>
                <a:lnTo>
                  <a:pt x="1077278" y="490538"/>
                </a:lnTo>
                <a:lnTo>
                  <a:pt x="1094423" y="490856"/>
                </a:lnTo>
                <a:lnTo>
                  <a:pt x="1111250" y="491490"/>
                </a:lnTo>
                <a:lnTo>
                  <a:pt x="1128078" y="492443"/>
                </a:lnTo>
                <a:lnTo>
                  <a:pt x="1144905" y="493712"/>
                </a:lnTo>
                <a:lnTo>
                  <a:pt x="1161415" y="495934"/>
                </a:lnTo>
                <a:lnTo>
                  <a:pt x="1177925" y="498156"/>
                </a:lnTo>
                <a:lnTo>
                  <a:pt x="1194118" y="500696"/>
                </a:lnTo>
                <a:lnTo>
                  <a:pt x="1210310" y="504187"/>
                </a:lnTo>
                <a:lnTo>
                  <a:pt x="1226503" y="507361"/>
                </a:lnTo>
                <a:lnTo>
                  <a:pt x="1242378" y="511171"/>
                </a:lnTo>
                <a:lnTo>
                  <a:pt x="1258253" y="515615"/>
                </a:lnTo>
                <a:lnTo>
                  <a:pt x="1273810" y="520058"/>
                </a:lnTo>
                <a:lnTo>
                  <a:pt x="1289368" y="525137"/>
                </a:lnTo>
                <a:lnTo>
                  <a:pt x="1304608" y="530533"/>
                </a:lnTo>
                <a:lnTo>
                  <a:pt x="1319848" y="536247"/>
                </a:lnTo>
                <a:lnTo>
                  <a:pt x="1334453" y="542278"/>
                </a:lnTo>
                <a:lnTo>
                  <a:pt x="1349375" y="548944"/>
                </a:lnTo>
                <a:lnTo>
                  <a:pt x="1363980" y="555610"/>
                </a:lnTo>
                <a:lnTo>
                  <a:pt x="1378268" y="562911"/>
                </a:lnTo>
                <a:lnTo>
                  <a:pt x="1392238" y="570529"/>
                </a:lnTo>
                <a:lnTo>
                  <a:pt x="1406208" y="577830"/>
                </a:lnTo>
                <a:lnTo>
                  <a:pt x="1420178" y="586400"/>
                </a:lnTo>
                <a:lnTo>
                  <a:pt x="1433513" y="594653"/>
                </a:lnTo>
                <a:lnTo>
                  <a:pt x="1446848" y="603541"/>
                </a:lnTo>
                <a:lnTo>
                  <a:pt x="1460183" y="612429"/>
                </a:lnTo>
                <a:lnTo>
                  <a:pt x="1472883" y="621952"/>
                </a:lnTo>
                <a:lnTo>
                  <a:pt x="1485583" y="631474"/>
                </a:lnTo>
                <a:lnTo>
                  <a:pt x="1497648" y="641314"/>
                </a:lnTo>
                <a:lnTo>
                  <a:pt x="1510030" y="651472"/>
                </a:lnTo>
                <a:lnTo>
                  <a:pt x="1521778" y="662264"/>
                </a:lnTo>
                <a:lnTo>
                  <a:pt x="1530793" y="670776"/>
                </a:lnTo>
                <a:lnTo>
                  <a:pt x="1532386" y="666433"/>
                </a:lnTo>
                <a:lnTo>
                  <a:pt x="1536514" y="656908"/>
                </a:lnTo>
                <a:lnTo>
                  <a:pt x="1539690" y="647065"/>
                </a:lnTo>
                <a:lnTo>
                  <a:pt x="1543184" y="636905"/>
                </a:lnTo>
                <a:lnTo>
                  <a:pt x="1546360" y="626745"/>
                </a:lnTo>
                <a:lnTo>
                  <a:pt x="1548900" y="616585"/>
                </a:lnTo>
                <a:lnTo>
                  <a:pt x="1551759" y="606425"/>
                </a:lnTo>
                <a:lnTo>
                  <a:pt x="1553982" y="596265"/>
                </a:lnTo>
                <a:lnTo>
                  <a:pt x="1556205" y="585470"/>
                </a:lnTo>
                <a:lnTo>
                  <a:pt x="1557793" y="574993"/>
                </a:lnTo>
                <a:lnTo>
                  <a:pt x="1559698" y="564515"/>
                </a:lnTo>
                <a:lnTo>
                  <a:pt x="1560969" y="553403"/>
                </a:lnTo>
                <a:lnTo>
                  <a:pt x="1562239" y="542925"/>
                </a:lnTo>
                <a:lnTo>
                  <a:pt x="1563192" y="532130"/>
                </a:lnTo>
                <a:lnTo>
                  <a:pt x="1563827" y="521335"/>
                </a:lnTo>
                <a:lnTo>
                  <a:pt x="1564145" y="510223"/>
                </a:lnTo>
                <a:lnTo>
                  <a:pt x="1564145" y="499110"/>
                </a:lnTo>
                <a:lnTo>
                  <a:pt x="1564145" y="487045"/>
                </a:lnTo>
                <a:lnTo>
                  <a:pt x="1563510" y="475615"/>
                </a:lnTo>
                <a:lnTo>
                  <a:pt x="1562874" y="464185"/>
                </a:lnTo>
                <a:lnTo>
                  <a:pt x="1561922" y="452120"/>
                </a:lnTo>
                <a:lnTo>
                  <a:pt x="1560651" y="441008"/>
                </a:lnTo>
                <a:lnTo>
                  <a:pt x="1559063" y="429260"/>
                </a:lnTo>
                <a:lnTo>
                  <a:pt x="1557158" y="418148"/>
                </a:lnTo>
                <a:lnTo>
                  <a:pt x="1554935" y="407035"/>
                </a:lnTo>
                <a:lnTo>
                  <a:pt x="1552712" y="395605"/>
                </a:lnTo>
                <a:lnTo>
                  <a:pt x="1549853" y="384810"/>
                </a:lnTo>
                <a:lnTo>
                  <a:pt x="1546995" y="374015"/>
                </a:lnTo>
                <a:lnTo>
                  <a:pt x="1543819" y="362903"/>
                </a:lnTo>
                <a:lnTo>
                  <a:pt x="1540008" y="352425"/>
                </a:lnTo>
                <a:lnTo>
                  <a:pt x="1536514" y="341948"/>
                </a:lnTo>
                <a:lnTo>
                  <a:pt x="1532386" y="331153"/>
                </a:lnTo>
                <a:lnTo>
                  <a:pt x="1528257" y="320993"/>
                </a:lnTo>
                <a:lnTo>
                  <a:pt x="1523810" y="310833"/>
                </a:lnTo>
                <a:lnTo>
                  <a:pt x="1519364" y="300673"/>
                </a:lnTo>
                <a:lnTo>
                  <a:pt x="1514283" y="290830"/>
                </a:lnTo>
                <a:lnTo>
                  <a:pt x="1508884" y="280988"/>
                </a:lnTo>
                <a:lnTo>
                  <a:pt x="1503802" y="271463"/>
                </a:lnTo>
                <a:lnTo>
                  <a:pt x="1498086" y="261938"/>
                </a:lnTo>
                <a:lnTo>
                  <a:pt x="1492051" y="252413"/>
                </a:lnTo>
                <a:lnTo>
                  <a:pt x="1486335" y="243205"/>
                </a:lnTo>
                <a:lnTo>
                  <a:pt x="1479983" y="234315"/>
                </a:lnTo>
                <a:lnTo>
                  <a:pt x="1473313" y="225425"/>
                </a:lnTo>
                <a:lnTo>
                  <a:pt x="1466644" y="216853"/>
                </a:lnTo>
                <a:lnTo>
                  <a:pt x="1459657" y="208280"/>
                </a:lnTo>
                <a:lnTo>
                  <a:pt x="1452670" y="199390"/>
                </a:lnTo>
                <a:lnTo>
                  <a:pt x="1445365" y="191770"/>
                </a:lnTo>
                <a:lnTo>
                  <a:pt x="1438060" y="183515"/>
                </a:lnTo>
                <a:lnTo>
                  <a:pt x="1430121" y="175578"/>
                </a:lnTo>
                <a:lnTo>
                  <a:pt x="1422498" y="167958"/>
                </a:lnTo>
                <a:lnTo>
                  <a:pt x="1414241" y="160655"/>
                </a:lnTo>
                <a:lnTo>
                  <a:pt x="1405984" y="153035"/>
                </a:lnTo>
                <a:lnTo>
                  <a:pt x="1397726" y="146050"/>
                </a:lnTo>
                <a:lnTo>
                  <a:pt x="1389151" y="139065"/>
                </a:lnTo>
                <a:lnTo>
                  <a:pt x="1380576" y="132398"/>
                </a:lnTo>
                <a:lnTo>
                  <a:pt x="1371684" y="126048"/>
                </a:lnTo>
                <a:lnTo>
                  <a:pt x="1362473" y="119698"/>
                </a:lnTo>
                <a:lnTo>
                  <a:pt x="1353263" y="113665"/>
                </a:lnTo>
                <a:lnTo>
                  <a:pt x="1343735" y="107633"/>
                </a:lnTo>
                <a:lnTo>
                  <a:pt x="1334208" y="102235"/>
                </a:lnTo>
                <a:lnTo>
                  <a:pt x="1324680" y="96838"/>
                </a:lnTo>
                <a:lnTo>
                  <a:pt x="1314834" y="91440"/>
                </a:lnTo>
                <a:lnTo>
                  <a:pt x="1304989" y="86678"/>
                </a:lnTo>
                <a:lnTo>
                  <a:pt x="1294826" y="81915"/>
                </a:lnTo>
                <a:lnTo>
                  <a:pt x="1284663" y="77788"/>
                </a:lnTo>
                <a:lnTo>
                  <a:pt x="1274500" y="73343"/>
                </a:lnTo>
                <a:lnTo>
                  <a:pt x="1264020" y="69533"/>
                </a:lnTo>
                <a:lnTo>
                  <a:pt x="1253222" y="65405"/>
                </a:lnTo>
                <a:lnTo>
                  <a:pt x="1242741" y="62230"/>
                </a:lnTo>
                <a:lnTo>
                  <a:pt x="1231943" y="58738"/>
                </a:lnTo>
                <a:lnTo>
                  <a:pt x="1220827" y="55880"/>
                </a:lnTo>
                <a:lnTo>
                  <a:pt x="1210029" y="53340"/>
                </a:lnTo>
                <a:lnTo>
                  <a:pt x="1198913" y="50800"/>
                </a:lnTo>
                <a:lnTo>
                  <a:pt x="1187480" y="48578"/>
                </a:lnTo>
                <a:lnTo>
                  <a:pt x="1176364" y="46990"/>
                </a:lnTo>
                <a:lnTo>
                  <a:pt x="1164931" y="45403"/>
                </a:lnTo>
                <a:lnTo>
                  <a:pt x="1153180" y="44133"/>
                </a:lnTo>
                <a:lnTo>
                  <a:pt x="1141746" y="42863"/>
                </a:lnTo>
                <a:lnTo>
                  <a:pt x="1129995" y="41910"/>
                </a:lnTo>
                <a:lnTo>
                  <a:pt x="1118562" y="41593"/>
                </a:lnTo>
                <a:lnTo>
                  <a:pt x="1106811" y="41593"/>
                </a:lnTo>
                <a:lnTo>
                  <a:pt x="1094743" y="41593"/>
                </a:lnTo>
                <a:close/>
                <a:moveTo>
                  <a:pt x="1071558" y="0"/>
                </a:moveTo>
                <a:lnTo>
                  <a:pt x="1089979" y="0"/>
                </a:lnTo>
                <a:lnTo>
                  <a:pt x="1108717" y="0"/>
                </a:lnTo>
                <a:lnTo>
                  <a:pt x="1127137" y="635"/>
                </a:lnTo>
                <a:lnTo>
                  <a:pt x="1145558" y="2223"/>
                </a:lnTo>
                <a:lnTo>
                  <a:pt x="1164295" y="3810"/>
                </a:lnTo>
                <a:lnTo>
                  <a:pt x="1182398" y="5715"/>
                </a:lnTo>
                <a:lnTo>
                  <a:pt x="1200501" y="7938"/>
                </a:lnTo>
                <a:lnTo>
                  <a:pt x="1218286" y="11113"/>
                </a:lnTo>
                <a:lnTo>
                  <a:pt x="1236071" y="14288"/>
                </a:lnTo>
                <a:lnTo>
                  <a:pt x="1253857" y="18098"/>
                </a:lnTo>
                <a:lnTo>
                  <a:pt x="1271642" y="22225"/>
                </a:lnTo>
                <a:lnTo>
                  <a:pt x="1288792" y="26988"/>
                </a:lnTo>
                <a:lnTo>
                  <a:pt x="1305942" y="31750"/>
                </a:lnTo>
                <a:lnTo>
                  <a:pt x="1323092" y="37465"/>
                </a:lnTo>
                <a:lnTo>
                  <a:pt x="1339607" y="42863"/>
                </a:lnTo>
                <a:lnTo>
                  <a:pt x="1356439" y="49213"/>
                </a:lnTo>
                <a:lnTo>
                  <a:pt x="1372954" y="55880"/>
                </a:lnTo>
                <a:lnTo>
                  <a:pt x="1389151" y="62865"/>
                </a:lnTo>
                <a:lnTo>
                  <a:pt x="1405031" y="70168"/>
                </a:lnTo>
                <a:lnTo>
                  <a:pt x="1420910" y="77788"/>
                </a:lnTo>
                <a:lnTo>
                  <a:pt x="1436472" y="86043"/>
                </a:lnTo>
                <a:lnTo>
                  <a:pt x="1452035" y="94298"/>
                </a:lnTo>
                <a:lnTo>
                  <a:pt x="1466961" y="103188"/>
                </a:lnTo>
                <a:lnTo>
                  <a:pt x="1481888" y="112078"/>
                </a:lnTo>
                <a:lnTo>
                  <a:pt x="1496815" y="121603"/>
                </a:lnTo>
                <a:lnTo>
                  <a:pt x="1511424" y="131445"/>
                </a:lnTo>
                <a:lnTo>
                  <a:pt x="1525398" y="141288"/>
                </a:lnTo>
                <a:lnTo>
                  <a:pt x="1539373" y="152083"/>
                </a:lnTo>
                <a:lnTo>
                  <a:pt x="1553029" y="162560"/>
                </a:lnTo>
                <a:lnTo>
                  <a:pt x="1566368" y="173673"/>
                </a:lnTo>
                <a:lnTo>
                  <a:pt x="1579707" y="185103"/>
                </a:lnTo>
                <a:lnTo>
                  <a:pt x="1592728" y="196850"/>
                </a:lnTo>
                <a:lnTo>
                  <a:pt x="1605114" y="208915"/>
                </a:lnTo>
                <a:lnTo>
                  <a:pt x="1617818" y="220980"/>
                </a:lnTo>
                <a:lnTo>
                  <a:pt x="1629569" y="233680"/>
                </a:lnTo>
                <a:lnTo>
                  <a:pt x="1641638" y="246380"/>
                </a:lnTo>
                <a:lnTo>
                  <a:pt x="1653071" y="259398"/>
                </a:lnTo>
                <a:lnTo>
                  <a:pt x="1663869" y="272733"/>
                </a:lnTo>
                <a:lnTo>
                  <a:pt x="1674985" y="286385"/>
                </a:lnTo>
                <a:lnTo>
                  <a:pt x="1685465" y="300355"/>
                </a:lnTo>
                <a:lnTo>
                  <a:pt x="1695628" y="314325"/>
                </a:lnTo>
                <a:lnTo>
                  <a:pt x="1705474" y="328930"/>
                </a:lnTo>
                <a:lnTo>
                  <a:pt x="1715319" y="343535"/>
                </a:lnTo>
                <a:lnTo>
                  <a:pt x="1724529" y="358458"/>
                </a:lnTo>
                <a:lnTo>
                  <a:pt x="1733422" y="373698"/>
                </a:lnTo>
                <a:lnTo>
                  <a:pt x="1741679" y="388620"/>
                </a:lnTo>
                <a:lnTo>
                  <a:pt x="1749937" y="404178"/>
                </a:lnTo>
                <a:lnTo>
                  <a:pt x="1757876" y="420053"/>
                </a:lnTo>
                <a:lnTo>
                  <a:pt x="1765181" y="435928"/>
                </a:lnTo>
                <a:lnTo>
                  <a:pt x="1772168" y="452120"/>
                </a:lnTo>
                <a:lnTo>
                  <a:pt x="1778838" y="468630"/>
                </a:lnTo>
                <a:lnTo>
                  <a:pt x="1785190" y="485140"/>
                </a:lnTo>
                <a:lnTo>
                  <a:pt x="1791224" y="501968"/>
                </a:lnTo>
                <a:lnTo>
                  <a:pt x="1796305" y="518795"/>
                </a:lnTo>
                <a:lnTo>
                  <a:pt x="1801704" y="535940"/>
                </a:lnTo>
                <a:lnTo>
                  <a:pt x="1806468" y="553085"/>
                </a:lnTo>
                <a:lnTo>
                  <a:pt x="1810597" y="570865"/>
                </a:lnTo>
                <a:lnTo>
                  <a:pt x="1814726" y="588328"/>
                </a:lnTo>
                <a:lnTo>
                  <a:pt x="1818219" y="606108"/>
                </a:lnTo>
                <a:lnTo>
                  <a:pt x="1821078" y="623888"/>
                </a:lnTo>
                <a:lnTo>
                  <a:pt x="1823936" y="641985"/>
                </a:lnTo>
                <a:lnTo>
                  <a:pt x="1825841" y="660083"/>
                </a:lnTo>
                <a:lnTo>
                  <a:pt x="1827747" y="678498"/>
                </a:lnTo>
                <a:lnTo>
                  <a:pt x="1829017" y="696913"/>
                </a:lnTo>
                <a:lnTo>
                  <a:pt x="1829652" y="715328"/>
                </a:lnTo>
                <a:lnTo>
                  <a:pt x="1849026" y="728345"/>
                </a:lnTo>
                <a:lnTo>
                  <a:pt x="1867446" y="741363"/>
                </a:lnTo>
                <a:lnTo>
                  <a:pt x="1885549" y="755015"/>
                </a:lnTo>
                <a:lnTo>
                  <a:pt x="1903334" y="769303"/>
                </a:lnTo>
                <a:lnTo>
                  <a:pt x="1921119" y="783908"/>
                </a:lnTo>
                <a:lnTo>
                  <a:pt x="1937952" y="799465"/>
                </a:lnTo>
                <a:lnTo>
                  <a:pt x="1954149" y="815340"/>
                </a:lnTo>
                <a:lnTo>
                  <a:pt x="1969711" y="831533"/>
                </a:lnTo>
                <a:lnTo>
                  <a:pt x="1985273" y="848360"/>
                </a:lnTo>
                <a:lnTo>
                  <a:pt x="2000200" y="865505"/>
                </a:lnTo>
                <a:lnTo>
                  <a:pt x="2014492" y="883603"/>
                </a:lnTo>
                <a:lnTo>
                  <a:pt x="2028466" y="901700"/>
                </a:lnTo>
                <a:lnTo>
                  <a:pt x="2041487" y="920115"/>
                </a:lnTo>
                <a:lnTo>
                  <a:pt x="2054508" y="939165"/>
                </a:lnTo>
                <a:lnTo>
                  <a:pt x="2066259" y="958850"/>
                </a:lnTo>
                <a:lnTo>
                  <a:pt x="2078010" y="978535"/>
                </a:lnTo>
                <a:lnTo>
                  <a:pt x="2088808" y="998855"/>
                </a:lnTo>
                <a:lnTo>
                  <a:pt x="2098971" y="1019175"/>
                </a:lnTo>
                <a:lnTo>
                  <a:pt x="2108499" y="1040130"/>
                </a:lnTo>
                <a:lnTo>
                  <a:pt x="2117709" y="1061403"/>
                </a:lnTo>
                <a:lnTo>
                  <a:pt x="2125967" y="1082993"/>
                </a:lnTo>
                <a:lnTo>
                  <a:pt x="2133589" y="1104900"/>
                </a:lnTo>
                <a:lnTo>
                  <a:pt x="2140894" y="1127125"/>
                </a:lnTo>
                <a:lnTo>
                  <a:pt x="2147245" y="1149668"/>
                </a:lnTo>
                <a:lnTo>
                  <a:pt x="2152962" y="1172528"/>
                </a:lnTo>
                <a:lnTo>
                  <a:pt x="2157726" y="1195388"/>
                </a:lnTo>
                <a:lnTo>
                  <a:pt x="2162172" y="1218883"/>
                </a:lnTo>
                <a:lnTo>
                  <a:pt x="2165348" y="1242378"/>
                </a:lnTo>
                <a:lnTo>
                  <a:pt x="2168206" y="1266508"/>
                </a:lnTo>
                <a:lnTo>
                  <a:pt x="2170112" y="1290320"/>
                </a:lnTo>
                <a:lnTo>
                  <a:pt x="2171382" y="1314768"/>
                </a:lnTo>
                <a:lnTo>
                  <a:pt x="2171700" y="1326833"/>
                </a:lnTo>
                <a:lnTo>
                  <a:pt x="2171700" y="1339215"/>
                </a:lnTo>
                <a:lnTo>
                  <a:pt x="2171382" y="1362710"/>
                </a:lnTo>
                <a:lnTo>
                  <a:pt x="2170430" y="1385570"/>
                </a:lnTo>
                <a:lnTo>
                  <a:pt x="2168524" y="1408430"/>
                </a:lnTo>
                <a:lnTo>
                  <a:pt x="2165983" y="1431290"/>
                </a:lnTo>
                <a:lnTo>
                  <a:pt x="2162808" y="1453833"/>
                </a:lnTo>
                <a:lnTo>
                  <a:pt x="2158996" y="1476058"/>
                </a:lnTo>
                <a:lnTo>
                  <a:pt x="2154550" y="1497965"/>
                </a:lnTo>
                <a:lnTo>
                  <a:pt x="2149468" y="1519873"/>
                </a:lnTo>
                <a:lnTo>
                  <a:pt x="2143752" y="1541145"/>
                </a:lnTo>
                <a:lnTo>
                  <a:pt x="2137400" y="1562735"/>
                </a:lnTo>
                <a:lnTo>
                  <a:pt x="2130413" y="1583690"/>
                </a:lnTo>
                <a:lnTo>
                  <a:pt x="2122473" y="1604328"/>
                </a:lnTo>
                <a:lnTo>
                  <a:pt x="2114533" y="1624965"/>
                </a:lnTo>
                <a:lnTo>
                  <a:pt x="2105641" y="1644968"/>
                </a:lnTo>
                <a:lnTo>
                  <a:pt x="2096430" y="1664653"/>
                </a:lnTo>
                <a:lnTo>
                  <a:pt x="2086585" y="1684338"/>
                </a:lnTo>
                <a:lnTo>
                  <a:pt x="2091349" y="1672908"/>
                </a:lnTo>
                <a:lnTo>
                  <a:pt x="2096430" y="1661478"/>
                </a:lnTo>
                <a:lnTo>
                  <a:pt x="2100559" y="1650365"/>
                </a:lnTo>
                <a:lnTo>
                  <a:pt x="2105006" y="1638300"/>
                </a:lnTo>
                <a:lnTo>
                  <a:pt x="2108816" y="1626870"/>
                </a:lnTo>
                <a:lnTo>
                  <a:pt x="2112628" y="1614488"/>
                </a:lnTo>
                <a:lnTo>
                  <a:pt x="2115804" y="1602740"/>
                </a:lnTo>
                <a:lnTo>
                  <a:pt x="2118980" y="1590358"/>
                </a:lnTo>
                <a:lnTo>
                  <a:pt x="2121520" y="1578293"/>
                </a:lnTo>
                <a:lnTo>
                  <a:pt x="2123744" y="1565593"/>
                </a:lnTo>
                <a:lnTo>
                  <a:pt x="2125332" y="1553210"/>
                </a:lnTo>
                <a:lnTo>
                  <a:pt x="2127237" y="1540510"/>
                </a:lnTo>
                <a:lnTo>
                  <a:pt x="2128507" y="1527810"/>
                </a:lnTo>
                <a:lnTo>
                  <a:pt x="2129460" y="1514793"/>
                </a:lnTo>
                <a:lnTo>
                  <a:pt x="2130095" y="1502093"/>
                </a:lnTo>
                <a:lnTo>
                  <a:pt x="2130095" y="1489075"/>
                </a:lnTo>
                <a:lnTo>
                  <a:pt x="2130095" y="1477328"/>
                </a:lnTo>
                <a:lnTo>
                  <a:pt x="2129460" y="1465263"/>
                </a:lnTo>
                <a:lnTo>
                  <a:pt x="2128825" y="1453833"/>
                </a:lnTo>
                <a:lnTo>
                  <a:pt x="2127872" y="1442085"/>
                </a:lnTo>
                <a:lnTo>
                  <a:pt x="2126602" y="1430655"/>
                </a:lnTo>
                <a:lnTo>
                  <a:pt x="2124696" y="1419543"/>
                </a:lnTo>
                <a:lnTo>
                  <a:pt x="2122791" y="1407795"/>
                </a:lnTo>
                <a:lnTo>
                  <a:pt x="2120885" y="1396683"/>
                </a:lnTo>
                <a:lnTo>
                  <a:pt x="2118662" y="1385888"/>
                </a:lnTo>
                <a:lnTo>
                  <a:pt x="2115486" y="1374458"/>
                </a:lnTo>
                <a:lnTo>
                  <a:pt x="2112628" y="1363663"/>
                </a:lnTo>
                <a:lnTo>
                  <a:pt x="2109452" y="1352868"/>
                </a:lnTo>
                <a:lnTo>
                  <a:pt x="2105958" y="1342073"/>
                </a:lnTo>
                <a:lnTo>
                  <a:pt x="2102465" y="1331595"/>
                </a:lnTo>
                <a:lnTo>
                  <a:pt x="2098336" y="1321118"/>
                </a:lnTo>
                <a:lnTo>
                  <a:pt x="2094207" y="1310640"/>
                </a:lnTo>
                <a:lnTo>
                  <a:pt x="2089761" y="1300480"/>
                </a:lnTo>
                <a:lnTo>
                  <a:pt x="2084680" y="1290638"/>
                </a:lnTo>
                <a:lnTo>
                  <a:pt x="2079916" y="1280795"/>
                </a:lnTo>
                <a:lnTo>
                  <a:pt x="2074834" y="1270953"/>
                </a:lnTo>
                <a:lnTo>
                  <a:pt x="2069435" y="1261110"/>
                </a:lnTo>
                <a:lnTo>
                  <a:pt x="2063718" y="1251585"/>
                </a:lnTo>
                <a:lnTo>
                  <a:pt x="2058002" y="1242378"/>
                </a:lnTo>
                <a:lnTo>
                  <a:pt x="2051650" y="1233170"/>
                </a:lnTo>
                <a:lnTo>
                  <a:pt x="2045616" y="1223963"/>
                </a:lnTo>
                <a:lnTo>
                  <a:pt x="2039264" y="1215073"/>
                </a:lnTo>
                <a:lnTo>
                  <a:pt x="2032594" y="1206500"/>
                </a:lnTo>
                <a:lnTo>
                  <a:pt x="2025607" y="1197928"/>
                </a:lnTo>
                <a:lnTo>
                  <a:pt x="2018303" y="1189673"/>
                </a:lnTo>
                <a:lnTo>
                  <a:pt x="2010998" y="1181418"/>
                </a:lnTo>
                <a:lnTo>
                  <a:pt x="2003693" y="1173480"/>
                </a:lnTo>
                <a:lnTo>
                  <a:pt x="1996071" y="1165543"/>
                </a:lnTo>
                <a:lnTo>
                  <a:pt x="1988131" y="1157923"/>
                </a:lnTo>
                <a:lnTo>
                  <a:pt x="1980192" y="1150303"/>
                </a:lnTo>
                <a:lnTo>
                  <a:pt x="1971934" y="1143000"/>
                </a:lnTo>
                <a:lnTo>
                  <a:pt x="1963677" y="1135698"/>
                </a:lnTo>
                <a:lnTo>
                  <a:pt x="1955102" y="1128713"/>
                </a:lnTo>
                <a:lnTo>
                  <a:pt x="1946527" y="1122363"/>
                </a:lnTo>
                <a:lnTo>
                  <a:pt x="1937634" y="1116013"/>
                </a:lnTo>
                <a:lnTo>
                  <a:pt x="1928106" y="1109663"/>
                </a:lnTo>
                <a:lnTo>
                  <a:pt x="1918896" y="1103313"/>
                </a:lnTo>
                <a:lnTo>
                  <a:pt x="1909686" y="1097915"/>
                </a:lnTo>
                <a:lnTo>
                  <a:pt x="1900158" y="1092200"/>
                </a:lnTo>
                <a:lnTo>
                  <a:pt x="1890630" y="1086485"/>
                </a:lnTo>
                <a:lnTo>
                  <a:pt x="1880785" y="1081723"/>
                </a:lnTo>
                <a:lnTo>
                  <a:pt x="1870622" y="1076643"/>
                </a:lnTo>
                <a:lnTo>
                  <a:pt x="1860777" y="1071563"/>
                </a:lnTo>
                <a:lnTo>
                  <a:pt x="1850614" y="1067435"/>
                </a:lnTo>
                <a:lnTo>
                  <a:pt x="1840451" y="1062990"/>
                </a:lnTo>
                <a:lnTo>
                  <a:pt x="1829652" y="1059180"/>
                </a:lnTo>
                <a:lnTo>
                  <a:pt x="1819172" y="1055370"/>
                </a:lnTo>
                <a:lnTo>
                  <a:pt x="1808691" y="1051878"/>
                </a:lnTo>
                <a:lnTo>
                  <a:pt x="1797893" y="1049020"/>
                </a:lnTo>
                <a:lnTo>
                  <a:pt x="1786778" y="1045845"/>
                </a:lnTo>
                <a:lnTo>
                  <a:pt x="1775979" y="1043305"/>
                </a:lnTo>
                <a:lnTo>
                  <a:pt x="1764864" y="1040765"/>
                </a:lnTo>
                <a:lnTo>
                  <a:pt x="1753430" y="1038543"/>
                </a:lnTo>
                <a:lnTo>
                  <a:pt x="1742314" y="1036638"/>
                </a:lnTo>
                <a:lnTo>
                  <a:pt x="1730564" y="1035050"/>
                </a:lnTo>
                <a:lnTo>
                  <a:pt x="1728180" y="1034778"/>
                </a:lnTo>
                <a:lnTo>
                  <a:pt x="1730693" y="1050791"/>
                </a:lnTo>
                <a:lnTo>
                  <a:pt x="1733233" y="1067297"/>
                </a:lnTo>
                <a:lnTo>
                  <a:pt x="1735138" y="1084121"/>
                </a:lnTo>
                <a:lnTo>
                  <a:pt x="1736408" y="1100627"/>
                </a:lnTo>
                <a:lnTo>
                  <a:pt x="1737360" y="1117450"/>
                </a:lnTo>
                <a:lnTo>
                  <a:pt x="1737996" y="1134591"/>
                </a:lnTo>
                <a:lnTo>
                  <a:pt x="1738313" y="1151415"/>
                </a:lnTo>
                <a:lnTo>
                  <a:pt x="1737996" y="1168556"/>
                </a:lnTo>
                <a:lnTo>
                  <a:pt x="1737360" y="1185379"/>
                </a:lnTo>
                <a:lnTo>
                  <a:pt x="1736408" y="1202202"/>
                </a:lnTo>
                <a:lnTo>
                  <a:pt x="1735138" y="1219026"/>
                </a:lnTo>
                <a:lnTo>
                  <a:pt x="1733233" y="1235532"/>
                </a:lnTo>
                <a:lnTo>
                  <a:pt x="1730693" y="1252038"/>
                </a:lnTo>
                <a:lnTo>
                  <a:pt x="1728153" y="1268544"/>
                </a:lnTo>
                <a:lnTo>
                  <a:pt x="1724978" y="1284733"/>
                </a:lnTo>
                <a:lnTo>
                  <a:pt x="1721486" y="1300604"/>
                </a:lnTo>
                <a:lnTo>
                  <a:pt x="1717676" y="1316793"/>
                </a:lnTo>
                <a:lnTo>
                  <a:pt x="1713230" y="1332346"/>
                </a:lnTo>
                <a:lnTo>
                  <a:pt x="1708786" y="1348217"/>
                </a:lnTo>
                <a:lnTo>
                  <a:pt x="1703706" y="1363454"/>
                </a:lnTo>
                <a:lnTo>
                  <a:pt x="1698626" y="1379008"/>
                </a:lnTo>
                <a:lnTo>
                  <a:pt x="1692593" y="1393927"/>
                </a:lnTo>
                <a:lnTo>
                  <a:pt x="1686560" y="1408845"/>
                </a:lnTo>
                <a:lnTo>
                  <a:pt x="1679893" y="1423447"/>
                </a:lnTo>
                <a:lnTo>
                  <a:pt x="1673543" y="1438048"/>
                </a:lnTo>
                <a:lnTo>
                  <a:pt x="1666240" y="1452650"/>
                </a:lnTo>
                <a:lnTo>
                  <a:pt x="1658620" y="1466617"/>
                </a:lnTo>
                <a:lnTo>
                  <a:pt x="1651000" y="1480583"/>
                </a:lnTo>
                <a:lnTo>
                  <a:pt x="1642746" y="1494550"/>
                </a:lnTo>
                <a:lnTo>
                  <a:pt x="1634490" y="1507882"/>
                </a:lnTo>
                <a:lnTo>
                  <a:pt x="1625600" y="1521214"/>
                </a:lnTo>
                <a:lnTo>
                  <a:pt x="1616710" y="1534228"/>
                </a:lnTo>
                <a:lnTo>
                  <a:pt x="1606868" y="1546925"/>
                </a:lnTo>
                <a:lnTo>
                  <a:pt x="1597343" y="1559939"/>
                </a:lnTo>
                <a:lnTo>
                  <a:pt x="1587500" y="1572001"/>
                </a:lnTo>
                <a:lnTo>
                  <a:pt x="1577340" y="1584381"/>
                </a:lnTo>
                <a:lnTo>
                  <a:pt x="1566863" y="1596126"/>
                </a:lnTo>
                <a:lnTo>
                  <a:pt x="1555750" y="1607870"/>
                </a:lnTo>
                <a:lnTo>
                  <a:pt x="1544955" y="1618980"/>
                </a:lnTo>
                <a:lnTo>
                  <a:pt x="1533208" y="1630090"/>
                </a:lnTo>
                <a:lnTo>
                  <a:pt x="1521778" y="1640882"/>
                </a:lnTo>
                <a:lnTo>
                  <a:pt x="1510030" y="1651357"/>
                </a:lnTo>
                <a:lnTo>
                  <a:pt x="1497648" y="1661515"/>
                </a:lnTo>
                <a:lnTo>
                  <a:pt x="1485583" y="1671672"/>
                </a:lnTo>
                <a:lnTo>
                  <a:pt x="1472883" y="1681513"/>
                </a:lnTo>
                <a:lnTo>
                  <a:pt x="1460183" y="1690718"/>
                </a:lnTo>
                <a:lnTo>
                  <a:pt x="1446848" y="1699923"/>
                </a:lnTo>
                <a:lnTo>
                  <a:pt x="1433513" y="1708494"/>
                </a:lnTo>
                <a:lnTo>
                  <a:pt x="1420178" y="1717064"/>
                </a:lnTo>
                <a:lnTo>
                  <a:pt x="1406208" y="1725000"/>
                </a:lnTo>
                <a:lnTo>
                  <a:pt x="1392238" y="1732935"/>
                </a:lnTo>
                <a:lnTo>
                  <a:pt x="1378268" y="1740554"/>
                </a:lnTo>
                <a:lnTo>
                  <a:pt x="1363980" y="1747537"/>
                </a:lnTo>
                <a:lnTo>
                  <a:pt x="1349375" y="1754203"/>
                </a:lnTo>
                <a:lnTo>
                  <a:pt x="1334453" y="1760551"/>
                </a:lnTo>
                <a:lnTo>
                  <a:pt x="1319848" y="1766900"/>
                </a:lnTo>
                <a:lnTo>
                  <a:pt x="1311604" y="1769990"/>
                </a:lnTo>
                <a:lnTo>
                  <a:pt x="1312611" y="1771333"/>
                </a:lnTo>
                <a:lnTo>
                  <a:pt x="1319281" y="1779905"/>
                </a:lnTo>
                <a:lnTo>
                  <a:pt x="1326268" y="1788160"/>
                </a:lnTo>
                <a:lnTo>
                  <a:pt x="1333572" y="1796415"/>
                </a:lnTo>
                <a:lnTo>
                  <a:pt x="1341195" y="1804353"/>
                </a:lnTo>
                <a:lnTo>
                  <a:pt x="1348817" y="1812290"/>
                </a:lnTo>
                <a:lnTo>
                  <a:pt x="1356757" y="1819910"/>
                </a:lnTo>
                <a:lnTo>
                  <a:pt x="1364696" y="1827530"/>
                </a:lnTo>
                <a:lnTo>
                  <a:pt x="1372954" y="1834833"/>
                </a:lnTo>
                <a:lnTo>
                  <a:pt x="1381529" y="1841818"/>
                </a:lnTo>
                <a:lnTo>
                  <a:pt x="1389786" y="1848803"/>
                </a:lnTo>
                <a:lnTo>
                  <a:pt x="1398679" y="1855788"/>
                </a:lnTo>
                <a:lnTo>
                  <a:pt x="1407572" y="1861820"/>
                </a:lnTo>
                <a:lnTo>
                  <a:pt x="1416464" y="1868170"/>
                </a:lnTo>
                <a:lnTo>
                  <a:pt x="1425674" y="1874520"/>
                </a:lnTo>
                <a:lnTo>
                  <a:pt x="1434884" y="1880235"/>
                </a:lnTo>
                <a:lnTo>
                  <a:pt x="1444730" y="1885633"/>
                </a:lnTo>
                <a:lnTo>
                  <a:pt x="1454258" y="1891348"/>
                </a:lnTo>
                <a:lnTo>
                  <a:pt x="1464103" y="1896428"/>
                </a:lnTo>
                <a:lnTo>
                  <a:pt x="1473948" y="1901190"/>
                </a:lnTo>
                <a:lnTo>
                  <a:pt x="1484112" y="1905953"/>
                </a:lnTo>
                <a:lnTo>
                  <a:pt x="1494592" y="1910398"/>
                </a:lnTo>
                <a:lnTo>
                  <a:pt x="1504755" y="1914843"/>
                </a:lnTo>
                <a:lnTo>
                  <a:pt x="1514918" y="1918653"/>
                </a:lnTo>
                <a:lnTo>
                  <a:pt x="1525398" y="1922463"/>
                </a:lnTo>
                <a:lnTo>
                  <a:pt x="1536514" y="1925638"/>
                </a:lnTo>
                <a:lnTo>
                  <a:pt x="1547312" y="1929130"/>
                </a:lnTo>
                <a:lnTo>
                  <a:pt x="1558111" y="1931988"/>
                </a:lnTo>
                <a:lnTo>
                  <a:pt x="1569226" y="1934528"/>
                </a:lnTo>
                <a:lnTo>
                  <a:pt x="1580342" y="1937385"/>
                </a:lnTo>
                <a:lnTo>
                  <a:pt x="1591775" y="1939290"/>
                </a:lnTo>
                <a:lnTo>
                  <a:pt x="1602891" y="1941195"/>
                </a:lnTo>
                <a:lnTo>
                  <a:pt x="1614007" y="1942783"/>
                </a:lnTo>
                <a:lnTo>
                  <a:pt x="1625758" y="1944053"/>
                </a:lnTo>
                <a:lnTo>
                  <a:pt x="1637191" y="1945323"/>
                </a:lnTo>
                <a:lnTo>
                  <a:pt x="1648942" y="1945958"/>
                </a:lnTo>
                <a:lnTo>
                  <a:pt x="1660693" y="1946275"/>
                </a:lnTo>
                <a:lnTo>
                  <a:pt x="1672444" y="1946593"/>
                </a:lnTo>
                <a:lnTo>
                  <a:pt x="1686100" y="1946275"/>
                </a:lnTo>
                <a:lnTo>
                  <a:pt x="1699757" y="1945640"/>
                </a:lnTo>
                <a:lnTo>
                  <a:pt x="1712778" y="1944370"/>
                </a:lnTo>
                <a:lnTo>
                  <a:pt x="1726435" y="1943100"/>
                </a:lnTo>
                <a:lnTo>
                  <a:pt x="1739138" y="1941513"/>
                </a:lnTo>
                <a:lnTo>
                  <a:pt x="1752477" y="1939608"/>
                </a:lnTo>
                <a:lnTo>
                  <a:pt x="1765499" y="1937068"/>
                </a:lnTo>
                <a:lnTo>
                  <a:pt x="1778202" y="1933893"/>
                </a:lnTo>
                <a:lnTo>
                  <a:pt x="1790906" y="1931035"/>
                </a:lnTo>
                <a:lnTo>
                  <a:pt x="1803292" y="1927225"/>
                </a:lnTo>
                <a:lnTo>
                  <a:pt x="1815678" y="1923415"/>
                </a:lnTo>
                <a:lnTo>
                  <a:pt x="1827747" y="1919288"/>
                </a:lnTo>
                <a:lnTo>
                  <a:pt x="1840133" y="1914843"/>
                </a:lnTo>
                <a:lnTo>
                  <a:pt x="1851884" y="1909763"/>
                </a:lnTo>
                <a:lnTo>
                  <a:pt x="1863635" y="1904683"/>
                </a:lnTo>
                <a:lnTo>
                  <a:pt x="1875068" y="1899285"/>
                </a:lnTo>
                <a:lnTo>
                  <a:pt x="1886184" y="1893253"/>
                </a:lnTo>
                <a:lnTo>
                  <a:pt x="1897617" y="1886903"/>
                </a:lnTo>
                <a:lnTo>
                  <a:pt x="1908416" y="1880870"/>
                </a:lnTo>
                <a:lnTo>
                  <a:pt x="1919214" y="1874203"/>
                </a:lnTo>
                <a:lnTo>
                  <a:pt x="1930012" y="1866900"/>
                </a:lnTo>
                <a:lnTo>
                  <a:pt x="1940492" y="1859598"/>
                </a:lnTo>
                <a:lnTo>
                  <a:pt x="1950338" y="1851978"/>
                </a:lnTo>
                <a:lnTo>
                  <a:pt x="1960183" y="1844358"/>
                </a:lnTo>
                <a:lnTo>
                  <a:pt x="1970346" y="1836103"/>
                </a:lnTo>
                <a:lnTo>
                  <a:pt x="1979556" y="1827848"/>
                </a:lnTo>
                <a:lnTo>
                  <a:pt x="1988766" y="1819275"/>
                </a:lnTo>
                <a:lnTo>
                  <a:pt x="1997977" y="1810385"/>
                </a:lnTo>
                <a:lnTo>
                  <a:pt x="2006552" y="1801178"/>
                </a:lnTo>
                <a:lnTo>
                  <a:pt x="2015127" y="1791970"/>
                </a:lnTo>
                <a:lnTo>
                  <a:pt x="2023384" y="1782445"/>
                </a:lnTo>
                <a:lnTo>
                  <a:pt x="2031324" y="1772603"/>
                </a:lnTo>
                <a:lnTo>
                  <a:pt x="2018303" y="1789748"/>
                </a:lnTo>
                <a:lnTo>
                  <a:pt x="2005281" y="1806575"/>
                </a:lnTo>
                <a:lnTo>
                  <a:pt x="1991307" y="1823085"/>
                </a:lnTo>
                <a:lnTo>
                  <a:pt x="1977016" y="1839278"/>
                </a:lnTo>
                <a:lnTo>
                  <a:pt x="1962406" y="1854835"/>
                </a:lnTo>
                <a:lnTo>
                  <a:pt x="1947162" y="1869758"/>
                </a:lnTo>
                <a:lnTo>
                  <a:pt x="1931600" y="1884680"/>
                </a:lnTo>
                <a:lnTo>
                  <a:pt x="1915720" y="1898968"/>
                </a:lnTo>
                <a:lnTo>
                  <a:pt x="1899205" y="1912938"/>
                </a:lnTo>
                <a:lnTo>
                  <a:pt x="1882373" y="1925955"/>
                </a:lnTo>
                <a:lnTo>
                  <a:pt x="1865223" y="1938973"/>
                </a:lnTo>
                <a:lnTo>
                  <a:pt x="1847755" y="1951355"/>
                </a:lnTo>
                <a:lnTo>
                  <a:pt x="1829335" y="1963420"/>
                </a:lnTo>
                <a:lnTo>
                  <a:pt x="1811232" y="1974533"/>
                </a:lnTo>
                <a:lnTo>
                  <a:pt x="1792494" y="1985328"/>
                </a:lnTo>
                <a:lnTo>
                  <a:pt x="1773438" y="1995805"/>
                </a:lnTo>
                <a:lnTo>
                  <a:pt x="1754065" y="2005648"/>
                </a:lnTo>
                <a:lnTo>
                  <a:pt x="1734375" y="2014538"/>
                </a:lnTo>
                <a:lnTo>
                  <a:pt x="1714366" y="2023428"/>
                </a:lnTo>
                <a:lnTo>
                  <a:pt x="1694040" y="2031365"/>
                </a:lnTo>
                <a:lnTo>
                  <a:pt x="1673397" y="2038985"/>
                </a:lnTo>
                <a:lnTo>
                  <a:pt x="1652753" y="2045653"/>
                </a:lnTo>
                <a:lnTo>
                  <a:pt x="1631474" y="2051685"/>
                </a:lnTo>
                <a:lnTo>
                  <a:pt x="1610196" y="2057718"/>
                </a:lnTo>
                <a:lnTo>
                  <a:pt x="1588600" y="2062798"/>
                </a:lnTo>
                <a:lnTo>
                  <a:pt x="1566686" y="2066925"/>
                </a:lnTo>
                <a:lnTo>
                  <a:pt x="1544772" y="2070735"/>
                </a:lnTo>
                <a:lnTo>
                  <a:pt x="1522223" y="2073910"/>
                </a:lnTo>
                <a:lnTo>
                  <a:pt x="1499674" y="2076133"/>
                </a:lnTo>
                <a:lnTo>
                  <a:pt x="1477124" y="2078038"/>
                </a:lnTo>
                <a:lnTo>
                  <a:pt x="1454258" y="2079308"/>
                </a:lnTo>
                <a:lnTo>
                  <a:pt x="1431074" y="2079625"/>
                </a:lnTo>
                <a:lnTo>
                  <a:pt x="1419005" y="2079308"/>
                </a:lnTo>
                <a:lnTo>
                  <a:pt x="1406619" y="2078990"/>
                </a:lnTo>
                <a:lnTo>
                  <a:pt x="1394550" y="2078673"/>
                </a:lnTo>
                <a:lnTo>
                  <a:pt x="1382482" y="2078038"/>
                </a:lnTo>
                <a:lnTo>
                  <a:pt x="1358345" y="2075815"/>
                </a:lnTo>
                <a:lnTo>
                  <a:pt x="1334208" y="2073275"/>
                </a:lnTo>
                <a:lnTo>
                  <a:pt x="1310706" y="2069783"/>
                </a:lnTo>
                <a:lnTo>
                  <a:pt x="1287522" y="2065338"/>
                </a:lnTo>
                <a:lnTo>
                  <a:pt x="1264337" y="2060575"/>
                </a:lnTo>
                <a:lnTo>
                  <a:pt x="1241470" y="2054860"/>
                </a:lnTo>
                <a:lnTo>
                  <a:pt x="1218921" y="2048510"/>
                </a:lnTo>
                <a:lnTo>
                  <a:pt x="1197008" y="2041525"/>
                </a:lnTo>
                <a:lnTo>
                  <a:pt x="1174776" y="2033588"/>
                </a:lnTo>
                <a:lnTo>
                  <a:pt x="1153180" y="2025333"/>
                </a:lnTo>
                <a:lnTo>
                  <a:pt x="1131901" y="2016443"/>
                </a:lnTo>
                <a:lnTo>
                  <a:pt x="1110940" y="2006600"/>
                </a:lnTo>
                <a:lnTo>
                  <a:pt x="1090296" y="1996440"/>
                </a:lnTo>
                <a:lnTo>
                  <a:pt x="1069970" y="1985328"/>
                </a:lnTo>
                <a:lnTo>
                  <a:pt x="1051550" y="1994853"/>
                </a:lnTo>
                <a:lnTo>
                  <a:pt x="1032494" y="2003108"/>
                </a:lnTo>
                <a:lnTo>
                  <a:pt x="1012804" y="2011363"/>
                </a:lnTo>
                <a:lnTo>
                  <a:pt x="993430" y="2018348"/>
                </a:lnTo>
                <a:lnTo>
                  <a:pt x="973422" y="2025333"/>
                </a:lnTo>
                <a:lnTo>
                  <a:pt x="953414" y="2031683"/>
                </a:lnTo>
                <a:lnTo>
                  <a:pt x="932770" y="2037715"/>
                </a:lnTo>
                <a:lnTo>
                  <a:pt x="912444" y="2042795"/>
                </a:lnTo>
                <a:lnTo>
                  <a:pt x="891483" y="2047558"/>
                </a:lnTo>
                <a:lnTo>
                  <a:pt x="870840" y="2051368"/>
                </a:lnTo>
                <a:lnTo>
                  <a:pt x="849243" y="2054860"/>
                </a:lnTo>
                <a:lnTo>
                  <a:pt x="827965" y="2057718"/>
                </a:lnTo>
                <a:lnTo>
                  <a:pt x="806368" y="2059940"/>
                </a:lnTo>
                <a:lnTo>
                  <a:pt x="784454" y="2061845"/>
                </a:lnTo>
                <a:lnTo>
                  <a:pt x="762858" y="2062480"/>
                </a:lnTo>
                <a:lnTo>
                  <a:pt x="740627" y="2062798"/>
                </a:lnTo>
                <a:lnTo>
                  <a:pt x="721571" y="2062798"/>
                </a:lnTo>
                <a:lnTo>
                  <a:pt x="702198" y="2062163"/>
                </a:lnTo>
                <a:lnTo>
                  <a:pt x="683460" y="2060893"/>
                </a:lnTo>
                <a:lnTo>
                  <a:pt x="665039" y="2058988"/>
                </a:lnTo>
                <a:lnTo>
                  <a:pt x="646302" y="2056765"/>
                </a:lnTo>
                <a:lnTo>
                  <a:pt x="627564" y="2054543"/>
                </a:lnTo>
                <a:lnTo>
                  <a:pt x="609461" y="2051050"/>
                </a:lnTo>
                <a:lnTo>
                  <a:pt x="591358" y="2047875"/>
                </a:lnTo>
                <a:lnTo>
                  <a:pt x="573255" y="2044065"/>
                </a:lnTo>
                <a:lnTo>
                  <a:pt x="555470" y="2039620"/>
                </a:lnTo>
                <a:lnTo>
                  <a:pt x="537685" y="2034540"/>
                </a:lnTo>
                <a:lnTo>
                  <a:pt x="520217" y="2029778"/>
                </a:lnTo>
                <a:lnTo>
                  <a:pt x="503067" y="2024063"/>
                </a:lnTo>
                <a:lnTo>
                  <a:pt x="485917" y="2017713"/>
                </a:lnTo>
                <a:lnTo>
                  <a:pt x="469085" y="2011680"/>
                </a:lnTo>
                <a:lnTo>
                  <a:pt x="452252" y="2004695"/>
                </a:lnTo>
                <a:lnTo>
                  <a:pt x="435737" y="1997393"/>
                </a:lnTo>
                <a:lnTo>
                  <a:pt x="419540" y="1989773"/>
                </a:lnTo>
                <a:lnTo>
                  <a:pt x="403343" y="1981835"/>
                </a:lnTo>
                <a:lnTo>
                  <a:pt x="387463" y="1973580"/>
                </a:lnTo>
                <a:lnTo>
                  <a:pt x="371901" y="1964690"/>
                </a:lnTo>
                <a:lnTo>
                  <a:pt x="356339" y="1955800"/>
                </a:lnTo>
                <a:lnTo>
                  <a:pt x="341412" y="1946275"/>
                </a:lnTo>
                <a:lnTo>
                  <a:pt x="326485" y="1936433"/>
                </a:lnTo>
                <a:lnTo>
                  <a:pt x="311876" y="1926273"/>
                </a:lnTo>
                <a:lnTo>
                  <a:pt x="297267" y="1915795"/>
                </a:lnTo>
                <a:lnTo>
                  <a:pt x="283610" y="1905000"/>
                </a:lnTo>
                <a:lnTo>
                  <a:pt x="269636" y="1893570"/>
                </a:lnTo>
                <a:lnTo>
                  <a:pt x="255662" y="1882458"/>
                </a:lnTo>
                <a:lnTo>
                  <a:pt x="242641" y="1870393"/>
                </a:lnTo>
                <a:lnTo>
                  <a:pt x="229620" y="1858328"/>
                </a:lnTo>
                <a:lnTo>
                  <a:pt x="216598" y="1845945"/>
                </a:lnTo>
                <a:lnTo>
                  <a:pt x="204530" y="1833245"/>
                </a:lnTo>
                <a:lnTo>
                  <a:pt x="192144" y="1820228"/>
                </a:lnTo>
                <a:lnTo>
                  <a:pt x="180393" y="1807210"/>
                </a:lnTo>
                <a:lnTo>
                  <a:pt x="169277" y="1793558"/>
                </a:lnTo>
                <a:lnTo>
                  <a:pt x="157844" y="1779588"/>
                </a:lnTo>
                <a:lnTo>
                  <a:pt x="147046" y="1765618"/>
                </a:lnTo>
                <a:lnTo>
                  <a:pt x="136565" y="1751013"/>
                </a:lnTo>
                <a:lnTo>
                  <a:pt x="126402" y="1736408"/>
                </a:lnTo>
                <a:lnTo>
                  <a:pt x="116557" y="1721485"/>
                </a:lnTo>
                <a:lnTo>
                  <a:pt x="107029" y="1706563"/>
                </a:lnTo>
                <a:lnTo>
                  <a:pt x="98136" y="1691005"/>
                </a:lnTo>
                <a:lnTo>
                  <a:pt x="89244" y="1675448"/>
                </a:lnTo>
                <a:lnTo>
                  <a:pt x="80986" y="1659573"/>
                </a:lnTo>
                <a:lnTo>
                  <a:pt x="73046" y="1643698"/>
                </a:lnTo>
                <a:lnTo>
                  <a:pt x="65424" y="1627188"/>
                </a:lnTo>
                <a:lnTo>
                  <a:pt x="58119" y="1610678"/>
                </a:lnTo>
                <a:lnTo>
                  <a:pt x="51132" y="1594168"/>
                </a:lnTo>
                <a:lnTo>
                  <a:pt x="45098" y="1577023"/>
                </a:lnTo>
                <a:lnTo>
                  <a:pt x="38746" y="1560195"/>
                </a:lnTo>
                <a:lnTo>
                  <a:pt x="33030" y="1542733"/>
                </a:lnTo>
                <a:lnTo>
                  <a:pt x="28266" y="1524953"/>
                </a:lnTo>
                <a:lnTo>
                  <a:pt x="23184" y="1507490"/>
                </a:lnTo>
                <a:lnTo>
                  <a:pt x="18738" y="1489710"/>
                </a:lnTo>
                <a:lnTo>
                  <a:pt x="14927" y="1471613"/>
                </a:lnTo>
                <a:lnTo>
                  <a:pt x="11433" y="1453515"/>
                </a:lnTo>
                <a:lnTo>
                  <a:pt x="8257" y="1435418"/>
                </a:lnTo>
                <a:lnTo>
                  <a:pt x="6034" y="1416685"/>
                </a:lnTo>
                <a:lnTo>
                  <a:pt x="3811" y="1398270"/>
                </a:lnTo>
                <a:lnTo>
                  <a:pt x="1906" y="1379538"/>
                </a:lnTo>
                <a:lnTo>
                  <a:pt x="635" y="1360805"/>
                </a:lnTo>
                <a:lnTo>
                  <a:pt x="0" y="1341755"/>
                </a:lnTo>
                <a:lnTo>
                  <a:pt x="0" y="1322705"/>
                </a:lnTo>
                <a:lnTo>
                  <a:pt x="0" y="1310005"/>
                </a:lnTo>
                <a:lnTo>
                  <a:pt x="318" y="1297623"/>
                </a:lnTo>
                <a:lnTo>
                  <a:pt x="635" y="1285240"/>
                </a:lnTo>
                <a:lnTo>
                  <a:pt x="1270" y="1273175"/>
                </a:lnTo>
                <a:lnTo>
                  <a:pt x="2223" y="1260793"/>
                </a:lnTo>
                <a:lnTo>
                  <a:pt x="3811" y="1248728"/>
                </a:lnTo>
                <a:lnTo>
                  <a:pt x="5081" y="1236345"/>
                </a:lnTo>
                <a:lnTo>
                  <a:pt x="6352" y="1224598"/>
                </a:lnTo>
                <a:lnTo>
                  <a:pt x="7940" y="1212533"/>
                </a:lnTo>
                <a:lnTo>
                  <a:pt x="9845" y="1200468"/>
                </a:lnTo>
                <a:lnTo>
                  <a:pt x="14292" y="1176655"/>
                </a:lnTo>
                <a:lnTo>
                  <a:pt x="19056" y="1153478"/>
                </a:lnTo>
                <a:lnTo>
                  <a:pt x="25090" y="1130300"/>
                </a:lnTo>
                <a:lnTo>
                  <a:pt x="31759" y="1107440"/>
                </a:lnTo>
                <a:lnTo>
                  <a:pt x="39064" y="1084898"/>
                </a:lnTo>
                <a:lnTo>
                  <a:pt x="47004" y="1062673"/>
                </a:lnTo>
                <a:lnTo>
                  <a:pt x="55579" y="1041083"/>
                </a:lnTo>
                <a:lnTo>
                  <a:pt x="64789" y="1019175"/>
                </a:lnTo>
                <a:lnTo>
                  <a:pt x="74634" y="997903"/>
                </a:lnTo>
                <a:lnTo>
                  <a:pt x="85115" y="977265"/>
                </a:lnTo>
                <a:lnTo>
                  <a:pt x="96548" y="956628"/>
                </a:lnTo>
                <a:lnTo>
                  <a:pt x="108299" y="936943"/>
                </a:lnTo>
                <a:lnTo>
                  <a:pt x="120685" y="917258"/>
                </a:lnTo>
                <a:lnTo>
                  <a:pt x="133707" y="897890"/>
                </a:lnTo>
                <a:lnTo>
                  <a:pt x="147363" y="879475"/>
                </a:lnTo>
                <a:lnTo>
                  <a:pt x="161655" y="861060"/>
                </a:lnTo>
                <a:lnTo>
                  <a:pt x="176582" y="843280"/>
                </a:lnTo>
                <a:lnTo>
                  <a:pt x="191508" y="825818"/>
                </a:lnTo>
                <a:lnTo>
                  <a:pt x="207388" y="808673"/>
                </a:lnTo>
                <a:lnTo>
                  <a:pt x="223585" y="792798"/>
                </a:lnTo>
                <a:lnTo>
                  <a:pt x="240418" y="776923"/>
                </a:lnTo>
                <a:lnTo>
                  <a:pt x="257568" y="761365"/>
                </a:lnTo>
                <a:lnTo>
                  <a:pt x="275671" y="746443"/>
                </a:lnTo>
                <a:lnTo>
                  <a:pt x="293773" y="732155"/>
                </a:lnTo>
                <a:lnTo>
                  <a:pt x="312511" y="718820"/>
                </a:lnTo>
                <a:lnTo>
                  <a:pt x="331567" y="705485"/>
                </a:lnTo>
                <a:lnTo>
                  <a:pt x="351258" y="692785"/>
                </a:lnTo>
                <a:lnTo>
                  <a:pt x="352528" y="674688"/>
                </a:lnTo>
                <a:lnTo>
                  <a:pt x="354434" y="656908"/>
                </a:lnTo>
                <a:lnTo>
                  <a:pt x="356339" y="639128"/>
                </a:lnTo>
                <a:lnTo>
                  <a:pt x="359198" y="621348"/>
                </a:lnTo>
                <a:lnTo>
                  <a:pt x="362056" y="603885"/>
                </a:lnTo>
                <a:lnTo>
                  <a:pt x="365867" y="586740"/>
                </a:lnTo>
                <a:lnTo>
                  <a:pt x="369678" y="568960"/>
                </a:lnTo>
                <a:lnTo>
                  <a:pt x="374124" y="551815"/>
                </a:lnTo>
                <a:lnTo>
                  <a:pt x="378571" y="534988"/>
                </a:lnTo>
                <a:lnTo>
                  <a:pt x="383652" y="518160"/>
                </a:lnTo>
                <a:lnTo>
                  <a:pt x="388734" y="501650"/>
                </a:lnTo>
                <a:lnTo>
                  <a:pt x="394768" y="485140"/>
                </a:lnTo>
                <a:lnTo>
                  <a:pt x="401120" y="468948"/>
                </a:lnTo>
                <a:lnTo>
                  <a:pt x="407472" y="452755"/>
                </a:lnTo>
                <a:lnTo>
                  <a:pt x="414141" y="436880"/>
                </a:lnTo>
                <a:lnTo>
                  <a:pt x="421446" y="421323"/>
                </a:lnTo>
                <a:lnTo>
                  <a:pt x="429068" y="406083"/>
                </a:lnTo>
                <a:lnTo>
                  <a:pt x="437325" y="390843"/>
                </a:lnTo>
                <a:lnTo>
                  <a:pt x="445583" y="375603"/>
                </a:lnTo>
                <a:lnTo>
                  <a:pt x="454158" y="360680"/>
                </a:lnTo>
                <a:lnTo>
                  <a:pt x="463050" y="346075"/>
                </a:lnTo>
                <a:lnTo>
                  <a:pt x="472261" y="331788"/>
                </a:lnTo>
                <a:lnTo>
                  <a:pt x="482106" y="317500"/>
                </a:lnTo>
                <a:lnTo>
                  <a:pt x="492269" y="303530"/>
                </a:lnTo>
                <a:lnTo>
                  <a:pt x="502432" y="289878"/>
                </a:lnTo>
                <a:lnTo>
                  <a:pt x="512912" y="276543"/>
                </a:lnTo>
                <a:lnTo>
                  <a:pt x="523711" y="263208"/>
                </a:lnTo>
                <a:lnTo>
                  <a:pt x="534826" y="250508"/>
                </a:lnTo>
                <a:lnTo>
                  <a:pt x="546260" y="237808"/>
                </a:lnTo>
                <a:lnTo>
                  <a:pt x="558011" y="225425"/>
                </a:lnTo>
                <a:lnTo>
                  <a:pt x="570079" y="213043"/>
                </a:lnTo>
                <a:lnTo>
                  <a:pt x="582465" y="201613"/>
                </a:lnTo>
                <a:lnTo>
                  <a:pt x="594851" y="189865"/>
                </a:lnTo>
                <a:lnTo>
                  <a:pt x="607873" y="178435"/>
                </a:lnTo>
                <a:lnTo>
                  <a:pt x="620894" y="167640"/>
                </a:lnTo>
                <a:lnTo>
                  <a:pt x="634233" y="156845"/>
                </a:lnTo>
                <a:lnTo>
                  <a:pt x="647889" y="146368"/>
                </a:lnTo>
                <a:lnTo>
                  <a:pt x="661546" y="136525"/>
                </a:lnTo>
                <a:lnTo>
                  <a:pt x="675520" y="126683"/>
                </a:lnTo>
                <a:lnTo>
                  <a:pt x="690129" y="117475"/>
                </a:lnTo>
                <a:lnTo>
                  <a:pt x="704739" y="107950"/>
                </a:lnTo>
                <a:lnTo>
                  <a:pt x="719030" y="99378"/>
                </a:lnTo>
                <a:lnTo>
                  <a:pt x="734275" y="90805"/>
                </a:lnTo>
                <a:lnTo>
                  <a:pt x="749202" y="82550"/>
                </a:lnTo>
                <a:lnTo>
                  <a:pt x="764764" y="74930"/>
                </a:lnTo>
                <a:lnTo>
                  <a:pt x="780326" y="67310"/>
                </a:lnTo>
                <a:lnTo>
                  <a:pt x="796205" y="60643"/>
                </a:lnTo>
                <a:lnTo>
                  <a:pt x="812403" y="53975"/>
                </a:lnTo>
                <a:lnTo>
                  <a:pt x="828282" y="47625"/>
                </a:lnTo>
                <a:lnTo>
                  <a:pt x="844797" y="41593"/>
                </a:lnTo>
                <a:lnTo>
                  <a:pt x="861312" y="36195"/>
                </a:lnTo>
                <a:lnTo>
                  <a:pt x="878144" y="30798"/>
                </a:lnTo>
                <a:lnTo>
                  <a:pt x="894977" y="25718"/>
                </a:lnTo>
                <a:lnTo>
                  <a:pt x="911809" y="21590"/>
                </a:lnTo>
                <a:lnTo>
                  <a:pt x="928959" y="17463"/>
                </a:lnTo>
                <a:lnTo>
                  <a:pt x="946427" y="13970"/>
                </a:lnTo>
                <a:lnTo>
                  <a:pt x="963894" y="10795"/>
                </a:lnTo>
                <a:lnTo>
                  <a:pt x="981362" y="7620"/>
                </a:lnTo>
                <a:lnTo>
                  <a:pt x="999465" y="5398"/>
                </a:lnTo>
                <a:lnTo>
                  <a:pt x="1017250" y="3493"/>
                </a:lnTo>
                <a:lnTo>
                  <a:pt x="1035353" y="2223"/>
                </a:lnTo>
                <a:lnTo>
                  <a:pt x="1053456" y="635"/>
                </a:lnTo>
                <a:lnTo>
                  <a:pt x="1071558" y="0"/>
                </a:lnTo>
                <a:close/>
              </a:path>
            </a:pathLst>
          </a:custGeom>
          <a:solidFill>
            <a:srgbClr val="3A2817"/>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xmlns="" val="2125855780"/>
      </p:ext>
    </p:extLst>
  </p:cSld>
  <p:clrMapOvr>
    <a:masterClrMapping/>
  </p:clrMapOvr>
  <p:transition spd="slow" advClick="0" advTm="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1000" fill="hold"/>
                                        <p:tgtEl>
                                          <p:spTgt spid="51"/>
                                        </p:tgtEl>
                                        <p:attrNameLst>
                                          <p:attrName>ppt_w</p:attrName>
                                        </p:attrNameLst>
                                      </p:cBhvr>
                                      <p:tavLst>
                                        <p:tav tm="0">
                                          <p:val>
                                            <p:fltVal val="0"/>
                                          </p:val>
                                        </p:tav>
                                        <p:tav tm="100000">
                                          <p:val>
                                            <p:strVal val="#ppt_w"/>
                                          </p:val>
                                        </p:tav>
                                      </p:tavLst>
                                    </p:anim>
                                    <p:anim calcmode="lin" valueType="num">
                                      <p:cBhvr>
                                        <p:cTn id="14" dur="1000" fill="hold"/>
                                        <p:tgtEl>
                                          <p:spTgt spid="51"/>
                                        </p:tgtEl>
                                        <p:attrNameLst>
                                          <p:attrName>ppt_h</p:attrName>
                                        </p:attrNameLst>
                                      </p:cBhvr>
                                      <p:tavLst>
                                        <p:tav tm="0">
                                          <p:val>
                                            <p:fltVal val="0"/>
                                          </p:val>
                                        </p:tav>
                                        <p:tav tm="100000">
                                          <p:val>
                                            <p:strVal val="#ppt_h"/>
                                          </p:val>
                                        </p:tav>
                                      </p:tavLst>
                                    </p:anim>
                                    <p:anim calcmode="lin" valueType="num">
                                      <p:cBhvr>
                                        <p:cTn id="15" dur="1000" fill="hold"/>
                                        <p:tgtEl>
                                          <p:spTgt spid="51"/>
                                        </p:tgtEl>
                                        <p:attrNameLst>
                                          <p:attrName>style.rotation</p:attrName>
                                        </p:attrNameLst>
                                      </p:cBhvr>
                                      <p:tavLst>
                                        <p:tav tm="0">
                                          <p:val>
                                            <p:fltVal val="90"/>
                                          </p:val>
                                        </p:tav>
                                        <p:tav tm="100000">
                                          <p:val>
                                            <p:fltVal val="0"/>
                                          </p:val>
                                        </p:tav>
                                      </p:tavLst>
                                    </p:anim>
                                    <p:animEffect transition="in" filter="fade">
                                      <p:cBhvr>
                                        <p:cTn id="16" dur="1000"/>
                                        <p:tgtEl>
                                          <p:spTgt spid="5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1000" fill="hold"/>
                                        <p:tgtEl>
                                          <p:spTgt spid="53"/>
                                        </p:tgtEl>
                                        <p:attrNameLst>
                                          <p:attrName>ppt_w</p:attrName>
                                        </p:attrNameLst>
                                      </p:cBhvr>
                                      <p:tavLst>
                                        <p:tav tm="0">
                                          <p:val>
                                            <p:fltVal val="0"/>
                                          </p:val>
                                        </p:tav>
                                        <p:tav tm="100000">
                                          <p:val>
                                            <p:strVal val="#ppt_w"/>
                                          </p:val>
                                        </p:tav>
                                      </p:tavLst>
                                    </p:anim>
                                    <p:anim calcmode="lin" valueType="num">
                                      <p:cBhvr>
                                        <p:cTn id="20" dur="1000" fill="hold"/>
                                        <p:tgtEl>
                                          <p:spTgt spid="53"/>
                                        </p:tgtEl>
                                        <p:attrNameLst>
                                          <p:attrName>ppt_h</p:attrName>
                                        </p:attrNameLst>
                                      </p:cBhvr>
                                      <p:tavLst>
                                        <p:tav tm="0">
                                          <p:val>
                                            <p:fltVal val="0"/>
                                          </p:val>
                                        </p:tav>
                                        <p:tav tm="100000">
                                          <p:val>
                                            <p:strVal val="#ppt_h"/>
                                          </p:val>
                                        </p:tav>
                                      </p:tavLst>
                                    </p:anim>
                                    <p:anim calcmode="lin" valueType="num">
                                      <p:cBhvr>
                                        <p:cTn id="21" dur="1000" fill="hold"/>
                                        <p:tgtEl>
                                          <p:spTgt spid="53"/>
                                        </p:tgtEl>
                                        <p:attrNameLst>
                                          <p:attrName>style.rotation</p:attrName>
                                        </p:attrNameLst>
                                      </p:cBhvr>
                                      <p:tavLst>
                                        <p:tav tm="0">
                                          <p:val>
                                            <p:fltVal val="90"/>
                                          </p:val>
                                        </p:tav>
                                        <p:tav tm="100000">
                                          <p:val>
                                            <p:fltVal val="0"/>
                                          </p:val>
                                        </p:tav>
                                      </p:tavLst>
                                    </p:anim>
                                    <p:animEffect transition="in" filter="fade">
                                      <p:cBhvr>
                                        <p:cTn id="22" dur="1000"/>
                                        <p:tgtEl>
                                          <p:spTgt spid="5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1000" fill="hold"/>
                                        <p:tgtEl>
                                          <p:spTgt spid="57"/>
                                        </p:tgtEl>
                                        <p:attrNameLst>
                                          <p:attrName>ppt_w</p:attrName>
                                        </p:attrNameLst>
                                      </p:cBhvr>
                                      <p:tavLst>
                                        <p:tav tm="0">
                                          <p:val>
                                            <p:fltVal val="0"/>
                                          </p:val>
                                        </p:tav>
                                        <p:tav tm="100000">
                                          <p:val>
                                            <p:strVal val="#ppt_w"/>
                                          </p:val>
                                        </p:tav>
                                      </p:tavLst>
                                    </p:anim>
                                    <p:anim calcmode="lin" valueType="num">
                                      <p:cBhvr>
                                        <p:cTn id="32" dur="1000" fill="hold"/>
                                        <p:tgtEl>
                                          <p:spTgt spid="57"/>
                                        </p:tgtEl>
                                        <p:attrNameLst>
                                          <p:attrName>ppt_h</p:attrName>
                                        </p:attrNameLst>
                                      </p:cBhvr>
                                      <p:tavLst>
                                        <p:tav tm="0">
                                          <p:val>
                                            <p:fltVal val="0"/>
                                          </p:val>
                                        </p:tav>
                                        <p:tav tm="100000">
                                          <p:val>
                                            <p:strVal val="#ppt_h"/>
                                          </p:val>
                                        </p:tav>
                                      </p:tavLst>
                                    </p:anim>
                                    <p:anim calcmode="lin" valueType="num">
                                      <p:cBhvr>
                                        <p:cTn id="33" dur="1000" fill="hold"/>
                                        <p:tgtEl>
                                          <p:spTgt spid="57"/>
                                        </p:tgtEl>
                                        <p:attrNameLst>
                                          <p:attrName>style.rotation</p:attrName>
                                        </p:attrNameLst>
                                      </p:cBhvr>
                                      <p:tavLst>
                                        <p:tav tm="0">
                                          <p:val>
                                            <p:fltVal val="90"/>
                                          </p:val>
                                        </p:tav>
                                        <p:tav tm="100000">
                                          <p:val>
                                            <p:fltVal val="0"/>
                                          </p:val>
                                        </p:tav>
                                      </p:tavLst>
                                    </p:anim>
                                    <p:animEffect transition="in" filter="fade">
                                      <p:cBhvr>
                                        <p:cTn id="34" dur="1000"/>
                                        <p:tgtEl>
                                          <p:spTgt spid="57"/>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1000" fill="hold"/>
                                        <p:tgtEl>
                                          <p:spTgt spid="59"/>
                                        </p:tgtEl>
                                        <p:attrNameLst>
                                          <p:attrName>ppt_w</p:attrName>
                                        </p:attrNameLst>
                                      </p:cBhvr>
                                      <p:tavLst>
                                        <p:tav tm="0">
                                          <p:val>
                                            <p:fltVal val="0"/>
                                          </p:val>
                                        </p:tav>
                                        <p:tav tm="100000">
                                          <p:val>
                                            <p:strVal val="#ppt_w"/>
                                          </p:val>
                                        </p:tav>
                                      </p:tavLst>
                                    </p:anim>
                                    <p:anim calcmode="lin" valueType="num">
                                      <p:cBhvr>
                                        <p:cTn id="38" dur="1000" fill="hold"/>
                                        <p:tgtEl>
                                          <p:spTgt spid="59"/>
                                        </p:tgtEl>
                                        <p:attrNameLst>
                                          <p:attrName>ppt_h</p:attrName>
                                        </p:attrNameLst>
                                      </p:cBhvr>
                                      <p:tavLst>
                                        <p:tav tm="0">
                                          <p:val>
                                            <p:fltVal val="0"/>
                                          </p:val>
                                        </p:tav>
                                        <p:tav tm="100000">
                                          <p:val>
                                            <p:strVal val="#ppt_h"/>
                                          </p:val>
                                        </p:tav>
                                      </p:tavLst>
                                    </p:anim>
                                    <p:anim calcmode="lin" valueType="num">
                                      <p:cBhvr>
                                        <p:cTn id="39" dur="1000" fill="hold"/>
                                        <p:tgtEl>
                                          <p:spTgt spid="59"/>
                                        </p:tgtEl>
                                        <p:attrNameLst>
                                          <p:attrName>style.rotation</p:attrName>
                                        </p:attrNameLst>
                                      </p:cBhvr>
                                      <p:tavLst>
                                        <p:tav tm="0">
                                          <p:val>
                                            <p:fltVal val="90"/>
                                          </p:val>
                                        </p:tav>
                                        <p:tav tm="100000">
                                          <p:val>
                                            <p:fltVal val="0"/>
                                          </p:val>
                                        </p:tav>
                                      </p:tavLst>
                                    </p:anim>
                                    <p:animEffect transition="in" filter="fade">
                                      <p:cBhvr>
                                        <p:cTn id="40" dur="1000"/>
                                        <p:tgtEl>
                                          <p:spTgt spid="5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51" grpId="0"/>
      <p:bldP spid="53" grpId="0"/>
      <p:bldP spid="55" grpId="0"/>
      <p:bldP spid="57"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a:extLst>
              <a:ext uri="{FF2B5EF4-FFF2-40B4-BE49-F238E27FC236}">
                <a16:creationId xmlns:a16="http://schemas.microsoft.com/office/drawing/2014/main" xmlns="" id="{7D4C5488-C8B3-4A73-99B8-F61D91D0BE0B}"/>
              </a:ext>
            </a:extLst>
          </p:cNvPr>
          <p:cNvSpPr txBox="1"/>
          <p:nvPr/>
        </p:nvSpPr>
        <p:spPr>
          <a:xfrm>
            <a:off x="532923" y="1102241"/>
            <a:ext cx="5545108"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平行四边形与梯形的学习</a:t>
            </a:r>
          </a:p>
        </p:txBody>
      </p:sp>
      <p:cxnSp>
        <p:nvCxnSpPr>
          <p:cNvPr id="46" name="直接箭头连接符 45">
            <a:extLst>
              <a:ext uri="{FF2B5EF4-FFF2-40B4-BE49-F238E27FC236}">
                <a16:creationId xmlns:a16="http://schemas.microsoft.com/office/drawing/2014/main" xmlns="" id="{82161C1C-F707-416D-83C2-E5CC79722AF1}"/>
              </a:ext>
            </a:extLst>
          </p:cNvPr>
          <p:cNvCxnSpPr/>
          <p:nvPr/>
        </p:nvCxnSpPr>
        <p:spPr>
          <a:xfrm flipH="1" flipV="1">
            <a:off x="2322504" y="3893948"/>
            <a:ext cx="314" cy="1080000"/>
          </a:xfrm>
          <a:prstGeom prst="straightConnector1">
            <a:avLst/>
          </a:prstGeom>
          <a:ln>
            <a:solidFill>
              <a:srgbClr val="CC5B7E"/>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7" name="直接箭头连接符 46">
            <a:extLst>
              <a:ext uri="{FF2B5EF4-FFF2-40B4-BE49-F238E27FC236}">
                <a16:creationId xmlns:a16="http://schemas.microsoft.com/office/drawing/2014/main" xmlns="" id="{4A31AB5C-3AA3-4C59-9DE1-D8D899E337F5}"/>
              </a:ext>
            </a:extLst>
          </p:cNvPr>
          <p:cNvCxnSpPr/>
          <p:nvPr/>
        </p:nvCxnSpPr>
        <p:spPr>
          <a:xfrm flipH="1" flipV="1">
            <a:off x="4842926" y="3522844"/>
            <a:ext cx="314" cy="1080000"/>
          </a:xfrm>
          <a:prstGeom prst="straightConnector1">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8" name="直接箭头连接符 47">
            <a:extLst>
              <a:ext uri="{FF2B5EF4-FFF2-40B4-BE49-F238E27FC236}">
                <a16:creationId xmlns:a16="http://schemas.microsoft.com/office/drawing/2014/main" xmlns="" id="{4F5DA63B-9003-4692-AD0B-5E5D2511E0BF}"/>
              </a:ext>
            </a:extLst>
          </p:cNvPr>
          <p:cNvCxnSpPr/>
          <p:nvPr/>
        </p:nvCxnSpPr>
        <p:spPr>
          <a:xfrm flipH="1" flipV="1">
            <a:off x="7367099" y="3116641"/>
            <a:ext cx="314" cy="1080000"/>
          </a:xfrm>
          <a:prstGeom prst="straightConnector1">
            <a:avLst/>
          </a:prstGeom>
          <a:ln>
            <a:solidFill>
              <a:srgbClr val="CC5B7E"/>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9" name="直接箭头连接符 48">
            <a:extLst>
              <a:ext uri="{FF2B5EF4-FFF2-40B4-BE49-F238E27FC236}">
                <a16:creationId xmlns:a16="http://schemas.microsoft.com/office/drawing/2014/main" xmlns="" id="{E73D9D0D-61F7-4964-9233-C24B63BDB62B}"/>
              </a:ext>
            </a:extLst>
          </p:cNvPr>
          <p:cNvCxnSpPr/>
          <p:nvPr/>
        </p:nvCxnSpPr>
        <p:spPr>
          <a:xfrm flipH="1" flipV="1">
            <a:off x="9884712" y="2731277"/>
            <a:ext cx="314" cy="1080000"/>
          </a:xfrm>
          <a:prstGeom prst="straightConnector1">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1" name="文本框 50">
            <a:extLst>
              <a:ext uri="{FF2B5EF4-FFF2-40B4-BE49-F238E27FC236}">
                <a16:creationId xmlns:a16="http://schemas.microsoft.com/office/drawing/2014/main" xmlns="" id="{B59CAC77-C0D3-4C9C-BAF1-31C3D36D2E1E}"/>
              </a:ext>
            </a:extLst>
          </p:cNvPr>
          <p:cNvSpPr txBox="1"/>
          <p:nvPr/>
        </p:nvSpPr>
        <p:spPr>
          <a:xfrm>
            <a:off x="1133487" y="3058936"/>
            <a:ext cx="2376787" cy="791755"/>
          </a:xfrm>
          <a:prstGeom prst="rect">
            <a:avLst/>
          </a:prstGeom>
          <a:noFill/>
        </p:spPr>
        <p:txBody>
          <a:bodyPr wrap="square" rtlCol="0">
            <a:spAutoFit/>
          </a:bodyPr>
          <a:lstStyle/>
          <a:p>
            <a:pPr algn="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游戏导入，激发学生学习的兴趣为起点</a:t>
            </a:r>
          </a:p>
        </p:txBody>
      </p:sp>
      <p:sp>
        <p:nvSpPr>
          <p:cNvPr id="67" name="文本框 66">
            <a:extLst>
              <a:ext uri="{FF2B5EF4-FFF2-40B4-BE49-F238E27FC236}">
                <a16:creationId xmlns:a16="http://schemas.microsoft.com/office/drawing/2014/main" xmlns="" id="{F976AF48-5C48-4BF6-8313-D73ED67BEFBF}"/>
              </a:ext>
            </a:extLst>
          </p:cNvPr>
          <p:cNvSpPr txBox="1"/>
          <p:nvPr/>
        </p:nvSpPr>
        <p:spPr>
          <a:xfrm>
            <a:off x="3666209" y="2627805"/>
            <a:ext cx="2376000" cy="791755"/>
          </a:xfrm>
          <a:prstGeom prst="rect">
            <a:avLst/>
          </a:prstGeom>
          <a:noFill/>
        </p:spPr>
        <p:txBody>
          <a:bodyPr wrap="square" rtlCol="0">
            <a:spAutoFit/>
          </a:bodyPr>
          <a:lstStyle/>
          <a:p>
            <a:pPr algn="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联系生活，感知图形生活中就有</a:t>
            </a:r>
          </a:p>
        </p:txBody>
      </p:sp>
      <p:sp>
        <p:nvSpPr>
          <p:cNvPr id="68" name="文本框 67">
            <a:extLst>
              <a:ext uri="{FF2B5EF4-FFF2-40B4-BE49-F238E27FC236}">
                <a16:creationId xmlns:a16="http://schemas.microsoft.com/office/drawing/2014/main" xmlns="" id="{5F101E50-0E11-4B11-8086-8353E7F17672}"/>
              </a:ext>
            </a:extLst>
          </p:cNvPr>
          <p:cNvSpPr txBox="1"/>
          <p:nvPr/>
        </p:nvSpPr>
        <p:spPr>
          <a:xfrm>
            <a:off x="6187079" y="2189467"/>
            <a:ext cx="2376000" cy="791755"/>
          </a:xfrm>
          <a:prstGeom prst="rect">
            <a:avLst/>
          </a:prstGeom>
          <a:noFill/>
        </p:spPr>
        <p:txBody>
          <a:bodyPr wrap="square" rtlCol="0">
            <a:spAutoFit/>
          </a:bodyPr>
          <a:lstStyle/>
          <a:p>
            <a:pPr algn="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自主探究，建构概念采用对比认识方法</a:t>
            </a:r>
          </a:p>
        </p:txBody>
      </p:sp>
      <p:sp>
        <p:nvSpPr>
          <p:cNvPr id="69" name="文本框 68">
            <a:extLst>
              <a:ext uri="{FF2B5EF4-FFF2-40B4-BE49-F238E27FC236}">
                <a16:creationId xmlns:a16="http://schemas.microsoft.com/office/drawing/2014/main" xmlns="" id="{CE5DAF7F-ECB8-4308-90E2-44D69AA53A9A}"/>
              </a:ext>
            </a:extLst>
          </p:cNvPr>
          <p:cNvSpPr txBox="1"/>
          <p:nvPr/>
        </p:nvSpPr>
        <p:spPr>
          <a:xfrm>
            <a:off x="8718519" y="1849183"/>
            <a:ext cx="2376000" cy="791755"/>
          </a:xfrm>
          <a:prstGeom prst="rect">
            <a:avLst/>
          </a:prstGeom>
          <a:noFill/>
        </p:spPr>
        <p:txBody>
          <a:bodyPr wrap="square" rtlCol="0">
            <a:spAutoFit/>
          </a:bodyPr>
          <a:lstStyle/>
          <a:p>
            <a:pPr algn="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应用练习，巩固新知完善学生的思辨能力</a:t>
            </a:r>
          </a:p>
        </p:txBody>
      </p:sp>
      <p:grpSp>
        <p:nvGrpSpPr>
          <p:cNvPr id="25" name="PA-17-17382-Geometric Chess pawn -378924">
            <a:extLst>
              <a:ext uri="{FF2B5EF4-FFF2-40B4-BE49-F238E27FC236}">
                <a16:creationId xmlns:a16="http://schemas.microsoft.com/office/drawing/2014/main" xmlns="" id="{29B9A260-3482-47FE-84CF-8AC035DC3C4A}"/>
              </a:ext>
            </a:extLst>
          </p:cNvPr>
          <p:cNvGrpSpPr>
            <a:grpSpLocks noChangeAspect="1"/>
          </p:cNvGrpSpPr>
          <p:nvPr>
            <p:custDataLst>
              <p:tags r:id="rId1"/>
            </p:custDataLst>
          </p:nvPr>
        </p:nvGrpSpPr>
        <p:grpSpPr>
          <a:xfrm>
            <a:off x="4331044" y="4611166"/>
            <a:ext cx="1046330" cy="1080000"/>
            <a:chOff x="12210764" y="12091988"/>
            <a:chExt cx="1485900" cy="1533715"/>
          </a:xfrm>
          <a:solidFill>
            <a:srgbClr val="573B1C"/>
          </a:solidFill>
        </p:grpSpPr>
        <p:sp>
          <p:nvSpPr>
            <p:cNvPr id="26" name="PA-任意多边形: 形状 1173">
              <a:extLst>
                <a:ext uri="{FF2B5EF4-FFF2-40B4-BE49-F238E27FC236}">
                  <a16:creationId xmlns:a16="http://schemas.microsoft.com/office/drawing/2014/main" xmlns="" id="{DEB17FC5-7148-4F84-B939-996643F67805}"/>
                </a:ext>
              </a:extLst>
            </p:cNvPr>
            <p:cNvSpPr/>
            <p:nvPr>
              <p:custDataLst>
                <p:tags r:id="rId26"/>
              </p:custDataLst>
            </p:nvPr>
          </p:nvSpPr>
          <p:spPr>
            <a:xfrm>
              <a:off x="12759315" y="12091988"/>
              <a:ext cx="387350" cy="387350"/>
            </a:xfrm>
            <a:custGeom>
              <a:avLst/>
              <a:gdLst>
                <a:gd name="connsiteX0" fmla="*/ 385680 w 387350"/>
                <a:gd name="connsiteY0" fmla="*/ 194634 h 387350"/>
                <a:gd name="connsiteX1" fmla="*/ 195243 w 387350"/>
                <a:gd name="connsiteY1" fmla="*/ 385096 h 387350"/>
                <a:gd name="connsiteX2" fmla="*/ 4763 w 387350"/>
                <a:gd name="connsiteY2" fmla="*/ 194634 h 387350"/>
                <a:gd name="connsiteX3" fmla="*/ 154000 w 387350"/>
                <a:gd name="connsiteY3" fmla="*/ 8941 h 387350"/>
                <a:gd name="connsiteX4" fmla="*/ 195237 w 387350"/>
                <a:gd name="connsiteY4" fmla="*/ 4763 h 387350"/>
                <a:gd name="connsiteX5" fmla="*/ 236455 w 387350"/>
                <a:gd name="connsiteY5" fmla="*/ 8941 h 387350"/>
                <a:gd name="connsiteX6" fmla="*/ 385680 w 387350"/>
                <a:gd name="connsiteY6" fmla="*/ 194634 h 38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7350" h="387350">
                  <a:moveTo>
                    <a:pt x="385680" y="194634"/>
                  </a:moveTo>
                  <a:cubicBezTo>
                    <a:pt x="385680" y="299682"/>
                    <a:pt x="300234" y="385096"/>
                    <a:pt x="195243" y="385096"/>
                  </a:cubicBezTo>
                  <a:cubicBezTo>
                    <a:pt x="90227" y="385096"/>
                    <a:pt x="4763" y="299682"/>
                    <a:pt x="4763" y="194634"/>
                  </a:cubicBezTo>
                  <a:cubicBezTo>
                    <a:pt x="4763" y="103829"/>
                    <a:pt x="68764" y="27870"/>
                    <a:pt x="154000" y="8941"/>
                  </a:cubicBezTo>
                  <a:cubicBezTo>
                    <a:pt x="167348" y="6248"/>
                    <a:pt x="181089" y="4763"/>
                    <a:pt x="195237" y="4763"/>
                  </a:cubicBezTo>
                  <a:cubicBezTo>
                    <a:pt x="209366" y="4763"/>
                    <a:pt x="223114" y="6248"/>
                    <a:pt x="236455" y="8941"/>
                  </a:cubicBezTo>
                  <a:cubicBezTo>
                    <a:pt x="321697" y="27832"/>
                    <a:pt x="385680" y="103829"/>
                    <a:pt x="385680" y="19463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7" name="PA-任意多边形: 形状 1174">
              <a:extLst>
                <a:ext uri="{FF2B5EF4-FFF2-40B4-BE49-F238E27FC236}">
                  <a16:creationId xmlns:a16="http://schemas.microsoft.com/office/drawing/2014/main" xmlns="" id="{B8E9610B-9CC9-416C-AE3C-A669EF73FE84}"/>
                </a:ext>
              </a:extLst>
            </p:cNvPr>
            <p:cNvSpPr/>
            <p:nvPr>
              <p:custDataLst>
                <p:tags r:id="rId27"/>
              </p:custDataLst>
            </p:nvPr>
          </p:nvSpPr>
          <p:spPr>
            <a:xfrm>
              <a:off x="12581319" y="12639865"/>
              <a:ext cx="742950" cy="704850"/>
            </a:xfrm>
            <a:custGeom>
              <a:avLst/>
              <a:gdLst>
                <a:gd name="connsiteX0" fmla="*/ 338442 w 742950"/>
                <a:gd name="connsiteY0" fmla="*/ 4763 h 704850"/>
                <a:gd name="connsiteX1" fmla="*/ 373272 w 742950"/>
                <a:gd name="connsiteY1" fmla="*/ 6534 h 704850"/>
                <a:gd name="connsiteX2" fmla="*/ 408051 w 742950"/>
                <a:gd name="connsiteY2" fmla="*/ 4763 h 704850"/>
                <a:gd name="connsiteX3" fmla="*/ 741750 w 742950"/>
                <a:gd name="connsiteY3" fmla="*/ 700399 h 704850"/>
                <a:gd name="connsiteX4" fmla="*/ 4763 w 742950"/>
                <a:gd name="connsiteY4" fmla="*/ 700399 h 704850"/>
                <a:gd name="connsiteX5" fmla="*/ 338442 w 742950"/>
                <a:gd name="connsiteY5" fmla="*/ 4763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704850">
                  <a:moveTo>
                    <a:pt x="338442" y="4763"/>
                  </a:moveTo>
                  <a:cubicBezTo>
                    <a:pt x="349879" y="5867"/>
                    <a:pt x="361550" y="6534"/>
                    <a:pt x="373272" y="6534"/>
                  </a:cubicBezTo>
                  <a:cubicBezTo>
                    <a:pt x="385020" y="6534"/>
                    <a:pt x="396570" y="5867"/>
                    <a:pt x="408051" y="4763"/>
                  </a:cubicBezTo>
                  <a:cubicBezTo>
                    <a:pt x="489096" y="250381"/>
                    <a:pt x="602799" y="530523"/>
                    <a:pt x="741750" y="700399"/>
                  </a:cubicBezTo>
                  <a:lnTo>
                    <a:pt x="4763" y="700399"/>
                  </a:lnTo>
                  <a:cubicBezTo>
                    <a:pt x="143802" y="530523"/>
                    <a:pt x="257410" y="250374"/>
                    <a:pt x="338442" y="476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8" name="PA-任意多边形: 形状 1175">
              <a:extLst>
                <a:ext uri="{FF2B5EF4-FFF2-40B4-BE49-F238E27FC236}">
                  <a16:creationId xmlns:a16="http://schemas.microsoft.com/office/drawing/2014/main" xmlns="" id="{66526D39-F6A0-4A53-8654-73E58C5BEE65}"/>
                </a:ext>
              </a:extLst>
            </p:cNvPr>
            <p:cNvSpPr/>
            <p:nvPr>
              <p:custDataLst>
                <p:tags r:id="rId28"/>
              </p:custDataLst>
            </p:nvPr>
          </p:nvSpPr>
          <p:spPr>
            <a:xfrm>
              <a:off x="12210764" y="13460603"/>
              <a:ext cx="1485900" cy="165100"/>
            </a:xfrm>
            <a:custGeom>
              <a:avLst/>
              <a:gdLst>
                <a:gd name="connsiteX0" fmla="*/ 1404690 w 1485900"/>
                <a:gd name="connsiteY0" fmla="*/ 161214 h 165100"/>
                <a:gd name="connsiteX1" fmla="*/ 82931 w 1485900"/>
                <a:gd name="connsiteY1" fmla="*/ 161214 h 165100"/>
                <a:gd name="connsiteX2" fmla="*/ 4763 w 1485900"/>
                <a:gd name="connsiteY2" fmla="*/ 82969 h 165100"/>
                <a:gd name="connsiteX3" fmla="*/ 82931 w 1485900"/>
                <a:gd name="connsiteY3" fmla="*/ 4763 h 165100"/>
                <a:gd name="connsiteX4" fmla="*/ 1404684 w 1485900"/>
                <a:gd name="connsiteY4" fmla="*/ 4763 h 165100"/>
                <a:gd name="connsiteX5" fmla="*/ 1482776 w 1485900"/>
                <a:gd name="connsiteY5" fmla="*/ 82969 h 165100"/>
                <a:gd name="connsiteX6" fmla="*/ 1404690 w 1485900"/>
                <a:gd name="connsiteY6" fmla="*/ 161214 h 165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5900" h="165100">
                  <a:moveTo>
                    <a:pt x="1404690" y="161214"/>
                  </a:moveTo>
                  <a:lnTo>
                    <a:pt x="82931" y="161214"/>
                  </a:lnTo>
                  <a:cubicBezTo>
                    <a:pt x="39821" y="161214"/>
                    <a:pt x="4763" y="126054"/>
                    <a:pt x="4763" y="82969"/>
                  </a:cubicBezTo>
                  <a:cubicBezTo>
                    <a:pt x="4763" y="39802"/>
                    <a:pt x="39783" y="4763"/>
                    <a:pt x="82931" y="4763"/>
                  </a:cubicBezTo>
                  <a:lnTo>
                    <a:pt x="1404684" y="4763"/>
                  </a:lnTo>
                  <a:cubicBezTo>
                    <a:pt x="1447768" y="4763"/>
                    <a:pt x="1482776" y="39808"/>
                    <a:pt x="1482776" y="82969"/>
                  </a:cubicBezTo>
                  <a:cubicBezTo>
                    <a:pt x="1482776" y="126054"/>
                    <a:pt x="1447775" y="161214"/>
                    <a:pt x="1404690" y="16121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9" name="PA-17-17382-Geometric Chess pawn -378924">
            <a:extLst>
              <a:ext uri="{FF2B5EF4-FFF2-40B4-BE49-F238E27FC236}">
                <a16:creationId xmlns:a16="http://schemas.microsoft.com/office/drawing/2014/main" xmlns="" id="{0A16828F-F9E1-482B-A64C-F0CE9425FBA8}"/>
              </a:ext>
            </a:extLst>
          </p:cNvPr>
          <p:cNvGrpSpPr>
            <a:grpSpLocks noChangeAspect="1"/>
          </p:cNvGrpSpPr>
          <p:nvPr>
            <p:custDataLst>
              <p:tags r:id="rId2"/>
            </p:custDataLst>
          </p:nvPr>
        </p:nvGrpSpPr>
        <p:grpSpPr>
          <a:xfrm>
            <a:off x="1810351" y="4977544"/>
            <a:ext cx="1046330" cy="1080000"/>
            <a:chOff x="12210764" y="12091988"/>
            <a:chExt cx="1485900" cy="1533715"/>
          </a:xfrm>
          <a:solidFill>
            <a:srgbClr val="CC5B7E"/>
          </a:solidFill>
        </p:grpSpPr>
        <p:sp>
          <p:nvSpPr>
            <p:cNvPr id="30" name="PA-任意多边形: 形状 1173">
              <a:extLst>
                <a:ext uri="{FF2B5EF4-FFF2-40B4-BE49-F238E27FC236}">
                  <a16:creationId xmlns:a16="http://schemas.microsoft.com/office/drawing/2014/main" xmlns="" id="{8E201516-8EF2-4438-8A76-A5C8BDCC7F73}"/>
                </a:ext>
              </a:extLst>
            </p:cNvPr>
            <p:cNvSpPr/>
            <p:nvPr>
              <p:custDataLst>
                <p:tags r:id="rId23"/>
              </p:custDataLst>
            </p:nvPr>
          </p:nvSpPr>
          <p:spPr>
            <a:xfrm>
              <a:off x="12759315" y="12091988"/>
              <a:ext cx="387350" cy="387350"/>
            </a:xfrm>
            <a:custGeom>
              <a:avLst/>
              <a:gdLst>
                <a:gd name="connsiteX0" fmla="*/ 385680 w 387350"/>
                <a:gd name="connsiteY0" fmla="*/ 194634 h 387350"/>
                <a:gd name="connsiteX1" fmla="*/ 195243 w 387350"/>
                <a:gd name="connsiteY1" fmla="*/ 385096 h 387350"/>
                <a:gd name="connsiteX2" fmla="*/ 4763 w 387350"/>
                <a:gd name="connsiteY2" fmla="*/ 194634 h 387350"/>
                <a:gd name="connsiteX3" fmla="*/ 154000 w 387350"/>
                <a:gd name="connsiteY3" fmla="*/ 8941 h 387350"/>
                <a:gd name="connsiteX4" fmla="*/ 195237 w 387350"/>
                <a:gd name="connsiteY4" fmla="*/ 4763 h 387350"/>
                <a:gd name="connsiteX5" fmla="*/ 236455 w 387350"/>
                <a:gd name="connsiteY5" fmla="*/ 8941 h 387350"/>
                <a:gd name="connsiteX6" fmla="*/ 385680 w 387350"/>
                <a:gd name="connsiteY6" fmla="*/ 194634 h 38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7350" h="387350">
                  <a:moveTo>
                    <a:pt x="385680" y="194634"/>
                  </a:moveTo>
                  <a:cubicBezTo>
                    <a:pt x="385680" y="299682"/>
                    <a:pt x="300234" y="385096"/>
                    <a:pt x="195243" y="385096"/>
                  </a:cubicBezTo>
                  <a:cubicBezTo>
                    <a:pt x="90227" y="385096"/>
                    <a:pt x="4763" y="299682"/>
                    <a:pt x="4763" y="194634"/>
                  </a:cubicBezTo>
                  <a:cubicBezTo>
                    <a:pt x="4763" y="103829"/>
                    <a:pt x="68764" y="27870"/>
                    <a:pt x="154000" y="8941"/>
                  </a:cubicBezTo>
                  <a:cubicBezTo>
                    <a:pt x="167348" y="6248"/>
                    <a:pt x="181089" y="4763"/>
                    <a:pt x="195237" y="4763"/>
                  </a:cubicBezTo>
                  <a:cubicBezTo>
                    <a:pt x="209366" y="4763"/>
                    <a:pt x="223114" y="6248"/>
                    <a:pt x="236455" y="8941"/>
                  </a:cubicBezTo>
                  <a:cubicBezTo>
                    <a:pt x="321697" y="27832"/>
                    <a:pt x="385680" y="103829"/>
                    <a:pt x="385680" y="19463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PA-任意多边形: 形状 1174">
              <a:extLst>
                <a:ext uri="{FF2B5EF4-FFF2-40B4-BE49-F238E27FC236}">
                  <a16:creationId xmlns:a16="http://schemas.microsoft.com/office/drawing/2014/main" xmlns="" id="{5FB343F6-DD52-43B6-BEC7-EA4F549B262E}"/>
                </a:ext>
              </a:extLst>
            </p:cNvPr>
            <p:cNvSpPr/>
            <p:nvPr>
              <p:custDataLst>
                <p:tags r:id="rId24"/>
              </p:custDataLst>
            </p:nvPr>
          </p:nvSpPr>
          <p:spPr>
            <a:xfrm>
              <a:off x="12581319" y="12639865"/>
              <a:ext cx="742950" cy="704850"/>
            </a:xfrm>
            <a:custGeom>
              <a:avLst/>
              <a:gdLst>
                <a:gd name="connsiteX0" fmla="*/ 338442 w 742950"/>
                <a:gd name="connsiteY0" fmla="*/ 4763 h 704850"/>
                <a:gd name="connsiteX1" fmla="*/ 373272 w 742950"/>
                <a:gd name="connsiteY1" fmla="*/ 6534 h 704850"/>
                <a:gd name="connsiteX2" fmla="*/ 408051 w 742950"/>
                <a:gd name="connsiteY2" fmla="*/ 4763 h 704850"/>
                <a:gd name="connsiteX3" fmla="*/ 741750 w 742950"/>
                <a:gd name="connsiteY3" fmla="*/ 700399 h 704850"/>
                <a:gd name="connsiteX4" fmla="*/ 4763 w 742950"/>
                <a:gd name="connsiteY4" fmla="*/ 700399 h 704850"/>
                <a:gd name="connsiteX5" fmla="*/ 338442 w 742950"/>
                <a:gd name="connsiteY5" fmla="*/ 4763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704850">
                  <a:moveTo>
                    <a:pt x="338442" y="4763"/>
                  </a:moveTo>
                  <a:cubicBezTo>
                    <a:pt x="349879" y="5867"/>
                    <a:pt x="361550" y="6534"/>
                    <a:pt x="373272" y="6534"/>
                  </a:cubicBezTo>
                  <a:cubicBezTo>
                    <a:pt x="385020" y="6534"/>
                    <a:pt x="396570" y="5867"/>
                    <a:pt x="408051" y="4763"/>
                  </a:cubicBezTo>
                  <a:cubicBezTo>
                    <a:pt x="489096" y="250381"/>
                    <a:pt x="602799" y="530523"/>
                    <a:pt x="741750" y="700399"/>
                  </a:cubicBezTo>
                  <a:lnTo>
                    <a:pt x="4763" y="700399"/>
                  </a:lnTo>
                  <a:cubicBezTo>
                    <a:pt x="143802" y="530523"/>
                    <a:pt x="257410" y="250374"/>
                    <a:pt x="338442" y="476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PA-任意多边形: 形状 1175">
              <a:extLst>
                <a:ext uri="{FF2B5EF4-FFF2-40B4-BE49-F238E27FC236}">
                  <a16:creationId xmlns:a16="http://schemas.microsoft.com/office/drawing/2014/main" xmlns="" id="{B23F83A2-01DE-4B20-9FA1-3DE4B1551E45}"/>
                </a:ext>
              </a:extLst>
            </p:cNvPr>
            <p:cNvSpPr/>
            <p:nvPr>
              <p:custDataLst>
                <p:tags r:id="rId25"/>
              </p:custDataLst>
            </p:nvPr>
          </p:nvSpPr>
          <p:spPr>
            <a:xfrm>
              <a:off x="12210764" y="13460603"/>
              <a:ext cx="1485900" cy="165100"/>
            </a:xfrm>
            <a:custGeom>
              <a:avLst/>
              <a:gdLst>
                <a:gd name="connsiteX0" fmla="*/ 1404690 w 1485900"/>
                <a:gd name="connsiteY0" fmla="*/ 161214 h 165100"/>
                <a:gd name="connsiteX1" fmla="*/ 82931 w 1485900"/>
                <a:gd name="connsiteY1" fmla="*/ 161214 h 165100"/>
                <a:gd name="connsiteX2" fmla="*/ 4763 w 1485900"/>
                <a:gd name="connsiteY2" fmla="*/ 82969 h 165100"/>
                <a:gd name="connsiteX3" fmla="*/ 82931 w 1485900"/>
                <a:gd name="connsiteY3" fmla="*/ 4763 h 165100"/>
                <a:gd name="connsiteX4" fmla="*/ 1404684 w 1485900"/>
                <a:gd name="connsiteY4" fmla="*/ 4763 h 165100"/>
                <a:gd name="connsiteX5" fmla="*/ 1482776 w 1485900"/>
                <a:gd name="connsiteY5" fmla="*/ 82969 h 165100"/>
                <a:gd name="connsiteX6" fmla="*/ 1404690 w 1485900"/>
                <a:gd name="connsiteY6" fmla="*/ 161214 h 165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5900" h="165100">
                  <a:moveTo>
                    <a:pt x="1404690" y="161214"/>
                  </a:moveTo>
                  <a:lnTo>
                    <a:pt x="82931" y="161214"/>
                  </a:lnTo>
                  <a:cubicBezTo>
                    <a:pt x="39821" y="161214"/>
                    <a:pt x="4763" y="126054"/>
                    <a:pt x="4763" y="82969"/>
                  </a:cubicBezTo>
                  <a:cubicBezTo>
                    <a:pt x="4763" y="39802"/>
                    <a:pt x="39783" y="4763"/>
                    <a:pt x="82931" y="4763"/>
                  </a:cubicBezTo>
                  <a:lnTo>
                    <a:pt x="1404684" y="4763"/>
                  </a:lnTo>
                  <a:cubicBezTo>
                    <a:pt x="1447768" y="4763"/>
                    <a:pt x="1482776" y="39808"/>
                    <a:pt x="1482776" y="82969"/>
                  </a:cubicBezTo>
                  <a:cubicBezTo>
                    <a:pt x="1482776" y="126054"/>
                    <a:pt x="1447775" y="161214"/>
                    <a:pt x="1404690" y="16121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3" name="PA-17-17382-Geometric Chess pawn -378924">
            <a:extLst>
              <a:ext uri="{FF2B5EF4-FFF2-40B4-BE49-F238E27FC236}">
                <a16:creationId xmlns:a16="http://schemas.microsoft.com/office/drawing/2014/main" xmlns="" id="{3E3276E2-526C-4F41-A6EF-7E6A6A773070}"/>
              </a:ext>
            </a:extLst>
          </p:cNvPr>
          <p:cNvGrpSpPr>
            <a:grpSpLocks noChangeAspect="1"/>
          </p:cNvGrpSpPr>
          <p:nvPr>
            <p:custDataLst>
              <p:tags r:id="rId3"/>
            </p:custDataLst>
          </p:nvPr>
        </p:nvGrpSpPr>
        <p:grpSpPr>
          <a:xfrm>
            <a:off x="6844680" y="4184827"/>
            <a:ext cx="1046330" cy="1080000"/>
            <a:chOff x="12210764" y="12091988"/>
            <a:chExt cx="1485900" cy="1533715"/>
          </a:xfrm>
          <a:solidFill>
            <a:srgbClr val="CC5B7E"/>
          </a:solidFill>
        </p:grpSpPr>
        <p:sp>
          <p:nvSpPr>
            <p:cNvPr id="34" name="PA-任意多边形: 形状 1173">
              <a:extLst>
                <a:ext uri="{FF2B5EF4-FFF2-40B4-BE49-F238E27FC236}">
                  <a16:creationId xmlns:a16="http://schemas.microsoft.com/office/drawing/2014/main" xmlns="" id="{8C72401B-3809-4920-9DFB-AC828EC157A8}"/>
                </a:ext>
              </a:extLst>
            </p:cNvPr>
            <p:cNvSpPr/>
            <p:nvPr>
              <p:custDataLst>
                <p:tags r:id="rId20"/>
              </p:custDataLst>
            </p:nvPr>
          </p:nvSpPr>
          <p:spPr>
            <a:xfrm>
              <a:off x="12759315" y="12091988"/>
              <a:ext cx="387350" cy="387350"/>
            </a:xfrm>
            <a:custGeom>
              <a:avLst/>
              <a:gdLst>
                <a:gd name="connsiteX0" fmla="*/ 385680 w 387350"/>
                <a:gd name="connsiteY0" fmla="*/ 194634 h 387350"/>
                <a:gd name="connsiteX1" fmla="*/ 195243 w 387350"/>
                <a:gd name="connsiteY1" fmla="*/ 385096 h 387350"/>
                <a:gd name="connsiteX2" fmla="*/ 4763 w 387350"/>
                <a:gd name="connsiteY2" fmla="*/ 194634 h 387350"/>
                <a:gd name="connsiteX3" fmla="*/ 154000 w 387350"/>
                <a:gd name="connsiteY3" fmla="*/ 8941 h 387350"/>
                <a:gd name="connsiteX4" fmla="*/ 195237 w 387350"/>
                <a:gd name="connsiteY4" fmla="*/ 4763 h 387350"/>
                <a:gd name="connsiteX5" fmla="*/ 236455 w 387350"/>
                <a:gd name="connsiteY5" fmla="*/ 8941 h 387350"/>
                <a:gd name="connsiteX6" fmla="*/ 385680 w 387350"/>
                <a:gd name="connsiteY6" fmla="*/ 194634 h 38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7350" h="387350">
                  <a:moveTo>
                    <a:pt x="385680" y="194634"/>
                  </a:moveTo>
                  <a:cubicBezTo>
                    <a:pt x="385680" y="299682"/>
                    <a:pt x="300234" y="385096"/>
                    <a:pt x="195243" y="385096"/>
                  </a:cubicBezTo>
                  <a:cubicBezTo>
                    <a:pt x="90227" y="385096"/>
                    <a:pt x="4763" y="299682"/>
                    <a:pt x="4763" y="194634"/>
                  </a:cubicBezTo>
                  <a:cubicBezTo>
                    <a:pt x="4763" y="103829"/>
                    <a:pt x="68764" y="27870"/>
                    <a:pt x="154000" y="8941"/>
                  </a:cubicBezTo>
                  <a:cubicBezTo>
                    <a:pt x="167348" y="6248"/>
                    <a:pt x="181089" y="4763"/>
                    <a:pt x="195237" y="4763"/>
                  </a:cubicBezTo>
                  <a:cubicBezTo>
                    <a:pt x="209366" y="4763"/>
                    <a:pt x="223114" y="6248"/>
                    <a:pt x="236455" y="8941"/>
                  </a:cubicBezTo>
                  <a:cubicBezTo>
                    <a:pt x="321697" y="27832"/>
                    <a:pt x="385680" y="103829"/>
                    <a:pt x="385680" y="19463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PA-任意多边形: 形状 1174">
              <a:extLst>
                <a:ext uri="{FF2B5EF4-FFF2-40B4-BE49-F238E27FC236}">
                  <a16:creationId xmlns:a16="http://schemas.microsoft.com/office/drawing/2014/main" xmlns="" id="{485A0344-F276-4618-97A7-28CA817C718A}"/>
                </a:ext>
              </a:extLst>
            </p:cNvPr>
            <p:cNvSpPr/>
            <p:nvPr>
              <p:custDataLst>
                <p:tags r:id="rId21"/>
              </p:custDataLst>
            </p:nvPr>
          </p:nvSpPr>
          <p:spPr>
            <a:xfrm>
              <a:off x="12581319" y="12639865"/>
              <a:ext cx="742950" cy="704850"/>
            </a:xfrm>
            <a:custGeom>
              <a:avLst/>
              <a:gdLst>
                <a:gd name="connsiteX0" fmla="*/ 338442 w 742950"/>
                <a:gd name="connsiteY0" fmla="*/ 4763 h 704850"/>
                <a:gd name="connsiteX1" fmla="*/ 373272 w 742950"/>
                <a:gd name="connsiteY1" fmla="*/ 6534 h 704850"/>
                <a:gd name="connsiteX2" fmla="*/ 408051 w 742950"/>
                <a:gd name="connsiteY2" fmla="*/ 4763 h 704850"/>
                <a:gd name="connsiteX3" fmla="*/ 741750 w 742950"/>
                <a:gd name="connsiteY3" fmla="*/ 700399 h 704850"/>
                <a:gd name="connsiteX4" fmla="*/ 4763 w 742950"/>
                <a:gd name="connsiteY4" fmla="*/ 700399 h 704850"/>
                <a:gd name="connsiteX5" fmla="*/ 338442 w 742950"/>
                <a:gd name="connsiteY5" fmla="*/ 4763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704850">
                  <a:moveTo>
                    <a:pt x="338442" y="4763"/>
                  </a:moveTo>
                  <a:cubicBezTo>
                    <a:pt x="349879" y="5867"/>
                    <a:pt x="361550" y="6534"/>
                    <a:pt x="373272" y="6534"/>
                  </a:cubicBezTo>
                  <a:cubicBezTo>
                    <a:pt x="385020" y="6534"/>
                    <a:pt x="396570" y="5867"/>
                    <a:pt x="408051" y="4763"/>
                  </a:cubicBezTo>
                  <a:cubicBezTo>
                    <a:pt x="489096" y="250381"/>
                    <a:pt x="602799" y="530523"/>
                    <a:pt x="741750" y="700399"/>
                  </a:cubicBezTo>
                  <a:lnTo>
                    <a:pt x="4763" y="700399"/>
                  </a:lnTo>
                  <a:cubicBezTo>
                    <a:pt x="143802" y="530523"/>
                    <a:pt x="257410" y="250374"/>
                    <a:pt x="338442" y="476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PA-任意多边形: 形状 1175">
              <a:extLst>
                <a:ext uri="{FF2B5EF4-FFF2-40B4-BE49-F238E27FC236}">
                  <a16:creationId xmlns:a16="http://schemas.microsoft.com/office/drawing/2014/main" xmlns="" id="{07E22047-FC98-4E8F-9ED6-5368D7F67C41}"/>
                </a:ext>
              </a:extLst>
            </p:cNvPr>
            <p:cNvSpPr/>
            <p:nvPr>
              <p:custDataLst>
                <p:tags r:id="rId22"/>
              </p:custDataLst>
            </p:nvPr>
          </p:nvSpPr>
          <p:spPr>
            <a:xfrm>
              <a:off x="12210764" y="13460603"/>
              <a:ext cx="1485900" cy="165100"/>
            </a:xfrm>
            <a:custGeom>
              <a:avLst/>
              <a:gdLst>
                <a:gd name="connsiteX0" fmla="*/ 1404690 w 1485900"/>
                <a:gd name="connsiteY0" fmla="*/ 161214 h 165100"/>
                <a:gd name="connsiteX1" fmla="*/ 82931 w 1485900"/>
                <a:gd name="connsiteY1" fmla="*/ 161214 h 165100"/>
                <a:gd name="connsiteX2" fmla="*/ 4763 w 1485900"/>
                <a:gd name="connsiteY2" fmla="*/ 82969 h 165100"/>
                <a:gd name="connsiteX3" fmla="*/ 82931 w 1485900"/>
                <a:gd name="connsiteY3" fmla="*/ 4763 h 165100"/>
                <a:gd name="connsiteX4" fmla="*/ 1404684 w 1485900"/>
                <a:gd name="connsiteY4" fmla="*/ 4763 h 165100"/>
                <a:gd name="connsiteX5" fmla="*/ 1482776 w 1485900"/>
                <a:gd name="connsiteY5" fmla="*/ 82969 h 165100"/>
                <a:gd name="connsiteX6" fmla="*/ 1404690 w 1485900"/>
                <a:gd name="connsiteY6" fmla="*/ 161214 h 165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5900" h="165100">
                  <a:moveTo>
                    <a:pt x="1404690" y="161214"/>
                  </a:moveTo>
                  <a:lnTo>
                    <a:pt x="82931" y="161214"/>
                  </a:lnTo>
                  <a:cubicBezTo>
                    <a:pt x="39821" y="161214"/>
                    <a:pt x="4763" y="126054"/>
                    <a:pt x="4763" y="82969"/>
                  </a:cubicBezTo>
                  <a:cubicBezTo>
                    <a:pt x="4763" y="39802"/>
                    <a:pt x="39783" y="4763"/>
                    <a:pt x="82931" y="4763"/>
                  </a:cubicBezTo>
                  <a:lnTo>
                    <a:pt x="1404684" y="4763"/>
                  </a:lnTo>
                  <a:cubicBezTo>
                    <a:pt x="1447768" y="4763"/>
                    <a:pt x="1482776" y="39808"/>
                    <a:pt x="1482776" y="82969"/>
                  </a:cubicBezTo>
                  <a:cubicBezTo>
                    <a:pt x="1482776" y="126054"/>
                    <a:pt x="1447775" y="161214"/>
                    <a:pt x="1404690" y="16121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PA-17-17382-Geometric Chess pawn -378924">
            <a:extLst>
              <a:ext uri="{FF2B5EF4-FFF2-40B4-BE49-F238E27FC236}">
                <a16:creationId xmlns:a16="http://schemas.microsoft.com/office/drawing/2014/main" xmlns="" id="{A6A29E63-FBD9-49CC-AFC0-C16437D8934E}"/>
              </a:ext>
            </a:extLst>
          </p:cNvPr>
          <p:cNvGrpSpPr>
            <a:grpSpLocks noChangeAspect="1"/>
          </p:cNvGrpSpPr>
          <p:nvPr>
            <p:custDataLst>
              <p:tags r:id="rId4"/>
            </p:custDataLst>
          </p:nvPr>
        </p:nvGrpSpPr>
        <p:grpSpPr>
          <a:xfrm>
            <a:off x="9381462" y="3793217"/>
            <a:ext cx="1046330" cy="1080000"/>
            <a:chOff x="12210764" y="12091988"/>
            <a:chExt cx="1485900" cy="1533715"/>
          </a:xfrm>
          <a:solidFill>
            <a:srgbClr val="573B1C"/>
          </a:solidFill>
        </p:grpSpPr>
        <p:sp>
          <p:nvSpPr>
            <p:cNvPr id="38" name="PA-任意多边形: 形状 1173">
              <a:extLst>
                <a:ext uri="{FF2B5EF4-FFF2-40B4-BE49-F238E27FC236}">
                  <a16:creationId xmlns:a16="http://schemas.microsoft.com/office/drawing/2014/main" xmlns="" id="{BBFBAC57-CDDB-433D-9A06-1ABD59C5D4DB}"/>
                </a:ext>
              </a:extLst>
            </p:cNvPr>
            <p:cNvSpPr/>
            <p:nvPr>
              <p:custDataLst>
                <p:tags r:id="rId17"/>
              </p:custDataLst>
            </p:nvPr>
          </p:nvSpPr>
          <p:spPr>
            <a:xfrm>
              <a:off x="12759315" y="12091988"/>
              <a:ext cx="387350" cy="387350"/>
            </a:xfrm>
            <a:custGeom>
              <a:avLst/>
              <a:gdLst>
                <a:gd name="connsiteX0" fmla="*/ 385680 w 387350"/>
                <a:gd name="connsiteY0" fmla="*/ 194634 h 387350"/>
                <a:gd name="connsiteX1" fmla="*/ 195243 w 387350"/>
                <a:gd name="connsiteY1" fmla="*/ 385096 h 387350"/>
                <a:gd name="connsiteX2" fmla="*/ 4763 w 387350"/>
                <a:gd name="connsiteY2" fmla="*/ 194634 h 387350"/>
                <a:gd name="connsiteX3" fmla="*/ 154000 w 387350"/>
                <a:gd name="connsiteY3" fmla="*/ 8941 h 387350"/>
                <a:gd name="connsiteX4" fmla="*/ 195237 w 387350"/>
                <a:gd name="connsiteY4" fmla="*/ 4763 h 387350"/>
                <a:gd name="connsiteX5" fmla="*/ 236455 w 387350"/>
                <a:gd name="connsiteY5" fmla="*/ 8941 h 387350"/>
                <a:gd name="connsiteX6" fmla="*/ 385680 w 387350"/>
                <a:gd name="connsiteY6" fmla="*/ 194634 h 38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7350" h="387350">
                  <a:moveTo>
                    <a:pt x="385680" y="194634"/>
                  </a:moveTo>
                  <a:cubicBezTo>
                    <a:pt x="385680" y="299682"/>
                    <a:pt x="300234" y="385096"/>
                    <a:pt x="195243" y="385096"/>
                  </a:cubicBezTo>
                  <a:cubicBezTo>
                    <a:pt x="90227" y="385096"/>
                    <a:pt x="4763" y="299682"/>
                    <a:pt x="4763" y="194634"/>
                  </a:cubicBezTo>
                  <a:cubicBezTo>
                    <a:pt x="4763" y="103829"/>
                    <a:pt x="68764" y="27870"/>
                    <a:pt x="154000" y="8941"/>
                  </a:cubicBezTo>
                  <a:cubicBezTo>
                    <a:pt x="167348" y="6248"/>
                    <a:pt x="181089" y="4763"/>
                    <a:pt x="195237" y="4763"/>
                  </a:cubicBezTo>
                  <a:cubicBezTo>
                    <a:pt x="209366" y="4763"/>
                    <a:pt x="223114" y="6248"/>
                    <a:pt x="236455" y="8941"/>
                  </a:cubicBezTo>
                  <a:cubicBezTo>
                    <a:pt x="321697" y="27832"/>
                    <a:pt x="385680" y="103829"/>
                    <a:pt x="385680" y="19463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形状 1174">
              <a:extLst>
                <a:ext uri="{FF2B5EF4-FFF2-40B4-BE49-F238E27FC236}">
                  <a16:creationId xmlns:a16="http://schemas.microsoft.com/office/drawing/2014/main" xmlns="" id="{1E3F5521-5CD0-4C98-8FBD-B15DBBB721F8}"/>
                </a:ext>
              </a:extLst>
            </p:cNvPr>
            <p:cNvSpPr/>
            <p:nvPr>
              <p:custDataLst>
                <p:tags r:id="rId18"/>
              </p:custDataLst>
            </p:nvPr>
          </p:nvSpPr>
          <p:spPr>
            <a:xfrm>
              <a:off x="12581319" y="12639865"/>
              <a:ext cx="742950" cy="704850"/>
            </a:xfrm>
            <a:custGeom>
              <a:avLst/>
              <a:gdLst>
                <a:gd name="connsiteX0" fmla="*/ 338442 w 742950"/>
                <a:gd name="connsiteY0" fmla="*/ 4763 h 704850"/>
                <a:gd name="connsiteX1" fmla="*/ 373272 w 742950"/>
                <a:gd name="connsiteY1" fmla="*/ 6534 h 704850"/>
                <a:gd name="connsiteX2" fmla="*/ 408051 w 742950"/>
                <a:gd name="connsiteY2" fmla="*/ 4763 h 704850"/>
                <a:gd name="connsiteX3" fmla="*/ 741750 w 742950"/>
                <a:gd name="connsiteY3" fmla="*/ 700399 h 704850"/>
                <a:gd name="connsiteX4" fmla="*/ 4763 w 742950"/>
                <a:gd name="connsiteY4" fmla="*/ 700399 h 704850"/>
                <a:gd name="connsiteX5" fmla="*/ 338442 w 742950"/>
                <a:gd name="connsiteY5" fmla="*/ 4763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704850">
                  <a:moveTo>
                    <a:pt x="338442" y="4763"/>
                  </a:moveTo>
                  <a:cubicBezTo>
                    <a:pt x="349879" y="5867"/>
                    <a:pt x="361550" y="6534"/>
                    <a:pt x="373272" y="6534"/>
                  </a:cubicBezTo>
                  <a:cubicBezTo>
                    <a:pt x="385020" y="6534"/>
                    <a:pt x="396570" y="5867"/>
                    <a:pt x="408051" y="4763"/>
                  </a:cubicBezTo>
                  <a:cubicBezTo>
                    <a:pt x="489096" y="250381"/>
                    <a:pt x="602799" y="530523"/>
                    <a:pt x="741750" y="700399"/>
                  </a:cubicBezTo>
                  <a:lnTo>
                    <a:pt x="4763" y="700399"/>
                  </a:lnTo>
                  <a:cubicBezTo>
                    <a:pt x="143802" y="530523"/>
                    <a:pt x="257410" y="250374"/>
                    <a:pt x="338442" y="476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0" name="PA-任意多边形: 形状 1175">
              <a:extLst>
                <a:ext uri="{FF2B5EF4-FFF2-40B4-BE49-F238E27FC236}">
                  <a16:creationId xmlns:a16="http://schemas.microsoft.com/office/drawing/2014/main" xmlns="" id="{4F415C28-6366-41C2-A1EB-1BDD83159A8B}"/>
                </a:ext>
              </a:extLst>
            </p:cNvPr>
            <p:cNvSpPr/>
            <p:nvPr>
              <p:custDataLst>
                <p:tags r:id="rId19"/>
              </p:custDataLst>
            </p:nvPr>
          </p:nvSpPr>
          <p:spPr>
            <a:xfrm>
              <a:off x="12210764" y="13460603"/>
              <a:ext cx="1485900" cy="165100"/>
            </a:xfrm>
            <a:custGeom>
              <a:avLst/>
              <a:gdLst>
                <a:gd name="connsiteX0" fmla="*/ 1404690 w 1485900"/>
                <a:gd name="connsiteY0" fmla="*/ 161214 h 165100"/>
                <a:gd name="connsiteX1" fmla="*/ 82931 w 1485900"/>
                <a:gd name="connsiteY1" fmla="*/ 161214 h 165100"/>
                <a:gd name="connsiteX2" fmla="*/ 4763 w 1485900"/>
                <a:gd name="connsiteY2" fmla="*/ 82969 h 165100"/>
                <a:gd name="connsiteX3" fmla="*/ 82931 w 1485900"/>
                <a:gd name="connsiteY3" fmla="*/ 4763 h 165100"/>
                <a:gd name="connsiteX4" fmla="*/ 1404684 w 1485900"/>
                <a:gd name="connsiteY4" fmla="*/ 4763 h 165100"/>
                <a:gd name="connsiteX5" fmla="*/ 1482776 w 1485900"/>
                <a:gd name="connsiteY5" fmla="*/ 82969 h 165100"/>
                <a:gd name="connsiteX6" fmla="*/ 1404690 w 1485900"/>
                <a:gd name="connsiteY6" fmla="*/ 161214 h 165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5900" h="165100">
                  <a:moveTo>
                    <a:pt x="1404690" y="161214"/>
                  </a:moveTo>
                  <a:lnTo>
                    <a:pt x="82931" y="161214"/>
                  </a:lnTo>
                  <a:cubicBezTo>
                    <a:pt x="39821" y="161214"/>
                    <a:pt x="4763" y="126054"/>
                    <a:pt x="4763" y="82969"/>
                  </a:cubicBezTo>
                  <a:cubicBezTo>
                    <a:pt x="4763" y="39802"/>
                    <a:pt x="39783" y="4763"/>
                    <a:pt x="82931" y="4763"/>
                  </a:cubicBezTo>
                  <a:lnTo>
                    <a:pt x="1404684" y="4763"/>
                  </a:lnTo>
                  <a:cubicBezTo>
                    <a:pt x="1447768" y="4763"/>
                    <a:pt x="1482776" y="39808"/>
                    <a:pt x="1482776" y="82969"/>
                  </a:cubicBezTo>
                  <a:cubicBezTo>
                    <a:pt x="1482776" y="126054"/>
                    <a:pt x="1447775" y="161214"/>
                    <a:pt x="1404690" y="16121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50" name="PA-37-37782-Parkour silhouette of extreme sport-415831">
            <a:extLst>
              <a:ext uri="{FF2B5EF4-FFF2-40B4-BE49-F238E27FC236}">
                <a16:creationId xmlns:a16="http://schemas.microsoft.com/office/drawing/2014/main" xmlns="" id="{A765F47E-B182-4579-AAC1-B3692CF49ECD}"/>
              </a:ext>
            </a:extLst>
          </p:cNvPr>
          <p:cNvGrpSpPr>
            <a:grpSpLocks noChangeAspect="1"/>
          </p:cNvGrpSpPr>
          <p:nvPr>
            <p:custDataLst>
              <p:tags r:id="rId5"/>
            </p:custDataLst>
          </p:nvPr>
        </p:nvGrpSpPr>
        <p:grpSpPr>
          <a:xfrm>
            <a:off x="3255393" y="5265827"/>
            <a:ext cx="319526" cy="432000"/>
            <a:chOff x="1720712" y="24096076"/>
            <a:chExt cx="1128750" cy="1526073"/>
          </a:xfrm>
          <a:solidFill>
            <a:srgbClr val="CC5B7E"/>
          </a:solidFill>
        </p:grpSpPr>
        <p:sp>
          <p:nvSpPr>
            <p:cNvPr id="52" name="PA-任意多边形: 形状 1545">
              <a:extLst>
                <a:ext uri="{FF2B5EF4-FFF2-40B4-BE49-F238E27FC236}">
                  <a16:creationId xmlns:a16="http://schemas.microsoft.com/office/drawing/2014/main" xmlns="" id="{7E86D6A3-673B-4432-A891-237EF48B2370}"/>
                </a:ext>
              </a:extLst>
            </p:cNvPr>
            <p:cNvSpPr/>
            <p:nvPr>
              <p:custDataLst>
                <p:tags r:id="rId14"/>
              </p:custDataLst>
            </p:nvPr>
          </p:nvSpPr>
          <p:spPr>
            <a:xfrm>
              <a:off x="2497639" y="24177915"/>
              <a:ext cx="333194" cy="333194"/>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193" h="333193">
                  <a:moveTo>
                    <a:pt x="332591" y="167382"/>
                  </a:moveTo>
                  <a:cubicBezTo>
                    <a:pt x="332591" y="258625"/>
                    <a:pt x="258625" y="332591"/>
                    <a:pt x="167382" y="332591"/>
                  </a:cubicBezTo>
                  <a:cubicBezTo>
                    <a:pt x="76140" y="332591"/>
                    <a:pt x="2173" y="258625"/>
                    <a:pt x="2173" y="167382"/>
                  </a:cubicBezTo>
                  <a:cubicBezTo>
                    <a:pt x="2173" y="76140"/>
                    <a:pt x="76140" y="2173"/>
                    <a:pt x="167382" y="2173"/>
                  </a:cubicBezTo>
                  <a:cubicBezTo>
                    <a:pt x="258625" y="2173"/>
                    <a:pt x="332591" y="76140"/>
                    <a:pt x="332591" y="167382"/>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3" name="PA-任意多边形: 形状 1546">
              <a:extLst>
                <a:ext uri="{FF2B5EF4-FFF2-40B4-BE49-F238E27FC236}">
                  <a16:creationId xmlns:a16="http://schemas.microsoft.com/office/drawing/2014/main" xmlns="" id="{A6ECCDED-CBAB-485B-9828-6661CE288111}"/>
                </a:ext>
              </a:extLst>
            </p:cNvPr>
            <p:cNvSpPr/>
            <p:nvPr>
              <p:custDataLst>
                <p:tags r:id="rId15"/>
              </p:custDataLst>
            </p:nvPr>
          </p:nvSpPr>
          <p:spPr>
            <a:xfrm>
              <a:off x="1884648" y="24096076"/>
              <a:ext cx="964814" cy="1503719"/>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 name="connsiteX9" fmla="*/ 57050 w 205382"/>
                <a:gd name="connsiteY9" fmla="*/ 57050 w 205382"/>
                <a:gd name="connsiteX10" fmla="*/ 57050 w 205382"/>
                <a:gd name="connsiteY10" fmla="*/ 57050 w 205382"/>
                <a:gd name="connsiteX11" fmla="*/ 57050 w 205382"/>
                <a:gd name="connsiteY11" fmla="*/ 57050 w 205382"/>
                <a:gd name="connsiteX12" fmla="*/ 57050 w 205382"/>
                <a:gd name="connsiteY12" fmla="*/ 57050 w 205382"/>
                <a:gd name="connsiteX13" fmla="*/ 57050 w 205382"/>
                <a:gd name="connsiteY13" fmla="*/ 57050 w 205382"/>
                <a:gd name="connsiteX14" fmla="*/ 57050 w 205382"/>
                <a:gd name="connsiteY14" fmla="*/ 57050 w 205382"/>
                <a:gd name="connsiteX15" fmla="*/ 57050 w 205382"/>
                <a:gd name="connsiteY15" fmla="*/ 57050 w 205382"/>
                <a:gd name="connsiteX16" fmla="*/ 57050 w 205382"/>
                <a:gd name="connsiteY16" fmla="*/ 57050 w 205382"/>
                <a:gd name="connsiteX17" fmla="*/ 57050 w 205382"/>
                <a:gd name="connsiteY17" fmla="*/ 57050 w 205382"/>
                <a:gd name="connsiteX18" fmla="*/ 57050 w 205382"/>
                <a:gd name="connsiteY18" fmla="*/ 57050 w 205382"/>
                <a:gd name="connsiteX19" fmla="*/ 57050 w 205382"/>
                <a:gd name="connsiteY19" fmla="*/ 57050 w 205382"/>
                <a:gd name="connsiteX20" fmla="*/ 57050 w 205382"/>
                <a:gd name="connsiteY20"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64813" h="1503718">
                  <a:moveTo>
                    <a:pt x="474886" y="1485037"/>
                  </a:moveTo>
                  <a:cubicBezTo>
                    <a:pt x="492288" y="1497948"/>
                    <a:pt x="512540" y="1504157"/>
                    <a:pt x="532653" y="1504157"/>
                  </a:cubicBezTo>
                  <a:cubicBezTo>
                    <a:pt x="562270" y="1504157"/>
                    <a:pt x="591527" y="1490635"/>
                    <a:pt x="610563" y="1465037"/>
                  </a:cubicBezTo>
                  <a:lnTo>
                    <a:pt x="944861" y="1015176"/>
                  </a:lnTo>
                  <a:cubicBezTo>
                    <a:pt x="964838" y="988274"/>
                    <a:pt x="969549" y="952976"/>
                    <a:pt x="957244" y="921780"/>
                  </a:cubicBezTo>
                  <a:cubicBezTo>
                    <a:pt x="944971" y="890611"/>
                    <a:pt x="917431" y="868003"/>
                    <a:pt x="884463" y="861962"/>
                  </a:cubicBezTo>
                  <a:lnTo>
                    <a:pt x="690634" y="826472"/>
                  </a:lnTo>
                  <a:lnTo>
                    <a:pt x="776548" y="624250"/>
                  </a:lnTo>
                  <a:cubicBezTo>
                    <a:pt x="777739" y="622920"/>
                    <a:pt x="779150" y="621894"/>
                    <a:pt x="780260" y="620480"/>
                  </a:cubicBezTo>
                  <a:cubicBezTo>
                    <a:pt x="803699" y="590252"/>
                    <a:pt x="798157" y="546726"/>
                    <a:pt x="767929" y="523315"/>
                  </a:cubicBezTo>
                  <a:lnTo>
                    <a:pt x="113881" y="16686"/>
                  </a:lnTo>
                  <a:cubicBezTo>
                    <a:pt x="83543" y="-6753"/>
                    <a:pt x="40129" y="-1210"/>
                    <a:pt x="16689" y="29044"/>
                  </a:cubicBezTo>
                  <a:cubicBezTo>
                    <a:pt x="-6750" y="59298"/>
                    <a:pt x="-1210" y="102798"/>
                    <a:pt x="29018" y="126209"/>
                  </a:cubicBezTo>
                  <a:lnTo>
                    <a:pt x="447625" y="450421"/>
                  </a:lnTo>
                  <a:lnTo>
                    <a:pt x="280892" y="838192"/>
                  </a:lnTo>
                  <a:lnTo>
                    <a:pt x="283079" y="838632"/>
                  </a:lnTo>
                  <a:cubicBezTo>
                    <a:pt x="281944" y="842315"/>
                    <a:pt x="280559" y="845919"/>
                    <a:pt x="279837" y="849825"/>
                  </a:cubicBezTo>
                  <a:cubicBezTo>
                    <a:pt x="270169" y="902496"/>
                    <a:pt x="305076" y="953028"/>
                    <a:pt x="357747" y="962641"/>
                  </a:cubicBezTo>
                  <a:lnTo>
                    <a:pt x="696173" y="1024621"/>
                  </a:lnTo>
                  <a:lnTo>
                    <a:pt x="454857" y="1349332"/>
                  </a:lnTo>
                  <a:cubicBezTo>
                    <a:pt x="422940" y="1392334"/>
                    <a:pt x="431916" y="1453091"/>
                    <a:pt x="474886" y="1485037"/>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4" name="PA-任意多边形: 形状 1547">
              <a:extLst>
                <a:ext uri="{FF2B5EF4-FFF2-40B4-BE49-F238E27FC236}">
                  <a16:creationId xmlns:a16="http://schemas.microsoft.com/office/drawing/2014/main" xmlns="" id="{8622CD79-82DC-49ED-9FDA-7B704E875405}"/>
                </a:ext>
              </a:extLst>
            </p:cNvPr>
            <p:cNvSpPr/>
            <p:nvPr>
              <p:custDataLst>
                <p:tags r:id="rId16"/>
              </p:custDataLst>
            </p:nvPr>
          </p:nvSpPr>
          <p:spPr>
            <a:xfrm>
              <a:off x="1720712" y="25120909"/>
              <a:ext cx="443293" cy="501240"/>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292" h="501239">
                  <a:moveTo>
                    <a:pt x="442198" y="445466"/>
                  </a:moveTo>
                  <a:lnTo>
                    <a:pt x="442198" y="57585"/>
                  </a:lnTo>
                  <a:cubicBezTo>
                    <a:pt x="442198" y="26997"/>
                    <a:pt x="417373" y="2173"/>
                    <a:pt x="386786" y="2173"/>
                  </a:cubicBezTo>
                  <a:lnTo>
                    <a:pt x="57585" y="2173"/>
                  </a:lnTo>
                  <a:cubicBezTo>
                    <a:pt x="26997" y="2173"/>
                    <a:pt x="2173" y="26997"/>
                    <a:pt x="2173" y="57585"/>
                  </a:cubicBezTo>
                  <a:lnTo>
                    <a:pt x="2173" y="445466"/>
                  </a:lnTo>
                  <a:cubicBezTo>
                    <a:pt x="2173" y="476053"/>
                    <a:pt x="26997" y="500877"/>
                    <a:pt x="57585" y="500877"/>
                  </a:cubicBezTo>
                  <a:lnTo>
                    <a:pt x="386786" y="500877"/>
                  </a:lnTo>
                  <a:cubicBezTo>
                    <a:pt x="417373" y="500877"/>
                    <a:pt x="442198" y="476050"/>
                    <a:pt x="442198" y="445466"/>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55" name="PA-37-37782-Parkour silhouette of extreme sport-415831">
            <a:extLst>
              <a:ext uri="{FF2B5EF4-FFF2-40B4-BE49-F238E27FC236}">
                <a16:creationId xmlns:a16="http://schemas.microsoft.com/office/drawing/2014/main" xmlns="" id="{2293206C-0ED0-4EA4-AA6A-A175310D2B9D}"/>
              </a:ext>
            </a:extLst>
          </p:cNvPr>
          <p:cNvGrpSpPr>
            <a:grpSpLocks noChangeAspect="1"/>
          </p:cNvGrpSpPr>
          <p:nvPr>
            <p:custDataLst>
              <p:tags r:id="rId6"/>
            </p:custDataLst>
          </p:nvPr>
        </p:nvGrpSpPr>
        <p:grpSpPr>
          <a:xfrm>
            <a:off x="5880771" y="4862736"/>
            <a:ext cx="319526" cy="432000"/>
            <a:chOff x="1720712" y="24096076"/>
            <a:chExt cx="1128750" cy="1526073"/>
          </a:xfrm>
          <a:solidFill>
            <a:srgbClr val="573B1C"/>
          </a:solidFill>
        </p:grpSpPr>
        <p:sp>
          <p:nvSpPr>
            <p:cNvPr id="56" name="PA-任意多边形: 形状 1545">
              <a:extLst>
                <a:ext uri="{FF2B5EF4-FFF2-40B4-BE49-F238E27FC236}">
                  <a16:creationId xmlns:a16="http://schemas.microsoft.com/office/drawing/2014/main" xmlns="" id="{E7BD5D84-88A1-48A0-A09D-5E508B8AAB35}"/>
                </a:ext>
              </a:extLst>
            </p:cNvPr>
            <p:cNvSpPr/>
            <p:nvPr>
              <p:custDataLst>
                <p:tags r:id="rId11"/>
              </p:custDataLst>
            </p:nvPr>
          </p:nvSpPr>
          <p:spPr>
            <a:xfrm>
              <a:off x="2497639" y="24177915"/>
              <a:ext cx="333194" cy="333194"/>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193" h="333193">
                  <a:moveTo>
                    <a:pt x="332591" y="167382"/>
                  </a:moveTo>
                  <a:cubicBezTo>
                    <a:pt x="332591" y="258625"/>
                    <a:pt x="258625" y="332591"/>
                    <a:pt x="167382" y="332591"/>
                  </a:cubicBezTo>
                  <a:cubicBezTo>
                    <a:pt x="76140" y="332591"/>
                    <a:pt x="2173" y="258625"/>
                    <a:pt x="2173" y="167382"/>
                  </a:cubicBezTo>
                  <a:cubicBezTo>
                    <a:pt x="2173" y="76140"/>
                    <a:pt x="76140" y="2173"/>
                    <a:pt x="167382" y="2173"/>
                  </a:cubicBezTo>
                  <a:cubicBezTo>
                    <a:pt x="258625" y="2173"/>
                    <a:pt x="332591" y="76140"/>
                    <a:pt x="332591" y="167382"/>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7" name="PA-任意多边形: 形状 1546">
              <a:extLst>
                <a:ext uri="{FF2B5EF4-FFF2-40B4-BE49-F238E27FC236}">
                  <a16:creationId xmlns:a16="http://schemas.microsoft.com/office/drawing/2014/main" xmlns="" id="{E3F261EA-B576-478C-8A9F-F317EDE39637}"/>
                </a:ext>
              </a:extLst>
            </p:cNvPr>
            <p:cNvSpPr/>
            <p:nvPr>
              <p:custDataLst>
                <p:tags r:id="rId12"/>
              </p:custDataLst>
            </p:nvPr>
          </p:nvSpPr>
          <p:spPr>
            <a:xfrm>
              <a:off x="1884648" y="24096076"/>
              <a:ext cx="964814" cy="1503719"/>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 name="connsiteX9" fmla="*/ 57050 w 205382"/>
                <a:gd name="connsiteY9" fmla="*/ 57050 w 205382"/>
                <a:gd name="connsiteX10" fmla="*/ 57050 w 205382"/>
                <a:gd name="connsiteY10" fmla="*/ 57050 w 205382"/>
                <a:gd name="connsiteX11" fmla="*/ 57050 w 205382"/>
                <a:gd name="connsiteY11" fmla="*/ 57050 w 205382"/>
                <a:gd name="connsiteX12" fmla="*/ 57050 w 205382"/>
                <a:gd name="connsiteY12" fmla="*/ 57050 w 205382"/>
                <a:gd name="connsiteX13" fmla="*/ 57050 w 205382"/>
                <a:gd name="connsiteY13" fmla="*/ 57050 w 205382"/>
                <a:gd name="connsiteX14" fmla="*/ 57050 w 205382"/>
                <a:gd name="connsiteY14" fmla="*/ 57050 w 205382"/>
                <a:gd name="connsiteX15" fmla="*/ 57050 w 205382"/>
                <a:gd name="connsiteY15" fmla="*/ 57050 w 205382"/>
                <a:gd name="connsiteX16" fmla="*/ 57050 w 205382"/>
                <a:gd name="connsiteY16" fmla="*/ 57050 w 205382"/>
                <a:gd name="connsiteX17" fmla="*/ 57050 w 205382"/>
                <a:gd name="connsiteY17" fmla="*/ 57050 w 205382"/>
                <a:gd name="connsiteX18" fmla="*/ 57050 w 205382"/>
                <a:gd name="connsiteY18" fmla="*/ 57050 w 205382"/>
                <a:gd name="connsiteX19" fmla="*/ 57050 w 205382"/>
                <a:gd name="connsiteY19" fmla="*/ 57050 w 205382"/>
                <a:gd name="connsiteX20" fmla="*/ 57050 w 205382"/>
                <a:gd name="connsiteY20"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64813" h="1503718">
                  <a:moveTo>
                    <a:pt x="474886" y="1485037"/>
                  </a:moveTo>
                  <a:cubicBezTo>
                    <a:pt x="492288" y="1497948"/>
                    <a:pt x="512540" y="1504157"/>
                    <a:pt x="532653" y="1504157"/>
                  </a:cubicBezTo>
                  <a:cubicBezTo>
                    <a:pt x="562270" y="1504157"/>
                    <a:pt x="591527" y="1490635"/>
                    <a:pt x="610563" y="1465037"/>
                  </a:cubicBezTo>
                  <a:lnTo>
                    <a:pt x="944861" y="1015176"/>
                  </a:lnTo>
                  <a:cubicBezTo>
                    <a:pt x="964838" y="988274"/>
                    <a:pt x="969549" y="952976"/>
                    <a:pt x="957244" y="921780"/>
                  </a:cubicBezTo>
                  <a:cubicBezTo>
                    <a:pt x="944971" y="890611"/>
                    <a:pt x="917431" y="868003"/>
                    <a:pt x="884463" y="861962"/>
                  </a:cubicBezTo>
                  <a:lnTo>
                    <a:pt x="690634" y="826472"/>
                  </a:lnTo>
                  <a:lnTo>
                    <a:pt x="776548" y="624250"/>
                  </a:lnTo>
                  <a:cubicBezTo>
                    <a:pt x="777739" y="622920"/>
                    <a:pt x="779150" y="621894"/>
                    <a:pt x="780260" y="620480"/>
                  </a:cubicBezTo>
                  <a:cubicBezTo>
                    <a:pt x="803699" y="590252"/>
                    <a:pt x="798157" y="546726"/>
                    <a:pt x="767929" y="523315"/>
                  </a:cubicBezTo>
                  <a:lnTo>
                    <a:pt x="113881" y="16686"/>
                  </a:lnTo>
                  <a:cubicBezTo>
                    <a:pt x="83543" y="-6753"/>
                    <a:pt x="40129" y="-1210"/>
                    <a:pt x="16689" y="29044"/>
                  </a:cubicBezTo>
                  <a:cubicBezTo>
                    <a:pt x="-6750" y="59298"/>
                    <a:pt x="-1210" y="102798"/>
                    <a:pt x="29018" y="126209"/>
                  </a:cubicBezTo>
                  <a:lnTo>
                    <a:pt x="447625" y="450421"/>
                  </a:lnTo>
                  <a:lnTo>
                    <a:pt x="280892" y="838192"/>
                  </a:lnTo>
                  <a:lnTo>
                    <a:pt x="283079" y="838632"/>
                  </a:lnTo>
                  <a:cubicBezTo>
                    <a:pt x="281944" y="842315"/>
                    <a:pt x="280559" y="845919"/>
                    <a:pt x="279837" y="849825"/>
                  </a:cubicBezTo>
                  <a:cubicBezTo>
                    <a:pt x="270169" y="902496"/>
                    <a:pt x="305076" y="953028"/>
                    <a:pt x="357747" y="962641"/>
                  </a:cubicBezTo>
                  <a:lnTo>
                    <a:pt x="696173" y="1024621"/>
                  </a:lnTo>
                  <a:lnTo>
                    <a:pt x="454857" y="1349332"/>
                  </a:lnTo>
                  <a:cubicBezTo>
                    <a:pt x="422940" y="1392334"/>
                    <a:pt x="431916" y="1453091"/>
                    <a:pt x="474886" y="1485037"/>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0" name="PA-任意多边形: 形状 1547">
              <a:extLst>
                <a:ext uri="{FF2B5EF4-FFF2-40B4-BE49-F238E27FC236}">
                  <a16:creationId xmlns:a16="http://schemas.microsoft.com/office/drawing/2014/main" xmlns="" id="{CE1E5A5B-2742-40BF-85AC-4F9720F7178D}"/>
                </a:ext>
              </a:extLst>
            </p:cNvPr>
            <p:cNvSpPr/>
            <p:nvPr>
              <p:custDataLst>
                <p:tags r:id="rId13"/>
              </p:custDataLst>
            </p:nvPr>
          </p:nvSpPr>
          <p:spPr>
            <a:xfrm>
              <a:off x="1720712" y="25120909"/>
              <a:ext cx="443293" cy="501240"/>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292" h="501239">
                  <a:moveTo>
                    <a:pt x="442198" y="445466"/>
                  </a:moveTo>
                  <a:lnTo>
                    <a:pt x="442198" y="57585"/>
                  </a:lnTo>
                  <a:cubicBezTo>
                    <a:pt x="442198" y="26997"/>
                    <a:pt x="417373" y="2173"/>
                    <a:pt x="386786" y="2173"/>
                  </a:cubicBezTo>
                  <a:lnTo>
                    <a:pt x="57585" y="2173"/>
                  </a:lnTo>
                  <a:cubicBezTo>
                    <a:pt x="26997" y="2173"/>
                    <a:pt x="2173" y="26997"/>
                    <a:pt x="2173" y="57585"/>
                  </a:cubicBezTo>
                  <a:lnTo>
                    <a:pt x="2173" y="445466"/>
                  </a:lnTo>
                  <a:cubicBezTo>
                    <a:pt x="2173" y="476053"/>
                    <a:pt x="26997" y="500877"/>
                    <a:pt x="57585" y="500877"/>
                  </a:cubicBezTo>
                  <a:lnTo>
                    <a:pt x="386786" y="500877"/>
                  </a:lnTo>
                  <a:cubicBezTo>
                    <a:pt x="417373" y="500877"/>
                    <a:pt x="442198" y="476050"/>
                    <a:pt x="442198" y="445466"/>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71" name="PA-37-37782-Parkour silhouette of extreme sport-415831">
            <a:extLst>
              <a:ext uri="{FF2B5EF4-FFF2-40B4-BE49-F238E27FC236}">
                <a16:creationId xmlns:a16="http://schemas.microsoft.com/office/drawing/2014/main" xmlns="" id="{00B761A8-6A80-4752-8D4C-F7819E108310}"/>
              </a:ext>
            </a:extLst>
          </p:cNvPr>
          <p:cNvGrpSpPr>
            <a:grpSpLocks noChangeAspect="1"/>
          </p:cNvGrpSpPr>
          <p:nvPr>
            <p:custDataLst>
              <p:tags r:id="rId7"/>
            </p:custDataLst>
          </p:nvPr>
        </p:nvGrpSpPr>
        <p:grpSpPr>
          <a:xfrm>
            <a:off x="8363375" y="4637433"/>
            <a:ext cx="319526" cy="432000"/>
            <a:chOff x="1720712" y="24096076"/>
            <a:chExt cx="1128750" cy="1526073"/>
          </a:xfrm>
          <a:solidFill>
            <a:srgbClr val="CC5B7E"/>
          </a:solidFill>
        </p:grpSpPr>
        <p:sp>
          <p:nvSpPr>
            <p:cNvPr id="72" name="PA-任意多边形: 形状 1545">
              <a:extLst>
                <a:ext uri="{FF2B5EF4-FFF2-40B4-BE49-F238E27FC236}">
                  <a16:creationId xmlns:a16="http://schemas.microsoft.com/office/drawing/2014/main" xmlns="" id="{F84369FB-0E60-429D-9CC2-D0A77B054B56}"/>
                </a:ext>
              </a:extLst>
            </p:cNvPr>
            <p:cNvSpPr/>
            <p:nvPr>
              <p:custDataLst>
                <p:tags r:id="rId8"/>
              </p:custDataLst>
            </p:nvPr>
          </p:nvSpPr>
          <p:spPr>
            <a:xfrm>
              <a:off x="2497639" y="24177915"/>
              <a:ext cx="333194" cy="333194"/>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193" h="333193">
                  <a:moveTo>
                    <a:pt x="332591" y="167382"/>
                  </a:moveTo>
                  <a:cubicBezTo>
                    <a:pt x="332591" y="258625"/>
                    <a:pt x="258625" y="332591"/>
                    <a:pt x="167382" y="332591"/>
                  </a:cubicBezTo>
                  <a:cubicBezTo>
                    <a:pt x="76140" y="332591"/>
                    <a:pt x="2173" y="258625"/>
                    <a:pt x="2173" y="167382"/>
                  </a:cubicBezTo>
                  <a:cubicBezTo>
                    <a:pt x="2173" y="76140"/>
                    <a:pt x="76140" y="2173"/>
                    <a:pt x="167382" y="2173"/>
                  </a:cubicBezTo>
                  <a:cubicBezTo>
                    <a:pt x="258625" y="2173"/>
                    <a:pt x="332591" y="76140"/>
                    <a:pt x="332591" y="167382"/>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3" name="PA-任意多边形: 形状 1546">
              <a:extLst>
                <a:ext uri="{FF2B5EF4-FFF2-40B4-BE49-F238E27FC236}">
                  <a16:creationId xmlns:a16="http://schemas.microsoft.com/office/drawing/2014/main" xmlns="" id="{1A7A9074-03E7-4474-B1FE-BC910BBCA986}"/>
                </a:ext>
              </a:extLst>
            </p:cNvPr>
            <p:cNvSpPr/>
            <p:nvPr>
              <p:custDataLst>
                <p:tags r:id="rId9"/>
              </p:custDataLst>
            </p:nvPr>
          </p:nvSpPr>
          <p:spPr>
            <a:xfrm>
              <a:off x="1884648" y="24096076"/>
              <a:ext cx="964814" cy="1503719"/>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 name="connsiteX9" fmla="*/ 57050 w 205382"/>
                <a:gd name="connsiteY9" fmla="*/ 57050 w 205382"/>
                <a:gd name="connsiteX10" fmla="*/ 57050 w 205382"/>
                <a:gd name="connsiteY10" fmla="*/ 57050 w 205382"/>
                <a:gd name="connsiteX11" fmla="*/ 57050 w 205382"/>
                <a:gd name="connsiteY11" fmla="*/ 57050 w 205382"/>
                <a:gd name="connsiteX12" fmla="*/ 57050 w 205382"/>
                <a:gd name="connsiteY12" fmla="*/ 57050 w 205382"/>
                <a:gd name="connsiteX13" fmla="*/ 57050 w 205382"/>
                <a:gd name="connsiteY13" fmla="*/ 57050 w 205382"/>
                <a:gd name="connsiteX14" fmla="*/ 57050 w 205382"/>
                <a:gd name="connsiteY14" fmla="*/ 57050 w 205382"/>
                <a:gd name="connsiteX15" fmla="*/ 57050 w 205382"/>
                <a:gd name="connsiteY15" fmla="*/ 57050 w 205382"/>
                <a:gd name="connsiteX16" fmla="*/ 57050 w 205382"/>
                <a:gd name="connsiteY16" fmla="*/ 57050 w 205382"/>
                <a:gd name="connsiteX17" fmla="*/ 57050 w 205382"/>
                <a:gd name="connsiteY17" fmla="*/ 57050 w 205382"/>
                <a:gd name="connsiteX18" fmla="*/ 57050 w 205382"/>
                <a:gd name="connsiteY18" fmla="*/ 57050 w 205382"/>
                <a:gd name="connsiteX19" fmla="*/ 57050 w 205382"/>
                <a:gd name="connsiteY19" fmla="*/ 57050 w 205382"/>
                <a:gd name="connsiteX20" fmla="*/ 57050 w 205382"/>
                <a:gd name="connsiteY20"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64813" h="1503718">
                  <a:moveTo>
                    <a:pt x="474886" y="1485037"/>
                  </a:moveTo>
                  <a:cubicBezTo>
                    <a:pt x="492288" y="1497948"/>
                    <a:pt x="512540" y="1504157"/>
                    <a:pt x="532653" y="1504157"/>
                  </a:cubicBezTo>
                  <a:cubicBezTo>
                    <a:pt x="562270" y="1504157"/>
                    <a:pt x="591527" y="1490635"/>
                    <a:pt x="610563" y="1465037"/>
                  </a:cubicBezTo>
                  <a:lnTo>
                    <a:pt x="944861" y="1015176"/>
                  </a:lnTo>
                  <a:cubicBezTo>
                    <a:pt x="964838" y="988274"/>
                    <a:pt x="969549" y="952976"/>
                    <a:pt x="957244" y="921780"/>
                  </a:cubicBezTo>
                  <a:cubicBezTo>
                    <a:pt x="944971" y="890611"/>
                    <a:pt x="917431" y="868003"/>
                    <a:pt x="884463" y="861962"/>
                  </a:cubicBezTo>
                  <a:lnTo>
                    <a:pt x="690634" y="826472"/>
                  </a:lnTo>
                  <a:lnTo>
                    <a:pt x="776548" y="624250"/>
                  </a:lnTo>
                  <a:cubicBezTo>
                    <a:pt x="777739" y="622920"/>
                    <a:pt x="779150" y="621894"/>
                    <a:pt x="780260" y="620480"/>
                  </a:cubicBezTo>
                  <a:cubicBezTo>
                    <a:pt x="803699" y="590252"/>
                    <a:pt x="798157" y="546726"/>
                    <a:pt x="767929" y="523315"/>
                  </a:cubicBezTo>
                  <a:lnTo>
                    <a:pt x="113881" y="16686"/>
                  </a:lnTo>
                  <a:cubicBezTo>
                    <a:pt x="83543" y="-6753"/>
                    <a:pt x="40129" y="-1210"/>
                    <a:pt x="16689" y="29044"/>
                  </a:cubicBezTo>
                  <a:cubicBezTo>
                    <a:pt x="-6750" y="59298"/>
                    <a:pt x="-1210" y="102798"/>
                    <a:pt x="29018" y="126209"/>
                  </a:cubicBezTo>
                  <a:lnTo>
                    <a:pt x="447625" y="450421"/>
                  </a:lnTo>
                  <a:lnTo>
                    <a:pt x="280892" y="838192"/>
                  </a:lnTo>
                  <a:lnTo>
                    <a:pt x="283079" y="838632"/>
                  </a:lnTo>
                  <a:cubicBezTo>
                    <a:pt x="281944" y="842315"/>
                    <a:pt x="280559" y="845919"/>
                    <a:pt x="279837" y="849825"/>
                  </a:cubicBezTo>
                  <a:cubicBezTo>
                    <a:pt x="270169" y="902496"/>
                    <a:pt x="305076" y="953028"/>
                    <a:pt x="357747" y="962641"/>
                  </a:cubicBezTo>
                  <a:lnTo>
                    <a:pt x="696173" y="1024621"/>
                  </a:lnTo>
                  <a:lnTo>
                    <a:pt x="454857" y="1349332"/>
                  </a:lnTo>
                  <a:cubicBezTo>
                    <a:pt x="422940" y="1392334"/>
                    <a:pt x="431916" y="1453091"/>
                    <a:pt x="474886" y="1485037"/>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4" name="PA-任意多边形: 形状 1547">
              <a:extLst>
                <a:ext uri="{FF2B5EF4-FFF2-40B4-BE49-F238E27FC236}">
                  <a16:creationId xmlns:a16="http://schemas.microsoft.com/office/drawing/2014/main" xmlns="" id="{9589582B-332F-46A4-AF5C-58F23AD8F293}"/>
                </a:ext>
              </a:extLst>
            </p:cNvPr>
            <p:cNvSpPr/>
            <p:nvPr>
              <p:custDataLst>
                <p:tags r:id="rId10"/>
              </p:custDataLst>
            </p:nvPr>
          </p:nvSpPr>
          <p:spPr>
            <a:xfrm>
              <a:off x="1720712" y="25120909"/>
              <a:ext cx="443293" cy="501240"/>
            </a:xfrm>
            <a:custGeom>
              <a:avLst/>
              <a:gdLst>
                <a:gd name="connsiteX0" fmla="*/ 57050 w 205382"/>
                <a:gd name="connsiteY0" fmla="*/ 57050 w 205382"/>
                <a:gd name="connsiteX1" fmla="*/ 57050 w 205382"/>
                <a:gd name="connsiteY1" fmla="*/ 57050 w 205382"/>
                <a:gd name="connsiteX2" fmla="*/ 57050 w 205382"/>
                <a:gd name="connsiteY2" fmla="*/ 57050 w 205382"/>
                <a:gd name="connsiteX3" fmla="*/ 57050 w 205382"/>
                <a:gd name="connsiteY3" fmla="*/ 57050 w 205382"/>
                <a:gd name="connsiteX4" fmla="*/ 57050 w 205382"/>
                <a:gd name="connsiteY4" fmla="*/ 57050 w 205382"/>
                <a:gd name="connsiteX5" fmla="*/ 57050 w 205382"/>
                <a:gd name="connsiteY5" fmla="*/ 57050 w 205382"/>
                <a:gd name="connsiteX6" fmla="*/ 57050 w 205382"/>
                <a:gd name="connsiteY6" fmla="*/ 57050 w 205382"/>
                <a:gd name="connsiteX7" fmla="*/ 57050 w 205382"/>
                <a:gd name="connsiteY7" fmla="*/ 57050 w 205382"/>
                <a:gd name="connsiteX8" fmla="*/ 57050 w 205382"/>
                <a:gd name="connsiteY8" fmla="*/ 57050 w 20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292" h="501239">
                  <a:moveTo>
                    <a:pt x="442198" y="445466"/>
                  </a:moveTo>
                  <a:lnTo>
                    <a:pt x="442198" y="57585"/>
                  </a:lnTo>
                  <a:cubicBezTo>
                    <a:pt x="442198" y="26997"/>
                    <a:pt x="417373" y="2173"/>
                    <a:pt x="386786" y="2173"/>
                  </a:cubicBezTo>
                  <a:lnTo>
                    <a:pt x="57585" y="2173"/>
                  </a:lnTo>
                  <a:cubicBezTo>
                    <a:pt x="26997" y="2173"/>
                    <a:pt x="2173" y="26997"/>
                    <a:pt x="2173" y="57585"/>
                  </a:cubicBezTo>
                  <a:lnTo>
                    <a:pt x="2173" y="445466"/>
                  </a:lnTo>
                  <a:cubicBezTo>
                    <a:pt x="2173" y="476053"/>
                    <a:pt x="26997" y="500877"/>
                    <a:pt x="57585" y="500877"/>
                  </a:cubicBezTo>
                  <a:lnTo>
                    <a:pt x="386786" y="500877"/>
                  </a:lnTo>
                  <a:cubicBezTo>
                    <a:pt x="417373" y="500877"/>
                    <a:pt x="442198" y="476050"/>
                    <a:pt x="442198" y="445466"/>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75" name="KSO_Shape">
            <a:extLst>
              <a:ext uri="{FF2B5EF4-FFF2-40B4-BE49-F238E27FC236}">
                <a16:creationId xmlns:a16="http://schemas.microsoft.com/office/drawing/2014/main" xmlns="" id="{13C3A4AE-D1BE-4FC9-84C0-79E597C12E8D}"/>
              </a:ext>
            </a:extLst>
          </p:cNvPr>
          <p:cNvSpPr>
            <a:spLocks/>
          </p:cNvSpPr>
          <p:nvPr/>
        </p:nvSpPr>
        <p:spPr bwMode="auto">
          <a:xfrm>
            <a:off x="9524712" y="5918389"/>
            <a:ext cx="360000" cy="360000"/>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rgbClr val="2C4344"/>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76" name="KSO_Shape">
            <a:extLst>
              <a:ext uri="{FF2B5EF4-FFF2-40B4-BE49-F238E27FC236}">
                <a16:creationId xmlns:a16="http://schemas.microsoft.com/office/drawing/2014/main" xmlns="" id="{2377868F-EB41-4C4B-A995-F740574A05EF}"/>
              </a:ext>
            </a:extLst>
          </p:cNvPr>
          <p:cNvSpPr>
            <a:spLocks/>
          </p:cNvSpPr>
          <p:nvPr/>
        </p:nvSpPr>
        <p:spPr bwMode="auto">
          <a:xfrm>
            <a:off x="10410052" y="5929964"/>
            <a:ext cx="360000" cy="360000"/>
          </a:xfrm>
          <a:custGeom>
            <a:avLst/>
            <a:gdLst>
              <a:gd name="T0" fmla="*/ 37594658 w 8267"/>
              <a:gd name="T1" fmla="*/ 11268577 h 7406"/>
              <a:gd name="T2" fmla="*/ 70038879 w 8267"/>
              <a:gd name="T3" fmla="*/ 13554260 h 7406"/>
              <a:gd name="T4" fmla="*/ 109916910 w 8267"/>
              <a:gd name="T5" fmla="*/ 29022174 h 7406"/>
              <a:gd name="T6" fmla="*/ 137104004 w 8267"/>
              <a:gd name="T7" fmla="*/ 51771983 h 7406"/>
              <a:gd name="T8" fmla="*/ 159884044 w 8267"/>
              <a:gd name="T9" fmla="*/ 74787724 h 7406"/>
              <a:gd name="T10" fmla="*/ 177088265 w 8267"/>
              <a:gd name="T11" fmla="*/ 89564398 h 7406"/>
              <a:gd name="T12" fmla="*/ 191053503 w 8267"/>
              <a:gd name="T13" fmla="*/ 121988342 h 7406"/>
              <a:gd name="T14" fmla="*/ 200345995 w 8267"/>
              <a:gd name="T15" fmla="*/ 147077112 h 7406"/>
              <a:gd name="T16" fmla="*/ 195620249 w 8267"/>
              <a:gd name="T17" fmla="*/ 111782803 h 7406"/>
              <a:gd name="T18" fmla="*/ 206877423 w 8267"/>
              <a:gd name="T19" fmla="*/ 64156878 h 7406"/>
              <a:gd name="T20" fmla="*/ 222594883 w 8267"/>
              <a:gd name="T21" fmla="*/ 36357348 h 7406"/>
              <a:gd name="T22" fmla="*/ 263057065 w 8267"/>
              <a:gd name="T23" fmla="*/ 10790222 h 7406"/>
              <a:gd name="T24" fmla="*/ 303041326 w 8267"/>
              <a:gd name="T25" fmla="*/ 26630165 h 7406"/>
              <a:gd name="T26" fmla="*/ 327839047 w 8267"/>
              <a:gd name="T27" fmla="*/ 25673453 h 7406"/>
              <a:gd name="T28" fmla="*/ 350831317 w 8267"/>
              <a:gd name="T29" fmla="*/ 21740049 h 7406"/>
              <a:gd name="T30" fmla="*/ 382054006 w 8267"/>
              <a:gd name="T31" fmla="*/ 15308308 h 7406"/>
              <a:gd name="T32" fmla="*/ 394691943 w 8267"/>
              <a:gd name="T33" fmla="*/ 25248145 h 7406"/>
              <a:gd name="T34" fmla="*/ 420339275 w 8267"/>
              <a:gd name="T35" fmla="*/ 49379973 h 7406"/>
              <a:gd name="T36" fmla="*/ 418162133 w 8267"/>
              <a:gd name="T37" fmla="*/ 75691388 h 7406"/>
              <a:gd name="T38" fmla="*/ 415560069 w 8267"/>
              <a:gd name="T39" fmla="*/ 103862947 h 7406"/>
              <a:gd name="T40" fmla="*/ 395700784 w 8267"/>
              <a:gd name="T41" fmla="*/ 123529967 h 7406"/>
              <a:gd name="T42" fmla="*/ 357415745 w 8267"/>
              <a:gd name="T43" fmla="*/ 141177006 h 7406"/>
              <a:gd name="T44" fmla="*/ 318865246 w 8267"/>
              <a:gd name="T45" fmla="*/ 160206065 h 7406"/>
              <a:gd name="T46" fmla="*/ 292739993 w 8267"/>
              <a:gd name="T47" fmla="*/ 171740575 h 7406"/>
              <a:gd name="T48" fmla="*/ 229763463 w 8267"/>
              <a:gd name="T49" fmla="*/ 161216055 h 7406"/>
              <a:gd name="T50" fmla="*/ 252808732 w 8267"/>
              <a:gd name="T51" fmla="*/ 204908576 h 7406"/>
              <a:gd name="T52" fmla="*/ 293908294 w 8267"/>
              <a:gd name="T53" fmla="*/ 223778260 h 7406"/>
              <a:gd name="T54" fmla="*/ 309201064 w 8267"/>
              <a:gd name="T55" fmla="*/ 253119415 h 7406"/>
              <a:gd name="T56" fmla="*/ 335219857 w 8267"/>
              <a:gd name="T57" fmla="*/ 280546685 h 7406"/>
              <a:gd name="T58" fmla="*/ 353486380 w 8267"/>
              <a:gd name="T59" fmla="*/ 300320032 h 7406"/>
              <a:gd name="T60" fmla="*/ 361292110 w 8267"/>
              <a:gd name="T61" fmla="*/ 332159293 h 7406"/>
              <a:gd name="T62" fmla="*/ 351840158 w 8267"/>
              <a:gd name="T63" fmla="*/ 362669583 h 7406"/>
              <a:gd name="T64" fmla="*/ 338565301 w 8267"/>
              <a:gd name="T65" fmla="*/ 386588988 h 7406"/>
              <a:gd name="T66" fmla="*/ 304900008 w 8267"/>
              <a:gd name="T67" fmla="*/ 380741930 h 7406"/>
              <a:gd name="T68" fmla="*/ 280102287 w 8267"/>
              <a:gd name="T69" fmla="*/ 380210526 h 7406"/>
              <a:gd name="T70" fmla="*/ 265446668 w 8267"/>
              <a:gd name="T71" fmla="*/ 356716429 h 7406"/>
              <a:gd name="T72" fmla="*/ 253552343 w 8267"/>
              <a:gd name="T73" fmla="*/ 340663832 h 7406"/>
              <a:gd name="T74" fmla="*/ 242613629 w 8267"/>
              <a:gd name="T75" fmla="*/ 328438543 h 7406"/>
              <a:gd name="T76" fmla="*/ 229126312 w 8267"/>
              <a:gd name="T77" fmla="*/ 297396619 h 7406"/>
              <a:gd name="T78" fmla="*/ 216913296 w 8267"/>
              <a:gd name="T79" fmla="*/ 198636441 h 7406"/>
              <a:gd name="T80" fmla="*/ 197850392 w 8267"/>
              <a:gd name="T81" fmla="*/ 199646432 h 7406"/>
              <a:gd name="T82" fmla="*/ 194929868 w 8267"/>
              <a:gd name="T83" fmla="*/ 252003097 h 7406"/>
              <a:gd name="T84" fmla="*/ 178999948 w 8267"/>
              <a:gd name="T85" fmla="*/ 283629704 h 7406"/>
              <a:gd name="T86" fmla="*/ 154520917 w 8267"/>
              <a:gd name="T87" fmla="*/ 304147109 h 7406"/>
              <a:gd name="T88" fmla="*/ 134130481 w 8267"/>
              <a:gd name="T89" fmla="*/ 322804139 h 7406"/>
              <a:gd name="T90" fmla="*/ 107261846 w 8267"/>
              <a:gd name="T91" fmla="*/ 336677380 h 7406"/>
              <a:gd name="T92" fmla="*/ 70357339 w 8267"/>
              <a:gd name="T93" fmla="*/ 344118880 h 7406"/>
              <a:gd name="T94" fmla="*/ 53524808 w 8267"/>
              <a:gd name="T95" fmla="*/ 336358399 h 7406"/>
              <a:gd name="T96" fmla="*/ 32072301 w 8267"/>
              <a:gd name="T97" fmla="*/ 320943764 h 7406"/>
              <a:gd name="T98" fmla="*/ 38815959 w 8267"/>
              <a:gd name="T99" fmla="*/ 302765090 h 7406"/>
              <a:gd name="T100" fmla="*/ 48108451 w 8267"/>
              <a:gd name="T101" fmla="*/ 267364684 h 7406"/>
              <a:gd name="T102" fmla="*/ 57241713 w 8267"/>
              <a:gd name="T103" fmla="*/ 238236183 h 7406"/>
              <a:gd name="T104" fmla="*/ 76463847 w 8267"/>
              <a:gd name="T105" fmla="*/ 208735653 h 7406"/>
              <a:gd name="T106" fmla="*/ 102642101 w 8267"/>
              <a:gd name="T107" fmla="*/ 192789614 h 7406"/>
              <a:gd name="T108" fmla="*/ 139174917 w 8267"/>
              <a:gd name="T109" fmla="*/ 179447777 h 7406"/>
              <a:gd name="T110" fmla="*/ 195620249 w 8267"/>
              <a:gd name="T111" fmla="*/ 180989402 h 7406"/>
              <a:gd name="T112" fmla="*/ 143953893 w 8267"/>
              <a:gd name="T113" fmla="*/ 171527921 h 7406"/>
              <a:gd name="T114" fmla="*/ 117722640 w 8267"/>
              <a:gd name="T115" fmla="*/ 153402526 h 7406"/>
              <a:gd name="T116" fmla="*/ 71206951 w 8267"/>
              <a:gd name="T117" fmla="*/ 136552592 h 7406"/>
              <a:gd name="T118" fmla="*/ 59578086 w 8267"/>
              <a:gd name="T119" fmla="*/ 119755938 h 7406"/>
              <a:gd name="T120" fmla="*/ 26815404 w 8267"/>
              <a:gd name="T121" fmla="*/ 98334870 h 7406"/>
              <a:gd name="T122" fmla="*/ 12903397 w 8267"/>
              <a:gd name="T123" fmla="*/ 74203042 h 7406"/>
              <a:gd name="T124" fmla="*/ 15027309 w 8267"/>
              <a:gd name="T125" fmla="*/ 50921598 h 74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8267" h="7406">
                <a:moveTo>
                  <a:pt x="1" y="133"/>
                </a:moveTo>
                <a:lnTo>
                  <a:pt x="1" y="133"/>
                </a:lnTo>
                <a:lnTo>
                  <a:pt x="8" y="131"/>
                </a:lnTo>
                <a:lnTo>
                  <a:pt x="15" y="129"/>
                </a:lnTo>
                <a:lnTo>
                  <a:pt x="23" y="129"/>
                </a:lnTo>
                <a:lnTo>
                  <a:pt x="34" y="131"/>
                </a:lnTo>
                <a:lnTo>
                  <a:pt x="47" y="133"/>
                </a:lnTo>
                <a:lnTo>
                  <a:pt x="59" y="137"/>
                </a:lnTo>
                <a:lnTo>
                  <a:pt x="88" y="146"/>
                </a:lnTo>
                <a:lnTo>
                  <a:pt x="120" y="160"/>
                </a:lnTo>
                <a:lnTo>
                  <a:pt x="155" y="176"/>
                </a:lnTo>
                <a:lnTo>
                  <a:pt x="192" y="194"/>
                </a:lnTo>
                <a:lnTo>
                  <a:pt x="230" y="214"/>
                </a:lnTo>
                <a:lnTo>
                  <a:pt x="305" y="254"/>
                </a:lnTo>
                <a:lnTo>
                  <a:pt x="373" y="293"/>
                </a:lnTo>
                <a:lnTo>
                  <a:pt x="429" y="324"/>
                </a:lnTo>
                <a:lnTo>
                  <a:pt x="451" y="335"/>
                </a:lnTo>
                <a:lnTo>
                  <a:pt x="467" y="342"/>
                </a:lnTo>
                <a:lnTo>
                  <a:pt x="520" y="363"/>
                </a:lnTo>
                <a:lnTo>
                  <a:pt x="565" y="377"/>
                </a:lnTo>
                <a:lnTo>
                  <a:pt x="603" y="388"/>
                </a:lnTo>
                <a:lnTo>
                  <a:pt x="618" y="392"/>
                </a:lnTo>
                <a:lnTo>
                  <a:pt x="632" y="393"/>
                </a:lnTo>
                <a:lnTo>
                  <a:pt x="644" y="396"/>
                </a:lnTo>
                <a:lnTo>
                  <a:pt x="655" y="396"/>
                </a:lnTo>
                <a:lnTo>
                  <a:pt x="665" y="395"/>
                </a:lnTo>
                <a:lnTo>
                  <a:pt x="674" y="393"/>
                </a:lnTo>
                <a:lnTo>
                  <a:pt x="680" y="390"/>
                </a:lnTo>
                <a:lnTo>
                  <a:pt x="686" y="386"/>
                </a:lnTo>
                <a:lnTo>
                  <a:pt x="691" y="381"/>
                </a:lnTo>
                <a:lnTo>
                  <a:pt x="695" y="376"/>
                </a:lnTo>
                <a:lnTo>
                  <a:pt x="698" y="370"/>
                </a:lnTo>
                <a:lnTo>
                  <a:pt x="701" y="363"/>
                </a:lnTo>
                <a:lnTo>
                  <a:pt x="703" y="346"/>
                </a:lnTo>
                <a:lnTo>
                  <a:pt x="704" y="326"/>
                </a:lnTo>
                <a:lnTo>
                  <a:pt x="704" y="303"/>
                </a:lnTo>
                <a:lnTo>
                  <a:pt x="703" y="250"/>
                </a:lnTo>
                <a:lnTo>
                  <a:pt x="704" y="222"/>
                </a:lnTo>
                <a:lnTo>
                  <a:pt x="707" y="190"/>
                </a:lnTo>
                <a:lnTo>
                  <a:pt x="707" y="198"/>
                </a:lnTo>
                <a:lnTo>
                  <a:pt x="707" y="205"/>
                </a:lnTo>
                <a:lnTo>
                  <a:pt x="708" y="212"/>
                </a:lnTo>
                <a:lnTo>
                  <a:pt x="710" y="219"/>
                </a:lnTo>
                <a:lnTo>
                  <a:pt x="715" y="233"/>
                </a:lnTo>
                <a:lnTo>
                  <a:pt x="725" y="248"/>
                </a:lnTo>
                <a:lnTo>
                  <a:pt x="736" y="263"/>
                </a:lnTo>
                <a:lnTo>
                  <a:pt x="750" y="276"/>
                </a:lnTo>
                <a:lnTo>
                  <a:pt x="765" y="289"/>
                </a:lnTo>
                <a:lnTo>
                  <a:pt x="784" y="303"/>
                </a:lnTo>
                <a:lnTo>
                  <a:pt x="803" y="315"/>
                </a:lnTo>
                <a:lnTo>
                  <a:pt x="824" y="327"/>
                </a:lnTo>
                <a:lnTo>
                  <a:pt x="847" y="338"/>
                </a:lnTo>
                <a:lnTo>
                  <a:pt x="871" y="348"/>
                </a:lnTo>
                <a:lnTo>
                  <a:pt x="896" y="358"/>
                </a:lnTo>
                <a:lnTo>
                  <a:pt x="922" y="366"/>
                </a:lnTo>
                <a:lnTo>
                  <a:pt x="948" y="373"/>
                </a:lnTo>
                <a:lnTo>
                  <a:pt x="975" y="379"/>
                </a:lnTo>
                <a:lnTo>
                  <a:pt x="1001" y="382"/>
                </a:lnTo>
                <a:lnTo>
                  <a:pt x="1030" y="385"/>
                </a:lnTo>
                <a:lnTo>
                  <a:pt x="1056" y="386"/>
                </a:lnTo>
                <a:lnTo>
                  <a:pt x="1083" y="386"/>
                </a:lnTo>
                <a:lnTo>
                  <a:pt x="1109" y="384"/>
                </a:lnTo>
                <a:lnTo>
                  <a:pt x="1135" y="379"/>
                </a:lnTo>
                <a:lnTo>
                  <a:pt x="1159" y="373"/>
                </a:lnTo>
                <a:lnTo>
                  <a:pt x="1182" y="363"/>
                </a:lnTo>
                <a:lnTo>
                  <a:pt x="1204" y="352"/>
                </a:lnTo>
                <a:lnTo>
                  <a:pt x="1215" y="346"/>
                </a:lnTo>
                <a:lnTo>
                  <a:pt x="1225" y="338"/>
                </a:lnTo>
                <a:lnTo>
                  <a:pt x="1235" y="331"/>
                </a:lnTo>
                <a:lnTo>
                  <a:pt x="1245" y="324"/>
                </a:lnTo>
                <a:lnTo>
                  <a:pt x="1253" y="314"/>
                </a:lnTo>
                <a:lnTo>
                  <a:pt x="1262" y="304"/>
                </a:lnTo>
                <a:lnTo>
                  <a:pt x="1269" y="294"/>
                </a:lnTo>
                <a:lnTo>
                  <a:pt x="1277" y="283"/>
                </a:lnTo>
                <a:lnTo>
                  <a:pt x="1284" y="272"/>
                </a:lnTo>
                <a:lnTo>
                  <a:pt x="1290" y="260"/>
                </a:lnTo>
                <a:lnTo>
                  <a:pt x="1295" y="247"/>
                </a:lnTo>
                <a:lnTo>
                  <a:pt x="1300" y="233"/>
                </a:lnTo>
                <a:lnTo>
                  <a:pt x="1303" y="219"/>
                </a:lnTo>
                <a:lnTo>
                  <a:pt x="1307" y="203"/>
                </a:lnTo>
                <a:lnTo>
                  <a:pt x="1307" y="211"/>
                </a:lnTo>
                <a:lnTo>
                  <a:pt x="1308" y="220"/>
                </a:lnTo>
                <a:lnTo>
                  <a:pt x="1310" y="228"/>
                </a:lnTo>
                <a:lnTo>
                  <a:pt x="1312" y="238"/>
                </a:lnTo>
                <a:lnTo>
                  <a:pt x="1319" y="255"/>
                </a:lnTo>
                <a:lnTo>
                  <a:pt x="1329" y="274"/>
                </a:lnTo>
                <a:lnTo>
                  <a:pt x="1343" y="293"/>
                </a:lnTo>
                <a:lnTo>
                  <a:pt x="1358" y="311"/>
                </a:lnTo>
                <a:lnTo>
                  <a:pt x="1378" y="330"/>
                </a:lnTo>
                <a:lnTo>
                  <a:pt x="1399" y="348"/>
                </a:lnTo>
                <a:lnTo>
                  <a:pt x="1421" y="366"/>
                </a:lnTo>
                <a:lnTo>
                  <a:pt x="1446" y="384"/>
                </a:lnTo>
                <a:lnTo>
                  <a:pt x="1472" y="401"/>
                </a:lnTo>
                <a:lnTo>
                  <a:pt x="1500" y="418"/>
                </a:lnTo>
                <a:lnTo>
                  <a:pt x="1530" y="432"/>
                </a:lnTo>
                <a:lnTo>
                  <a:pt x="1560" y="447"/>
                </a:lnTo>
                <a:lnTo>
                  <a:pt x="1591" y="462"/>
                </a:lnTo>
                <a:lnTo>
                  <a:pt x="1622" y="474"/>
                </a:lnTo>
                <a:lnTo>
                  <a:pt x="1654" y="485"/>
                </a:lnTo>
                <a:lnTo>
                  <a:pt x="1686" y="494"/>
                </a:lnTo>
                <a:lnTo>
                  <a:pt x="1718" y="502"/>
                </a:lnTo>
                <a:lnTo>
                  <a:pt x="1750" y="508"/>
                </a:lnTo>
                <a:lnTo>
                  <a:pt x="1780" y="513"/>
                </a:lnTo>
                <a:lnTo>
                  <a:pt x="1811" y="516"/>
                </a:lnTo>
                <a:lnTo>
                  <a:pt x="1840" y="516"/>
                </a:lnTo>
                <a:lnTo>
                  <a:pt x="1868" y="513"/>
                </a:lnTo>
                <a:lnTo>
                  <a:pt x="1895" y="509"/>
                </a:lnTo>
                <a:lnTo>
                  <a:pt x="1921" y="503"/>
                </a:lnTo>
                <a:lnTo>
                  <a:pt x="1933" y="498"/>
                </a:lnTo>
                <a:lnTo>
                  <a:pt x="1945" y="494"/>
                </a:lnTo>
                <a:lnTo>
                  <a:pt x="1956" y="487"/>
                </a:lnTo>
                <a:lnTo>
                  <a:pt x="1966" y="481"/>
                </a:lnTo>
                <a:lnTo>
                  <a:pt x="1976" y="474"/>
                </a:lnTo>
                <a:lnTo>
                  <a:pt x="1986" y="467"/>
                </a:lnTo>
                <a:lnTo>
                  <a:pt x="1994" y="458"/>
                </a:lnTo>
                <a:lnTo>
                  <a:pt x="2003" y="448"/>
                </a:lnTo>
                <a:lnTo>
                  <a:pt x="2010" y="439"/>
                </a:lnTo>
                <a:lnTo>
                  <a:pt x="2017" y="428"/>
                </a:lnTo>
                <a:lnTo>
                  <a:pt x="2023" y="417"/>
                </a:lnTo>
                <a:lnTo>
                  <a:pt x="2028" y="403"/>
                </a:lnTo>
                <a:lnTo>
                  <a:pt x="2026" y="415"/>
                </a:lnTo>
                <a:lnTo>
                  <a:pt x="2026" y="430"/>
                </a:lnTo>
                <a:lnTo>
                  <a:pt x="2028" y="446"/>
                </a:lnTo>
                <a:lnTo>
                  <a:pt x="2033" y="463"/>
                </a:lnTo>
                <a:lnTo>
                  <a:pt x="2039" y="483"/>
                </a:lnTo>
                <a:lnTo>
                  <a:pt x="2048" y="503"/>
                </a:lnTo>
                <a:lnTo>
                  <a:pt x="2058" y="524"/>
                </a:lnTo>
                <a:lnTo>
                  <a:pt x="2070" y="546"/>
                </a:lnTo>
                <a:lnTo>
                  <a:pt x="2083" y="568"/>
                </a:lnTo>
                <a:lnTo>
                  <a:pt x="2098" y="591"/>
                </a:lnTo>
                <a:lnTo>
                  <a:pt x="2115" y="615"/>
                </a:lnTo>
                <a:lnTo>
                  <a:pt x="2132" y="637"/>
                </a:lnTo>
                <a:lnTo>
                  <a:pt x="2151" y="660"/>
                </a:lnTo>
                <a:lnTo>
                  <a:pt x="2170" y="682"/>
                </a:lnTo>
                <a:lnTo>
                  <a:pt x="2190" y="704"/>
                </a:lnTo>
                <a:lnTo>
                  <a:pt x="2211" y="725"/>
                </a:lnTo>
                <a:lnTo>
                  <a:pt x="2233" y="744"/>
                </a:lnTo>
                <a:lnTo>
                  <a:pt x="2253" y="761"/>
                </a:lnTo>
                <a:lnTo>
                  <a:pt x="2275" y="778"/>
                </a:lnTo>
                <a:lnTo>
                  <a:pt x="2297" y="793"/>
                </a:lnTo>
                <a:lnTo>
                  <a:pt x="2319" y="807"/>
                </a:lnTo>
                <a:lnTo>
                  <a:pt x="2341" y="818"/>
                </a:lnTo>
                <a:lnTo>
                  <a:pt x="2363" y="826"/>
                </a:lnTo>
                <a:lnTo>
                  <a:pt x="2384" y="831"/>
                </a:lnTo>
                <a:lnTo>
                  <a:pt x="2405" y="835"/>
                </a:lnTo>
                <a:lnTo>
                  <a:pt x="2416" y="835"/>
                </a:lnTo>
                <a:lnTo>
                  <a:pt x="2426" y="835"/>
                </a:lnTo>
                <a:lnTo>
                  <a:pt x="2435" y="833"/>
                </a:lnTo>
                <a:lnTo>
                  <a:pt x="2445" y="832"/>
                </a:lnTo>
                <a:lnTo>
                  <a:pt x="2455" y="829"/>
                </a:lnTo>
                <a:lnTo>
                  <a:pt x="2464" y="825"/>
                </a:lnTo>
                <a:lnTo>
                  <a:pt x="2472" y="821"/>
                </a:lnTo>
                <a:lnTo>
                  <a:pt x="2481" y="815"/>
                </a:lnTo>
                <a:lnTo>
                  <a:pt x="2489" y="809"/>
                </a:lnTo>
                <a:lnTo>
                  <a:pt x="2498" y="802"/>
                </a:lnTo>
                <a:lnTo>
                  <a:pt x="2505" y="793"/>
                </a:lnTo>
                <a:lnTo>
                  <a:pt x="2513" y="783"/>
                </a:lnTo>
                <a:lnTo>
                  <a:pt x="2520" y="772"/>
                </a:lnTo>
                <a:lnTo>
                  <a:pt x="2526" y="761"/>
                </a:lnTo>
                <a:lnTo>
                  <a:pt x="2524" y="770"/>
                </a:lnTo>
                <a:lnTo>
                  <a:pt x="2520" y="778"/>
                </a:lnTo>
                <a:lnTo>
                  <a:pt x="2516" y="796"/>
                </a:lnTo>
                <a:lnTo>
                  <a:pt x="2516" y="815"/>
                </a:lnTo>
                <a:lnTo>
                  <a:pt x="2517" y="833"/>
                </a:lnTo>
                <a:lnTo>
                  <a:pt x="2521" y="853"/>
                </a:lnTo>
                <a:lnTo>
                  <a:pt x="2527" y="874"/>
                </a:lnTo>
                <a:lnTo>
                  <a:pt x="2535" y="893"/>
                </a:lnTo>
                <a:lnTo>
                  <a:pt x="2544" y="914"/>
                </a:lnTo>
                <a:lnTo>
                  <a:pt x="2555" y="934"/>
                </a:lnTo>
                <a:lnTo>
                  <a:pt x="2569" y="954"/>
                </a:lnTo>
                <a:lnTo>
                  <a:pt x="2582" y="974"/>
                </a:lnTo>
                <a:lnTo>
                  <a:pt x="2598" y="992"/>
                </a:lnTo>
                <a:lnTo>
                  <a:pt x="2614" y="1012"/>
                </a:lnTo>
                <a:lnTo>
                  <a:pt x="2630" y="1029"/>
                </a:lnTo>
                <a:lnTo>
                  <a:pt x="2648" y="1046"/>
                </a:lnTo>
                <a:lnTo>
                  <a:pt x="2665" y="1062"/>
                </a:lnTo>
                <a:lnTo>
                  <a:pt x="2684" y="1078"/>
                </a:lnTo>
                <a:lnTo>
                  <a:pt x="2702" y="1091"/>
                </a:lnTo>
                <a:lnTo>
                  <a:pt x="2720" y="1104"/>
                </a:lnTo>
                <a:lnTo>
                  <a:pt x="2737" y="1115"/>
                </a:lnTo>
                <a:lnTo>
                  <a:pt x="2755" y="1123"/>
                </a:lnTo>
                <a:lnTo>
                  <a:pt x="2772" y="1132"/>
                </a:lnTo>
                <a:lnTo>
                  <a:pt x="2788" y="1137"/>
                </a:lnTo>
                <a:lnTo>
                  <a:pt x="2803" y="1140"/>
                </a:lnTo>
                <a:lnTo>
                  <a:pt x="2817" y="1143"/>
                </a:lnTo>
                <a:lnTo>
                  <a:pt x="2829" y="1141"/>
                </a:lnTo>
                <a:lnTo>
                  <a:pt x="2841" y="1138"/>
                </a:lnTo>
                <a:lnTo>
                  <a:pt x="2846" y="1135"/>
                </a:lnTo>
                <a:lnTo>
                  <a:pt x="2851" y="1133"/>
                </a:lnTo>
                <a:lnTo>
                  <a:pt x="2855" y="1129"/>
                </a:lnTo>
                <a:lnTo>
                  <a:pt x="2858" y="1124"/>
                </a:lnTo>
                <a:lnTo>
                  <a:pt x="2862" y="1119"/>
                </a:lnTo>
                <a:lnTo>
                  <a:pt x="2865" y="1113"/>
                </a:lnTo>
                <a:lnTo>
                  <a:pt x="2867" y="1107"/>
                </a:lnTo>
                <a:lnTo>
                  <a:pt x="2868" y="1100"/>
                </a:lnTo>
                <a:lnTo>
                  <a:pt x="2869" y="1083"/>
                </a:lnTo>
                <a:lnTo>
                  <a:pt x="2869" y="1107"/>
                </a:lnTo>
                <a:lnTo>
                  <a:pt x="2869" y="1137"/>
                </a:lnTo>
                <a:lnTo>
                  <a:pt x="2873" y="1167"/>
                </a:lnTo>
                <a:lnTo>
                  <a:pt x="2878" y="1200"/>
                </a:lnTo>
                <a:lnTo>
                  <a:pt x="2885" y="1233"/>
                </a:lnTo>
                <a:lnTo>
                  <a:pt x="2894" y="1265"/>
                </a:lnTo>
                <a:lnTo>
                  <a:pt x="2905" y="1297"/>
                </a:lnTo>
                <a:lnTo>
                  <a:pt x="2917" y="1326"/>
                </a:lnTo>
                <a:lnTo>
                  <a:pt x="2924" y="1339"/>
                </a:lnTo>
                <a:lnTo>
                  <a:pt x="2932" y="1353"/>
                </a:lnTo>
                <a:lnTo>
                  <a:pt x="2940" y="1364"/>
                </a:lnTo>
                <a:lnTo>
                  <a:pt x="2949" y="1375"/>
                </a:lnTo>
                <a:lnTo>
                  <a:pt x="2958" y="1384"/>
                </a:lnTo>
                <a:lnTo>
                  <a:pt x="2967" y="1392"/>
                </a:lnTo>
                <a:lnTo>
                  <a:pt x="2978" y="1398"/>
                </a:lnTo>
                <a:lnTo>
                  <a:pt x="2988" y="1403"/>
                </a:lnTo>
                <a:lnTo>
                  <a:pt x="2999" y="1406"/>
                </a:lnTo>
                <a:lnTo>
                  <a:pt x="3011" y="1407"/>
                </a:lnTo>
                <a:lnTo>
                  <a:pt x="3024" y="1407"/>
                </a:lnTo>
                <a:lnTo>
                  <a:pt x="3036" y="1403"/>
                </a:lnTo>
                <a:lnTo>
                  <a:pt x="3048" y="1398"/>
                </a:lnTo>
                <a:lnTo>
                  <a:pt x="3061" y="1391"/>
                </a:lnTo>
                <a:lnTo>
                  <a:pt x="3076" y="1381"/>
                </a:lnTo>
                <a:lnTo>
                  <a:pt x="3091" y="1369"/>
                </a:lnTo>
                <a:lnTo>
                  <a:pt x="3080" y="1380"/>
                </a:lnTo>
                <a:lnTo>
                  <a:pt x="3072" y="1392"/>
                </a:lnTo>
                <a:lnTo>
                  <a:pt x="3066" y="1404"/>
                </a:lnTo>
                <a:lnTo>
                  <a:pt x="3063" y="1418"/>
                </a:lnTo>
                <a:lnTo>
                  <a:pt x="3061" y="1432"/>
                </a:lnTo>
                <a:lnTo>
                  <a:pt x="3061" y="1447"/>
                </a:lnTo>
                <a:lnTo>
                  <a:pt x="3064" y="1463"/>
                </a:lnTo>
                <a:lnTo>
                  <a:pt x="3069" y="1478"/>
                </a:lnTo>
                <a:lnTo>
                  <a:pt x="3075" y="1494"/>
                </a:lnTo>
                <a:lnTo>
                  <a:pt x="3081" y="1509"/>
                </a:lnTo>
                <a:lnTo>
                  <a:pt x="3090" y="1525"/>
                </a:lnTo>
                <a:lnTo>
                  <a:pt x="3099" y="1541"/>
                </a:lnTo>
                <a:lnTo>
                  <a:pt x="3110" y="1556"/>
                </a:lnTo>
                <a:lnTo>
                  <a:pt x="3123" y="1571"/>
                </a:lnTo>
                <a:lnTo>
                  <a:pt x="3135" y="1585"/>
                </a:lnTo>
                <a:lnTo>
                  <a:pt x="3148" y="1599"/>
                </a:lnTo>
                <a:lnTo>
                  <a:pt x="3162" y="1611"/>
                </a:lnTo>
                <a:lnTo>
                  <a:pt x="3176" y="1622"/>
                </a:lnTo>
                <a:lnTo>
                  <a:pt x="3191" y="1632"/>
                </a:lnTo>
                <a:lnTo>
                  <a:pt x="3206" y="1641"/>
                </a:lnTo>
                <a:lnTo>
                  <a:pt x="3220" y="1649"/>
                </a:lnTo>
                <a:lnTo>
                  <a:pt x="3235" y="1655"/>
                </a:lnTo>
                <a:lnTo>
                  <a:pt x="3250" y="1659"/>
                </a:lnTo>
                <a:lnTo>
                  <a:pt x="3263" y="1661"/>
                </a:lnTo>
                <a:lnTo>
                  <a:pt x="3277" y="1661"/>
                </a:lnTo>
                <a:lnTo>
                  <a:pt x="3290" y="1660"/>
                </a:lnTo>
                <a:lnTo>
                  <a:pt x="3302" y="1655"/>
                </a:lnTo>
                <a:lnTo>
                  <a:pt x="3313" y="1649"/>
                </a:lnTo>
                <a:lnTo>
                  <a:pt x="3324" y="1640"/>
                </a:lnTo>
                <a:lnTo>
                  <a:pt x="3334" y="1628"/>
                </a:lnTo>
                <a:lnTo>
                  <a:pt x="3341" y="1615"/>
                </a:lnTo>
                <a:lnTo>
                  <a:pt x="3349" y="1596"/>
                </a:lnTo>
                <a:lnTo>
                  <a:pt x="3343" y="1619"/>
                </a:lnTo>
                <a:lnTo>
                  <a:pt x="3339" y="1641"/>
                </a:lnTo>
                <a:lnTo>
                  <a:pt x="3336" y="1663"/>
                </a:lnTo>
                <a:lnTo>
                  <a:pt x="3335" y="1685"/>
                </a:lnTo>
                <a:lnTo>
                  <a:pt x="3335" y="1706"/>
                </a:lnTo>
                <a:lnTo>
                  <a:pt x="3336" y="1728"/>
                </a:lnTo>
                <a:lnTo>
                  <a:pt x="3339" y="1749"/>
                </a:lnTo>
                <a:lnTo>
                  <a:pt x="3343" y="1770"/>
                </a:lnTo>
                <a:lnTo>
                  <a:pt x="3346" y="1791"/>
                </a:lnTo>
                <a:lnTo>
                  <a:pt x="3352" y="1811"/>
                </a:lnTo>
                <a:lnTo>
                  <a:pt x="3365" y="1853"/>
                </a:lnTo>
                <a:lnTo>
                  <a:pt x="3378" y="1896"/>
                </a:lnTo>
                <a:lnTo>
                  <a:pt x="3394" y="1938"/>
                </a:lnTo>
                <a:lnTo>
                  <a:pt x="3410" y="1980"/>
                </a:lnTo>
                <a:lnTo>
                  <a:pt x="3417" y="1996"/>
                </a:lnTo>
                <a:lnTo>
                  <a:pt x="3425" y="2011"/>
                </a:lnTo>
                <a:lnTo>
                  <a:pt x="3431" y="2023"/>
                </a:lnTo>
                <a:lnTo>
                  <a:pt x="3437" y="2033"/>
                </a:lnTo>
                <a:lnTo>
                  <a:pt x="3444" y="2040"/>
                </a:lnTo>
                <a:lnTo>
                  <a:pt x="3450" y="2046"/>
                </a:lnTo>
                <a:lnTo>
                  <a:pt x="3456" y="2051"/>
                </a:lnTo>
                <a:lnTo>
                  <a:pt x="3461" y="2053"/>
                </a:lnTo>
                <a:lnTo>
                  <a:pt x="3467" y="2056"/>
                </a:lnTo>
                <a:lnTo>
                  <a:pt x="3472" y="2056"/>
                </a:lnTo>
                <a:lnTo>
                  <a:pt x="3478" y="2055"/>
                </a:lnTo>
                <a:lnTo>
                  <a:pt x="3483" y="2052"/>
                </a:lnTo>
                <a:lnTo>
                  <a:pt x="3494" y="2046"/>
                </a:lnTo>
                <a:lnTo>
                  <a:pt x="3504" y="2037"/>
                </a:lnTo>
                <a:lnTo>
                  <a:pt x="3514" y="2028"/>
                </a:lnTo>
                <a:lnTo>
                  <a:pt x="3524" y="2018"/>
                </a:lnTo>
                <a:lnTo>
                  <a:pt x="3535" y="2009"/>
                </a:lnTo>
                <a:lnTo>
                  <a:pt x="3546" y="2002"/>
                </a:lnTo>
                <a:lnTo>
                  <a:pt x="3550" y="2000"/>
                </a:lnTo>
                <a:lnTo>
                  <a:pt x="3557" y="1998"/>
                </a:lnTo>
                <a:lnTo>
                  <a:pt x="3563" y="1998"/>
                </a:lnTo>
                <a:lnTo>
                  <a:pt x="3569" y="2000"/>
                </a:lnTo>
                <a:lnTo>
                  <a:pt x="3575" y="2001"/>
                </a:lnTo>
                <a:lnTo>
                  <a:pt x="3581" y="2004"/>
                </a:lnTo>
                <a:lnTo>
                  <a:pt x="3580" y="2006"/>
                </a:lnTo>
                <a:lnTo>
                  <a:pt x="3579" y="2009"/>
                </a:lnTo>
                <a:lnTo>
                  <a:pt x="3579" y="2026"/>
                </a:lnTo>
                <a:lnTo>
                  <a:pt x="3579" y="2055"/>
                </a:lnTo>
                <a:lnTo>
                  <a:pt x="3581" y="2091"/>
                </a:lnTo>
                <a:lnTo>
                  <a:pt x="3588" y="2184"/>
                </a:lnTo>
                <a:lnTo>
                  <a:pt x="3598" y="2295"/>
                </a:lnTo>
                <a:lnTo>
                  <a:pt x="3618" y="2511"/>
                </a:lnTo>
                <a:lnTo>
                  <a:pt x="3625" y="2590"/>
                </a:lnTo>
                <a:lnTo>
                  <a:pt x="3629" y="2632"/>
                </a:lnTo>
                <a:lnTo>
                  <a:pt x="3632" y="2729"/>
                </a:lnTo>
                <a:lnTo>
                  <a:pt x="3635" y="2775"/>
                </a:lnTo>
                <a:lnTo>
                  <a:pt x="3637" y="2819"/>
                </a:lnTo>
                <a:lnTo>
                  <a:pt x="3642" y="2860"/>
                </a:lnTo>
                <a:lnTo>
                  <a:pt x="3647" y="2902"/>
                </a:lnTo>
                <a:lnTo>
                  <a:pt x="3652" y="2921"/>
                </a:lnTo>
                <a:lnTo>
                  <a:pt x="3656" y="2940"/>
                </a:lnTo>
                <a:lnTo>
                  <a:pt x="3660" y="2958"/>
                </a:lnTo>
                <a:lnTo>
                  <a:pt x="3667" y="2976"/>
                </a:lnTo>
                <a:lnTo>
                  <a:pt x="3674" y="2995"/>
                </a:lnTo>
                <a:lnTo>
                  <a:pt x="3681" y="3012"/>
                </a:lnTo>
                <a:lnTo>
                  <a:pt x="3690" y="3028"/>
                </a:lnTo>
                <a:lnTo>
                  <a:pt x="3700" y="3045"/>
                </a:lnTo>
                <a:lnTo>
                  <a:pt x="3711" y="3059"/>
                </a:lnTo>
                <a:lnTo>
                  <a:pt x="3723" y="3075"/>
                </a:lnTo>
                <a:lnTo>
                  <a:pt x="3735" y="3090"/>
                </a:lnTo>
                <a:lnTo>
                  <a:pt x="3750" y="3105"/>
                </a:lnTo>
                <a:lnTo>
                  <a:pt x="3766" y="3118"/>
                </a:lnTo>
                <a:lnTo>
                  <a:pt x="3783" y="3132"/>
                </a:lnTo>
                <a:lnTo>
                  <a:pt x="3802" y="3144"/>
                </a:lnTo>
                <a:lnTo>
                  <a:pt x="3822" y="3156"/>
                </a:lnTo>
                <a:lnTo>
                  <a:pt x="3844" y="3168"/>
                </a:lnTo>
                <a:lnTo>
                  <a:pt x="3867" y="3179"/>
                </a:lnTo>
                <a:lnTo>
                  <a:pt x="3893" y="3190"/>
                </a:lnTo>
                <a:lnTo>
                  <a:pt x="3920" y="3200"/>
                </a:lnTo>
                <a:lnTo>
                  <a:pt x="3922" y="3182"/>
                </a:lnTo>
                <a:lnTo>
                  <a:pt x="3922" y="3162"/>
                </a:lnTo>
                <a:lnTo>
                  <a:pt x="3921" y="3143"/>
                </a:lnTo>
                <a:lnTo>
                  <a:pt x="3918" y="3123"/>
                </a:lnTo>
                <a:lnTo>
                  <a:pt x="3914" y="3102"/>
                </a:lnTo>
                <a:lnTo>
                  <a:pt x="3909" y="3080"/>
                </a:lnTo>
                <a:lnTo>
                  <a:pt x="3903" y="3059"/>
                </a:lnTo>
                <a:lnTo>
                  <a:pt x="3895" y="3037"/>
                </a:lnTo>
                <a:lnTo>
                  <a:pt x="3878" y="2992"/>
                </a:lnTo>
                <a:lnTo>
                  <a:pt x="3859" y="2946"/>
                </a:lnTo>
                <a:lnTo>
                  <a:pt x="3837" y="2900"/>
                </a:lnTo>
                <a:lnTo>
                  <a:pt x="3815" y="2855"/>
                </a:lnTo>
                <a:lnTo>
                  <a:pt x="3793" y="2810"/>
                </a:lnTo>
                <a:lnTo>
                  <a:pt x="3773" y="2767"/>
                </a:lnTo>
                <a:lnTo>
                  <a:pt x="3755" y="2726"/>
                </a:lnTo>
                <a:lnTo>
                  <a:pt x="3739" y="2688"/>
                </a:lnTo>
                <a:lnTo>
                  <a:pt x="3734" y="2669"/>
                </a:lnTo>
                <a:lnTo>
                  <a:pt x="3729" y="2651"/>
                </a:lnTo>
                <a:lnTo>
                  <a:pt x="3725" y="2635"/>
                </a:lnTo>
                <a:lnTo>
                  <a:pt x="3723" y="2619"/>
                </a:lnTo>
                <a:lnTo>
                  <a:pt x="3723" y="2605"/>
                </a:lnTo>
                <a:lnTo>
                  <a:pt x="3723" y="2591"/>
                </a:lnTo>
                <a:lnTo>
                  <a:pt x="3726" y="2579"/>
                </a:lnTo>
                <a:lnTo>
                  <a:pt x="3730" y="2568"/>
                </a:lnTo>
                <a:lnTo>
                  <a:pt x="3734" y="2558"/>
                </a:lnTo>
                <a:lnTo>
                  <a:pt x="3736" y="2550"/>
                </a:lnTo>
                <a:lnTo>
                  <a:pt x="3739" y="2541"/>
                </a:lnTo>
                <a:lnTo>
                  <a:pt x="3740" y="2533"/>
                </a:lnTo>
                <a:lnTo>
                  <a:pt x="3740" y="2517"/>
                </a:lnTo>
                <a:lnTo>
                  <a:pt x="3736" y="2501"/>
                </a:lnTo>
                <a:lnTo>
                  <a:pt x="3733" y="2485"/>
                </a:lnTo>
                <a:lnTo>
                  <a:pt x="3726" y="2470"/>
                </a:lnTo>
                <a:lnTo>
                  <a:pt x="3719" y="2456"/>
                </a:lnTo>
                <a:lnTo>
                  <a:pt x="3711" y="2442"/>
                </a:lnTo>
                <a:lnTo>
                  <a:pt x="3696" y="2416"/>
                </a:lnTo>
                <a:lnTo>
                  <a:pt x="3690" y="2404"/>
                </a:lnTo>
                <a:lnTo>
                  <a:pt x="3684" y="2393"/>
                </a:lnTo>
                <a:lnTo>
                  <a:pt x="3681" y="2382"/>
                </a:lnTo>
                <a:lnTo>
                  <a:pt x="3680" y="2372"/>
                </a:lnTo>
                <a:lnTo>
                  <a:pt x="3680" y="2368"/>
                </a:lnTo>
                <a:lnTo>
                  <a:pt x="3681" y="2363"/>
                </a:lnTo>
                <a:lnTo>
                  <a:pt x="3684" y="2359"/>
                </a:lnTo>
                <a:lnTo>
                  <a:pt x="3686" y="2354"/>
                </a:lnTo>
                <a:lnTo>
                  <a:pt x="3692" y="2346"/>
                </a:lnTo>
                <a:lnTo>
                  <a:pt x="3698" y="2336"/>
                </a:lnTo>
                <a:lnTo>
                  <a:pt x="3702" y="2325"/>
                </a:lnTo>
                <a:lnTo>
                  <a:pt x="3706" y="2314"/>
                </a:lnTo>
                <a:lnTo>
                  <a:pt x="3708" y="2302"/>
                </a:lnTo>
                <a:lnTo>
                  <a:pt x="3709" y="2288"/>
                </a:lnTo>
                <a:lnTo>
                  <a:pt x="3711" y="2275"/>
                </a:lnTo>
                <a:lnTo>
                  <a:pt x="3711" y="2260"/>
                </a:lnTo>
                <a:lnTo>
                  <a:pt x="3709" y="2231"/>
                </a:lnTo>
                <a:lnTo>
                  <a:pt x="3704" y="2200"/>
                </a:lnTo>
                <a:lnTo>
                  <a:pt x="3700" y="2168"/>
                </a:lnTo>
                <a:lnTo>
                  <a:pt x="3692" y="2135"/>
                </a:lnTo>
                <a:lnTo>
                  <a:pt x="3684" y="2103"/>
                </a:lnTo>
                <a:lnTo>
                  <a:pt x="3675" y="2072"/>
                </a:lnTo>
                <a:lnTo>
                  <a:pt x="3658" y="2012"/>
                </a:lnTo>
                <a:lnTo>
                  <a:pt x="3642" y="1960"/>
                </a:lnTo>
                <a:lnTo>
                  <a:pt x="3636" y="1938"/>
                </a:lnTo>
                <a:lnTo>
                  <a:pt x="3631" y="1920"/>
                </a:lnTo>
                <a:lnTo>
                  <a:pt x="3634" y="1929"/>
                </a:lnTo>
                <a:lnTo>
                  <a:pt x="3636" y="1934"/>
                </a:lnTo>
                <a:lnTo>
                  <a:pt x="3638" y="1936"/>
                </a:lnTo>
                <a:lnTo>
                  <a:pt x="3642" y="1937"/>
                </a:lnTo>
                <a:lnTo>
                  <a:pt x="3647" y="1936"/>
                </a:lnTo>
                <a:lnTo>
                  <a:pt x="3652" y="1932"/>
                </a:lnTo>
                <a:lnTo>
                  <a:pt x="3657" y="1926"/>
                </a:lnTo>
                <a:lnTo>
                  <a:pt x="3662" y="1920"/>
                </a:lnTo>
                <a:lnTo>
                  <a:pt x="3674" y="1902"/>
                </a:lnTo>
                <a:lnTo>
                  <a:pt x="3687" y="1880"/>
                </a:lnTo>
                <a:lnTo>
                  <a:pt x="3700" y="1853"/>
                </a:lnTo>
                <a:lnTo>
                  <a:pt x="3713" y="1825"/>
                </a:lnTo>
                <a:lnTo>
                  <a:pt x="3740" y="1765"/>
                </a:lnTo>
                <a:lnTo>
                  <a:pt x="3762" y="1711"/>
                </a:lnTo>
                <a:lnTo>
                  <a:pt x="3783" y="1659"/>
                </a:lnTo>
                <a:lnTo>
                  <a:pt x="3800" y="1596"/>
                </a:lnTo>
                <a:lnTo>
                  <a:pt x="3818" y="1538"/>
                </a:lnTo>
                <a:lnTo>
                  <a:pt x="3834" y="1480"/>
                </a:lnTo>
                <a:lnTo>
                  <a:pt x="3841" y="1452"/>
                </a:lnTo>
                <a:lnTo>
                  <a:pt x="3849" y="1424"/>
                </a:lnTo>
                <a:lnTo>
                  <a:pt x="3855" y="1396"/>
                </a:lnTo>
                <a:lnTo>
                  <a:pt x="3859" y="1368"/>
                </a:lnTo>
                <a:lnTo>
                  <a:pt x="3862" y="1338"/>
                </a:lnTo>
                <a:lnTo>
                  <a:pt x="3865" y="1310"/>
                </a:lnTo>
                <a:lnTo>
                  <a:pt x="3866" y="1281"/>
                </a:lnTo>
                <a:lnTo>
                  <a:pt x="3865" y="1250"/>
                </a:lnTo>
                <a:lnTo>
                  <a:pt x="3862" y="1220"/>
                </a:lnTo>
                <a:lnTo>
                  <a:pt x="3859" y="1188"/>
                </a:lnTo>
                <a:lnTo>
                  <a:pt x="3861" y="1199"/>
                </a:lnTo>
                <a:lnTo>
                  <a:pt x="3863" y="1206"/>
                </a:lnTo>
                <a:lnTo>
                  <a:pt x="3868" y="1212"/>
                </a:lnTo>
                <a:lnTo>
                  <a:pt x="3872" y="1215"/>
                </a:lnTo>
                <a:lnTo>
                  <a:pt x="3877" y="1216"/>
                </a:lnTo>
                <a:lnTo>
                  <a:pt x="3883" y="1215"/>
                </a:lnTo>
                <a:lnTo>
                  <a:pt x="3889" y="1212"/>
                </a:lnTo>
                <a:lnTo>
                  <a:pt x="3896" y="1207"/>
                </a:lnTo>
                <a:lnTo>
                  <a:pt x="3903" y="1201"/>
                </a:lnTo>
                <a:lnTo>
                  <a:pt x="3910" y="1194"/>
                </a:lnTo>
                <a:lnTo>
                  <a:pt x="3926" y="1173"/>
                </a:lnTo>
                <a:lnTo>
                  <a:pt x="3942" y="1149"/>
                </a:lnTo>
                <a:lnTo>
                  <a:pt x="3958" y="1121"/>
                </a:lnTo>
                <a:lnTo>
                  <a:pt x="3972" y="1089"/>
                </a:lnTo>
                <a:lnTo>
                  <a:pt x="3987" y="1056"/>
                </a:lnTo>
                <a:lnTo>
                  <a:pt x="4000" y="1023"/>
                </a:lnTo>
                <a:lnTo>
                  <a:pt x="4011" y="989"/>
                </a:lnTo>
                <a:lnTo>
                  <a:pt x="4020" y="956"/>
                </a:lnTo>
                <a:lnTo>
                  <a:pt x="4027" y="925"/>
                </a:lnTo>
                <a:lnTo>
                  <a:pt x="4028" y="912"/>
                </a:lnTo>
                <a:lnTo>
                  <a:pt x="4030" y="898"/>
                </a:lnTo>
                <a:lnTo>
                  <a:pt x="4030" y="886"/>
                </a:lnTo>
                <a:lnTo>
                  <a:pt x="4028" y="874"/>
                </a:lnTo>
                <a:lnTo>
                  <a:pt x="4030" y="885"/>
                </a:lnTo>
                <a:lnTo>
                  <a:pt x="4031" y="892"/>
                </a:lnTo>
                <a:lnTo>
                  <a:pt x="4033" y="898"/>
                </a:lnTo>
                <a:lnTo>
                  <a:pt x="4036" y="902"/>
                </a:lnTo>
                <a:lnTo>
                  <a:pt x="4039" y="904"/>
                </a:lnTo>
                <a:lnTo>
                  <a:pt x="4043" y="904"/>
                </a:lnTo>
                <a:lnTo>
                  <a:pt x="4047" y="903"/>
                </a:lnTo>
                <a:lnTo>
                  <a:pt x="4052" y="899"/>
                </a:lnTo>
                <a:lnTo>
                  <a:pt x="4057" y="896"/>
                </a:lnTo>
                <a:lnTo>
                  <a:pt x="4061" y="890"/>
                </a:lnTo>
                <a:lnTo>
                  <a:pt x="4072" y="875"/>
                </a:lnTo>
                <a:lnTo>
                  <a:pt x="4085" y="855"/>
                </a:lnTo>
                <a:lnTo>
                  <a:pt x="4097" y="832"/>
                </a:lnTo>
                <a:lnTo>
                  <a:pt x="4109" y="808"/>
                </a:lnTo>
                <a:lnTo>
                  <a:pt x="4121" y="781"/>
                </a:lnTo>
                <a:lnTo>
                  <a:pt x="4132" y="753"/>
                </a:lnTo>
                <a:lnTo>
                  <a:pt x="4142" y="726"/>
                </a:lnTo>
                <a:lnTo>
                  <a:pt x="4151" y="699"/>
                </a:lnTo>
                <a:lnTo>
                  <a:pt x="4157" y="673"/>
                </a:lnTo>
                <a:lnTo>
                  <a:pt x="4162" y="651"/>
                </a:lnTo>
                <a:lnTo>
                  <a:pt x="4163" y="632"/>
                </a:lnTo>
                <a:lnTo>
                  <a:pt x="4164" y="646"/>
                </a:lnTo>
                <a:lnTo>
                  <a:pt x="4167" y="659"/>
                </a:lnTo>
                <a:lnTo>
                  <a:pt x="4170" y="668"/>
                </a:lnTo>
                <a:lnTo>
                  <a:pt x="4176" y="676"/>
                </a:lnTo>
                <a:lnTo>
                  <a:pt x="4184" y="681"/>
                </a:lnTo>
                <a:lnTo>
                  <a:pt x="4192" y="684"/>
                </a:lnTo>
                <a:lnTo>
                  <a:pt x="4201" y="684"/>
                </a:lnTo>
                <a:lnTo>
                  <a:pt x="4212" y="684"/>
                </a:lnTo>
                <a:lnTo>
                  <a:pt x="4224" y="682"/>
                </a:lnTo>
                <a:lnTo>
                  <a:pt x="4236" y="678"/>
                </a:lnTo>
                <a:lnTo>
                  <a:pt x="4250" y="672"/>
                </a:lnTo>
                <a:lnTo>
                  <a:pt x="4263" y="666"/>
                </a:lnTo>
                <a:lnTo>
                  <a:pt x="4291" y="649"/>
                </a:lnTo>
                <a:lnTo>
                  <a:pt x="4322" y="629"/>
                </a:lnTo>
                <a:lnTo>
                  <a:pt x="4352" y="607"/>
                </a:lnTo>
                <a:lnTo>
                  <a:pt x="4382" y="584"/>
                </a:lnTo>
                <a:lnTo>
                  <a:pt x="4436" y="539"/>
                </a:lnTo>
                <a:lnTo>
                  <a:pt x="4477" y="503"/>
                </a:lnTo>
                <a:lnTo>
                  <a:pt x="4498" y="485"/>
                </a:lnTo>
                <a:lnTo>
                  <a:pt x="4516" y="473"/>
                </a:lnTo>
                <a:lnTo>
                  <a:pt x="4535" y="459"/>
                </a:lnTo>
                <a:lnTo>
                  <a:pt x="4553" y="446"/>
                </a:lnTo>
                <a:lnTo>
                  <a:pt x="4570" y="431"/>
                </a:lnTo>
                <a:lnTo>
                  <a:pt x="4602" y="402"/>
                </a:lnTo>
                <a:lnTo>
                  <a:pt x="4631" y="371"/>
                </a:lnTo>
                <a:lnTo>
                  <a:pt x="4659" y="341"/>
                </a:lnTo>
                <a:lnTo>
                  <a:pt x="4686" y="308"/>
                </a:lnTo>
                <a:lnTo>
                  <a:pt x="4712" y="275"/>
                </a:lnTo>
                <a:lnTo>
                  <a:pt x="4736" y="242"/>
                </a:lnTo>
                <a:lnTo>
                  <a:pt x="4784" y="176"/>
                </a:lnTo>
                <a:lnTo>
                  <a:pt x="4808" y="144"/>
                </a:lnTo>
                <a:lnTo>
                  <a:pt x="4833" y="112"/>
                </a:lnTo>
                <a:lnTo>
                  <a:pt x="4859" y="82"/>
                </a:lnTo>
                <a:lnTo>
                  <a:pt x="4885" y="54"/>
                </a:lnTo>
                <a:lnTo>
                  <a:pt x="4914" y="25"/>
                </a:lnTo>
                <a:lnTo>
                  <a:pt x="4943" y="0"/>
                </a:lnTo>
                <a:lnTo>
                  <a:pt x="4939" y="3"/>
                </a:lnTo>
                <a:lnTo>
                  <a:pt x="4936" y="8"/>
                </a:lnTo>
                <a:lnTo>
                  <a:pt x="4933" y="13"/>
                </a:lnTo>
                <a:lnTo>
                  <a:pt x="4931" y="19"/>
                </a:lnTo>
                <a:lnTo>
                  <a:pt x="4928" y="34"/>
                </a:lnTo>
                <a:lnTo>
                  <a:pt x="4927" y="51"/>
                </a:lnTo>
                <a:lnTo>
                  <a:pt x="4928" y="72"/>
                </a:lnTo>
                <a:lnTo>
                  <a:pt x="4931" y="94"/>
                </a:lnTo>
                <a:lnTo>
                  <a:pt x="4934" y="118"/>
                </a:lnTo>
                <a:lnTo>
                  <a:pt x="4939" y="145"/>
                </a:lnTo>
                <a:lnTo>
                  <a:pt x="4945" y="173"/>
                </a:lnTo>
                <a:lnTo>
                  <a:pt x="4954" y="203"/>
                </a:lnTo>
                <a:lnTo>
                  <a:pt x="4972" y="266"/>
                </a:lnTo>
                <a:lnTo>
                  <a:pt x="4994" y="333"/>
                </a:lnTo>
                <a:lnTo>
                  <a:pt x="5019" y="403"/>
                </a:lnTo>
                <a:lnTo>
                  <a:pt x="5044" y="472"/>
                </a:lnTo>
                <a:lnTo>
                  <a:pt x="5071" y="540"/>
                </a:lnTo>
                <a:lnTo>
                  <a:pt x="5121" y="665"/>
                </a:lnTo>
                <a:lnTo>
                  <a:pt x="5163" y="763"/>
                </a:lnTo>
                <a:lnTo>
                  <a:pt x="5189" y="819"/>
                </a:lnTo>
                <a:lnTo>
                  <a:pt x="5195" y="831"/>
                </a:lnTo>
                <a:lnTo>
                  <a:pt x="5201" y="841"/>
                </a:lnTo>
                <a:lnTo>
                  <a:pt x="5207" y="851"/>
                </a:lnTo>
                <a:lnTo>
                  <a:pt x="5214" y="858"/>
                </a:lnTo>
                <a:lnTo>
                  <a:pt x="5222" y="865"/>
                </a:lnTo>
                <a:lnTo>
                  <a:pt x="5229" y="870"/>
                </a:lnTo>
                <a:lnTo>
                  <a:pt x="5236" y="875"/>
                </a:lnTo>
                <a:lnTo>
                  <a:pt x="5245" y="879"/>
                </a:lnTo>
                <a:lnTo>
                  <a:pt x="5253" y="881"/>
                </a:lnTo>
                <a:lnTo>
                  <a:pt x="5262" y="882"/>
                </a:lnTo>
                <a:lnTo>
                  <a:pt x="5271" y="884"/>
                </a:lnTo>
                <a:lnTo>
                  <a:pt x="5280" y="884"/>
                </a:lnTo>
                <a:lnTo>
                  <a:pt x="5289" y="882"/>
                </a:lnTo>
                <a:lnTo>
                  <a:pt x="5299" y="880"/>
                </a:lnTo>
                <a:lnTo>
                  <a:pt x="5318" y="874"/>
                </a:lnTo>
                <a:lnTo>
                  <a:pt x="5338" y="865"/>
                </a:lnTo>
                <a:lnTo>
                  <a:pt x="5359" y="853"/>
                </a:lnTo>
                <a:lnTo>
                  <a:pt x="5379" y="838"/>
                </a:lnTo>
                <a:lnTo>
                  <a:pt x="5401" y="822"/>
                </a:lnTo>
                <a:lnTo>
                  <a:pt x="5422" y="804"/>
                </a:lnTo>
                <a:lnTo>
                  <a:pt x="5443" y="785"/>
                </a:lnTo>
                <a:lnTo>
                  <a:pt x="5465" y="763"/>
                </a:lnTo>
                <a:lnTo>
                  <a:pt x="5486" y="741"/>
                </a:lnTo>
                <a:lnTo>
                  <a:pt x="5526" y="695"/>
                </a:lnTo>
                <a:lnTo>
                  <a:pt x="5564" y="648"/>
                </a:lnTo>
                <a:lnTo>
                  <a:pt x="5598" y="601"/>
                </a:lnTo>
                <a:lnTo>
                  <a:pt x="5629" y="560"/>
                </a:lnTo>
                <a:lnTo>
                  <a:pt x="5654" y="523"/>
                </a:lnTo>
                <a:lnTo>
                  <a:pt x="5673" y="494"/>
                </a:lnTo>
                <a:lnTo>
                  <a:pt x="5689" y="467"/>
                </a:lnTo>
                <a:lnTo>
                  <a:pt x="5694" y="472"/>
                </a:lnTo>
                <a:lnTo>
                  <a:pt x="5697" y="476"/>
                </a:lnTo>
                <a:lnTo>
                  <a:pt x="5703" y="487"/>
                </a:lnTo>
                <a:lnTo>
                  <a:pt x="5707" y="501"/>
                </a:lnTo>
                <a:lnTo>
                  <a:pt x="5709" y="516"/>
                </a:lnTo>
                <a:lnTo>
                  <a:pt x="5713" y="549"/>
                </a:lnTo>
                <a:lnTo>
                  <a:pt x="5714" y="566"/>
                </a:lnTo>
                <a:lnTo>
                  <a:pt x="5717" y="582"/>
                </a:lnTo>
                <a:lnTo>
                  <a:pt x="5720" y="597"/>
                </a:lnTo>
                <a:lnTo>
                  <a:pt x="5725" y="612"/>
                </a:lnTo>
                <a:lnTo>
                  <a:pt x="5729" y="618"/>
                </a:lnTo>
                <a:lnTo>
                  <a:pt x="5733" y="623"/>
                </a:lnTo>
                <a:lnTo>
                  <a:pt x="5738" y="629"/>
                </a:lnTo>
                <a:lnTo>
                  <a:pt x="5742" y="633"/>
                </a:lnTo>
                <a:lnTo>
                  <a:pt x="5749" y="637"/>
                </a:lnTo>
                <a:lnTo>
                  <a:pt x="5755" y="640"/>
                </a:lnTo>
                <a:lnTo>
                  <a:pt x="5762" y="643"/>
                </a:lnTo>
                <a:lnTo>
                  <a:pt x="5771" y="644"/>
                </a:lnTo>
                <a:lnTo>
                  <a:pt x="5780" y="644"/>
                </a:lnTo>
                <a:lnTo>
                  <a:pt x="5791" y="643"/>
                </a:lnTo>
                <a:lnTo>
                  <a:pt x="5802" y="640"/>
                </a:lnTo>
                <a:lnTo>
                  <a:pt x="5816" y="638"/>
                </a:lnTo>
                <a:lnTo>
                  <a:pt x="5851" y="627"/>
                </a:lnTo>
                <a:lnTo>
                  <a:pt x="5882" y="616"/>
                </a:lnTo>
                <a:lnTo>
                  <a:pt x="5909" y="604"/>
                </a:lnTo>
                <a:lnTo>
                  <a:pt x="5933" y="591"/>
                </a:lnTo>
                <a:lnTo>
                  <a:pt x="5954" y="578"/>
                </a:lnTo>
                <a:lnTo>
                  <a:pt x="5972" y="563"/>
                </a:lnTo>
                <a:lnTo>
                  <a:pt x="5989" y="547"/>
                </a:lnTo>
                <a:lnTo>
                  <a:pt x="6004" y="531"/>
                </a:lnTo>
                <a:lnTo>
                  <a:pt x="6018" y="514"/>
                </a:lnTo>
                <a:lnTo>
                  <a:pt x="6031" y="496"/>
                </a:lnTo>
                <a:lnTo>
                  <a:pt x="6057" y="458"/>
                </a:lnTo>
                <a:lnTo>
                  <a:pt x="6086" y="417"/>
                </a:lnTo>
                <a:lnTo>
                  <a:pt x="6103" y="396"/>
                </a:lnTo>
                <a:lnTo>
                  <a:pt x="6121" y="373"/>
                </a:lnTo>
                <a:lnTo>
                  <a:pt x="6119" y="376"/>
                </a:lnTo>
                <a:lnTo>
                  <a:pt x="6119" y="382"/>
                </a:lnTo>
                <a:lnTo>
                  <a:pt x="6120" y="390"/>
                </a:lnTo>
                <a:lnTo>
                  <a:pt x="6123" y="398"/>
                </a:lnTo>
                <a:lnTo>
                  <a:pt x="6129" y="418"/>
                </a:lnTo>
                <a:lnTo>
                  <a:pt x="6140" y="439"/>
                </a:lnTo>
                <a:lnTo>
                  <a:pt x="6152" y="458"/>
                </a:lnTo>
                <a:lnTo>
                  <a:pt x="6159" y="468"/>
                </a:lnTo>
                <a:lnTo>
                  <a:pt x="6167" y="475"/>
                </a:lnTo>
                <a:lnTo>
                  <a:pt x="6174" y="483"/>
                </a:lnTo>
                <a:lnTo>
                  <a:pt x="6181" y="487"/>
                </a:lnTo>
                <a:lnTo>
                  <a:pt x="6189" y="491"/>
                </a:lnTo>
                <a:lnTo>
                  <a:pt x="6196" y="492"/>
                </a:lnTo>
                <a:lnTo>
                  <a:pt x="6206" y="492"/>
                </a:lnTo>
                <a:lnTo>
                  <a:pt x="6216" y="491"/>
                </a:lnTo>
                <a:lnTo>
                  <a:pt x="6224" y="489"/>
                </a:lnTo>
                <a:lnTo>
                  <a:pt x="6234" y="486"/>
                </a:lnTo>
                <a:lnTo>
                  <a:pt x="6251" y="479"/>
                </a:lnTo>
                <a:lnTo>
                  <a:pt x="6268" y="469"/>
                </a:lnTo>
                <a:lnTo>
                  <a:pt x="6284" y="457"/>
                </a:lnTo>
                <a:lnTo>
                  <a:pt x="6300" y="443"/>
                </a:lnTo>
                <a:lnTo>
                  <a:pt x="6315" y="429"/>
                </a:lnTo>
                <a:lnTo>
                  <a:pt x="6328" y="413"/>
                </a:lnTo>
                <a:lnTo>
                  <a:pt x="6340" y="396"/>
                </a:lnTo>
                <a:lnTo>
                  <a:pt x="6354" y="377"/>
                </a:lnTo>
                <a:lnTo>
                  <a:pt x="6376" y="343"/>
                </a:lnTo>
                <a:lnTo>
                  <a:pt x="6397" y="309"/>
                </a:lnTo>
                <a:lnTo>
                  <a:pt x="6416" y="280"/>
                </a:lnTo>
                <a:lnTo>
                  <a:pt x="6415" y="285"/>
                </a:lnTo>
                <a:lnTo>
                  <a:pt x="6415" y="292"/>
                </a:lnTo>
                <a:lnTo>
                  <a:pt x="6417" y="318"/>
                </a:lnTo>
                <a:lnTo>
                  <a:pt x="6420" y="333"/>
                </a:lnTo>
                <a:lnTo>
                  <a:pt x="6423" y="349"/>
                </a:lnTo>
                <a:lnTo>
                  <a:pt x="6428" y="368"/>
                </a:lnTo>
                <a:lnTo>
                  <a:pt x="6433" y="385"/>
                </a:lnTo>
                <a:lnTo>
                  <a:pt x="6441" y="402"/>
                </a:lnTo>
                <a:lnTo>
                  <a:pt x="6448" y="418"/>
                </a:lnTo>
                <a:lnTo>
                  <a:pt x="6458" y="432"/>
                </a:lnTo>
                <a:lnTo>
                  <a:pt x="6467" y="445"/>
                </a:lnTo>
                <a:lnTo>
                  <a:pt x="6472" y="450"/>
                </a:lnTo>
                <a:lnTo>
                  <a:pt x="6478" y="453"/>
                </a:lnTo>
                <a:lnTo>
                  <a:pt x="6485" y="457"/>
                </a:lnTo>
                <a:lnTo>
                  <a:pt x="6491" y="459"/>
                </a:lnTo>
                <a:lnTo>
                  <a:pt x="6497" y="461"/>
                </a:lnTo>
                <a:lnTo>
                  <a:pt x="6504" y="461"/>
                </a:lnTo>
                <a:lnTo>
                  <a:pt x="6511" y="459"/>
                </a:lnTo>
                <a:lnTo>
                  <a:pt x="6519" y="457"/>
                </a:lnTo>
                <a:lnTo>
                  <a:pt x="6543" y="447"/>
                </a:lnTo>
                <a:lnTo>
                  <a:pt x="6565" y="436"/>
                </a:lnTo>
                <a:lnTo>
                  <a:pt x="6587" y="423"/>
                </a:lnTo>
                <a:lnTo>
                  <a:pt x="6607" y="409"/>
                </a:lnTo>
                <a:lnTo>
                  <a:pt x="6626" y="395"/>
                </a:lnTo>
                <a:lnTo>
                  <a:pt x="6645" y="380"/>
                </a:lnTo>
                <a:lnTo>
                  <a:pt x="6680" y="348"/>
                </a:lnTo>
                <a:lnTo>
                  <a:pt x="6714" y="315"/>
                </a:lnTo>
                <a:lnTo>
                  <a:pt x="6747" y="285"/>
                </a:lnTo>
                <a:lnTo>
                  <a:pt x="6764" y="270"/>
                </a:lnTo>
                <a:lnTo>
                  <a:pt x="6783" y="255"/>
                </a:lnTo>
                <a:lnTo>
                  <a:pt x="6801" y="242"/>
                </a:lnTo>
                <a:lnTo>
                  <a:pt x="6821" y="230"/>
                </a:lnTo>
                <a:lnTo>
                  <a:pt x="6818" y="232"/>
                </a:lnTo>
                <a:lnTo>
                  <a:pt x="6816" y="234"/>
                </a:lnTo>
                <a:lnTo>
                  <a:pt x="6812" y="244"/>
                </a:lnTo>
                <a:lnTo>
                  <a:pt x="6811" y="255"/>
                </a:lnTo>
                <a:lnTo>
                  <a:pt x="6811" y="270"/>
                </a:lnTo>
                <a:lnTo>
                  <a:pt x="6811" y="287"/>
                </a:lnTo>
                <a:lnTo>
                  <a:pt x="6813" y="305"/>
                </a:lnTo>
                <a:lnTo>
                  <a:pt x="6817" y="324"/>
                </a:lnTo>
                <a:lnTo>
                  <a:pt x="6821" y="343"/>
                </a:lnTo>
                <a:lnTo>
                  <a:pt x="6826" y="363"/>
                </a:lnTo>
                <a:lnTo>
                  <a:pt x="6833" y="381"/>
                </a:lnTo>
                <a:lnTo>
                  <a:pt x="6840" y="399"/>
                </a:lnTo>
                <a:lnTo>
                  <a:pt x="6848" y="414"/>
                </a:lnTo>
                <a:lnTo>
                  <a:pt x="6856" y="428"/>
                </a:lnTo>
                <a:lnTo>
                  <a:pt x="6866" y="439"/>
                </a:lnTo>
                <a:lnTo>
                  <a:pt x="6871" y="442"/>
                </a:lnTo>
                <a:lnTo>
                  <a:pt x="6877" y="446"/>
                </a:lnTo>
                <a:lnTo>
                  <a:pt x="6882" y="447"/>
                </a:lnTo>
                <a:lnTo>
                  <a:pt x="6888" y="448"/>
                </a:lnTo>
                <a:lnTo>
                  <a:pt x="6915" y="448"/>
                </a:lnTo>
                <a:lnTo>
                  <a:pt x="6939" y="446"/>
                </a:lnTo>
                <a:lnTo>
                  <a:pt x="6963" y="440"/>
                </a:lnTo>
                <a:lnTo>
                  <a:pt x="6983" y="432"/>
                </a:lnTo>
                <a:lnTo>
                  <a:pt x="7003" y="424"/>
                </a:lnTo>
                <a:lnTo>
                  <a:pt x="7021" y="413"/>
                </a:lnTo>
                <a:lnTo>
                  <a:pt x="7038" y="401"/>
                </a:lnTo>
                <a:lnTo>
                  <a:pt x="7055" y="388"/>
                </a:lnTo>
                <a:lnTo>
                  <a:pt x="7087" y="362"/>
                </a:lnTo>
                <a:lnTo>
                  <a:pt x="7120" y="333"/>
                </a:lnTo>
                <a:lnTo>
                  <a:pt x="7136" y="321"/>
                </a:lnTo>
                <a:lnTo>
                  <a:pt x="7154" y="309"/>
                </a:lnTo>
                <a:lnTo>
                  <a:pt x="7174" y="297"/>
                </a:lnTo>
                <a:lnTo>
                  <a:pt x="7195" y="288"/>
                </a:lnTo>
                <a:lnTo>
                  <a:pt x="7186" y="293"/>
                </a:lnTo>
                <a:lnTo>
                  <a:pt x="7179" y="299"/>
                </a:lnTo>
                <a:lnTo>
                  <a:pt x="7174" y="307"/>
                </a:lnTo>
                <a:lnTo>
                  <a:pt x="7170" y="316"/>
                </a:lnTo>
                <a:lnTo>
                  <a:pt x="7169" y="325"/>
                </a:lnTo>
                <a:lnTo>
                  <a:pt x="7169" y="336"/>
                </a:lnTo>
                <a:lnTo>
                  <a:pt x="7170" y="347"/>
                </a:lnTo>
                <a:lnTo>
                  <a:pt x="7174" y="358"/>
                </a:lnTo>
                <a:lnTo>
                  <a:pt x="7178" y="369"/>
                </a:lnTo>
                <a:lnTo>
                  <a:pt x="7183" y="380"/>
                </a:lnTo>
                <a:lnTo>
                  <a:pt x="7189" y="392"/>
                </a:lnTo>
                <a:lnTo>
                  <a:pt x="7197" y="403"/>
                </a:lnTo>
                <a:lnTo>
                  <a:pt x="7205" y="414"/>
                </a:lnTo>
                <a:lnTo>
                  <a:pt x="7214" y="424"/>
                </a:lnTo>
                <a:lnTo>
                  <a:pt x="7224" y="434"/>
                </a:lnTo>
                <a:lnTo>
                  <a:pt x="7235" y="443"/>
                </a:lnTo>
                <a:lnTo>
                  <a:pt x="7246" y="451"/>
                </a:lnTo>
                <a:lnTo>
                  <a:pt x="7258" y="458"/>
                </a:lnTo>
                <a:lnTo>
                  <a:pt x="7269" y="463"/>
                </a:lnTo>
                <a:lnTo>
                  <a:pt x="7283" y="467"/>
                </a:lnTo>
                <a:lnTo>
                  <a:pt x="7295" y="470"/>
                </a:lnTo>
                <a:lnTo>
                  <a:pt x="7309" y="470"/>
                </a:lnTo>
                <a:lnTo>
                  <a:pt x="7321" y="469"/>
                </a:lnTo>
                <a:lnTo>
                  <a:pt x="7334" y="467"/>
                </a:lnTo>
                <a:lnTo>
                  <a:pt x="7346" y="461"/>
                </a:lnTo>
                <a:lnTo>
                  <a:pt x="7359" y="453"/>
                </a:lnTo>
                <a:lnTo>
                  <a:pt x="7371" y="443"/>
                </a:lnTo>
                <a:lnTo>
                  <a:pt x="7383" y="431"/>
                </a:lnTo>
                <a:lnTo>
                  <a:pt x="7395" y="415"/>
                </a:lnTo>
                <a:lnTo>
                  <a:pt x="7406" y="397"/>
                </a:lnTo>
                <a:lnTo>
                  <a:pt x="7416" y="375"/>
                </a:lnTo>
                <a:lnTo>
                  <a:pt x="7426" y="351"/>
                </a:lnTo>
                <a:lnTo>
                  <a:pt x="7420" y="368"/>
                </a:lnTo>
                <a:lnTo>
                  <a:pt x="7416" y="385"/>
                </a:lnTo>
                <a:lnTo>
                  <a:pt x="7414" y="399"/>
                </a:lnTo>
                <a:lnTo>
                  <a:pt x="7412" y="414"/>
                </a:lnTo>
                <a:lnTo>
                  <a:pt x="7412" y="428"/>
                </a:lnTo>
                <a:lnTo>
                  <a:pt x="7415" y="439"/>
                </a:lnTo>
                <a:lnTo>
                  <a:pt x="7417" y="450"/>
                </a:lnTo>
                <a:lnTo>
                  <a:pt x="7422" y="459"/>
                </a:lnTo>
                <a:lnTo>
                  <a:pt x="7427" y="468"/>
                </a:lnTo>
                <a:lnTo>
                  <a:pt x="7433" y="475"/>
                </a:lnTo>
                <a:lnTo>
                  <a:pt x="7442" y="483"/>
                </a:lnTo>
                <a:lnTo>
                  <a:pt x="7450" y="487"/>
                </a:lnTo>
                <a:lnTo>
                  <a:pt x="7460" y="492"/>
                </a:lnTo>
                <a:lnTo>
                  <a:pt x="7471" y="497"/>
                </a:lnTo>
                <a:lnTo>
                  <a:pt x="7482" y="500"/>
                </a:lnTo>
                <a:lnTo>
                  <a:pt x="7494" y="502"/>
                </a:lnTo>
                <a:lnTo>
                  <a:pt x="7508" y="503"/>
                </a:lnTo>
                <a:lnTo>
                  <a:pt x="7522" y="505"/>
                </a:lnTo>
                <a:lnTo>
                  <a:pt x="7553" y="505"/>
                </a:lnTo>
                <a:lnTo>
                  <a:pt x="7586" y="501"/>
                </a:lnTo>
                <a:lnTo>
                  <a:pt x="7621" y="496"/>
                </a:lnTo>
                <a:lnTo>
                  <a:pt x="7659" y="489"/>
                </a:lnTo>
                <a:lnTo>
                  <a:pt x="7699" y="480"/>
                </a:lnTo>
                <a:lnTo>
                  <a:pt x="7739" y="469"/>
                </a:lnTo>
                <a:lnTo>
                  <a:pt x="7780" y="457"/>
                </a:lnTo>
                <a:lnTo>
                  <a:pt x="7864" y="431"/>
                </a:lnTo>
                <a:lnTo>
                  <a:pt x="7947" y="402"/>
                </a:lnTo>
                <a:lnTo>
                  <a:pt x="8098" y="347"/>
                </a:lnTo>
                <a:lnTo>
                  <a:pt x="8162" y="325"/>
                </a:lnTo>
                <a:lnTo>
                  <a:pt x="8189" y="316"/>
                </a:lnTo>
                <a:lnTo>
                  <a:pt x="8212" y="309"/>
                </a:lnTo>
                <a:lnTo>
                  <a:pt x="8233" y="304"/>
                </a:lnTo>
                <a:lnTo>
                  <a:pt x="8247" y="302"/>
                </a:lnTo>
                <a:lnTo>
                  <a:pt x="8260" y="302"/>
                </a:lnTo>
                <a:lnTo>
                  <a:pt x="8263" y="303"/>
                </a:lnTo>
                <a:lnTo>
                  <a:pt x="8266" y="304"/>
                </a:lnTo>
                <a:lnTo>
                  <a:pt x="8267" y="308"/>
                </a:lnTo>
                <a:lnTo>
                  <a:pt x="8266" y="313"/>
                </a:lnTo>
                <a:lnTo>
                  <a:pt x="8263" y="320"/>
                </a:lnTo>
                <a:lnTo>
                  <a:pt x="8260" y="330"/>
                </a:lnTo>
                <a:lnTo>
                  <a:pt x="8247" y="354"/>
                </a:lnTo>
                <a:lnTo>
                  <a:pt x="8230" y="384"/>
                </a:lnTo>
                <a:lnTo>
                  <a:pt x="8211" y="418"/>
                </a:lnTo>
                <a:lnTo>
                  <a:pt x="8186" y="457"/>
                </a:lnTo>
                <a:lnTo>
                  <a:pt x="8134" y="540"/>
                </a:lnTo>
                <a:lnTo>
                  <a:pt x="8029" y="703"/>
                </a:lnTo>
                <a:lnTo>
                  <a:pt x="7989" y="764"/>
                </a:lnTo>
                <a:lnTo>
                  <a:pt x="7976" y="786"/>
                </a:lnTo>
                <a:lnTo>
                  <a:pt x="7969" y="800"/>
                </a:lnTo>
                <a:lnTo>
                  <a:pt x="7942" y="862"/>
                </a:lnTo>
                <a:lnTo>
                  <a:pt x="7928" y="895"/>
                </a:lnTo>
                <a:lnTo>
                  <a:pt x="7916" y="929"/>
                </a:lnTo>
                <a:lnTo>
                  <a:pt x="7905" y="964"/>
                </a:lnTo>
                <a:lnTo>
                  <a:pt x="7897" y="998"/>
                </a:lnTo>
                <a:lnTo>
                  <a:pt x="7894" y="1016"/>
                </a:lnTo>
                <a:lnTo>
                  <a:pt x="7892" y="1033"/>
                </a:lnTo>
                <a:lnTo>
                  <a:pt x="7892" y="1050"/>
                </a:lnTo>
                <a:lnTo>
                  <a:pt x="7892" y="1067"/>
                </a:lnTo>
                <a:lnTo>
                  <a:pt x="7893" y="1074"/>
                </a:lnTo>
                <a:lnTo>
                  <a:pt x="7897" y="1083"/>
                </a:lnTo>
                <a:lnTo>
                  <a:pt x="7901" y="1091"/>
                </a:lnTo>
                <a:lnTo>
                  <a:pt x="7909" y="1101"/>
                </a:lnTo>
                <a:lnTo>
                  <a:pt x="7917" y="1111"/>
                </a:lnTo>
                <a:lnTo>
                  <a:pt x="7926" y="1121"/>
                </a:lnTo>
                <a:lnTo>
                  <a:pt x="7945" y="1138"/>
                </a:lnTo>
                <a:lnTo>
                  <a:pt x="7956" y="1146"/>
                </a:lnTo>
                <a:lnTo>
                  <a:pt x="7966" y="1152"/>
                </a:lnTo>
                <a:lnTo>
                  <a:pt x="7976" y="1157"/>
                </a:lnTo>
                <a:lnTo>
                  <a:pt x="7985" y="1162"/>
                </a:lnTo>
                <a:lnTo>
                  <a:pt x="7993" y="1163"/>
                </a:lnTo>
                <a:lnTo>
                  <a:pt x="7999" y="1165"/>
                </a:lnTo>
                <a:lnTo>
                  <a:pt x="8004" y="1162"/>
                </a:lnTo>
                <a:lnTo>
                  <a:pt x="8007" y="1160"/>
                </a:lnTo>
                <a:lnTo>
                  <a:pt x="8008" y="1157"/>
                </a:lnTo>
                <a:lnTo>
                  <a:pt x="8003" y="1172"/>
                </a:lnTo>
                <a:lnTo>
                  <a:pt x="7996" y="1185"/>
                </a:lnTo>
                <a:lnTo>
                  <a:pt x="7988" y="1199"/>
                </a:lnTo>
                <a:lnTo>
                  <a:pt x="7980" y="1211"/>
                </a:lnTo>
                <a:lnTo>
                  <a:pt x="7971" y="1223"/>
                </a:lnTo>
                <a:lnTo>
                  <a:pt x="7961" y="1234"/>
                </a:lnTo>
                <a:lnTo>
                  <a:pt x="7941" y="1256"/>
                </a:lnTo>
                <a:lnTo>
                  <a:pt x="7899" y="1295"/>
                </a:lnTo>
                <a:lnTo>
                  <a:pt x="7881" y="1314"/>
                </a:lnTo>
                <a:lnTo>
                  <a:pt x="7865" y="1332"/>
                </a:lnTo>
                <a:lnTo>
                  <a:pt x="7859" y="1341"/>
                </a:lnTo>
                <a:lnTo>
                  <a:pt x="7854" y="1349"/>
                </a:lnTo>
                <a:lnTo>
                  <a:pt x="7850" y="1358"/>
                </a:lnTo>
                <a:lnTo>
                  <a:pt x="7848" y="1368"/>
                </a:lnTo>
                <a:lnTo>
                  <a:pt x="7848" y="1376"/>
                </a:lnTo>
                <a:lnTo>
                  <a:pt x="7849" y="1386"/>
                </a:lnTo>
                <a:lnTo>
                  <a:pt x="7853" y="1395"/>
                </a:lnTo>
                <a:lnTo>
                  <a:pt x="7857" y="1404"/>
                </a:lnTo>
                <a:lnTo>
                  <a:pt x="7865" y="1414"/>
                </a:lnTo>
                <a:lnTo>
                  <a:pt x="7875" y="1424"/>
                </a:lnTo>
                <a:lnTo>
                  <a:pt x="7887" y="1435"/>
                </a:lnTo>
                <a:lnTo>
                  <a:pt x="7901" y="1446"/>
                </a:lnTo>
                <a:lnTo>
                  <a:pt x="7920" y="1457"/>
                </a:lnTo>
                <a:lnTo>
                  <a:pt x="7941" y="1468"/>
                </a:lnTo>
                <a:lnTo>
                  <a:pt x="7964" y="1480"/>
                </a:lnTo>
                <a:lnTo>
                  <a:pt x="7991" y="1492"/>
                </a:lnTo>
                <a:lnTo>
                  <a:pt x="7985" y="1491"/>
                </a:lnTo>
                <a:lnTo>
                  <a:pt x="7977" y="1490"/>
                </a:lnTo>
                <a:lnTo>
                  <a:pt x="7970" y="1490"/>
                </a:lnTo>
                <a:lnTo>
                  <a:pt x="7961" y="1492"/>
                </a:lnTo>
                <a:lnTo>
                  <a:pt x="7953" y="1495"/>
                </a:lnTo>
                <a:lnTo>
                  <a:pt x="7943" y="1498"/>
                </a:lnTo>
                <a:lnTo>
                  <a:pt x="7923" y="1508"/>
                </a:lnTo>
                <a:lnTo>
                  <a:pt x="7903" y="1522"/>
                </a:lnTo>
                <a:lnTo>
                  <a:pt x="7882" y="1538"/>
                </a:lnTo>
                <a:lnTo>
                  <a:pt x="7860" y="1555"/>
                </a:lnTo>
                <a:lnTo>
                  <a:pt x="7838" y="1574"/>
                </a:lnTo>
                <a:lnTo>
                  <a:pt x="7817" y="1595"/>
                </a:lnTo>
                <a:lnTo>
                  <a:pt x="7796" y="1615"/>
                </a:lnTo>
                <a:lnTo>
                  <a:pt x="7760" y="1655"/>
                </a:lnTo>
                <a:lnTo>
                  <a:pt x="7732" y="1690"/>
                </a:lnTo>
                <a:lnTo>
                  <a:pt x="7721" y="1704"/>
                </a:lnTo>
                <a:lnTo>
                  <a:pt x="7713" y="1715"/>
                </a:lnTo>
                <a:lnTo>
                  <a:pt x="7707" y="1728"/>
                </a:lnTo>
                <a:lnTo>
                  <a:pt x="7702" y="1742"/>
                </a:lnTo>
                <a:lnTo>
                  <a:pt x="7699" y="1755"/>
                </a:lnTo>
                <a:lnTo>
                  <a:pt x="7696" y="1767"/>
                </a:lnTo>
                <a:lnTo>
                  <a:pt x="7695" y="1780"/>
                </a:lnTo>
                <a:lnTo>
                  <a:pt x="7695" y="1791"/>
                </a:lnTo>
                <a:lnTo>
                  <a:pt x="7696" y="1802"/>
                </a:lnTo>
                <a:lnTo>
                  <a:pt x="7700" y="1813"/>
                </a:lnTo>
                <a:lnTo>
                  <a:pt x="7702" y="1822"/>
                </a:lnTo>
                <a:lnTo>
                  <a:pt x="7707" y="1832"/>
                </a:lnTo>
                <a:lnTo>
                  <a:pt x="7712" y="1842"/>
                </a:lnTo>
                <a:lnTo>
                  <a:pt x="7718" y="1852"/>
                </a:lnTo>
                <a:lnTo>
                  <a:pt x="7732" y="1869"/>
                </a:lnTo>
                <a:lnTo>
                  <a:pt x="7746" y="1885"/>
                </a:lnTo>
                <a:lnTo>
                  <a:pt x="7762" y="1899"/>
                </a:lnTo>
                <a:lnTo>
                  <a:pt x="7778" y="1912"/>
                </a:lnTo>
                <a:lnTo>
                  <a:pt x="7806" y="1935"/>
                </a:lnTo>
                <a:lnTo>
                  <a:pt x="7818" y="1945"/>
                </a:lnTo>
                <a:lnTo>
                  <a:pt x="7826" y="1954"/>
                </a:lnTo>
                <a:lnTo>
                  <a:pt x="7829" y="1958"/>
                </a:lnTo>
                <a:lnTo>
                  <a:pt x="7831" y="1962"/>
                </a:lnTo>
                <a:lnTo>
                  <a:pt x="7832" y="1965"/>
                </a:lnTo>
                <a:lnTo>
                  <a:pt x="7831" y="1969"/>
                </a:lnTo>
                <a:lnTo>
                  <a:pt x="7832" y="1968"/>
                </a:lnTo>
                <a:lnTo>
                  <a:pt x="7831" y="1967"/>
                </a:lnTo>
                <a:lnTo>
                  <a:pt x="7826" y="1967"/>
                </a:lnTo>
                <a:lnTo>
                  <a:pt x="7817" y="1967"/>
                </a:lnTo>
                <a:lnTo>
                  <a:pt x="7806" y="1970"/>
                </a:lnTo>
                <a:lnTo>
                  <a:pt x="7773" y="1980"/>
                </a:lnTo>
                <a:lnTo>
                  <a:pt x="7732" y="1996"/>
                </a:lnTo>
                <a:lnTo>
                  <a:pt x="7683" y="2017"/>
                </a:lnTo>
                <a:lnTo>
                  <a:pt x="7630" y="2042"/>
                </a:lnTo>
                <a:lnTo>
                  <a:pt x="7575" y="2069"/>
                </a:lnTo>
                <a:lnTo>
                  <a:pt x="7548" y="2085"/>
                </a:lnTo>
                <a:lnTo>
                  <a:pt x="7522" y="2100"/>
                </a:lnTo>
                <a:lnTo>
                  <a:pt x="7497" y="2116"/>
                </a:lnTo>
                <a:lnTo>
                  <a:pt x="7474" y="2132"/>
                </a:lnTo>
                <a:lnTo>
                  <a:pt x="7452" y="2149"/>
                </a:lnTo>
                <a:lnTo>
                  <a:pt x="7432" y="2165"/>
                </a:lnTo>
                <a:lnTo>
                  <a:pt x="7414" y="2181"/>
                </a:lnTo>
                <a:lnTo>
                  <a:pt x="7399" y="2198"/>
                </a:lnTo>
                <a:lnTo>
                  <a:pt x="7388" y="2214"/>
                </a:lnTo>
                <a:lnTo>
                  <a:pt x="7383" y="2221"/>
                </a:lnTo>
                <a:lnTo>
                  <a:pt x="7379" y="2228"/>
                </a:lnTo>
                <a:lnTo>
                  <a:pt x="7377" y="2237"/>
                </a:lnTo>
                <a:lnTo>
                  <a:pt x="7376" y="2244"/>
                </a:lnTo>
                <a:lnTo>
                  <a:pt x="7375" y="2251"/>
                </a:lnTo>
                <a:lnTo>
                  <a:pt x="7375" y="2259"/>
                </a:lnTo>
                <a:lnTo>
                  <a:pt x="7377" y="2266"/>
                </a:lnTo>
                <a:lnTo>
                  <a:pt x="7379" y="2272"/>
                </a:lnTo>
                <a:lnTo>
                  <a:pt x="7383" y="2280"/>
                </a:lnTo>
                <a:lnTo>
                  <a:pt x="7388" y="2286"/>
                </a:lnTo>
                <a:lnTo>
                  <a:pt x="7394" y="2292"/>
                </a:lnTo>
                <a:lnTo>
                  <a:pt x="7403" y="2298"/>
                </a:lnTo>
                <a:lnTo>
                  <a:pt x="7411" y="2304"/>
                </a:lnTo>
                <a:lnTo>
                  <a:pt x="7422" y="2310"/>
                </a:lnTo>
                <a:lnTo>
                  <a:pt x="7433" y="2315"/>
                </a:lnTo>
                <a:lnTo>
                  <a:pt x="7447" y="2320"/>
                </a:lnTo>
                <a:lnTo>
                  <a:pt x="7463" y="2325"/>
                </a:lnTo>
                <a:lnTo>
                  <a:pt x="7478" y="2330"/>
                </a:lnTo>
                <a:lnTo>
                  <a:pt x="7452" y="2324"/>
                </a:lnTo>
                <a:lnTo>
                  <a:pt x="7425" y="2320"/>
                </a:lnTo>
                <a:lnTo>
                  <a:pt x="7399" y="2316"/>
                </a:lnTo>
                <a:lnTo>
                  <a:pt x="7372" y="2315"/>
                </a:lnTo>
                <a:lnTo>
                  <a:pt x="7346" y="2314"/>
                </a:lnTo>
                <a:lnTo>
                  <a:pt x="7322" y="2315"/>
                </a:lnTo>
                <a:lnTo>
                  <a:pt x="7298" y="2316"/>
                </a:lnTo>
                <a:lnTo>
                  <a:pt x="7273" y="2319"/>
                </a:lnTo>
                <a:lnTo>
                  <a:pt x="7250" y="2324"/>
                </a:lnTo>
                <a:lnTo>
                  <a:pt x="7227" y="2328"/>
                </a:lnTo>
                <a:lnTo>
                  <a:pt x="7205" y="2335"/>
                </a:lnTo>
                <a:lnTo>
                  <a:pt x="7184" y="2342"/>
                </a:lnTo>
                <a:lnTo>
                  <a:pt x="7164" y="2349"/>
                </a:lnTo>
                <a:lnTo>
                  <a:pt x="7145" y="2359"/>
                </a:lnTo>
                <a:lnTo>
                  <a:pt x="7126" y="2369"/>
                </a:lnTo>
                <a:lnTo>
                  <a:pt x="7109" y="2380"/>
                </a:lnTo>
                <a:lnTo>
                  <a:pt x="7093" y="2392"/>
                </a:lnTo>
                <a:lnTo>
                  <a:pt x="7079" y="2404"/>
                </a:lnTo>
                <a:lnTo>
                  <a:pt x="7064" y="2418"/>
                </a:lnTo>
                <a:lnTo>
                  <a:pt x="7052" y="2432"/>
                </a:lnTo>
                <a:lnTo>
                  <a:pt x="7041" y="2448"/>
                </a:lnTo>
                <a:lnTo>
                  <a:pt x="7031" y="2464"/>
                </a:lnTo>
                <a:lnTo>
                  <a:pt x="7022" y="2481"/>
                </a:lnTo>
                <a:lnTo>
                  <a:pt x="7016" y="2498"/>
                </a:lnTo>
                <a:lnTo>
                  <a:pt x="7010" y="2517"/>
                </a:lnTo>
                <a:lnTo>
                  <a:pt x="7007" y="2535"/>
                </a:lnTo>
                <a:lnTo>
                  <a:pt x="7004" y="2555"/>
                </a:lnTo>
                <a:lnTo>
                  <a:pt x="7004" y="2575"/>
                </a:lnTo>
                <a:lnTo>
                  <a:pt x="7005" y="2596"/>
                </a:lnTo>
                <a:lnTo>
                  <a:pt x="7008" y="2617"/>
                </a:lnTo>
                <a:lnTo>
                  <a:pt x="7013" y="2639"/>
                </a:lnTo>
                <a:lnTo>
                  <a:pt x="7020" y="2661"/>
                </a:lnTo>
                <a:lnTo>
                  <a:pt x="7018" y="2656"/>
                </a:lnTo>
                <a:lnTo>
                  <a:pt x="7013" y="2652"/>
                </a:lnTo>
                <a:lnTo>
                  <a:pt x="7005" y="2650"/>
                </a:lnTo>
                <a:lnTo>
                  <a:pt x="6998" y="2647"/>
                </a:lnTo>
                <a:lnTo>
                  <a:pt x="6987" y="2645"/>
                </a:lnTo>
                <a:lnTo>
                  <a:pt x="6976" y="2644"/>
                </a:lnTo>
                <a:lnTo>
                  <a:pt x="6949" y="2641"/>
                </a:lnTo>
                <a:lnTo>
                  <a:pt x="6917" y="2641"/>
                </a:lnTo>
                <a:lnTo>
                  <a:pt x="6883" y="2643"/>
                </a:lnTo>
                <a:lnTo>
                  <a:pt x="6845" y="2645"/>
                </a:lnTo>
                <a:lnTo>
                  <a:pt x="6807" y="2647"/>
                </a:lnTo>
                <a:lnTo>
                  <a:pt x="6731" y="2656"/>
                </a:lnTo>
                <a:lnTo>
                  <a:pt x="6663" y="2665"/>
                </a:lnTo>
                <a:lnTo>
                  <a:pt x="6612" y="2672"/>
                </a:lnTo>
                <a:lnTo>
                  <a:pt x="6586" y="2676"/>
                </a:lnTo>
                <a:lnTo>
                  <a:pt x="6546" y="2684"/>
                </a:lnTo>
                <a:lnTo>
                  <a:pt x="6511" y="2693"/>
                </a:lnTo>
                <a:lnTo>
                  <a:pt x="6483" y="2700"/>
                </a:lnTo>
                <a:lnTo>
                  <a:pt x="6459" y="2710"/>
                </a:lnTo>
                <a:lnTo>
                  <a:pt x="6439" y="2718"/>
                </a:lnTo>
                <a:lnTo>
                  <a:pt x="6425" y="2729"/>
                </a:lnTo>
                <a:lnTo>
                  <a:pt x="6417" y="2734"/>
                </a:lnTo>
                <a:lnTo>
                  <a:pt x="6412" y="2740"/>
                </a:lnTo>
                <a:lnTo>
                  <a:pt x="6408" y="2746"/>
                </a:lnTo>
                <a:lnTo>
                  <a:pt x="6404" y="2753"/>
                </a:lnTo>
                <a:lnTo>
                  <a:pt x="6398" y="2767"/>
                </a:lnTo>
                <a:lnTo>
                  <a:pt x="6393" y="2783"/>
                </a:lnTo>
                <a:lnTo>
                  <a:pt x="6390" y="2800"/>
                </a:lnTo>
                <a:lnTo>
                  <a:pt x="6388" y="2820"/>
                </a:lnTo>
                <a:lnTo>
                  <a:pt x="6386" y="2866"/>
                </a:lnTo>
                <a:lnTo>
                  <a:pt x="6384" y="2894"/>
                </a:lnTo>
                <a:lnTo>
                  <a:pt x="6381" y="2924"/>
                </a:lnTo>
                <a:lnTo>
                  <a:pt x="6379" y="2926"/>
                </a:lnTo>
                <a:lnTo>
                  <a:pt x="6375" y="2926"/>
                </a:lnTo>
                <a:lnTo>
                  <a:pt x="6359" y="2926"/>
                </a:lnTo>
                <a:lnTo>
                  <a:pt x="6301" y="2923"/>
                </a:lnTo>
                <a:lnTo>
                  <a:pt x="6264" y="2920"/>
                </a:lnTo>
                <a:lnTo>
                  <a:pt x="6224" y="2919"/>
                </a:lnTo>
                <a:lnTo>
                  <a:pt x="6184" y="2920"/>
                </a:lnTo>
                <a:lnTo>
                  <a:pt x="6163" y="2921"/>
                </a:lnTo>
                <a:lnTo>
                  <a:pt x="6142" y="2924"/>
                </a:lnTo>
                <a:lnTo>
                  <a:pt x="6123" y="2926"/>
                </a:lnTo>
                <a:lnTo>
                  <a:pt x="6103" y="2930"/>
                </a:lnTo>
                <a:lnTo>
                  <a:pt x="6086" y="2935"/>
                </a:lnTo>
                <a:lnTo>
                  <a:pt x="6069" y="2941"/>
                </a:lnTo>
                <a:lnTo>
                  <a:pt x="6053" y="2948"/>
                </a:lnTo>
                <a:lnTo>
                  <a:pt x="6040" y="2957"/>
                </a:lnTo>
                <a:lnTo>
                  <a:pt x="6029" y="2967"/>
                </a:lnTo>
                <a:lnTo>
                  <a:pt x="6019" y="2979"/>
                </a:lnTo>
                <a:lnTo>
                  <a:pt x="6014" y="2985"/>
                </a:lnTo>
                <a:lnTo>
                  <a:pt x="6011" y="2991"/>
                </a:lnTo>
                <a:lnTo>
                  <a:pt x="6009" y="2998"/>
                </a:lnTo>
                <a:lnTo>
                  <a:pt x="6007" y="3006"/>
                </a:lnTo>
                <a:lnTo>
                  <a:pt x="6005" y="3014"/>
                </a:lnTo>
                <a:lnTo>
                  <a:pt x="6004" y="3023"/>
                </a:lnTo>
                <a:lnTo>
                  <a:pt x="6004" y="3033"/>
                </a:lnTo>
                <a:lnTo>
                  <a:pt x="6005" y="3041"/>
                </a:lnTo>
                <a:lnTo>
                  <a:pt x="6010" y="3062"/>
                </a:lnTo>
                <a:lnTo>
                  <a:pt x="6018" y="3085"/>
                </a:lnTo>
                <a:lnTo>
                  <a:pt x="6030" y="3110"/>
                </a:lnTo>
                <a:lnTo>
                  <a:pt x="6046" y="3138"/>
                </a:lnTo>
                <a:lnTo>
                  <a:pt x="6041" y="3130"/>
                </a:lnTo>
                <a:lnTo>
                  <a:pt x="6036" y="3124"/>
                </a:lnTo>
                <a:lnTo>
                  <a:pt x="6030" y="3118"/>
                </a:lnTo>
                <a:lnTo>
                  <a:pt x="6022" y="3113"/>
                </a:lnTo>
                <a:lnTo>
                  <a:pt x="6008" y="3103"/>
                </a:lnTo>
                <a:lnTo>
                  <a:pt x="5991" y="3096"/>
                </a:lnTo>
                <a:lnTo>
                  <a:pt x="5971" y="3090"/>
                </a:lnTo>
                <a:lnTo>
                  <a:pt x="5949" y="3085"/>
                </a:lnTo>
                <a:lnTo>
                  <a:pt x="5927" y="3083"/>
                </a:lnTo>
                <a:lnTo>
                  <a:pt x="5903" y="3080"/>
                </a:lnTo>
                <a:lnTo>
                  <a:pt x="5877" y="3080"/>
                </a:lnTo>
                <a:lnTo>
                  <a:pt x="5851" y="3080"/>
                </a:lnTo>
                <a:lnTo>
                  <a:pt x="5824" y="3083"/>
                </a:lnTo>
                <a:lnTo>
                  <a:pt x="5796" y="3085"/>
                </a:lnTo>
                <a:lnTo>
                  <a:pt x="5769" y="3089"/>
                </a:lnTo>
                <a:lnTo>
                  <a:pt x="5742" y="3094"/>
                </a:lnTo>
                <a:lnTo>
                  <a:pt x="5716" y="3099"/>
                </a:lnTo>
                <a:lnTo>
                  <a:pt x="5689" y="3105"/>
                </a:lnTo>
                <a:lnTo>
                  <a:pt x="5663" y="3112"/>
                </a:lnTo>
                <a:lnTo>
                  <a:pt x="5639" y="3119"/>
                </a:lnTo>
                <a:lnTo>
                  <a:pt x="5614" y="3128"/>
                </a:lnTo>
                <a:lnTo>
                  <a:pt x="5592" y="3136"/>
                </a:lnTo>
                <a:lnTo>
                  <a:pt x="5573" y="3145"/>
                </a:lnTo>
                <a:lnTo>
                  <a:pt x="5554" y="3154"/>
                </a:lnTo>
                <a:lnTo>
                  <a:pt x="5538" y="3163"/>
                </a:lnTo>
                <a:lnTo>
                  <a:pt x="5525" y="3173"/>
                </a:lnTo>
                <a:lnTo>
                  <a:pt x="5514" y="3182"/>
                </a:lnTo>
                <a:lnTo>
                  <a:pt x="5507" y="3191"/>
                </a:lnTo>
                <a:lnTo>
                  <a:pt x="5502" y="3200"/>
                </a:lnTo>
                <a:lnTo>
                  <a:pt x="5500" y="3205"/>
                </a:lnTo>
                <a:lnTo>
                  <a:pt x="5500" y="3210"/>
                </a:lnTo>
                <a:lnTo>
                  <a:pt x="5500" y="3215"/>
                </a:lnTo>
                <a:lnTo>
                  <a:pt x="5503" y="3218"/>
                </a:lnTo>
                <a:lnTo>
                  <a:pt x="5505" y="3223"/>
                </a:lnTo>
                <a:lnTo>
                  <a:pt x="5509" y="3227"/>
                </a:lnTo>
                <a:lnTo>
                  <a:pt x="5513" y="3231"/>
                </a:lnTo>
                <a:lnTo>
                  <a:pt x="5519" y="3235"/>
                </a:lnTo>
                <a:lnTo>
                  <a:pt x="5533" y="3243"/>
                </a:lnTo>
                <a:lnTo>
                  <a:pt x="5522" y="3238"/>
                </a:lnTo>
                <a:lnTo>
                  <a:pt x="5508" y="3232"/>
                </a:lnTo>
                <a:lnTo>
                  <a:pt x="5470" y="3222"/>
                </a:lnTo>
                <a:lnTo>
                  <a:pt x="5425" y="3211"/>
                </a:lnTo>
                <a:lnTo>
                  <a:pt x="5371" y="3200"/>
                </a:lnTo>
                <a:lnTo>
                  <a:pt x="5313" y="3190"/>
                </a:lnTo>
                <a:lnTo>
                  <a:pt x="5252" y="3180"/>
                </a:lnTo>
                <a:lnTo>
                  <a:pt x="5189" y="3172"/>
                </a:lnTo>
                <a:lnTo>
                  <a:pt x="5126" y="3165"/>
                </a:lnTo>
                <a:lnTo>
                  <a:pt x="5066" y="3160"/>
                </a:lnTo>
                <a:lnTo>
                  <a:pt x="5010" y="3156"/>
                </a:lnTo>
                <a:lnTo>
                  <a:pt x="4960" y="3154"/>
                </a:lnTo>
                <a:lnTo>
                  <a:pt x="4918" y="3155"/>
                </a:lnTo>
                <a:lnTo>
                  <a:pt x="4900" y="3156"/>
                </a:lnTo>
                <a:lnTo>
                  <a:pt x="4885" y="3158"/>
                </a:lnTo>
                <a:lnTo>
                  <a:pt x="4873" y="3161"/>
                </a:lnTo>
                <a:lnTo>
                  <a:pt x="4865" y="3166"/>
                </a:lnTo>
                <a:lnTo>
                  <a:pt x="4859" y="3169"/>
                </a:lnTo>
                <a:lnTo>
                  <a:pt x="4857" y="3172"/>
                </a:lnTo>
                <a:lnTo>
                  <a:pt x="4857" y="3176"/>
                </a:lnTo>
                <a:lnTo>
                  <a:pt x="4857" y="3178"/>
                </a:lnTo>
                <a:lnTo>
                  <a:pt x="4859" y="3182"/>
                </a:lnTo>
                <a:lnTo>
                  <a:pt x="4865" y="3189"/>
                </a:lnTo>
                <a:lnTo>
                  <a:pt x="4839" y="3163"/>
                </a:lnTo>
                <a:lnTo>
                  <a:pt x="4815" y="3141"/>
                </a:lnTo>
                <a:lnTo>
                  <a:pt x="4790" y="3121"/>
                </a:lnTo>
                <a:lnTo>
                  <a:pt x="4766" y="3102"/>
                </a:lnTo>
                <a:lnTo>
                  <a:pt x="4742" y="3086"/>
                </a:lnTo>
                <a:lnTo>
                  <a:pt x="4717" y="3070"/>
                </a:lnTo>
                <a:lnTo>
                  <a:pt x="4692" y="3057"/>
                </a:lnTo>
                <a:lnTo>
                  <a:pt x="4667" y="3045"/>
                </a:lnTo>
                <a:lnTo>
                  <a:pt x="4641" y="3034"/>
                </a:lnTo>
                <a:lnTo>
                  <a:pt x="4614" y="3023"/>
                </a:lnTo>
                <a:lnTo>
                  <a:pt x="4586" y="3012"/>
                </a:lnTo>
                <a:lnTo>
                  <a:pt x="4557" y="3002"/>
                </a:lnTo>
                <a:lnTo>
                  <a:pt x="4493" y="2982"/>
                </a:lnTo>
                <a:lnTo>
                  <a:pt x="4423" y="2962"/>
                </a:lnTo>
                <a:lnTo>
                  <a:pt x="4376" y="2998"/>
                </a:lnTo>
                <a:lnTo>
                  <a:pt x="4327" y="3033"/>
                </a:lnTo>
                <a:lnTo>
                  <a:pt x="4280" y="3064"/>
                </a:lnTo>
                <a:lnTo>
                  <a:pt x="4235" y="3095"/>
                </a:lnTo>
                <a:lnTo>
                  <a:pt x="4195" y="3125"/>
                </a:lnTo>
                <a:lnTo>
                  <a:pt x="4175" y="3141"/>
                </a:lnTo>
                <a:lnTo>
                  <a:pt x="4157" y="3156"/>
                </a:lnTo>
                <a:lnTo>
                  <a:pt x="4141" y="3172"/>
                </a:lnTo>
                <a:lnTo>
                  <a:pt x="4125" y="3189"/>
                </a:lnTo>
                <a:lnTo>
                  <a:pt x="4112" y="3205"/>
                </a:lnTo>
                <a:lnTo>
                  <a:pt x="4099" y="3222"/>
                </a:lnTo>
                <a:lnTo>
                  <a:pt x="4090" y="3240"/>
                </a:lnTo>
                <a:lnTo>
                  <a:pt x="4081" y="3260"/>
                </a:lnTo>
                <a:lnTo>
                  <a:pt x="4075" y="3279"/>
                </a:lnTo>
                <a:lnTo>
                  <a:pt x="4070" y="3300"/>
                </a:lnTo>
                <a:lnTo>
                  <a:pt x="4068" y="3321"/>
                </a:lnTo>
                <a:lnTo>
                  <a:pt x="4069" y="3344"/>
                </a:lnTo>
                <a:lnTo>
                  <a:pt x="4071" y="3369"/>
                </a:lnTo>
                <a:lnTo>
                  <a:pt x="4076" y="3394"/>
                </a:lnTo>
                <a:lnTo>
                  <a:pt x="4085" y="3421"/>
                </a:lnTo>
                <a:lnTo>
                  <a:pt x="4094" y="3451"/>
                </a:lnTo>
                <a:lnTo>
                  <a:pt x="4109" y="3480"/>
                </a:lnTo>
                <a:lnTo>
                  <a:pt x="4125" y="3513"/>
                </a:lnTo>
                <a:lnTo>
                  <a:pt x="4146" y="3546"/>
                </a:lnTo>
                <a:lnTo>
                  <a:pt x="4169" y="3583"/>
                </a:lnTo>
                <a:lnTo>
                  <a:pt x="4195" y="3620"/>
                </a:lnTo>
                <a:lnTo>
                  <a:pt x="4225" y="3661"/>
                </a:lnTo>
                <a:lnTo>
                  <a:pt x="4242" y="3680"/>
                </a:lnTo>
                <a:lnTo>
                  <a:pt x="4262" y="3700"/>
                </a:lnTo>
                <a:lnTo>
                  <a:pt x="4282" y="3717"/>
                </a:lnTo>
                <a:lnTo>
                  <a:pt x="4304" y="3734"/>
                </a:lnTo>
                <a:lnTo>
                  <a:pt x="4327" y="3749"/>
                </a:lnTo>
                <a:lnTo>
                  <a:pt x="4351" y="3762"/>
                </a:lnTo>
                <a:lnTo>
                  <a:pt x="4376" y="3775"/>
                </a:lnTo>
                <a:lnTo>
                  <a:pt x="4403" y="3787"/>
                </a:lnTo>
                <a:lnTo>
                  <a:pt x="4429" y="3797"/>
                </a:lnTo>
                <a:lnTo>
                  <a:pt x="4458" y="3806"/>
                </a:lnTo>
                <a:lnTo>
                  <a:pt x="4487" y="3815"/>
                </a:lnTo>
                <a:lnTo>
                  <a:pt x="4516" y="3822"/>
                </a:lnTo>
                <a:lnTo>
                  <a:pt x="4546" y="3830"/>
                </a:lnTo>
                <a:lnTo>
                  <a:pt x="4576" y="3834"/>
                </a:lnTo>
                <a:lnTo>
                  <a:pt x="4607" y="3841"/>
                </a:lnTo>
                <a:lnTo>
                  <a:pt x="4637" y="3844"/>
                </a:lnTo>
                <a:lnTo>
                  <a:pt x="4700" y="3852"/>
                </a:lnTo>
                <a:lnTo>
                  <a:pt x="4761" y="3855"/>
                </a:lnTo>
                <a:lnTo>
                  <a:pt x="4822" y="3859"/>
                </a:lnTo>
                <a:lnTo>
                  <a:pt x="4881" y="3860"/>
                </a:lnTo>
                <a:lnTo>
                  <a:pt x="4937" y="3860"/>
                </a:lnTo>
                <a:lnTo>
                  <a:pt x="4989" y="3860"/>
                </a:lnTo>
                <a:lnTo>
                  <a:pt x="5081" y="3859"/>
                </a:lnTo>
                <a:lnTo>
                  <a:pt x="5066" y="3860"/>
                </a:lnTo>
                <a:lnTo>
                  <a:pt x="5055" y="3861"/>
                </a:lnTo>
                <a:lnTo>
                  <a:pt x="5047" y="3865"/>
                </a:lnTo>
                <a:lnTo>
                  <a:pt x="5041" y="3869"/>
                </a:lnTo>
                <a:lnTo>
                  <a:pt x="5037" y="3874"/>
                </a:lnTo>
                <a:lnTo>
                  <a:pt x="5035" y="3880"/>
                </a:lnTo>
                <a:lnTo>
                  <a:pt x="5036" y="3887"/>
                </a:lnTo>
                <a:lnTo>
                  <a:pt x="5037" y="3894"/>
                </a:lnTo>
                <a:lnTo>
                  <a:pt x="5042" y="3902"/>
                </a:lnTo>
                <a:lnTo>
                  <a:pt x="5047" y="3910"/>
                </a:lnTo>
                <a:lnTo>
                  <a:pt x="5054" y="3920"/>
                </a:lnTo>
                <a:lnTo>
                  <a:pt x="5063" y="3930"/>
                </a:lnTo>
                <a:lnTo>
                  <a:pt x="5081" y="3949"/>
                </a:lnTo>
                <a:lnTo>
                  <a:pt x="5104" y="3970"/>
                </a:lnTo>
                <a:lnTo>
                  <a:pt x="5129" y="3991"/>
                </a:lnTo>
                <a:lnTo>
                  <a:pt x="5153" y="4010"/>
                </a:lnTo>
                <a:lnTo>
                  <a:pt x="5200" y="4045"/>
                </a:lnTo>
                <a:lnTo>
                  <a:pt x="5233" y="4069"/>
                </a:lnTo>
                <a:lnTo>
                  <a:pt x="5244" y="4078"/>
                </a:lnTo>
                <a:lnTo>
                  <a:pt x="5283" y="4095"/>
                </a:lnTo>
                <a:lnTo>
                  <a:pt x="5327" y="4114"/>
                </a:lnTo>
                <a:lnTo>
                  <a:pt x="5374" y="4135"/>
                </a:lnTo>
                <a:lnTo>
                  <a:pt x="5422" y="4155"/>
                </a:lnTo>
                <a:lnTo>
                  <a:pt x="5447" y="4163"/>
                </a:lnTo>
                <a:lnTo>
                  <a:pt x="5471" y="4171"/>
                </a:lnTo>
                <a:lnTo>
                  <a:pt x="5494" y="4177"/>
                </a:lnTo>
                <a:lnTo>
                  <a:pt x="5518" y="4180"/>
                </a:lnTo>
                <a:lnTo>
                  <a:pt x="5540" y="4183"/>
                </a:lnTo>
                <a:lnTo>
                  <a:pt x="5562" y="4183"/>
                </a:lnTo>
                <a:lnTo>
                  <a:pt x="5581" y="4179"/>
                </a:lnTo>
                <a:lnTo>
                  <a:pt x="5591" y="4177"/>
                </a:lnTo>
                <a:lnTo>
                  <a:pt x="5601" y="4174"/>
                </a:lnTo>
                <a:lnTo>
                  <a:pt x="5574" y="4185"/>
                </a:lnTo>
                <a:lnTo>
                  <a:pt x="5552" y="4196"/>
                </a:lnTo>
                <a:lnTo>
                  <a:pt x="5543" y="4202"/>
                </a:lnTo>
                <a:lnTo>
                  <a:pt x="5535" y="4210"/>
                </a:lnTo>
                <a:lnTo>
                  <a:pt x="5527" y="4216"/>
                </a:lnTo>
                <a:lnTo>
                  <a:pt x="5520" y="4223"/>
                </a:lnTo>
                <a:lnTo>
                  <a:pt x="5515" y="4229"/>
                </a:lnTo>
                <a:lnTo>
                  <a:pt x="5510" y="4237"/>
                </a:lnTo>
                <a:lnTo>
                  <a:pt x="5507" y="4244"/>
                </a:lnTo>
                <a:lnTo>
                  <a:pt x="5503" y="4251"/>
                </a:lnTo>
                <a:lnTo>
                  <a:pt x="5502" y="4260"/>
                </a:lnTo>
                <a:lnTo>
                  <a:pt x="5500" y="4267"/>
                </a:lnTo>
                <a:lnTo>
                  <a:pt x="5499" y="4274"/>
                </a:lnTo>
                <a:lnTo>
                  <a:pt x="5499" y="4283"/>
                </a:lnTo>
                <a:lnTo>
                  <a:pt x="5503" y="4299"/>
                </a:lnTo>
                <a:lnTo>
                  <a:pt x="5508" y="4316"/>
                </a:lnTo>
                <a:lnTo>
                  <a:pt x="5515" y="4333"/>
                </a:lnTo>
                <a:lnTo>
                  <a:pt x="5525" y="4350"/>
                </a:lnTo>
                <a:lnTo>
                  <a:pt x="5537" y="4367"/>
                </a:lnTo>
                <a:lnTo>
                  <a:pt x="5551" y="4384"/>
                </a:lnTo>
                <a:lnTo>
                  <a:pt x="5566" y="4402"/>
                </a:lnTo>
                <a:lnTo>
                  <a:pt x="5584" y="4419"/>
                </a:lnTo>
                <a:lnTo>
                  <a:pt x="5602" y="4436"/>
                </a:lnTo>
                <a:lnTo>
                  <a:pt x="5621" y="4453"/>
                </a:lnTo>
                <a:lnTo>
                  <a:pt x="5662" y="4486"/>
                </a:lnTo>
                <a:lnTo>
                  <a:pt x="5705" y="4517"/>
                </a:lnTo>
                <a:lnTo>
                  <a:pt x="5746" y="4545"/>
                </a:lnTo>
                <a:lnTo>
                  <a:pt x="5786" y="4570"/>
                </a:lnTo>
                <a:lnTo>
                  <a:pt x="5824" y="4592"/>
                </a:lnTo>
                <a:lnTo>
                  <a:pt x="5856" y="4611"/>
                </a:lnTo>
                <a:lnTo>
                  <a:pt x="5882" y="4624"/>
                </a:lnTo>
                <a:lnTo>
                  <a:pt x="5874" y="4622"/>
                </a:lnTo>
                <a:lnTo>
                  <a:pt x="5868" y="4619"/>
                </a:lnTo>
                <a:lnTo>
                  <a:pt x="5862" y="4619"/>
                </a:lnTo>
                <a:lnTo>
                  <a:pt x="5856" y="4620"/>
                </a:lnTo>
                <a:lnTo>
                  <a:pt x="5851" y="4622"/>
                </a:lnTo>
                <a:lnTo>
                  <a:pt x="5846" y="4624"/>
                </a:lnTo>
                <a:lnTo>
                  <a:pt x="5841" y="4628"/>
                </a:lnTo>
                <a:lnTo>
                  <a:pt x="5838" y="4633"/>
                </a:lnTo>
                <a:lnTo>
                  <a:pt x="5830" y="4644"/>
                </a:lnTo>
                <a:lnTo>
                  <a:pt x="5826" y="4657"/>
                </a:lnTo>
                <a:lnTo>
                  <a:pt x="5822" y="4673"/>
                </a:lnTo>
                <a:lnTo>
                  <a:pt x="5819" y="4690"/>
                </a:lnTo>
                <a:lnTo>
                  <a:pt x="5818" y="4708"/>
                </a:lnTo>
                <a:lnTo>
                  <a:pt x="5819" y="4727"/>
                </a:lnTo>
                <a:lnTo>
                  <a:pt x="5821" y="4745"/>
                </a:lnTo>
                <a:lnTo>
                  <a:pt x="5823" y="4762"/>
                </a:lnTo>
                <a:lnTo>
                  <a:pt x="5827" y="4779"/>
                </a:lnTo>
                <a:lnTo>
                  <a:pt x="5832" y="4794"/>
                </a:lnTo>
                <a:lnTo>
                  <a:pt x="5837" y="4806"/>
                </a:lnTo>
                <a:lnTo>
                  <a:pt x="5843" y="4816"/>
                </a:lnTo>
                <a:lnTo>
                  <a:pt x="5859" y="4834"/>
                </a:lnTo>
                <a:lnTo>
                  <a:pt x="5879" y="4856"/>
                </a:lnTo>
                <a:lnTo>
                  <a:pt x="5904" y="4881"/>
                </a:lnTo>
                <a:lnTo>
                  <a:pt x="5931" y="4906"/>
                </a:lnTo>
                <a:lnTo>
                  <a:pt x="5960" y="4933"/>
                </a:lnTo>
                <a:lnTo>
                  <a:pt x="5991" y="4961"/>
                </a:lnTo>
                <a:lnTo>
                  <a:pt x="6024" y="4988"/>
                </a:lnTo>
                <a:lnTo>
                  <a:pt x="6058" y="5015"/>
                </a:lnTo>
                <a:lnTo>
                  <a:pt x="6092" y="5041"/>
                </a:lnTo>
                <a:lnTo>
                  <a:pt x="6126" y="5064"/>
                </a:lnTo>
                <a:lnTo>
                  <a:pt x="6161" y="5085"/>
                </a:lnTo>
                <a:lnTo>
                  <a:pt x="6195" y="5103"/>
                </a:lnTo>
                <a:lnTo>
                  <a:pt x="6211" y="5111"/>
                </a:lnTo>
                <a:lnTo>
                  <a:pt x="6227" y="5117"/>
                </a:lnTo>
                <a:lnTo>
                  <a:pt x="6241" y="5123"/>
                </a:lnTo>
                <a:lnTo>
                  <a:pt x="6256" y="5126"/>
                </a:lnTo>
                <a:lnTo>
                  <a:pt x="6271" y="5130"/>
                </a:lnTo>
                <a:lnTo>
                  <a:pt x="6284" y="5133"/>
                </a:lnTo>
                <a:lnTo>
                  <a:pt x="6297" y="5133"/>
                </a:lnTo>
                <a:lnTo>
                  <a:pt x="6308" y="5131"/>
                </a:lnTo>
                <a:lnTo>
                  <a:pt x="6284" y="5135"/>
                </a:lnTo>
                <a:lnTo>
                  <a:pt x="6262" y="5139"/>
                </a:lnTo>
                <a:lnTo>
                  <a:pt x="6245" y="5144"/>
                </a:lnTo>
                <a:lnTo>
                  <a:pt x="6231" y="5148"/>
                </a:lnTo>
                <a:lnTo>
                  <a:pt x="6222" y="5156"/>
                </a:lnTo>
                <a:lnTo>
                  <a:pt x="6214" y="5163"/>
                </a:lnTo>
                <a:lnTo>
                  <a:pt x="6213" y="5167"/>
                </a:lnTo>
                <a:lnTo>
                  <a:pt x="6211" y="5170"/>
                </a:lnTo>
                <a:lnTo>
                  <a:pt x="6211" y="5179"/>
                </a:lnTo>
                <a:lnTo>
                  <a:pt x="6213" y="5189"/>
                </a:lnTo>
                <a:lnTo>
                  <a:pt x="6217" y="5199"/>
                </a:lnTo>
                <a:lnTo>
                  <a:pt x="6224" y="5208"/>
                </a:lnTo>
                <a:lnTo>
                  <a:pt x="6233" y="5218"/>
                </a:lnTo>
                <a:lnTo>
                  <a:pt x="6242" y="5228"/>
                </a:lnTo>
                <a:lnTo>
                  <a:pt x="6255" y="5239"/>
                </a:lnTo>
                <a:lnTo>
                  <a:pt x="6268" y="5249"/>
                </a:lnTo>
                <a:lnTo>
                  <a:pt x="6282" y="5259"/>
                </a:lnTo>
                <a:lnTo>
                  <a:pt x="6313" y="5278"/>
                </a:lnTo>
                <a:lnTo>
                  <a:pt x="6345" y="5296"/>
                </a:lnTo>
                <a:lnTo>
                  <a:pt x="6378" y="5312"/>
                </a:lnTo>
                <a:lnTo>
                  <a:pt x="6409" y="5325"/>
                </a:lnTo>
                <a:lnTo>
                  <a:pt x="6436" y="5334"/>
                </a:lnTo>
                <a:lnTo>
                  <a:pt x="6448" y="5337"/>
                </a:lnTo>
                <a:lnTo>
                  <a:pt x="6458" y="5339"/>
                </a:lnTo>
                <a:lnTo>
                  <a:pt x="6465" y="5339"/>
                </a:lnTo>
                <a:lnTo>
                  <a:pt x="6471" y="5339"/>
                </a:lnTo>
                <a:lnTo>
                  <a:pt x="6475" y="5337"/>
                </a:lnTo>
                <a:lnTo>
                  <a:pt x="6476" y="5336"/>
                </a:lnTo>
                <a:lnTo>
                  <a:pt x="6477" y="5333"/>
                </a:lnTo>
                <a:lnTo>
                  <a:pt x="6476" y="5337"/>
                </a:lnTo>
                <a:lnTo>
                  <a:pt x="6475" y="5340"/>
                </a:lnTo>
                <a:lnTo>
                  <a:pt x="6471" y="5347"/>
                </a:lnTo>
                <a:lnTo>
                  <a:pt x="6465" y="5350"/>
                </a:lnTo>
                <a:lnTo>
                  <a:pt x="6458" y="5354"/>
                </a:lnTo>
                <a:lnTo>
                  <a:pt x="6438" y="5360"/>
                </a:lnTo>
                <a:lnTo>
                  <a:pt x="6417" y="5366"/>
                </a:lnTo>
                <a:lnTo>
                  <a:pt x="6408" y="5370"/>
                </a:lnTo>
                <a:lnTo>
                  <a:pt x="6398" y="5373"/>
                </a:lnTo>
                <a:lnTo>
                  <a:pt x="6389" y="5380"/>
                </a:lnTo>
                <a:lnTo>
                  <a:pt x="6383" y="5386"/>
                </a:lnTo>
                <a:lnTo>
                  <a:pt x="6378" y="5393"/>
                </a:lnTo>
                <a:lnTo>
                  <a:pt x="6377" y="5398"/>
                </a:lnTo>
                <a:lnTo>
                  <a:pt x="6376" y="5403"/>
                </a:lnTo>
                <a:lnTo>
                  <a:pt x="6376" y="5408"/>
                </a:lnTo>
                <a:lnTo>
                  <a:pt x="6377" y="5414"/>
                </a:lnTo>
                <a:lnTo>
                  <a:pt x="6381" y="5427"/>
                </a:lnTo>
                <a:lnTo>
                  <a:pt x="6386" y="5441"/>
                </a:lnTo>
                <a:lnTo>
                  <a:pt x="6392" y="5453"/>
                </a:lnTo>
                <a:lnTo>
                  <a:pt x="6399" y="5465"/>
                </a:lnTo>
                <a:lnTo>
                  <a:pt x="6406" y="5476"/>
                </a:lnTo>
                <a:lnTo>
                  <a:pt x="6415" y="5487"/>
                </a:lnTo>
                <a:lnTo>
                  <a:pt x="6423" y="5497"/>
                </a:lnTo>
                <a:lnTo>
                  <a:pt x="6443" y="5516"/>
                </a:lnTo>
                <a:lnTo>
                  <a:pt x="6464" y="5534"/>
                </a:lnTo>
                <a:lnTo>
                  <a:pt x="6486" y="5551"/>
                </a:lnTo>
                <a:lnTo>
                  <a:pt x="6510" y="5565"/>
                </a:lnTo>
                <a:lnTo>
                  <a:pt x="6535" y="5580"/>
                </a:lnTo>
                <a:lnTo>
                  <a:pt x="6585" y="5608"/>
                </a:lnTo>
                <a:lnTo>
                  <a:pt x="6634" y="5635"/>
                </a:lnTo>
                <a:lnTo>
                  <a:pt x="6657" y="5650"/>
                </a:lnTo>
                <a:lnTo>
                  <a:pt x="6680" y="5664"/>
                </a:lnTo>
                <a:lnTo>
                  <a:pt x="6701" y="5680"/>
                </a:lnTo>
                <a:lnTo>
                  <a:pt x="6720" y="5696"/>
                </a:lnTo>
                <a:lnTo>
                  <a:pt x="6702" y="5684"/>
                </a:lnTo>
                <a:lnTo>
                  <a:pt x="6694" y="5680"/>
                </a:lnTo>
                <a:lnTo>
                  <a:pt x="6685" y="5677"/>
                </a:lnTo>
                <a:lnTo>
                  <a:pt x="6678" y="5674"/>
                </a:lnTo>
                <a:lnTo>
                  <a:pt x="6670" y="5673"/>
                </a:lnTo>
                <a:lnTo>
                  <a:pt x="6663" y="5673"/>
                </a:lnTo>
                <a:lnTo>
                  <a:pt x="6657" y="5674"/>
                </a:lnTo>
                <a:lnTo>
                  <a:pt x="6651" y="5675"/>
                </a:lnTo>
                <a:lnTo>
                  <a:pt x="6645" y="5678"/>
                </a:lnTo>
                <a:lnTo>
                  <a:pt x="6640" y="5681"/>
                </a:lnTo>
                <a:lnTo>
                  <a:pt x="6635" y="5685"/>
                </a:lnTo>
                <a:lnTo>
                  <a:pt x="6631" y="5690"/>
                </a:lnTo>
                <a:lnTo>
                  <a:pt x="6628" y="5696"/>
                </a:lnTo>
                <a:lnTo>
                  <a:pt x="6620" y="5708"/>
                </a:lnTo>
                <a:lnTo>
                  <a:pt x="6615" y="5724"/>
                </a:lnTo>
                <a:lnTo>
                  <a:pt x="6612" y="5743"/>
                </a:lnTo>
                <a:lnTo>
                  <a:pt x="6609" y="5763"/>
                </a:lnTo>
                <a:lnTo>
                  <a:pt x="6608" y="5785"/>
                </a:lnTo>
                <a:lnTo>
                  <a:pt x="6608" y="5810"/>
                </a:lnTo>
                <a:lnTo>
                  <a:pt x="6610" y="5834"/>
                </a:lnTo>
                <a:lnTo>
                  <a:pt x="6613" y="5861"/>
                </a:lnTo>
                <a:lnTo>
                  <a:pt x="6617" y="5888"/>
                </a:lnTo>
                <a:lnTo>
                  <a:pt x="6621" y="5916"/>
                </a:lnTo>
                <a:lnTo>
                  <a:pt x="6629" y="5944"/>
                </a:lnTo>
                <a:lnTo>
                  <a:pt x="6636" y="5974"/>
                </a:lnTo>
                <a:lnTo>
                  <a:pt x="6643" y="6002"/>
                </a:lnTo>
                <a:lnTo>
                  <a:pt x="6653" y="6030"/>
                </a:lnTo>
                <a:lnTo>
                  <a:pt x="6663" y="6057"/>
                </a:lnTo>
                <a:lnTo>
                  <a:pt x="6674" y="6084"/>
                </a:lnTo>
                <a:lnTo>
                  <a:pt x="6686" y="6109"/>
                </a:lnTo>
                <a:lnTo>
                  <a:pt x="6698" y="6134"/>
                </a:lnTo>
                <a:lnTo>
                  <a:pt x="6712" y="6157"/>
                </a:lnTo>
                <a:lnTo>
                  <a:pt x="6727" y="6178"/>
                </a:lnTo>
                <a:lnTo>
                  <a:pt x="6740" y="6197"/>
                </a:lnTo>
                <a:lnTo>
                  <a:pt x="6756" y="6214"/>
                </a:lnTo>
                <a:lnTo>
                  <a:pt x="6772" y="6228"/>
                </a:lnTo>
                <a:lnTo>
                  <a:pt x="6788" y="6240"/>
                </a:lnTo>
                <a:lnTo>
                  <a:pt x="6795" y="6245"/>
                </a:lnTo>
                <a:lnTo>
                  <a:pt x="6804" y="6249"/>
                </a:lnTo>
                <a:lnTo>
                  <a:pt x="6785" y="6241"/>
                </a:lnTo>
                <a:lnTo>
                  <a:pt x="6768" y="6235"/>
                </a:lnTo>
                <a:lnTo>
                  <a:pt x="6751" y="6230"/>
                </a:lnTo>
                <a:lnTo>
                  <a:pt x="6736" y="6227"/>
                </a:lnTo>
                <a:lnTo>
                  <a:pt x="6722" y="6225"/>
                </a:lnTo>
                <a:lnTo>
                  <a:pt x="6708" y="6224"/>
                </a:lnTo>
                <a:lnTo>
                  <a:pt x="6696" y="6224"/>
                </a:lnTo>
                <a:lnTo>
                  <a:pt x="6684" y="6224"/>
                </a:lnTo>
                <a:lnTo>
                  <a:pt x="6673" y="6227"/>
                </a:lnTo>
                <a:lnTo>
                  <a:pt x="6663" y="6230"/>
                </a:lnTo>
                <a:lnTo>
                  <a:pt x="6654" y="6234"/>
                </a:lnTo>
                <a:lnTo>
                  <a:pt x="6646" y="6239"/>
                </a:lnTo>
                <a:lnTo>
                  <a:pt x="6639" y="6245"/>
                </a:lnTo>
                <a:lnTo>
                  <a:pt x="6632" y="6251"/>
                </a:lnTo>
                <a:lnTo>
                  <a:pt x="6626" y="6258"/>
                </a:lnTo>
                <a:lnTo>
                  <a:pt x="6621" y="6267"/>
                </a:lnTo>
                <a:lnTo>
                  <a:pt x="6618" y="6277"/>
                </a:lnTo>
                <a:lnTo>
                  <a:pt x="6614" y="6287"/>
                </a:lnTo>
                <a:lnTo>
                  <a:pt x="6610" y="6296"/>
                </a:lnTo>
                <a:lnTo>
                  <a:pt x="6608" y="6307"/>
                </a:lnTo>
                <a:lnTo>
                  <a:pt x="6606" y="6332"/>
                </a:lnTo>
                <a:lnTo>
                  <a:pt x="6604" y="6357"/>
                </a:lnTo>
                <a:lnTo>
                  <a:pt x="6606" y="6386"/>
                </a:lnTo>
                <a:lnTo>
                  <a:pt x="6609" y="6415"/>
                </a:lnTo>
                <a:lnTo>
                  <a:pt x="6613" y="6444"/>
                </a:lnTo>
                <a:lnTo>
                  <a:pt x="6619" y="6476"/>
                </a:lnTo>
                <a:lnTo>
                  <a:pt x="6626" y="6508"/>
                </a:lnTo>
                <a:lnTo>
                  <a:pt x="6635" y="6541"/>
                </a:lnTo>
                <a:lnTo>
                  <a:pt x="6653" y="6606"/>
                </a:lnTo>
                <a:lnTo>
                  <a:pt x="6674" y="6668"/>
                </a:lnTo>
                <a:lnTo>
                  <a:pt x="6694" y="6727"/>
                </a:lnTo>
                <a:lnTo>
                  <a:pt x="6728" y="6821"/>
                </a:lnTo>
                <a:lnTo>
                  <a:pt x="6739" y="6853"/>
                </a:lnTo>
                <a:lnTo>
                  <a:pt x="6741" y="6862"/>
                </a:lnTo>
                <a:lnTo>
                  <a:pt x="6742" y="6870"/>
                </a:lnTo>
                <a:lnTo>
                  <a:pt x="6741" y="6867"/>
                </a:lnTo>
                <a:lnTo>
                  <a:pt x="6739" y="6865"/>
                </a:lnTo>
                <a:lnTo>
                  <a:pt x="6729" y="6859"/>
                </a:lnTo>
                <a:lnTo>
                  <a:pt x="6714" y="6850"/>
                </a:lnTo>
                <a:lnTo>
                  <a:pt x="6696" y="6843"/>
                </a:lnTo>
                <a:lnTo>
                  <a:pt x="6675" y="6835"/>
                </a:lnTo>
                <a:lnTo>
                  <a:pt x="6651" y="6828"/>
                </a:lnTo>
                <a:lnTo>
                  <a:pt x="6626" y="6823"/>
                </a:lnTo>
                <a:lnTo>
                  <a:pt x="6613" y="6822"/>
                </a:lnTo>
                <a:lnTo>
                  <a:pt x="6601" y="6822"/>
                </a:lnTo>
                <a:lnTo>
                  <a:pt x="6588" y="6822"/>
                </a:lnTo>
                <a:lnTo>
                  <a:pt x="6576" y="6823"/>
                </a:lnTo>
                <a:lnTo>
                  <a:pt x="6565" y="6824"/>
                </a:lnTo>
                <a:lnTo>
                  <a:pt x="6554" y="6828"/>
                </a:lnTo>
                <a:lnTo>
                  <a:pt x="6544" y="6832"/>
                </a:lnTo>
                <a:lnTo>
                  <a:pt x="6535" y="6838"/>
                </a:lnTo>
                <a:lnTo>
                  <a:pt x="6526" y="6844"/>
                </a:lnTo>
                <a:lnTo>
                  <a:pt x="6519" y="6853"/>
                </a:lnTo>
                <a:lnTo>
                  <a:pt x="6513" y="6862"/>
                </a:lnTo>
                <a:lnTo>
                  <a:pt x="6508" y="6873"/>
                </a:lnTo>
                <a:lnTo>
                  <a:pt x="6504" y="6887"/>
                </a:lnTo>
                <a:lnTo>
                  <a:pt x="6503" y="6901"/>
                </a:lnTo>
                <a:lnTo>
                  <a:pt x="6502" y="6919"/>
                </a:lnTo>
                <a:lnTo>
                  <a:pt x="6504" y="6938"/>
                </a:lnTo>
                <a:lnTo>
                  <a:pt x="6508" y="6959"/>
                </a:lnTo>
                <a:lnTo>
                  <a:pt x="6513" y="6982"/>
                </a:lnTo>
                <a:lnTo>
                  <a:pt x="6520" y="7005"/>
                </a:lnTo>
                <a:lnTo>
                  <a:pt x="6529" y="7030"/>
                </a:lnTo>
                <a:lnTo>
                  <a:pt x="6540" y="7057"/>
                </a:lnTo>
                <a:lnTo>
                  <a:pt x="6552" y="7082"/>
                </a:lnTo>
                <a:lnTo>
                  <a:pt x="6579" y="7137"/>
                </a:lnTo>
                <a:lnTo>
                  <a:pt x="6608" y="7194"/>
                </a:lnTo>
                <a:lnTo>
                  <a:pt x="6635" y="7250"/>
                </a:lnTo>
                <a:lnTo>
                  <a:pt x="6647" y="7278"/>
                </a:lnTo>
                <a:lnTo>
                  <a:pt x="6658" y="7305"/>
                </a:lnTo>
                <a:lnTo>
                  <a:pt x="6667" y="7330"/>
                </a:lnTo>
                <a:lnTo>
                  <a:pt x="6674" y="7356"/>
                </a:lnTo>
                <a:lnTo>
                  <a:pt x="6679" y="7381"/>
                </a:lnTo>
                <a:lnTo>
                  <a:pt x="6680" y="7393"/>
                </a:lnTo>
                <a:lnTo>
                  <a:pt x="6680" y="7404"/>
                </a:lnTo>
                <a:lnTo>
                  <a:pt x="6679" y="7406"/>
                </a:lnTo>
                <a:lnTo>
                  <a:pt x="6676" y="7406"/>
                </a:lnTo>
                <a:lnTo>
                  <a:pt x="6672" y="7406"/>
                </a:lnTo>
                <a:lnTo>
                  <a:pt x="6665" y="7405"/>
                </a:lnTo>
                <a:lnTo>
                  <a:pt x="6648" y="7400"/>
                </a:lnTo>
                <a:lnTo>
                  <a:pt x="6625" y="7392"/>
                </a:lnTo>
                <a:lnTo>
                  <a:pt x="6569" y="7367"/>
                </a:lnTo>
                <a:lnTo>
                  <a:pt x="6503" y="7337"/>
                </a:lnTo>
                <a:lnTo>
                  <a:pt x="6436" y="7304"/>
                </a:lnTo>
                <a:lnTo>
                  <a:pt x="6376" y="7273"/>
                </a:lnTo>
                <a:lnTo>
                  <a:pt x="6305" y="7236"/>
                </a:lnTo>
                <a:lnTo>
                  <a:pt x="6291" y="7230"/>
                </a:lnTo>
                <a:lnTo>
                  <a:pt x="6278" y="7225"/>
                </a:lnTo>
                <a:lnTo>
                  <a:pt x="6263" y="7220"/>
                </a:lnTo>
                <a:lnTo>
                  <a:pt x="6249" y="7218"/>
                </a:lnTo>
                <a:lnTo>
                  <a:pt x="6235" y="7216"/>
                </a:lnTo>
                <a:lnTo>
                  <a:pt x="6220" y="7216"/>
                </a:lnTo>
                <a:lnTo>
                  <a:pt x="6206" y="7214"/>
                </a:lnTo>
                <a:lnTo>
                  <a:pt x="6191" y="7216"/>
                </a:lnTo>
                <a:lnTo>
                  <a:pt x="6163" y="7219"/>
                </a:lnTo>
                <a:lnTo>
                  <a:pt x="6136" y="7224"/>
                </a:lnTo>
                <a:lnTo>
                  <a:pt x="6109" y="7233"/>
                </a:lnTo>
                <a:lnTo>
                  <a:pt x="6085" y="7241"/>
                </a:lnTo>
                <a:lnTo>
                  <a:pt x="6062" y="7251"/>
                </a:lnTo>
                <a:lnTo>
                  <a:pt x="6040" y="7262"/>
                </a:lnTo>
                <a:lnTo>
                  <a:pt x="6021" y="7272"/>
                </a:lnTo>
                <a:lnTo>
                  <a:pt x="6004" y="7282"/>
                </a:lnTo>
                <a:lnTo>
                  <a:pt x="5981" y="7296"/>
                </a:lnTo>
                <a:lnTo>
                  <a:pt x="5971" y="7301"/>
                </a:lnTo>
                <a:lnTo>
                  <a:pt x="5964" y="7299"/>
                </a:lnTo>
                <a:lnTo>
                  <a:pt x="5956" y="7294"/>
                </a:lnTo>
                <a:lnTo>
                  <a:pt x="5944" y="7285"/>
                </a:lnTo>
                <a:lnTo>
                  <a:pt x="5932" y="7274"/>
                </a:lnTo>
                <a:lnTo>
                  <a:pt x="5921" y="7261"/>
                </a:lnTo>
                <a:lnTo>
                  <a:pt x="5911" y="7247"/>
                </a:lnTo>
                <a:lnTo>
                  <a:pt x="5901" y="7234"/>
                </a:lnTo>
                <a:lnTo>
                  <a:pt x="5882" y="7206"/>
                </a:lnTo>
                <a:lnTo>
                  <a:pt x="5872" y="7194"/>
                </a:lnTo>
                <a:lnTo>
                  <a:pt x="5860" y="7181"/>
                </a:lnTo>
                <a:lnTo>
                  <a:pt x="5848" y="7172"/>
                </a:lnTo>
                <a:lnTo>
                  <a:pt x="5833" y="7163"/>
                </a:lnTo>
                <a:lnTo>
                  <a:pt x="5824" y="7161"/>
                </a:lnTo>
                <a:lnTo>
                  <a:pt x="5816" y="7157"/>
                </a:lnTo>
                <a:lnTo>
                  <a:pt x="5807" y="7156"/>
                </a:lnTo>
                <a:lnTo>
                  <a:pt x="5797" y="7154"/>
                </a:lnTo>
                <a:lnTo>
                  <a:pt x="5786" y="7154"/>
                </a:lnTo>
                <a:lnTo>
                  <a:pt x="5775" y="7154"/>
                </a:lnTo>
                <a:lnTo>
                  <a:pt x="5763" y="7157"/>
                </a:lnTo>
                <a:lnTo>
                  <a:pt x="5751" y="7159"/>
                </a:lnTo>
                <a:lnTo>
                  <a:pt x="5746" y="7161"/>
                </a:lnTo>
                <a:lnTo>
                  <a:pt x="5742" y="7163"/>
                </a:lnTo>
                <a:lnTo>
                  <a:pt x="5733" y="7169"/>
                </a:lnTo>
                <a:lnTo>
                  <a:pt x="5725" y="7179"/>
                </a:lnTo>
                <a:lnTo>
                  <a:pt x="5717" y="7191"/>
                </a:lnTo>
                <a:lnTo>
                  <a:pt x="5709" y="7203"/>
                </a:lnTo>
                <a:lnTo>
                  <a:pt x="5702" y="7218"/>
                </a:lnTo>
                <a:lnTo>
                  <a:pt x="5689" y="7250"/>
                </a:lnTo>
                <a:lnTo>
                  <a:pt x="5667" y="7306"/>
                </a:lnTo>
                <a:lnTo>
                  <a:pt x="5662" y="7316"/>
                </a:lnTo>
                <a:lnTo>
                  <a:pt x="5658" y="7324"/>
                </a:lnTo>
                <a:lnTo>
                  <a:pt x="5654" y="7329"/>
                </a:lnTo>
                <a:lnTo>
                  <a:pt x="5653" y="7330"/>
                </a:lnTo>
                <a:lnTo>
                  <a:pt x="5651" y="7330"/>
                </a:lnTo>
                <a:lnTo>
                  <a:pt x="5651" y="7329"/>
                </a:lnTo>
                <a:lnTo>
                  <a:pt x="5648" y="7324"/>
                </a:lnTo>
                <a:lnTo>
                  <a:pt x="5639" y="7310"/>
                </a:lnTo>
                <a:lnTo>
                  <a:pt x="5623" y="7288"/>
                </a:lnTo>
                <a:lnTo>
                  <a:pt x="5601" y="7258"/>
                </a:lnTo>
                <a:lnTo>
                  <a:pt x="5574" y="7227"/>
                </a:lnTo>
                <a:lnTo>
                  <a:pt x="5543" y="7191"/>
                </a:lnTo>
                <a:lnTo>
                  <a:pt x="5511" y="7157"/>
                </a:lnTo>
                <a:lnTo>
                  <a:pt x="5477" y="7124"/>
                </a:lnTo>
                <a:lnTo>
                  <a:pt x="5460" y="7109"/>
                </a:lnTo>
                <a:lnTo>
                  <a:pt x="5443" y="7095"/>
                </a:lnTo>
                <a:lnTo>
                  <a:pt x="5426" y="7082"/>
                </a:lnTo>
                <a:lnTo>
                  <a:pt x="5409" y="7071"/>
                </a:lnTo>
                <a:lnTo>
                  <a:pt x="5393" y="7062"/>
                </a:lnTo>
                <a:lnTo>
                  <a:pt x="5377" y="7055"/>
                </a:lnTo>
                <a:lnTo>
                  <a:pt x="5361" y="7051"/>
                </a:lnTo>
                <a:lnTo>
                  <a:pt x="5346" y="7048"/>
                </a:lnTo>
                <a:lnTo>
                  <a:pt x="5340" y="7048"/>
                </a:lnTo>
                <a:lnTo>
                  <a:pt x="5333" y="7049"/>
                </a:lnTo>
                <a:lnTo>
                  <a:pt x="5327" y="7051"/>
                </a:lnTo>
                <a:lnTo>
                  <a:pt x="5321" y="7053"/>
                </a:lnTo>
                <a:lnTo>
                  <a:pt x="5315" y="7055"/>
                </a:lnTo>
                <a:lnTo>
                  <a:pt x="5310" y="7059"/>
                </a:lnTo>
                <a:lnTo>
                  <a:pt x="5305" y="7064"/>
                </a:lnTo>
                <a:lnTo>
                  <a:pt x="5300" y="7070"/>
                </a:lnTo>
                <a:lnTo>
                  <a:pt x="5295" y="7077"/>
                </a:lnTo>
                <a:lnTo>
                  <a:pt x="5291" y="7085"/>
                </a:lnTo>
                <a:lnTo>
                  <a:pt x="5288" y="7093"/>
                </a:lnTo>
                <a:lnTo>
                  <a:pt x="5284" y="7103"/>
                </a:lnTo>
                <a:lnTo>
                  <a:pt x="5279" y="7125"/>
                </a:lnTo>
                <a:lnTo>
                  <a:pt x="5275" y="7153"/>
                </a:lnTo>
                <a:lnTo>
                  <a:pt x="5279" y="7098"/>
                </a:lnTo>
                <a:lnTo>
                  <a:pt x="5279" y="7075"/>
                </a:lnTo>
                <a:lnTo>
                  <a:pt x="5279" y="7054"/>
                </a:lnTo>
                <a:lnTo>
                  <a:pt x="5278" y="7036"/>
                </a:lnTo>
                <a:lnTo>
                  <a:pt x="5275" y="7020"/>
                </a:lnTo>
                <a:lnTo>
                  <a:pt x="5273" y="7007"/>
                </a:lnTo>
                <a:lnTo>
                  <a:pt x="5269" y="6996"/>
                </a:lnTo>
                <a:lnTo>
                  <a:pt x="5266" y="6986"/>
                </a:lnTo>
                <a:lnTo>
                  <a:pt x="5261" y="6978"/>
                </a:lnTo>
                <a:lnTo>
                  <a:pt x="5256" y="6972"/>
                </a:lnTo>
                <a:lnTo>
                  <a:pt x="5250" y="6969"/>
                </a:lnTo>
                <a:lnTo>
                  <a:pt x="5244" y="6966"/>
                </a:lnTo>
                <a:lnTo>
                  <a:pt x="5238" y="6965"/>
                </a:lnTo>
                <a:lnTo>
                  <a:pt x="5230" y="6965"/>
                </a:lnTo>
                <a:lnTo>
                  <a:pt x="5223" y="6966"/>
                </a:lnTo>
                <a:lnTo>
                  <a:pt x="5214" y="6969"/>
                </a:lnTo>
                <a:lnTo>
                  <a:pt x="5206" y="6972"/>
                </a:lnTo>
                <a:lnTo>
                  <a:pt x="5189" y="6981"/>
                </a:lnTo>
                <a:lnTo>
                  <a:pt x="5170" y="6992"/>
                </a:lnTo>
                <a:lnTo>
                  <a:pt x="5151" y="7004"/>
                </a:lnTo>
                <a:lnTo>
                  <a:pt x="5132" y="7016"/>
                </a:lnTo>
                <a:lnTo>
                  <a:pt x="5113" y="7027"/>
                </a:lnTo>
                <a:lnTo>
                  <a:pt x="5093" y="7038"/>
                </a:lnTo>
                <a:lnTo>
                  <a:pt x="5075" y="7044"/>
                </a:lnTo>
                <a:lnTo>
                  <a:pt x="5077" y="7043"/>
                </a:lnTo>
                <a:lnTo>
                  <a:pt x="5081" y="7040"/>
                </a:lnTo>
                <a:lnTo>
                  <a:pt x="5084" y="7036"/>
                </a:lnTo>
                <a:lnTo>
                  <a:pt x="5085" y="7030"/>
                </a:lnTo>
                <a:lnTo>
                  <a:pt x="5086" y="7015"/>
                </a:lnTo>
                <a:lnTo>
                  <a:pt x="5085" y="6998"/>
                </a:lnTo>
                <a:lnTo>
                  <a:pt x="5082" y="6976"/>
                </a:lnTo>
                <a:lnTo>
                  <a:pt x="5079" y="6953"/>
                </a:lnTo>
                <a:lnTo>
                  <a:pt x="5074" y="6928"/>
                </a:lnTo>
                <a:lnTo>
                  <a:pt x="5066" y="6903"/>
                </a:lnTo>
                <a:lnTo>
                  <a:pt x="5053" y="6851"/>
                </a:lnTo>
                <a:lnTo>
                  <a:pt x="5038" y="6804"/>
                </a:lnTo>
                <a:lnTo>
                  <a:pt x="5026" y="6767"/>
                </a:lnTo>
                <a:lnTo>
                  <a:pt x="5017" y="6745"/>
                </a:lnTo>
                <a:lnTo>
                  <a:pt x="5011" y="6731"/>
                </a:lnTo>
                <a:lnTo>
                  <a:pt x="5005" y="6720"/>
                </a:lnTo>
                <a:lnTo>
                  <a:pt x="4999" y="6711"/>
                </a:lnTo>
                <a:lnTo>
                  <a:pt x="4993" y="6702"/>
                </a:lnTo>
                <a:lnTo>
                  <a:pt x="4988" y="6696"/>
                </a:lnTo>
                <a:lnTo>
                  <a:pt x="4982" y="6691"/>
                </a:lnTo>
                <a:lnTo>
                  <a:pt x="4977" y="6689"/>
                </a:lnTo>
                <a:lnTo>
                  <a:pt x="4971" y="6686"/>
                </a:lnTo>
                <a:lnTo>
                  <a:pt x="4966" y="6685"/>
                </a:lnTo>
                <a:lnTo>
                  <a:pt x="4960" y="6686"/>
                </a:lnTo>
                <a:lnTo>
                  <a:pt x="4955" y="6687"/>
                </a:lnTo>
                <a:lnTo>
                  <a:pt x="4950" y="6690"/>
                </a:lnTo>
                <a:lnTo>
                  <a:pt x="4939" y="6697"/>
                </a:lnTo>
                <a:lnTo>
                  <a:pt x="4929" y="6708"/>
                </a:lnTo>
                <a:lnTo>
                  <a:pt x="4920" y="6720"/>
                </a:lnTo>
                <a:lnTo>
                  <a:pt x="4910" y="6735"/>
                </a:lnTo>
                <a:lnTo>
                  <a:pt x="4889" y="6765"/>
                </a:lnTo>
                <a:lnTo>
                  <a:pt x="4879" y="6778"/>
                </a:lnTo>
                <a:lnTo>
                  <a:pt x="4868" y="6790"/>
                </a:lnTo>
                <a:lnTo>
                  <a:pt x="4859" y="6800"/>
                </a:lnTo>
                <a:lnTo>
                  <a:pt x="4852" y="6804"/>
                </a:lnTo>
                <a:lnTo>
                  <a:pt x="4848" y="6807"/>
                </a:lnTo>
                <a:lnTo>
                  <a:pt x="4849" y="6805"/>
                </a:lnTo>
                <a:lnTo>
                  <a:pt x="4851" y="6800"/>
                </a:lnTo>
                <a:lnTo>
                  <a:pt x="4855" y="6782"/>
                </a:lnTo>
                <a:lnTo>
                  <a:pt x="4860" y="6756"/>
                </a:lnTo>
                <a:lnTo>
                  <a:pt x="4863" y="6723"/>
                </a:lnTo>
                <a:lnTo>
                  <a:pt x="4867" y="6685"/>
                </a:lnTo>
                <a:lnTo>
                  <a:pt x="4870" y="6643"/>
                </a:lnTo>
                <a:lnTo>
                  <a:pt x="4870" y="6601"/>
                </a:lnTo>
                <a:lnTo>
                  <a:pt x="4868" y="6579"/>
                </a:lnTo>
                <a:lnTo>
                  <a:pt x="4867" y="6558"/>
                </a:lnTo>
                <a:lnTo>
                  <a:pt x="4865" y="6537"/>
                </a:lnTo>
                <a:lnTo>
                  <a:pt x="4861" y="6518"/>
                </a:lnTo>
                <a:lnTo>
                  <a:pt x="4857" y="6498"/>
                </a:lnTo>
                <a:lnTo>
                  <a:pt x="4851" y="6481"/>
                </a:lnTo>
                <a:lnTo>
                  <a:pt x="4845" y="6465"/>
                </a:lnTo>
                <a:lnTo>
                  <a:pt x="4839" y="6450"/>
                </a:lnTo>
                <a:lnTo>
                  <a:pt x="4830" y="6437"/>
                </a:lnTo>
                <a:lnTo>
                  <a:pt x="4821" y="6426"/>
                </a:lnTo>
                <a:lnTo>
                  <a:pt x="4810" y="6419"/>
                </a:lnTo>
                <a:lnTo>
                  <a:pt x="4804" y="6415"/>
                </a:lnTo>
                <a:lnTo>
                  <a:pt x="4797" y="6412"/>
                </a:lnTo>
                <a:lnTo>
                  <a:pt x="4790" y="6410"/>
                </a:lnTo>
                <a:lnTo>
                  <a:pt x="4783" y="6410"/>
                </a:lnTo>
                <a:lnTo>
                  <a:pt x="4775" y="6409"/>
                </a:lnTo>
                <a:lnTo>
                  <a:pt x="4768" y="6410"/>
                </a:lnTo>
                <a:lnTo>
                  <a:pt x="4760" y="6410"/>
                </a:lnTo>
                <a:lnTo>
                  <a:pt x="4751" y="6412"/>
                </a:lnTo>
                <a:lnTo>
                  <a:pt x="4733" y="6420"/>
                </a:lnTo>
                <a:lnTo>
                  <a:pt x="4712" y="6430"/>
                </a:lnTo>
                <a:lnTo>
                  <a:pt x="4690" y="6444"/>
                </a:lnTo>
                <a:lnTo>
                  <a:pt x="4692" y="6441"/>
                </a:lnTo>
                <a:lnTo>
                  <a:pt x="4695" y="6432"/>
                </a:lnTo>
                <a:lnTo>
                  <a:pt x="4697" y="6405"/>
                </a:lnTo>
                <a:lnTo>
                  <a:pt x="4698" y="6368"/>
                </a:lnTo>
                <a:lnTo>
                  <a:pt x="4698" y="6326"/>
                </a:lnTo>
                <a:lnTo>
                  <a:pt x="4698" y="6283"/>
                </a:lnTo>
                <a:lnTo>
                  <a:pt x="4696" y="6243"/>
                </a:lnTo>
                <a:lnTo>
                  <a:pt x="4694" y="6212"/>
                </a:lnTo>
                <a:lnTo>
                  <a:pt x="4692" y="6201"/>
                </a:lnTo>
                <a:lnTo>
                  <a:pt x="4690" y="6192"/>
                </a:lnTo>
                <a:lnTo>
                  <a:pt x="4680" y="6167"/>
                </a:lnTo>
                <a:lnTo>
                  <a:pt x="4669" y="6147"/>
                </a:lnTo>
                <a:lnTo>
                  <a:pt x="4664" y="6140"/>
                </a:lnTo>
                <a:lnTo>
                  <a:pt x="4659" y="6134"/>
                </a:lnTo>
                <a:lnTo>
                  <a:pt x="4654" y="6129"/>
                </a:lnTo>
                <a:lnTo>
                  <a:pt x="4650" y="6125"/>
                </a:lnTo>
                <a:lnTo>
                  <a:pt x="4645" y="6123"/>
                </a:lnTo>
                <a:lnTo>
                  <a:pt x="4640" y="6122"/>
                </a:lnTo>
                <a:lnTo>
                  <a:pt x="4636" y="6122"/>
                </a:lnTo>
                <a:lnTo>
                  <a:pt x="4631" y="6123"/>
                </a:lnTo>
                <a:lnTo>
                  <a:pt x="4621" y="6126"/>
                </a:lnTo>
                <a:lnTo>
                  <a:pt x="4613" y="6133"/>
                </a:lnTo>
                <a:lnTo>
                  <a:pt x="4604" y="6140"/>
                </a:lnTo>
                <a:lnTo>
                  <a:pt x="4594" y="6150"/>
                </a:lnTo>
                <a:lnTo>
                  <a:pt x="4576" y="6170"/>
                </a:lnTo>
                <a:lnTo>
                  <a:pt x="4566" y="6180"/>
                </a:lnTo>
                <a:lnTo>
                  <a:pt x="4557" y="6188"/>
                </a:lnTo>
                <a:lnTo>
                  <a:pt x="4546" y="6194"/>
                </a:lnTo>
                <a:lnTo>
                  <a:pt x="4541" y="6196"/>
                </a:lnTo>
                <a:lnTo>
                  <a:pt x="4535" y="6197"/>
                </a:lnTo>
                <a:lnTo>
                  <a:pt x="4543" y="6195"/>
                </a:lnTo>
                <a:lnTo>
                  <a:pt x="4550" y="6192"/>
                </a:lnTo>
                <a:lnTo>
                  <a:pt x="4558" y="6189"/>
                </a:lnTo>
                <a:lnTo>
                  <a:pt x="4564" y="6184"/>
                </a:lnTo>
                <a:lnTo>
                  <a:pt x="4569" y="6179"/>
                </a:lnTo>
                <a:lnTo>
                  <a:pt x="4574" y="6173"/>
                </a:lnTo>
                <a:lnTo>
                  <a:pt x="4577" y="6166"/>
                </a:lnTo>
                <a:lnTo>
                  <a:pt x="4581" y="6158"/>
                </a:lnTo>
                <a:lnTo>
                  <a:pt x="4583" y="6150"/>
                </a:lnTo>
                <a:lnTo>
                  <a:pt x="4586" y="6140"/>
                </a:lnTo>
                <a:lnTo>
                  <a:pt x="4587" y="6120"/>
                </a:lnTo>
                <a:lnTo>
                  <a:pt x="4587" y="6098"/>
                </a:lnTo>
                <a:lnTo>
                  <a:pt x="4585" y="6074"/>
                </a:lnTo>
                <a:lnTo>
                  <a:pt x="4581" y="6048"/>
                </a:lnTo>
                <a:lnTo>
                  <a:pt x="4575" y="6021"/>
                </a:lnTo>
                <a:lnTo>
                  <a:pt x="4566" y="5993"/>
                </a:lnTo>
                <a:lnTo>
                  <a:pt x="4557" y="5964"/>
                </a:lnTo>
                <a:lnTo>
                  <a:pt x="4547" y="5936"/>
                </a:lnTo>
                <a:lnTo>
                  <a:pt x="4535" y="5906"/>
                </a:lnTo>
                <a:lnTo>
                  <a:pt x="4522" y="5877"/>
                </a:lnTo>
                <a:lnTo>
                  <a:pt x="4508" y="5849"/>
                </a:lnTo>
                <a:lnTo>
                  <a:pt x="4494" y="5821"/>
                </a:lnTo>
                <a:lnTo>
                  <a:pt x="4478" y="5795"/>
                </a:lnTo>
                <a:lnTo>
                  <a:pt x="4464" y="5771"/>
                </a:lnTo>
                <a:lnTo>
                  <a:pt x="4448" y="5747"/>
                </a:lnTo>
                <a:lnTo>
                  <a:pt x="4433" y="5727"/>
                </a:lnTo>
                <a:lnTo>
                  <a:pt x="4417" y="5707"/>
                </a:lnTo>
                <a:lnTo>
                  <a:pt x="4403" y="5691"/>
                </a:lnTo>
                <a:lnTo>
                  <a:pt x="4388" y="5679"/>
                </a:lnTo>
                <a:lnTo>
                  <a:pt x="4373" y="5669"/>
                </a:lnTo>
                <a:lnTo>
                  <a:pt x="4367" y="5666"/>
                </a:lnTo>
                <a:lnTo>
                  <a:pt x="4360" y="5663"/>
                </a:lnTo>
                <a:lnTo>
                  <a:pt x="4354" y="5661"/>
                </a:lnTo>
                <a:lnTo>
                  <a:pt x="4348" y="5661"/>
                </a:lnTo>
                <a:lnTo>
                  <a:pt x="4343" y="5661"/>
                </a:lnTo>
                <a:lnTo>
                  <a:pt x="4337" y="5662"/>
                </a:lnTo>
                <a:lnTo>
                  <a:pt x="4332" y="5666"/>
                </a:lnTo>
                <a:lnTo>
                  <a:pt x="4327" y="5669"/>
                </a:lnTo>
                <a:lnTo>
                  <a:pt x="4322" y="5674"/>
                </a:lnTo>
                <a:lnTo>
                  <a:pt x="4318" y="5680"/>
                </a:lnTo>
                <a:lnTo>
                  <a:pt x="4315" y="5688"/>
                </a:lnTo>
                <a:lnTo>
                  <a:pt x="4311" y="5696"/>
                </a:lnTo>
                <a:lnTo>
                  <a:pt x="4308" y="5707"/>
                </a:lnTo>
                <a:lnTo>
                  <a:pt x="4306" y="5718"/>
                </a:lnTo>
                <a:lnTo>
                  <a:pt x="4310" y="5686"/>
                </a:lnTo>
                <a:lnTo>
                  <a:pt x="4313" y="5656"/>
                </a:lnTo>
                <a:lnTo>
                  <a:pt x="4315" y="5625"/>
                </a:lnTo>
                <a:lnTo>
                  <a:pt x="4315" y="5595"/>
                </a:lnTo>
                <a:lnTo>
                  <a:pt x="4313" y="5565"/>
                </a:lnTo>
                <a:lnTo>
                  <a:pt x="4311" y="5536"/>
                </a:lnTo>
                <a:lnTo>
                  <a:pt x="4307" y="5507"/>
                </a:lnTo>
                <a:lnTo>
                  <a:pt x="4302" y="5477"/>
                </a:lnTo>
                <a:lnTo>
                  <a:pt x="4296" y="5449"/>
                </a:lnTo>
                <a:lnTo>
                  <a:pt x="4290" y="5420"/>
                </a:lnTo>
                <a:lnTo>
                  <a:pt x="4282" y="5392"/>
                </a:lnTo>
                <a:lnTo>
                  <a:pt x="4273" y="5362"/>
                </a:lnTo>
                <a:lnTo>
                  <a:pt x="4263" y="5333"/>
                </a:lnTo>
                <a:lnTo>
                  <a:pt x="4252" y="5304"/>
                </a:lnTo>
                <a:lnTo>
                  <a:pt x="4228" y="5245"/>
                </a:lnTo>
                <a:lnTo>
                  <a:pt x="4209" y="5207"/>
                </a:lnTo>
                <a:lnTo>
                  <a:pt x="4195" y="5177"/>
                </a:lnTo>
                <a:lnTo>
                  <a:pt x="4181" y="5151"/>
                </a:lnTo>
                <a:lnTo>
                  <a:pt x="4170" y="5131"/>
                </a:lnTo>
                <a:lnTo>
                  <a:pt x="4159" y="5115"/>
                </a:lnTo>
                <a:lnTo>
                  <a:pt x="4149" y="5103"/>
                </a:lnTo>
                <a:lnTo>
                  <a:pt x="4140" y="5095"/>
                </a:lnTo>
                <a:lnTo>
                  <a:pt x="4130" y="5089"/>
                </a:lnTo>
                <a:lnTo>
                  <a:pt x="4120" y="5085"/>
                </a:lnTo>
                <a:lnTo>
                  <a:pt x="4109" y="5081"/>
                </a:lnTo>
                <a:lnTo>
                  <a:pt x="4083" y="5074"/>
                </a:lnTo>
                <a:lnTo>
                  <a:pt x="4068" y="5070"/>
                </a:lnTo>
                <a:lnTo>
                  <a:pt x="4048" y="5064"/>
                </a:lnTo>
                <a:lnTo>
                  <a:pt x="4027" y="5056"/>
                </a:lnTo>
                <a:lnTo>
                  <a:pt x="4003" y="5045"/>
                </a:lnTo>
                <a:lnTo>
                  <a:pt x="4002" y="5043"/>
                </a:lnTo>
                <a:lnTo>
                  <a:pt x="4002" y="5040"/>
                </a:lnTo>
                <a:lnTo>
                  <a:pt x="4002" y="5029"/>
                </a:lnTo>
                <a:lnTo>
                  <a:pt x="4003" y="4987"/>
                </a:lnTo>
                <a:lnTo>
                  <a:pt x="4008" y="4924"/>
                </a:lnTo>
                <a:lnTo>
                  <a:pt x="4015" y="4842"/>
                </a:lnTo>
                <a:lnTo>
                  <a:pt x="4033" y="4635"/>
                </a:lnTo>
                <a:lnTo>
                  <a:pt x="4055" y="4394"/>
                </a:lnTo>
                <a:lnTo>
                  <a:pt x="4065" y="4270"/>
                </a:lnTo>
                <a:lnTo>
                  <a:pt x="4074" y="4146"/>
                </a:lnTo>
                <a:lnTo>
                  <a:pt x="4081" y="4028"/>
                </a:lnTo>
                <a:lnTo>
                  <a:pt x="4085" y="3918"/>
                </a:lnTo>
                <a:lnTo>
                  <a:pt x="4086" y="3867"/>
                </a:lnTo>
                <a:lnTo>
                  <a:pt x="4087" y="3820"/>
                </a:lnTo>
                <a:lnTo>
                  <a:pt x="4086" y="3777"/>
                </a:lnTo>
                <a:lnTo>
                  <a:pt x="4085" y="3737"/>
                </a:lnTo>
                <a:lnTo>
                  <a:pt x="4081" y="3702"/>
                </a:lnTo>
                <a:lnTo>
                  <a:pt x="4077" y="3673"/>
                </a:lnTo>
                <a:lnTo>
                  <a:pt x="4072" y="3649"/>
                </a:lnTo>
                <a:lnTo>
                  <a:pt x="4070" y="3639"/>
                </a:lnTo>
                <a:lnTo>
                  <a:pt x="4066" y="3631"/>
                </a:lnTo>
                <a:lnTo>
                  <a:pt x="4053" y="3606"/>
                </a:lnTo>
                <a:lnTo>
                  <a:pt x="4039" y="3580"/>
                </a:lnTo>
                <a:lnTo>
                  <a:pt x="4026" y="3557"/>
                </a:lnTo>
                <a:lnTo>
                  <a:pt x="4010" y="3535"/>
                </a:lnTo>
                <a:lnTo>
                  <a:pt x="3994" y="3515"/>
                </a:lnTo>
                <a:lnTo>
                  <a:pt x="3978" y="3498"/>
                </a:lnTo>
                <a:lnTo>
                  <a:pt x="3970" y="3491"/>
                </a:lnTo>
                <a:lnTo>
                  <a:pt x="3960" y="3485"/>
                </a:lnTo>
                <a:lnTo>
                  <a:pt x="3951" y="3479"/>
                </a:lnTo>
                <a:lnTo>
                  <a:pt x="3942" y="3474"/>
                </a:lnTo>
                <a:lnTo>
                  <a:pt x="3932" y="3470"/>
                </a:lnTo>
                <a:lnTo>
                  <a:pt x="3922" y="3466"/>
                </a:lnTo>
                <a:lnTo>
                  <a:pt x="3912" y="3465"/>
                </a:lnTo>
                <a:lnTo>
                  <a:pt x="3903" y="3464"/>
                </a:lnTo>
                <a:lnTo>
                  <a:pt x="3893" y="3464"/>
                </a:lnTo>
                <a:lnTo>
                  <a:pt x="3882" y="3466"/>
                </a:lnTo>
                <a:lnTo>
                  <a:pt x="3871" y="3469"/>
                </a:lnTo>
                <a:lnTo>
                  <a:pt x="3860" y="3474"/>
                </a:lnTo>
                <a:lnTo>
                  <a:pt x="3849" y="3480"/>
                </a:lnTo>
                <a:lnTo>
                  <a:pt x="3838" y="3486"/>
                </a:lnTo>
                <a:lnTo>
                  <a:pt x="3826" y="3496"/>
                </a:lnTo>
                <a:lnTo>
                  <a:pt x="3815" y="3506"/>
                </a:lnTo>
                <a:lnTo>
                  <a:pt x="3802" y="3518"/>
                </a:lnTo>
                <a:lnTo>
                  <a:pt x="3790" y="3531"/>
                </a:lnTo>
                <a:lnTo>
                  <a:pt x="3778" y="3547"/>
                </a:lnTo>
                <a:lnTo>
                  <a:pt x="3766" y="3564"/>
                </a:lnTo>
                <a:lnTo>
                  <a:pt x="3752" y="3584"/>
                </a:lnTo>
                <a:lnTo>
                  <a:pt x="3742" y="3602"/>
                </a:lnTo>
                <a:lnTo>
                  <a:pt x="3734" y="3622"/>
                </a:lnTo>
                <a:lnTo>
                  <a:pt x="3726" y="3639"/>
                </a:lnTo>
                <a:lnTo>
                  <a:pt x="3723" y="3657"/>
                </a:lnTo>
                <a:lnTo>
                  <a:pt x="3719" y="3674"/>
                </a:lnTo>
                <a:lnTo>
                  <a:pt x="3718" y="3691"/>
                </a:lnTo>
                <a:lnTo>
                  <a:pt x="3718" y="3709"/>
                </a:lnTo>
                <a:lnTo>
                  <a:pt x="3719" y="3724"/>
                </a:lnTo>
                <a:lnTo>
                  <a:pt x="3723" y="3740"/>
                </a:lnTo>
                <a:lnTo>
                  <a:pt x="3726" y="3756"/>
                </a:lnTo>
                <a:lnTo>
                  <a:pt x="3731" y="3771"/>
                </a:lnTo>
                <a:lnTo>
                  <a:pt x="3736" y="3786"/>
                </a:lnTo>
                <a:lnTo>
                  <a:pt x="3742" y="3800"/>
                </a:lnTo>
                <a:lnTo>
                  <a:pt x="3757" y="3830"/>
                </a:lnTo>
                <a:lnTo>
                  <a:pt x="3772" y="3856"/>
                </a:lnTo>
                <a:lnTo>
                  <a:pt x="3788" y="3883"/>
                </a:lnTo>
                <a:lnTo>
                  <a:pt x="3804" y="3910"/>
                </a:lnTo>
                <a:lnTo>
                  <a:pt x="3817" y="3936"/>
                </a:lnTo>
                <a:lnTo>
                  <a:pt x="3822" y="3949"/>
                </a:lnTo>
                <a:lnTo>
                  <a:pt x="3827" y="3962"/>
                </a:lnTo>
                <a:lnTo>
                  <a:pt x="3830" y="3974"/>
                </a:lnTo>
                <a:lnTo>
                  <a:pt x="3834" y="3987"/>
                </a:lnTo>
                <a:lnTo>
                  <a:pt x="3835" y="3999"/>
                </a:lnTo>
                <a:lnTo>
                  <a:pt x="3837" y="4012"/>
                </a:lnTo>
                <a:lnTo>
                  <a:pt x="3835" y="4025"/>
                </a:lnTo>
                <a:lnTo>
                  <a:pt x="3833" y="4037"/>
                </a:lnTo>
                <a:lnTo>
                  <a:pt x="3830" y="4039"/>
                </a:lnTo>
                <a:lnTo>
                  <a:pt x="3828" y="4040"/>
                </a:lnTo>
                <a:lnTo>
                  <a:pt x="3816" y="4042"/>
                </a:lnTo>
                <a:lnTo>
                  <a:pt x="3807" y="4045"/>
                </a:lnTo>
                <a:lnTo>
                  <a:pt x="3799" y="4047"/>
                </a:lnTo>
                <a:lnTo>
                  <a:pt x="3789" y="4052"/>
                </a:lnTo>
                <a:lnTo>
                  <a:pt x="3779" y="4058"/>
                </a:lnTo>
                <a:lnTo>
                  <a:pt x="3768" y="4067"/>
                </a:lnTo>
                <a:lnTo>
                  <a:pt x="3758" y="4076"/>
                </a:lnTo>
                <a:lnTo>
                  <a:pt x="3748" y="4090"/>
                </a:lnTo>
                <a:lnTo>
                  <a:pt x="3739" y="4106"/>
                </a:lnTo>
                <a:lnTo>
                  <a:pt x="3731" y="4125"/>
                </a:lnTo>
                <a:lnTo>
                  <a:pt x="3724" y="4149"/>
                </a:lnTo>
                <a:lnTo>
                  <a:pt x="3718" y="4175"/>
                </a:lnTo>
                <a:lnTo>
                  <a:pt x="3714" y="4206"/>
                </a:lnTo>
                <a:lnTo>
                  <a:pt x="3702" y="4307"/>
                </a:lnTo>
                <a:lnTo>
                  <a:pt x="3692" y="4394"/>
                </a:lnTo>
                <a:lnTo>
                  <a:pt x="3682" y="4490"/>
                </a:lnTo>
                <a:lnTo>
                  <a:pt x="3674" y="4584"/>
                </a:lnTo>
                <a:lnTo>
                  <a:pt x="3668" y="4664"/>
                </a:lnTo>
                <a:lnTo>
                  <a:pt x="3667" y="4696"/>
                </a:lnTo>
                <a:lnTo>
                  <a:pt x="3667" y="4721"/>
                </a:lnTo>
                <a:lnTo>
                  <a:pt x="3668" y="4737"/>
                </a:lnTo>
                <a:lnTo>
                  <a:pt x="3670" y="4740"/>
                </a:lnTo>
                <a:lnTo>
                  <a:pt x="3671" y="4741"/>
                </a:lnTo>
                <a:lnTo>
                  <a:pt x="3642" y="4743"/>
                </a:lnTo>
                <a:lnTo>
                  <a:pt x="3627" y="4745"/>
                </a:lnTo>
                <a:lnTo>
                  <a:pt x="3614" y="4748"/>
                </a:lnTo>
                <a:lnTo>
                  <a:pt x="3602" y="4750"/>
                </a:lnTo>
                <a:lnTo>
                  <a:pt x="3590" y="4754"/>
                </a:lnTo>
                <a:lnTo>
                  <a:pt x="3577" y="4759"/>
                </a:lnTo>
                <a:lnTo>
                  <a:pt x="3566" y="4762"/>
                </a:lnTo>
                <a:lnTo>
                  <a:pt x="3557" y="4768"/>
                </a:lnTo>
                <a:lnTo>
                  <a:pt x="3547" y="4774"/>
                </a:lnTo>
                <a:lnTo>
                  <a:pt x="3528" y="4788"/>
                </a:lnTo>
                <a:lnTo>
                  <a:pt x="3511" y="4803"/>
                </a:lnTo>
                <a:lnTo>
                  <a:pt x="3498" y="4821"/>
                </a:lnTo>
                <a:lnTo>
                  <a:pt x="3484" y="4839"/>
                </a:lnTo>
                <a:lnTo>
                  <a:pt x="3473" y="4860"/>
                </a:lnTo>
                <a:lnTo>
                  <a:pt x="3464" y="4882"/>
                </a:lnTo>
                <a:lnTo>
                  <a:pt x="3456" y="4905"/>
                </a:lnTo>
                <a:lnTo>
                  <a:pt x="3449" y="4930"/>
                </a:lnTo>
                <a:lnTo>
                  <a:pt x="3443" y="4955"/>
                </a:lnTo>
                <a:lnTo>
                  <a:pt x="3438" y="4981"/>
                </a:lnTo>
                <a:lnTo>
                  <a:pt x="3434" y="5008"/>
                </a:lnTo>
                <a:lnTo>
                  <a:pt x="3428" y="5064"/>
                </a:lnTo>
                <a:lnTo>
                  <a:pt x="3425" y="5120"/>
                </a:lnTo>
                <a:lnTo>
                  <a:pt x="3420" y="5233"/>
                </a:lnTo>
                <a:lnTo>
                  <a:pt x="3416" y="5285"/>
                </a:lnTo>
                <a:lnTo>
                  <a:pt x="3414" y="5311"/>
                </a:lnTo>
                <a:lnTo>
                  <a:pt x="3411" y="5336"/>
                </a:lnTo>
                <a:lnTo>
                  <a:pt x="3407" y="5359"/>
                </a:lnTo>
                <a:lnTo>
                  <a:pt x="3403" y="5381"/>
                </a:lnTo>
                <a:lnTo>
                  <a:pt x="3396" y="5402"/>
                </a:lnTo>
                <a:lnTo>
                  <a:pt x="3390" y="5421"/>
                </a:lnTo>
                <a:lnTo>
                  <a:pt x="3395" y="5406"/>
                </a:lnTo>
                <a:lnTo>
                  <a:pt x="3399" y="5394"/>
                </a:lnTo>
                <a:lnTo>
                  <a:pt x="3403" y="5382"/>
                </a:lnTo>
                <a:lnTo>
                  <a:pt x="3404" y="5372"/>
                </a:lnTo>
                <a:lnTo>
                  <a:pt x="3404" y="5364"/>
                </a:lnTo>
                <a:lnTo>
                  <a:pt x="3404" y="5356"/>
                </a:lnTo>
                <a:lnTo>
                  <a:pt x="3401" y="5350"/>
                </a:lnTo>
                <a:lnTo>
                  <a:pt x="3399" y="5345"/>
                </a:lnTo>
                <a:lnTo>
                  <a:pt x="3395" y="5340"/>
                </a:lnTo>
                <a:lnTo>
                  <a:pt x="3390" y="5338"/>
                </a:lnTo>
                <a:lnTo>
                  <a:pt x="3384" y="5337"/>
                </a:lnTo>
                <a:lnTo>
                  <a:pt x="3378" y="5336"/>
                </a:lnTo>
                <a:lnTo>
                  <a:pt x="3371" y="5336"/>
                </a:lnTo>
                <a:lnTo>
                  <a:pt x="3362" y="5338"/>
                </a:lnTo>
                <a:lnTo>
                  <a:pt x="3344" y="5343"/>
                </a:lnTo>
                <a:lnTo>
                  <a:pt x="3323" y="5351"/>
                </a:lnTo>
                <a:lnTo>
                  <a:pt x="3301" y="5364"/>
                </a:lnTo>
                <a:lnTo>
                  <a:pt x="3277" y="5378"/>
                </a:lnTo>
                <a:lnTo>
                  <a:pt x="3250" y="5397"/>
                </a:lnTo>
                <a:lnTo>
                  <a:pt x="3223" y="5416"/>
                </a:lnTo>
                <a:lnTo>
                  <a:pt x="3196" y="5437"/>
                </a:lnTo>
                <a:lnTo>
                  <a:pt x="3168" y="5460"/>
                </a:lnTo>
                <a:lnTo>
                  <a:pt x="3140" y="5485"/>
                </a:lnTo>
                <a:lnTo>
                  <a:pt x="3112" y="5510"/>
                </a:lnTo>
                <a:lnTo>
                  <a:pt x="3085" y="5536"/>
                </a:lnTo>
                <a:lnTo>
                  <a:pt x="3059" y="5563"/>
                </a:lnTo>
                <a:lnTo>
                  <a:pt x="3035" y="5590"/>
                </a:lnTo>
                <a:lnTo>
                  <a:pt x="3011" y="5617"/>
                </a:lnTo>
                <a:lnTo>
                  <a:pt x="2991" y="5642"/>
                </a:lnTo>
                <a:lnTo>
                  <a:pt x="2972" y="5667"/>
                </a:lnTo>
                <a:lnTo>
                  <a:pt x="2958" y="5691"/>
                </a:lnTo>
                <a:lnTo>
                  <a:pt x="2945" y="5713"/>
                </a:lnTo>
                <a:lnTo>
                  <a:pt x="2937" y="5734"/>
                </a:lnTo>
                <a:lnTo>
                  <a:pt x="2934" y="5744"/>
                </a:lnTo>
                <a:lnTo>
                  <a:pt x="2933" y="5754"/>
                </a:lnTo>
                <a:lnTo>
                  <a:pt x="2932" y="5762"/>
                </a:lnTo>
                <a:lnTo>
                  <a:pt x="2933" y="5769"/>
                </a:lnTo>
                <a:lnTo>
                  <a:pt x="2934" y="5777"/>
                </a:lnTo>
                <a:lnTo>
                  <a:pt x="2937" y="5784"/>
                </a:lnTo>
                <a:lnTo>
                  <a:pt x="2942" y="5789"/>
                </a:lnTo>
                <a:lnTo>
                  <a:pt x="2947" y="5794"/>
                </a:lnTo>
                <a:lnTo>
                  <a:pt x="2953" y="5799"/>
                </a:lnTo>
                <a:lnTo>
                  <a:pt x="2961" y="5802"/>
                </a:lnTo>
                <a:lnTo>
                  <a:pt x="2971" y="5805"/>
                </a:lnTo>
                <a:lnTo>
                  <a:pt x="2982" y="5806"/>
                </a:lnTo>
                <a:lnTo>
                  <a:pt x="2975" y="5804"/>
                </a:lnTo>
                <a:lnTo>
                  <a:pt x="2969" y="5801"/>
                </a:lnTo>
                <a:lnTo>
                  <a:pt x="2962" y="5799"/>
                </a:lnTo>
                <a:lnTo>
                  <a:pt x="2958" y="5795"/>
                </a:lnTo>
                <a:lnTo>
                  <a:pt x="2948" y="5787"/>
                </a:lnTo>
                <a:lnTo>
                  <a:pt x="2940" y="5776"/>
                </a:lnTo>
                <a:lnTo>
                  <a:pt x="2934" y="5765"/>
                </a:lnTo>
                <a:lnTo>
                  <a:pt x="2928" y="5752"/>
                </a:lnTo>
                <a:lnTo>
                  <a:pt x="2922" y="5741"/>
                </a:lnTo>
                <a:lnTo>
                  <a:pt x="2917" y="5730"/>
                </a:lnTo>
                <a:lnTo>
                  <a:pt x="2910" y="5722"/>
                </a:lnTo>
                <a:lnTo>
                  <a:pt x="2902" y="5714"/>
                </a:lnTo>
                <a:lnTo>
                  <a:pt x="2898" y="5711"/>
                </a:lnTo>
                <a:lnTo>
                  <a:pt x="2894" y="5708"/>
                </a:lnTo>
                <a:lnTo>
                  <a:pt x="2888" y="5707"/>
                </a:lnTo>
                <a:lnTo>
                  <a:pt x="2882" y="5707"/>
                </a:lnTo>
                <a:lnTo>
                  <a:pt x="2876" y="5707"/>
                </a:lnTo>
                <a:lnTo>
                  <a:pt x="2868" y="5708"/>
                </a:lnTo>
                <a:lnTo>
                  <a:pt x="2861" y="5711"/>
                </a:lnTo>
                <a:lnTo>
                  <a:pt x="2852" y="5714"/>
                </a:lnTo>
                <a:lnTo>
                  <a:pt x="2832" y="5725"/>
                </a:lnTo>
                <a:lnTo>
                  <a:pt x="2808" y="5741"/>
                </a:lnTo>
                <a:lnTo>
                  <a:pt x="2802" y="5745"/>
                </a:lnTo>
                <a:lnTo>
                  <a:pt x="2796" y="5752"/>
                </a:lnTo>
                <a:lnTo>
                  <a:pt x="2780" y="5769"/>
                </a:lnTo>
                <a:lnTo>
                  <a:pt x="2762" y="5794"/>
                </a:lnTo>
                <a:lnTo>
                  <a:pt x="2742" y="5822"/>
                </a:lnTo>
                <a:lnTo>
                  <a:pt x="2720" y="5855"/>
                </a:lnTo>
                <a:lnTo>
                  <a:pt x="2698" y="5890"/>
                </a:lnTo>
                <a:lnTo>
                  <a:pt x="2676" y="5928"/>
                </a:lnTo>
                <a:lnTo>
                  <a:pt x="2654" y="5966"/>
                </a:lnTo>
                <a:lnTo>
                  <a:pt x="2634" y="6004"/>
                </a:lnTo>
                <a:lnTo>
                  <a:pt x="2614" y="6042"/>
                </a:lnTo>
                <a:lnTo>
                  <a:pt x="2598" y="6078"/>
                </a:lnTo>
                <a:lnTo>
                  <a:pt x="2585" y="6109"/>
                </a:lnTo>
                <a:lnTo>
                  <a:pt x="2575" y="6139"/>
                </a:lnTo>
                <a:lnTo>
                  <a:pt x="2572" y="6151"/>
                </a:lnTo>
                <a:lnTo>
                  <a:pt x="2570" y="6162"/>
                </a:lnTo>
                <a:lnTo>
                  <a:pt x="2569" y="6172"/>
                </a:lnTo>
                <a:lnTo>
                  <a:pt x="2570" y="6180"/>
                </a:lnTo>
                <a:lnTo>
                  <a:pt x="2572" y="6186"/>
                </a:lnTo>
                <a:lnTo>
                  <a:pt x="2576" y="6191"/>
                </a:lnTo>
                <a:lnTo>
                  <a:pt x="2566" y="6183"/>
                </a:lnTo>
                <a:lnTo>
                  <a:pt x="2560" y="6174"/>
                </a:lnTo>
                <a:lnTo>
                  <a:pt x="2555" y="6164"/>
                </a:lnTo>
                <a:lnTo>
                  <a:pt x="2550" y="6155"/>
                </a:lnTo>
                <a:lnTo>
                  <a:pt x="2548" y="6144"/>
                </a:lnTo>
                <a:lnTo>
                  <a:pt x="2547" y="6133"/>
                </a:lnTo>
                <a:lnTo>
                  <a:pt x="2543" y="6112"/>
                </a:lnTo>
                <a:lnTo>
                  <a:pt x="2541" y="6102"/>
                </a:lnTo>
                <a:lnTo>
                  <a:pt x="2537" y="6091"/>
                </a:lnTo>
                <a:lnTo>
                  <a:pt x="2532" y="6081"/>
                </a:lnTo>
                <a:lnTo>
                  <a:pt x="2526" y="6073"/>
                </a:lnTo>
                <a:lnTo>
                  <a:pt x="2517" y="6064"/>
                </a:lnTo>
                <a:lnTo>
                  <a:pt x="2506" y="6057"/>
                </a:lnTo>
                <a:lnTo>
                  <a:pt x="2493" y="6051"/>
                </a:lnTo>
                <a:lnTo>
                  <a:pt x="2476" y="6045"/>
                </a:lnTo>
                <a:lnTo>
                  <a:pt x="2462" y="6043"/>
                </a:lnTo>
                <a:lnTo>
                  <a:pt x="2449" y="6043"/>
                </a:lnTo>
                <a:lnTo>
                  <a:pt x="2435" y="6045"/>
                </a:lnTo>
                <a:lnTo>
                  <a:pt x="2422" y="6048"/>
                </a:lnTo>
                <a:lnTo>
                  <a:pt x="2409" y="6053"/>
                </a:lnTo>
                <a:lnTo>
                  <a:pt x="2396" y="6059"/>
                </a:lnTo>
                <a:lnTo>
                  <a:pt x="2384" y="6067"/>
                </a:lnTo>
                <a:lnTo>
                  <a:pt x="2372" y="6075"/>
                </a:lnTo>
                <a:lnTo>
                  <a:pt x="2360" y="6086"/>
                </a:lnTo>
                <a:lnTo>
                  <a:pt x="2349" y="6097"/>
                </a:lnTo>
                <a:lnTo>
                  <a:pt x="2336" y="6109"/>
                </a:lnTo>
                <a:lnTo>
                  <a:pt x="2325" y="6123"/>
                </a:lnTo>
                <a:lnTo>
                  <a:pt x="2303" y="6151"/>
                </a:lnTo>
                <a:lnTo>
                  <a:pt x="2284" y="6181"/>
                </a:lnTo>
                <a:lnTo>
                  <a:pt x="2264" y="6213"/>
                </a:lnTo>
                <a:lnTo>
                  <a:pt x="2246" y="6246"/>
                </a:lnTo>
                <a:lnTo>
                  <a:pt x="2229" y="6279"/>
                </a:lnTo>
                <a:lnTo>
                  <a:pt x="2214" y="6312"/>
                </a:lnTo>
                <a:lnTo>
                  <a:pt x="2187" y="6370"/>
                </a:lnTo>
                <a:lnTo>
                  <a:pt x="2165" y="6415"/>
                </a:lnTo>
                <a:lnTo>
                  <a:pt x="2175" y="6398"/>
                </a:lnTo>
                <a:lnTo>
                  <a:pt x="2181" y="6383"/>
                </a:lnTo>
                <a:lnTo>
                  <a:pt x="2184" y="6370"/>
                </a:lnTo>
                <a:lnTo>
                  <a:pt x="2184" y="6357"/>
                </a:lnTo>
                <a:lnTo>
                  <a:pt x="2182" y="6353"/>
                </a:lnTo>
                <a:lnTo>
                  <a:pt x="2181" y="6348"/>
                </a:lnTo>
                <a:lnTo>
                  <a:pt x="2179" y="6344"/>
                </a:lnTo>
                <a:lnTo>
                  <a:pt x="2175" y="6340"/>
                </a:lnTo>
                <a:lnTo>
                  <a:pt x="2168" y="6333"/>
                </a:lnTo>
                <a:lnTo>
                  <a:pt x="2158" y="6328"/>
                </a:lnTo>
                <a:lnTo>
                  <a:pt x="2146" y="6324"/>
                </a:lnTo>
                <a:lnTo>
                  <a:pt x="2132" y="6322"/>
                </a:lnTo>
                <a:lnTo>
                  <a:pt x="2116" y="6321"/>
                </a:lnTo>
                <a:lnTo>
                  <a:pt x="2099" y="6321"/>
                </a:lnTo>
                <a:lnTo>
                  <a:pt x="2081" y="6323"/>
                </a:lnTo>
                <a:lnTo>
                  <a:pt x="2061" y="6326"/>
                </a:lnTo>
                <a:lnTo>
                  <a:pt x="2042" y="6329"/>
                </a:lnTo>
                <a:lnTo>
                  <a:pt x="2020" y="6334"/>
                </a:lnTo>
                <a:lnTo>
                  <a:pt x="1998" y="6340"/>
                </a:lnTo>
                <a:lnTo>
                  <a:pt x="1976" y="6348"/>
                </a:lnTo>
                <a:lnTo>
                  <a:pt x="1953" y="6355"/>
                </a:lnTo>
                <a:lnTo>
                  <a:pt x="1931" y="6365"/>
                </a:lnTo>
                <a:lnTo>
                  <a:pt x="1907" y="6373"/>
                </a:lnTo>
                <a:lnTo>
                  <a:pt x="1885" y="6384"/>
                </a:lnTo>
                <a:lnTo>
                  <a:pt x="1863" y="6394"/>
                </a:lnTo>
                <a:lnTo>
                  <a:pt x="1841" y="6406"/>
                </a:lnTo>
                <a:lnTo>
                  <a:pt x="1821" y="6419"/>
                </a:lnTo>
                <a:lnTo>
                  <a:pt x="1801" y="6431"/>
                </a:lnTo>
                <a:lnTo>
                  <a:pt x="1783" y="6443"/>
                </a:lnTo>
                <a:lnTo>
                  <a:pt x="1766" y="6456"/>
                </a:lnTo>
                <a:lnTo>
                  <a:pt x="1750" y="6470"/>
                </a:lnTo>
                <a:lnTo>
                  <a:pt x="1736" y="6485"/>
                </a:lnTo>
                <a:lnTo>
                  <a:pt x="1724" y="6498"/>
                </a:lnTo>
                <a:lnTo>
                  <a:pt x="1713" y="6513"/>
                </a:lnTo>
                <a:lnTo>
                  <a:pt x="1728" y="6485"/>
                </a:lnTo>
                <a:lnTo>
                  <a:pt x="1734" y="6471"/>
                </a:lnTo>
                <a:lnTo>
                  <a:pt x="1739" y="6459"/>
                </a:lnTo>
                <a:lnTo>
                  <a:pt x="1741" y="6449"/>
                </a:lnTo>
                <a:lnTo>
                  <a:pt x="1744" y="6438"/>
                </a:lnTo>
                <a:lnTo>
                  <a:pt x="1745" y="6430"/>
                </a:lnTo>
                <a:lnTo>
                  <a:pt x="1745" y="6421"/>
                </a:lnTo>
                <a:lnTo>
                  <a:pt x="1744" y="6412"/>
                </a:lnTo>
                <a:lnTo>
                  <a:pt x="1742" y="6406"/>
                </a:lnTo>
                <a:lnTo>
                  <a:pt x="1739" y="6399"/>
                </a:lnTo>
                <a:lnTo>
                  <a:pt x="1735" y="6394"/>
                </a:lnTo>
                <a:lnTo>
                  <a:pt x="1731" y="6389"/>
                </a:lnTo>
                <a:lnTo>
                  <a:pt x="1725" y="6384"/>
                </a:lnTo>
                <a:lnTo>
                  <a:pt x="1719" y="6381"/>
                </a:lnTo>
                <a:lnTo>
                  <a:pt x="1712" y="6378"/>
                </a:lnTo>
                <a:lnTo>
                  <a:pt x="1696" y="6375"/>
                </a:lnTo>
                <a:lnTo>
                  <a:pt x="1678" y="6372"/>
                </a:lnTo>
                <a:lnTo>
                  <a:pt x="1658" y="6372"/>
                </a:lnTo>
                <a:lnTo>
                  <a:pt x="1635" y="6375"/>
                </a:lnTo>
                <a:lnTo>
                  <a:pt x="1610" y="6377"/>
                </a:lnTo>
                <a:lnTo>
                  <a:pt x="1586" y="6382"/>
                </a:lnTo>
                <a:lnTo>
                  <a:pt x="1559" y="6389"/>
                </a:lnTo>
                <a:lnTo>
                  <a:pt x="1532" y="6397"/>
                </a:lnTo>
                <a:lnTo>
                  <a:pt x="1477" y="6414"/>
                </a:lnTo>
                <a:lnTo>
                  <a:pt x="1422" y="6433"/>
                </a:lnTo>
                <a:lnTo>
                  <a:pt x="1372" y="6454"/>
                </a:lnTo>
                <a:lnTo>
                  <a:pt x="1325" y="6474"/>
                </a:lnTo>
                <a:lnTo>
                  <a:pt x="1289" y="6491"/>
                </a:lnTo>
                <a:lnTo>
                  <a:pt x="1262" y="6505"/>
                </a:lnTo>
                <a:lnTo>
                  <a:pt x="1252" y="6511"/>
                </a:lnTo>
                <a:lnTo>
                  <a:pt x="1247" y="6515"/>
                </a:lnTo>
                <a:lnTo>
                  <a:pt x="1246" y="6518"/>
                </a:lnTo>
                <a:lnTo>
                  <a:pt x="1246" y="6519"/>
                </a:lnTo>
                <a:lnTo>
                  <a:pt x="1248" y="6519"/>
                </a:lnTo>
                <a:lnTo>
                  <a:pt x="1245" y="6518"/>
                </a:lnTo>
                <a:lnTo>
                  <a:pt x="1242" y="6515"/>
                </a:lnTo>
                <a:lnTo>
                  <a:pt x="1239" y="6513"/>
                </a:lnTo>
                <a:lnTo>
                  <a:pt x="1237" y="6508"/>
                </a:lnTo>
                <a:lnTo>
                  <a:pt x="1233" y="6496"/>
                </a:lnTo>
                <a:lnTo>
                  <a:pt x="1230" y="6480"/>
                </a:lnTo>
                <a:lnTo>
                  <a:pt x="1221" y="6442"/>
                </a:lnTo>
                <a:lnTo>
                  <a:pt x="1215" y="6422"/>
                </a:lnTo>
                <a:lnTo>
                  <a:pt x="1209" y="6403"/>
                </a:lnTo>
                <a:lnTo>
                  <a:pt x="1204" y="6394"/>
                </a:lnTo>
                <a:lnTo>
                  <a:pt x="1199" y="6386"/>
                </a:lnTo>
                <a:lnTo>
                  <a:pt x="1193" y="6378"/>
                </a:lnTo>
                <a:lnTo>
                  <a:pt x="1187" y="6371"/>
                </a:lnTo>
                <a:lnTo>
                  <a:pt x="1180" y="6365"/>
                </a:lnTo>
                <a:lnTo>
                  <a:pt x="1171" y="6360"/>
                </a:lnTo>
                <a:lnTo>
                  <a:pt x="1163" y="6355"/>
                </a:lnTo>
                <a:lnTo>
                  <a:pt x="1153" y="6353"/>
                </a:lnTo>
                <a:lnTo>
                  <a:pt x="1141" y="6351"/>
                </a:lnTo>
                <a:lnTo>
                  <a:pt x="1129" y="6351"/>
                </a:lnTo>
                <a:lnTo>
                  <a:pt x="1115" y="6354"/>
                </a:lnTo>
                <a:lnTo>
                  <a:pt x="1100" y="6357"/>
                </a:lnTo>
                <a:lnTo>
                  <a:pt x="1085" y="6364"/>
                </a:lnTo>
                <a:lnTo>
                  <a:pt x="1067" y="6371"/>
                </a:lnTo>
                <a:lnTo>
                  <a:pt x="1048" y="6381"/>
                </a:lnTo>
                <a:lnTo>
                  <a:pt x="1028" y="6393"/>
                </a:lnTo>
                <a:lnTo>
                  <a:pt x="1038" y="6384"/>
                </a:lnTo>
                <a:lnTo>
                  <a:pt x="1045" y="6376"/>
                </a:lnTo>
                <a:lnTo>
                  <a:pt x="1049" y="6368"/>
                </a:lnTo>
                <a:lnTo>
                  <a:pt x="1050" y="6361"/>
                </a:lnTo>
                <a:lnTo>
                  <a:pt x="1049" y="6354"/>
                </a:lnTo>
                <a:lnTo>
                  <a:pt x="1045" y="6348"/>
                </a:lnTo>
                <a:lnTo>
                  <a:pt x="1039" y="6343"/>
                </a:lnTo>
                <a:lnTo>
                  <a:pt x="1031" y="6337"/>
                </a:lnTo>
                <a:lnTo>
                  <a:pt x="1020" y="6332"/>
                </a:lnTo>
                <a:lnTo>
                  <a:pt x="1008" y="6328"/>
                </a:lnTo>
                <a:lnTo>
                  <a:pt x="994" y="6324"/>
                </a:lnTo>
                <a:lnTo>
                  <a:pt x="979" y="6321"/>
                </a:lnTo>
                <a:lnTo>
                  <a:pt x="945" y="6315"/>
                </a:lnTo>
                <a:lnTo>
                  <a:pt x="909" y="6310"/>
                </a:lnTo>
                <a:lnTo>
                  <a:pt x="871" y="6306"/>
                </a:lnTo>
                <a:lnTo>
                  <a:pt x="832" y="6302"/>
                </a:lnTo>
                <a:lnTo>
                  <a:pt x="761" y="6300"/>
                </a:lnTo>
                <a:lnTo>
                  <a:pt x="707" y="6299"/>
                </a:lnTo>
                <a:lnTo>
                  <a:pt x="684" y="6300"/>
                </a:lnTo>
                <a:lnTo>
                  <a:pt x="646" y="6306"/>
                </a:lnTo>
                <a:lnTo>
                  <a:pt x="607" y="6316"/>
                </a:lnTo>
                <a:lnTo>
                  <a:pt x="567" y="6328"/>
                </a:lnTo>
                <a:lnTo>
                  <a:pt x="526" y="6343"/>
                </a:lnTo>
                <a:lnTo>
                  <a:pt x="484" y="6357"/>
                </a:lnTo>
                <a:lnTo>
                  <a:pt x="442" y="6373"/>
                </a:lnTo>
                <a:lnTo>
                  <a:pt x="356" y="6408"/>
                </a:lnTo>
                <a:lnTo>
                  <a:pt x="313" y="6423"/>
                </a:lnTo>
                <a:lnTo>
                  <a:pt x="270" y="6438"/>
                </a:lnTo>
                <a:lnTo>
                  <a:pt x="229" y="6452"/>
                </a:lnTo>
                <a:lnTo>
                  <a:pt x="187" y="6464"/>
                </a:lnTo>
                <a:lnTo>
                  <a:pt x="146" y="6474"/>
                </a:lnTo>
                <a:lnTo>
                  <a:pt x="105" y="6480"/>
                </a:lnTo>
                <a:lnTo>
                  <a:pt x="86" y="6482"/>
                </a:lnTo>
                <a:lnTo>
                  <a:pt x="66" y="6483"/>
                </a:lnTo>
                <a:lnTo>
                  <a:pt x="48" y="6483"/>
                </a:lnTo>
                <a:lnTo>
                  <a:pt x="28" y="6482"/>
                </a:lnTo>
                <a:lnTo>
                  <a:pt x="37" y="6482"/>
                </a:lnTo>
                <a:lnTo>
                  <a:pt x="48" y="6478"/>
                </a:lnTo>
                <a:lnTo>
                  <a:pt x="61" y="6472"/>
                </a:lnTo>
                <a:lnTo>
                  <a:pt x="77" y="6465"/>
                </a:lnTo>
                <a:lnTo>
                  <a:pt x="115" y="6442"/>
                </a:lnTo>
                <a:lnTo>
                  <a:pt x="162" y="6412"/>
                </a:lnTo>
                <a:lnTo>
                  <a:pt x="213" y="6376"/>
                </a:lnTo>
                <a:lnTo>
                  <a:pt x="269" y="6335"/>
                </a:lnTo>
                <a:lnTo>
                  <a:pt x="327" y="6291"/>
                </a:lnTo>
                <a:lnTo>
                  <a:pt x="384" y="6244"/>
                </a:lnTo>
                <a:lnTo>
                  <a:pt x="442" y="6196"/>
                </a:lnTo>
                <a:lnTo>
                  <a:pt x="495" y="6148"/>
                </a:lnTo>
                <a:lnTo>
                  <a:pt x="544" y="6102"/>
                </a:lnTo>
                <a:lnTo>
                  <a:pt x="566" y="6080"/>
                </a:lnTo>
                <a:lnTo>
                  <a:pt x="586" y="6059"/>
                </a:lnTo>
                <a:lnTo>
                  <a:pt x="604" y="6038"/>
                </a:lnTo>
                <a:lnTo>
                  <a:pt x="620" y="6020"/>
                </a:lnTo>
                <a:lnTo>
                  <a:pt x="633" y="6002"/>
                </a:lnTo>
                <a:lnTo>
                  <a:pt x="643" y="5986"/>
                </a:lnTo>
                <a:lnTo>
                  <a:pt x="651" y="5970"/>
                </a:lnTo>
                <a:lnTo>
                  <a:pt x="655" y="5958"/>
                </a:lnTo>
                <a:lnTo>
                  <a:pt x="657" y="5952"/>
                </a:lnTo>
                <a:lnTo>
                  <a:pt x="657" y="5947"/>
                </a:lnTo>
                <a:lnTo>
                  <a:pt x="655" y="5942"/>
                </a:lnTo>
                <a:lnTo>
                  <a:pt x="654" y="5938"/>
                </a:lnTo>
                <a:lnTo>
                  <a:pt x="648" y="5928"/>
                </a:lnTo>
                <a:lnTo>
                  <a:pt x="641" y="5922"/>
                </a:lnTo>
                <a:lnTo>
                  <a:pt x="633" y="5917"/>
                </a:lnTo>
                <a:lnTo>
                  <a:pt x="624" y="5915"/>
                </a:lnTo>
                <a:lnTo>
                  <a:pt x="615" y="5914"/>
                </a:lnTo>
                <a:lnTo>
                  <a:pt x="605" y="5914"/>
                </a:lnTo>
                <a:lnTo>
                  <a:pt x="596" y="5915"/>
                </a:lnTo>
                <a:lnTo>
                  <a:pt x="585" y="5916"/>
                </a:lnTo>
                <a:lnTo>
                  <a:pt x="544" y="5925"/>
                </a:lnTo>
                <a:lnTo>
                  <a:pt x="534" y="5926"/>
                </a:lnTo>
                <a:lnTo>
                  <a:pt x="526" y="5926"/>
                </a:lnTo>
                <a:lnTo>
                  <a:pt x="517" y="5926"/>
                </a:lnTo>
                <a:lnTo>
                  <a:pt x="510" y="5925"/>
                </a:lnTo>
                <a:lnTo>
                  <a:pt x="521" y="5928"/>
                </a:lnTo>
                <a:lnTo>
                  <a:pt x="531" y="5931"/>
                </a:lnTo>
                <a:lnTo>
                  <a:pt x="542" y="5932"/>
                </a:lnTo>
                <a:lnTo>
                  <a:pt x="552" y="5932"/>
                </a:lnTo>
                <a:lnTo>
                  <a:pt x="561" y="5931"/>
                </a:lnTo>
                <a:lnTo>
                  <a:pt x="571" y="5928"/>
                </a:lnTo>
                <a:lnTo>
                  <a:pt x="581" y="5926"/>
                </a:lnTo>
                <a:lnTo>
                  <a:pt x="591" y="5921"/>
                </a:lnTo>
                <a:lnTo>
                  <a:pt x="599" y="5916"/>
                </a:lnTo>
                <a:lnTo>
                  <a:pt x="608" y="5910"/>
                </a:lnTo>
                <a:lnTo>
                  <a:pt x="618" y="5904"/>
                </a:lnTo>
                <a:lnTo>
                  <a:pt x="626" y="5895"/>
                </a:lnTo>
                <a:lnTo>
                  <a:pt x="642" y="5878"/>
                </a:lnTo>
                <a:lnTo>
                  <a:pt x="658" y="5859"/>
                </a:lnTo>
                <a:lnTo>
                  <a:pt x="673" y="5835"/>
                </a:lnTo>
                <a:lnTo>
                  <a:pt x="687" y="5811"/>
                </a:lnTo>
                <a:lnTo>
                  <a:pt x="699" y="5784"/>
                </a:lnTo>
                <a:lnTo>
                  <a:pt x="712" y="5756"/>
                </a:lnTo>
                <a:lnTo>
                  <a:pt x="721" y="5727"/>
                </a:lnTo>
                <a:lnTo>
                  <a:pt x="731" y="5696"/>
                </a:lnTo>
                <a:lnTo>
                  <a:pt x="740" y="5667"/>
                </a:lnTo>
                <a:lnTo>
                  <a:pt x="746" y="5635"/>
                </a:lnTo>
                <a:lnTo>
                  <a:pt x="752" y="5604"/>
                </a:lnTo>
                <a:lnTo>
                  <a:pt x="757" y="5575"/>
                </a:lnTo>
                <a:lnTo>
                  <a:pt x="759" y="5546"/>
                </a:lnTo>
                <a:lnTo>
                  <a:pt x="761" y="5518"/>
                </a:lnTo>
                <a:lnTo>
                  <a:pt x="761" y="5491"/>
                </a:lnTo>
                <a:lnTo>
                  <a:pt x="758" y="5466"/>
                </a:lnTo>
                <a:lnTo>
                  <a:pt x="756" y="5443"/>
                </a:lnTo>
                <a:lnTo>
                  <a:pt x="750" y="5424"/>
                </a:lnTo>
                <a:lnTo>
                  <a:pt x="743" y="5406"/>
                </a:lnTo>
                <a:lnTo>
                  <a:pt x="740" y="5398"/>
                </a:lnTo>
                <a:lnTo>
                  <a:pt x="735" y="5392"/>
                </a:lnTo>
                <a:lnTo>
                  <a:pt x="730" y="5386"/>
                </a:lnTo>
                <a:lnTo>
                  <a:pt x="725" y="5381"/>
                </a:lnTo>
                <a:lnTo>
                  <a:pt x="719" y="5376"/>
                </a:lnTo>
                <a:lnTo>
                  <a:pt x="713" y="5373"/>
                </a:lnTo>
                <a:lnTo>
                  <a:pt x="706" y="5371"/>
                </a:lnTo>
                <a:lnTo>
                  <a:pt x="698" y="5370"/>
                </a:lnTo>
                <a:lnTo>
                  <a:pt x="691" y="5370"/>
                </a:lnTo>
                <a:lnTo>
                  <a:pt x="682" y="5371"/>
                </a:lnTo>
                <a:lnTo>
                  <a:pt x="674" y="5373"/>
                </a:lnTo>
                <a:lnTo>
                  <a:pt x="664" y="5377"/>
                </a:lnTo>
                <a:lnTo>
                  <a:pt x="654" y="5382"/>
                </a:lnTo>
                <a:lnTo>
                  <a:pt x="643" y="5388"/>
                </a:lnTo>
                <a:lnTo>
                  <a:pt x="677" y="5367"/>
                </a:lnTo>
                <a:lnTo>
                  <a:pt x="710" y="5343"/>
                </a:lnTo>
                <a:lnTo>
                  <a:pt x="743" y="5315"/>
                </a:lnTo>
                <a:lnTo>
                  <a:pt x="775" y="5285"/>
                </a:lnTo>
                <a:lnTo>
                  <a:pt x="806" y="5254"/>
                </a:lnTo>
                <a:lnTo>
                  <a:pt x="819" y="5237"/>
                </a:lnTo>
                <a:lnTo>
                  <a:pt x="833" y="5219"/>
                </a:lnTo>
                <a:lnTo>
                  <a:pt x="845" y="5202"/>
                </a:lnTo>
                <a:lnTo>
                  <a:pt x="857" y="5185"/>
                </a:lnTo>
                <a:lnTo>
                  <a:pt x="868" y="5168"/>
                </a:lnTo>
                <a:lnTo>
                  <a:pt x="877" y="5150"/>
                </a:lnTo>
                <a:lnTo>
                  <a:pt x="885" y="5133"/>
                </a:lnTo>
                <a:lnTo>
                  <a:pt x="893" y="5114"/>
                </a:lnTo>
                <a:lnTo>
                  <a:pt x="899" y="5097"/>
                </a:lnTo>
                <a:lnTo>
                  <a:pt x="902" y="5080"/>
                </a:lnTo>
                <a:lnTo>
                  <a:pt x="905" y="5063"/>
                </a:lnTo>
                <a:lnTo>
                  <a:pt x="906" y="5046"/>
                </a:lnTo>
                <a:lnTo>
                  <a:pt x="906" y="5030"/>
                </a:lnTo>
                <a:lnTo>
                  <a:pt x="902" y="5014"/>
                </a:lnTo>
                <a:lnTo>
                  <a:pt x="899" y="4998"/>
                </a:lnTo>
                <a:lnTo>
                  <a:pt x="891" y="4983"/>
                </a:lnTo>
                <a:lnTo>
                  <a:pt x="883" y="4969"/>
                </a:lnTo>
                <a:lnTo>
                  <a:pt x="873" y="4955"/>
                </a:lnTo>
                <a:lnTo>
                  <a:pt x="860" y="4943"/>
                </a:lnTo>
                <a:lnTo>
                  <a:pt x="844" y="4931"/>
                </a:lnTo>
                <a:lnTo>
                  <a:pt x="827" y="4920"/>
                </a:lnTo>
                <a:lnTo>
                  <a:pt x="806" y="4909"/>
                </a:lnTo>
                <a:lnTo>
                  <a:pt x="814" y="4911"/>
                </a:lnTo>
                <a:lnTo>
                  <a:pt x="825" y="4913"/>
                </a:lnTo>
                <a:lnTo>
                  <a:pt x="838" y="4910"/>
                </a:lnTo>
                <a:lnTo>
                  <a:pt x="851" y="4906"/>
                </a:lnTo>
                <a:lnTo>
                  <a:pt x="866" y="4902"/>
                </a:lnTo>
                <a:lnTo>
                  <a:pt x="882" y="4894"/>
                </a:lnTo>
                <a:lnTo>
                  <a:pt x="899" y="4886"/>
                </a:lnTo>
                <a:lnTo>
                  <a:pt x="916" y="4875"/>
                </a:lnTo>
                <a:lnTo>
                  <a:pt x="933" y="4864"/>
                </a:lnTo>
                <a:lnTo>
                  <a:pt x="950" y="4850"/>
                </a:lnTo>
                <a:lnTo>
                  <a:pt x="968" y="4837"/>
                </a:lnTo>
                <a:lnTo>
                  <a:pt x="986" y="4821"/>
                </a:lnTo>
                <a:lnTo>
                  <a:pt x="1003" y="4805"/>
                </a:lnTo>
                <a:lnTo>
                  <a:pt x="1020" y="4788"/>
                </a:lnTo>
                <a:lnTo>
                  <a:pt x="1036" y="4770"/>
                </a:lnTo>
                <a:lnTo>
                  <a:pt x="1052" y="4751"/>
                </a:lnTo>
                <a:lnTo>
                  <a:pt x="1066" y="4732"/>
                </a:lnTo>
                <a:lnTo>
                  <a:pt x="1078" y="4712"/>
                </a:lnTo>
                <a:lnTo>
                  <a:pt x="1091" y="4693"/>
                </a:lnTo>
                <a:lnTo>
                  <a:pt x="1100" y="4673"/>
                </a:lnTo>
                <a:lnTo>
                  <a:pt x="1109" y="4652"/>
                </a:lnTo>
                <a:lnTo>
                  <a:pt x="1116" y="4633"/>
                </a:lnTo>
                <a:lnTo>
                  <a:pt x="1120" y="4612"/>
                </a:lnTo>
                <a:lnTo>
                  <a:pt x="1122" y="4592"/>
                </a:lnTo>
                <a:lnTo>
                  <a:pt x="1122" y="4573"/>
                </a:lnTo>
                <a:lnTo>
                  <a:pt x="1120" y="4553"/>
                </a:lnTo>
                <a:lnTo>
                  <a:pt x="1118" y="4543"/>
                </a:lnTo>
                <a:lnTo>
                  <a:pt x="1114" y="4535"/>
                </a:lnTo>
                <a:lnTo>
                  <a:pt x="1110" y="4525"/>
                </a:lnTo>
                <a:lnTo>
                  <a:pt x="1105" y="4517"/>
                </a:lnTo>
                <a:lnTo>
                  <a:pt x="1099" y="4507"/>
                </a:lnTo>
                <a:lnTo>
                  <a:pt x="1093" y="4498"/>
                </a:lnTo>
                <a:lnTo>
                  <a:pt x="1087" y="4491"/>
                </a:lnTo>
                <a:lnTo>
                  <a:pt x="1078" y="4482"/>
                </a:lnTo>
                <a:lnTo>
                  <a:pt x="1070" y="4474"/>
                </a:lnTo>
                <a:lnTo>
                  <a:pt x="1060" y="4466"/>
                </a:lnTo>
                <a:lnTo>
                  <a:pt x="1049" y="4459"/>
                </a:lnTo>
                <a:lnTo>
                  <a:pt x="1038" y="4452"/>
                </a:lnTo>
                <a:lnTo>
                  <a:pt x="1045" y="4455"/>
                </a:lnTo>
                <a:lnTo>
                  <a:pt x="1054" y="4457"/>
                </a:lnTo>
                <a:lnTo>
                  <a:pt x="1063" y="4457"/>
                </a:lnTo>
                <a:lnTo>
                  <a:pt x="1074" y="4455"/>
                </a:lnTo>
                <a:lnTo>
                  <a:pt x="1085" y="4454"/>
                </a:lnTo>
                <a:lnTo>
                  <a:pt x="1097" y="4451"/>
                </a:lnTo>
                <a:lnTo>
                  <a:pt x="1122" y="4442"/>
                </a:lnTo>
                <a:lnTo>
                  <a:pt x="1152" y="4428"/>
                </a:lnTo>
                <a:lnTo>
                  <a:pt x="1181" y="4414"/>
                </a:lnTo>
                <a:lnTo>
                  <a:pt x="1212" y="4395"/>
                </a:lnTo>
                <a:lnTo>
                  <a:pt x="1244" y="4377"/>
                </a:lnTo>
                <a:lnTo>
                  <a:pt x="1274" y="4356"/>
                </a:lnTo>
                <a:lnTo>
                  <a:pt x="1305" y="4336"/>
                </a:lnTo>
                <a:lnTo>
                  <a:pt x="1334" y="4314"/>
                </a:lnTo>
                <a:lnTo>
                  <a:pt x="1360" y="4294"/>
                </a:lnTo>
                <a:lnTo>
                  <a:pt x="1384" y="4274"/>
                </a:lnTo>
                <a:lnTo>
                  <a:pt x="1405" y="4257"/>
                </a:lnTo>
                <a:lnTo>
                  <a:pt x="1421" y="4241"/>
                </a:lnTo>
                <a:lnTo>
                  <a:pt x="1433" y="4229"/>
                </a:lnTo>
                <a:lnTo>
                  <a:pt x="1459" y="4200"/>
                </a:lnTo>
                <a:lnTo>
                  <a:pt x="1479" y="4174"/>
                </a:lnTo>
                <a:lnTo>
                  <a:pt x="1495" y="4152"/>
                </a:lnTo>
                <a:lnTo>
                  <a:pt x="1509" y="4133"/>
                </a:lnTo>
                <a:lnTo>
                  <a:pt x="1517" y="4117"/>
                </a:lnTo>
                <a:lnTo>
                  <a:pt x="1522" y="4101"/>
                </a:lnTo>
                <a:lnTo>
                  <a:pt x="1525" y="4094"/>
                </a:lnTo>
                <a:lnTo>
                  <a:pt x="1525" y="4087"/>
                </a:lnTo>
                <a:lnTo>
                  <a:pt x="1525" y="4080"/>
                </a:lnTo>
                <a:lnTo>
                  <a:pt x="1525" y="4074"/>
                </a:lnTo>
                <a:lnTo>
                  <a:pt x="1521" y="4061"/>
                </a:lnTo>
                <a:lnTo>
                  <a:pt x="1515" y="4047"/>
                </a:lnTo>
                <a:lnTo>
                  <a:pt x="1506" y="4032"/>
                </a:lnTo>
                <a:lnTo>
                  <a:pt x="1495" y="4015"/>
                </a:lnTo>
                <a:lnTo>
                  <a:pt x="1470" y="3976"/>
                </a:lnTo>
                <a:lnTo>
                  <a:pt x="1455" y="3952"/>
                </a:lnTo>
                <a:lnTo>
                  <a:pt x="1439" y="3925"/>
                </a:lnTo>
                <a:lnTo>
                  <a:pt x="1440" y="3927"/>
                </a:lnTo>
                <a:lnTo>
                  <a:pt x="1444" y="3931"/>
                </a:lnTo>
                <a:lnTo>
                  <a:pt x="1453" y="3936"/>
                </a:lnTo>
                <a:lnTo>
                  <a:pt x="1462" y="3940"/>
                </a:lnTo>
                <a:lnTo>
                  <a:pt x="1475" y="3942"/>
                </a:lnTo>
                <a:lnTo>
                  <a:pt x="1489" y="3942"/>
                </a:lnTo>
                <a:lnTo>
                  <a:pt x="1505" y="3942"/>
                </a:lnTo>
                <a:lnTo>
                  <a:pt x="1522" y="3941"/>
                </a:lnTo>
                <a:lnTo>
                  <a:pt x="1542" y="3937"/>
                </a:lnTo>
                <a:lnTo>
                  <a:pt x="1561" y="3933"/>
                </a:lnTo>
                <a:lnTo>
                  <a:pt x="1582" y="3929"/>
                </a:lnTo>
                <a:lnTo>
                  <a:pt x="1604" y="3922"/>
                </a:lnTo>
                <a:lnTo>
                  <a:pt x="1626" y="3915"/>
                </a:lnTo>
                <a:lnTo>
                  <a:pt x="1648" y="3907"/>
                </a:lnTo>
                <a:lnTo>
                  <a:pt x="1670" y="3897"/>
                </a:lnTo>
                <a:lnTo>
                  <a:pt x="1693" y="3886"/>
                </a:lnTo>
                <a:lnTo>
                  <a:pt x="1715" y="3875"/>
                </a:lnTo>
                <a:lnTo>
                  <a:pt x="1736" y="3863"/>
                </a:lnTo>
                <a:lnTo>
                  <a:pt x="1757" y="3849"/>
                </a:lnTo>
                <a:lnTo>
                  <a:pt x="1777" y="3834"/>
                </a:lnTo>
                <a:lnTo>
                  <a:pt x="1796" y="3820"/>
                </a:lnTo>
                <a:lnTo>
                  <a:pt x="1813" y="3804"/>
                </a:lnTo>
                <a:lnTo>
                  <a:pt x="1829" y="3787"/>
                </a:lnTo>
                <a:lnTo>
                  <a:pt x="1843" y="3770"/>
                </a:lnTo>
                <a:lnTo>
                  <a:pt x="1855" y="3751"/>
                </a:lnTo>
                <a:lnTo>
                  <a:pt x="1865" y="3732"/>
                </a:lnTo>
                <a:lnTo>
                  <a:pt x="1873" y="3712"/>
                </a:lnTo>
                <a:lnTo>
                  <a:pt x="1878" y="3693"/>
                </a:lnTo>
                <a:lnTo>
                  <a:pt x="1879" y="3682"/>
                </a:lnTo>
                <a:lnTo>
                  <a:pt x="1880" y="3672"/>
                </a:lnTo>
                <a:lnTo>
                  <a:pt x="1880" y="3661"/>
                </a:lnTo>
                <a:lnTo>
                  <a:pt x="1879" y="3650"/>
                </a:lnTo>
                <a:lnTo>
                  <a:pt x="1878" y="3640"/>
                </a:lnTo>
                <a:lnTo>
                  <a:pt x="1876" y="3629"/>
                </a:lnTo>
                <a:lnTo>
                  <a:pt x="1873" y="3617"/>
                </a:lnTo>
                <a:lnTo>
                  <a:pt x="1868" y="3606"/>
                </a:lnTo>
                <a:lnTo>
                  <a:pt x="1863" y="3595"/>
                </a:lnTo>
                <a:lnTo>
                  <a:pt x="1858" y="3584"/>
                </a:lnTo>
                <a:lnTo>
                  <a:pt x="1867" y="3596"/>
                </a:lnTo>
                <a:lnTo>
                  <a:pt x="1877" y="3606"/>
                </a:lnTo>
                <a:lnTo>
                  <a:pt x="1889" y="3613"/>
                </a:lnTo>
                <a:lnTo>
                  <a:pt x="1902" y="3619"/>
                </a:lnTo>
                <a:lnTo>
                  <a:pt x="1917" y="3624"/>
                </a:lnTo>
                <a:lnTo>
                  <a:pt x="1933" y="3627"/>
                </a:lnTo>
                <a:lnTo>
                  <a:pt x="1949" y="3627"/>
                </a:lnTo>
                <a:lnTo>
                  <a:pt x="1966" y="3627"/>
                </a:lnTo>
                <a:lnTo>
                  <a:pt x="1983" y="3624"/>
                </a:lnTo>
                <a:lnTo>
                  <a:pt x="2000" y="3622"/>
                </a:lnTo>
                <a:lnTo>
                  <a:pt x="2019" y="3617"/>
                </a:lnTo>
                <a:lnTo>
                  <a:pt x="2036" y="3611"/>
                </a:lnTo>
                <a:lnTo>
                  <a:pt x="2054" y="3605"/>
                </a:lnTo>
                <a:lnTo>
                  <a:pt x="2070" y="3596"/>
                </a:lnTo>
                <a:lnTo>
                  <a:pt x="2087" y="3587"/>
                </a:lnTo>
                <a:lnTo>
                  <a:pt x="2103" y="3579"/>
                </a:lnTo>
                <a:lnTo>
                  <a:pt x="2118" y="3569"/>
                </a:lnTo>
                <a:lnTo>
                  <a:pt x="2131" y="3558"/>
                </a:lnTo>
                <a:lnTo>
                  <a:pt x="2145" y="3547"/>
                </a:lnTo>
                <a:lnTo>
                  <a:pt x="2156" y="3536"/>
                </a:lnTo>
                <a:lnTo>
                  <a:pt x="2165" y="3525"/>
                </a:lnTo>
                <a:lnTo>
                  <a:pt x="2173" y="3513"/>
                </a:lnTo>
                <a:lnTo>
                  <a:pt x="2179" y="3502"/>
                </a:lnTo>
                <a:lnTo>
                  <a:pt x="2182" y="3490"/>
                </a:lnTo>
                <a:lnTo>
                  <a:pt x="2184" y="3479"/>
                </a:lnTo>
                <a:lnTo>
                  <a:pt x="2184" y="3468"/>
                </a:lnTo>
                <a:lnTo>
                  <a:pt x="2180" y="3457"/>
                </a:lnTo>
                <a:lnTo>
                  <a:pt x="2174" y="3447"/>
                </a:lnTo>
                <a:lnTo>
                  <a:pt x="2164" y="3437"/>
                </a:lnTo>
                <a:lnTo>
                  <a:pt x="2152" y="3429"/>
                </a:lnTo>
                <a:lnTo>
                  <a:pt x="2136" y="3420"/>
                </a:lnTo>
                <a:lnTo>
                  <a:pt x="2118" y="3413"/>
                </a:lnTo>
                <a:lnTo>
                  <a:pt x="2145" y="3421"/>
                </a:lnTo>
                <a:lnTo>
                  <a:pt x="2170" y="3429"/>
                </a:lnTo>
                <a:lnTo>
                  <a:pt x="2196" y="3433"/>
                </a:lnTo>
                <a:lnTo>
                  <a:pt x="2220" y="3437"/>
                </a:lnTo>
                <a:lnTo>
                  <a:pt x="2244" y="3441"/>
                </a:lnTo>
                <a:lnTo>
                  <a:pt x="2267" y="3442"/>
                </a:lnTo>
                <a:lnTo>
                  <a:pt x="2289" y="3442"/>
                </a:lnTo>
                <a:lnTo>
                  <a:pt x="2312" y="3441"/>
                </a:lnTo>
                <a:lnTo>
                  <a:pt x="2334" y="3440"/>
                </a:lnTo>
                <a:lnTo>
                  <a:pt x="2357" y="3437"/>
                </a:lnTo>
                <a:lnTo>
                  <a:pt x="2402" y="3430"/>
                </a:lnTo>
                <a:lnTo>
                  <a:pt x="2505" y="3410"/>
                </a:lnTo>
                <a:lnTo>
                  <a:pt x="2549" y="3400"/>
                </a:lnTo>
                <a:lnTo>
                  <a:pt x="2583" y="3391"/>
                </a:lnTo>
                <a:lnTo>
                  <a:pt x="2610" y="3381"/>
                </a:lnTo>
                <a:lnTo>
                  <a:pt x="2621" y="3376"/>
                </a:lnTo>
                <a:lnTo>
                  <a:pt x="2630" y="3371"/>
                </a:lnTo>
                <a:lnTo>
                  <a:pt x="2637" y="3366"/>
                </a:lnTo>
                <a:lnTo>
                  <a:pt x="2643" y="3361"/>
                </a:lnTo>
                <a:lnTo>
                  <a:pt x="2648" y="3356"/>
                </a:lnTo>
                <a:lnTo>
                  <a:pt x="2651" y="3352"/>
                </a:lnTo>
                <a:lnTo>
                  <a:pt x="2653" y="3347"/>
                </a:lnTo>
                <a:lnTo>
                  <a:pt x="2654" y="3342"/>
                </a:lnTo>
                <a:lnTo>
                  <a:pt x="2656" y="3337"/>
                </a:lnTo>
                <a:lnTo>
                  <a:pt x="2656" y="3332"/>
                </a:lnTo>
                <a:lnTo>
                  <a:pt x="2653" y="3322"/>
                </a:lnTo>
                <a:lnTo>
                  <a:pt x="2649" y="3312"/>
                </a:lnTo>
                <a:lnTo>
                  <a:pt x="2646" y="3303"/>
                </a:lnTo>
                <a:lnTo>
                  <a:pt x="2643" y="3293"/>
                </a:lnTo>
                <a:lnTo>
                  <a:pt x="2641" y="3283"/>
                </a:lnTo>
                <a:lnTo>
                  <a:pt x="2642" y="3278"/>
                </a:lnTo>
                <a:lnTo>
                  <a:pt x="2642" y="3272"/>
                </a:lnTo>
                <a:lnTo>
                  <a:pt x="2645" y="3267"/>
                </a:lnTo>
                <a:lnTo>
                  <a:pt x="2647" y="3262"/>
                </a:lnTo>
                <a:lnTo>
                  <a:pt x="2651" y="3257"/>
                </a:lnTo>
                <a:lnTo>
                  <a:pt x="2656" y="3251"/>
                </a:lnTo>
                <a:lnTo>
                  <a:pt x="2679" y="3257"/>
                </a:lnTo>
                <a:lnTo>
                  <a:pt x="2745" y="3272"/>
                </a:lnTo>
                <a:lnTo>
                  <a:pt x="2944" y="3316"/>
                </a:lnTo>
                <a:lnTo>
                  <a:pt x="3152" y="3361"/>
                </a:lnTo>
                <a:lnTo>
                  <a:pt x="3224" y="3377"/>
                </a:lnTo>
                <a:lnTo>
                  <a:pt x="3259" y="3386"/>
                </a:lnTo>
                <a:lnTo>
                  <a:pt x="3319" y="3403"/>
                </a:lnTo>
                <a:lnTo>
                  <a:pt x="3352" y="3411"/>
                </a:lnTo>
                <a:lnTo>
                  <a:pt x="3388" y="3420"/>
                </a:lnTo>
                <a:lnTo>
                  <a:pt x="3423" y="3429"/>
                </a:lnTo>
                <a:lnTo>
                  <a:pt x="3460" y="3435"/>
                </a:lnTo>
                <a:lnTo>
                  <a:pt x="3498" y="3440"/>
                </a:lnTo>
                <a:lnTo>
                  <a:pt x="3535" y="3442"/>
                </a:lnTo>
                <a:lnTo>
                  <a:pt x="3552" y="3441"/>
                </a:lnTo>
                <a:lnTo>
                  <a:pt x="3570" y="3441"/>
                </a:lnTo>
                <a:lnTo>
                  <a:pt x="3588" y="3438"/>
                </a:lnTo>
                <a:lnTo>
                  <a:pt x="3605" y="3436"/>
                </a:lnTo>
                <a:lnTo>
                  <a:pt x="3621" y="3432"/>
                </a:lnTo>
                <a:lnTo>
                  <a:pt x="3638" y="3427"/>
                </a:lnTo>
                <a:lnTo>
                  <a:pt x="3654" y="3421"/>
                </a:lnTo>
                <a:lnTo>
                  <a:pt x="3669" y="3414"/>
                </a:lnTo>
                <a:lnTo>
                  <a:pt x="3684" y="3405"/>
                </a:lnTo>
                <a:lnTo>
                  <a:pt x="3698" y="3396"/>
                </a:lnTo>
                <a:lnTo>
                  <a:pt x="3712" y="3385"/>
                </a:lnTo>
                <a:lnTo>
                  <a:pt x="3724" y="3371"/>
                </a:lnTo>
                <a:lnTo>
                  <a:pt x="3735" y="3356"/>
                </a:lnTo>
                <a:lnTo>
                  <a:pt x="3746" y="3341"/>
                </a:lnTo>
                <a:lnTo>
                  <a:pt x="3756" y="3323"/>
                </a:lnTo>
                <a:lnTo>
                  <a:pt x="3764" y="3304"/>
                </a:lnTo>
                <a:lnTo>
                  <a:pt x="3770" y="3288"/>
                </a:lnTo>
                <a:lnTo>
                  <a:pt x="3774" y="3273"/>
                </a:lnTo>
                <a:lnTo>
                  <a:pt x="3775" y="3259"/>
                </a:lnTo>
                <a:lnTo>
                  <a:pt x="3775" y="3245"/>
                </a:lnTo>
                <a:lnTo>
                  <a:pt x="3774" y="3233"/>
                </a:lnTo>
                <a:lnTo>
                  <a:pt x="3770" y="3221"/>
                </a:lnTo>
                <a:lnTo>
                  <a:pt x="3766" y="3210"/>
                </a:lnTo>
                <a:lnTo>
                  <a:pt x="3759" y="3200"/>
                </a:lnTo>
                <a:lnTo>
                  <a:pt x="3751" y="3190"/>
                </a:lnTo>
                <a:lnTo>
                  <a:pt x="3742" y="3182"/>
                </a:lnTo>
                <a:lnTo>
                  <a:pt x="3731" y="3174"/>
                </a:lnTo>
                <a:lnTo>
                  <a:pt x="3719" y="3167"/>
                </a:lnTo>
                <a:lnTo>
                  <a:pt x="3706" y="3160"/>
                </a:lnTo>
                <a:lnTo>
                  <a:pt x="3691" y="3155"/>
                </a:lnTo>
                <a:lnTo>
                  <a:pt x="3675" y="3149"/>
                </a:lnTo>
                <a:lnTo>
                  <a:pt x="3659" y="3144"/>
                </a:lnTo>
                <a:lnTo>
                  <a:pt x="3641" y="3140"/>
                </a:lnTo>
                <a:lnTo>
                  <a:pt x="3623" y="3136"/>
                </a:lnTo>
                <a:lnTo>
                  <a:pt x="3582" y="3132"/>
                </a:lnTo>
                <a:lnTo>
                  <a:pt x="3538" y="3128"/>
                </a:lnTo>
                <a:lnTo>
                  <a:pt x="3492" y="3125"/>
                </a:lnTo>
                <a:lnTo>
                  <a:pt x="3443" y="3125"/>
                </a:lnTo>
                <a:lnTo>
                  <a:pt x="3393" y="3128"/>
                </a:lnTo>
                <a:lnTo>
                  <a:pt x="3341" y="3130"/>
                </a:lnTo>
                <a:lnTo>
                  <a:pt x="3288" y="3134"/>
                </a:lnTo>
                <a:lnTo>
                  <a:pt x="3235" y="3139"/>
                </a:lnTo>
                <a:lnTo>
                  <a:pt x="3181" y="3145"/>
                </a:lnTo>
                <a:lnTo>
                  <a:pt x="3076" y="3160"/>
                </a:lnTo>
                <a:lnTo>
                  <a:pt x="2977" y="3174"/>
                </a:lnTo>
                <a:lnTo>
                  <a:pt x="2887" y="3190"/>
                </a:lnTo>
                <a:lnTo>
                  <a:pt x="2808" y="3204"/>
                </a:lnTo>
                <a:lnTo>
                  <a:pt x="2747" y="3216"/>
                </a:lnTo>
                <a:lnTo>
                  <a:pt x="2706" y="3224"/>
                </a:lnTo>
                <a:lnTo>
                  <a:pt x="2689" y="3227"/>
                </a:lnTo>
                <a:lnTo>
                  <a:pt x="2711" y="3227"/>
                </a:lnTo>
                <a:lnTo>
                  <a:pt x="2726" y="3224"/>
                </a:lnTo>
                <a:lnTo>
                  <a:pt x="2733" y="3222"/>
                </a:lnTo>
                <a:lnTo>
                  <a:pt x="2737" y="3221"/>
                </a:lnTo>
                <a:lnTo>
                  <a:pt x="2741" y="3218"/>
                </a:lnTo>
                <a:lnTo>
                  <a:pt x="2744" y="3216"/>
                </a:lnTo>
                <a:lnTo>
                  <a:pt x="2745" y="3212"/>
                </a:lnTo>
                <a:lnTo>
                  <a:pt x="2745" y="3209"/>
                </a:lnTo>
                <a:lnTo>
                  <a:pt x="2744" y="3205"/>
                </a:lnTo>
                <a:lnTo>
                  <a:pt x="2742" y="3201"/>
                </a:lnTo>
                <a:lnTo>
                  <a:pt x="2735" y="3191"/>
                </a:lnTo>
                <a:lnTo>
                  <a:pt x="2724" y="3182"/>
                </a:lnTo>
                <a:lnTo>
                  <a:pt x="2709" y="3172"/>
                </a:lnTo>
                <a:lnTo>
                  <a:pt x="2692" y="3160"/>
                </a:lnTo>
                <a:lnTo>
                  <a:pt x="2673" y="3149"/>
                </a:lnTo>
                <a:lnTo>
                  <a:pt x="2651" y="3136"/>
                </a:lnTo>
                <a:lnTo>
                  <a:pt x="2601" y="3111"/>
                </a:lnTo>
                <a:lnTo>
                  <a:pt x="2546" y="3085"/>
                </a:lnTo>
                <a:lnTo>
                  <a:pt x="2489" y="3061"/>
                </a:lnTo>
                <a:lnTo>
                  <a:pt x="2433" y="3039"/>
                </a:lnTo>
                <a:lnTo>
                  <a:pt x="2382" y="3020"/>
                </a:lnTo>
                <a:lnTo>
                  <a:pt x="2335" y="3006"/>
                </a:lnTo>
                <a:lnTo>
                  <a:pt x="2316" y="3000"/>
                </a:lnTo>
                <a:lnTo>
                  <a:pt x="2300" y="2996"/>
                </a:lnTo>
                <a:lnTo>
                  <a:pt x="2286" y="2993"/>
                </a:lnTo>
                <a:lnTo>
                  <a:pt x="2275" y="2993"/>
                </a:lnTo>
                <a:lnTo>
                  <a:pt x="2269" y="2995"/>
                </a:lnTo>
                <a:lnTo>
                  <a:pt x="2267" y="2996"/>
                </a:lnTo>
                <a:lnTo>
                  <a:pt x="2267" y="2998"/>
                </a:lnTo>
                <a:lnTo>
                  <a:pt x="2267" y="3000"/>
                </a:lnTo>
                <a:lnTo>
                  <a:pt x="2268" y="3003"/>
                </a:lnTo>
                <a:lnTo>
                  <a:pt x="2275" y="3011"/>
                </a:lnTo>
                <a:lnTo>
                  <a:pt x="2264" y="3000"/>
                </a:lnTo>
                <a:lnTo>
                  <a:pt x="2256" y="2990"/>
                </a:lnTo>
                <a:lnTo>
                  <a:pt x="2251" y="2979"/>
                </a:lnTo>
                <a:lnTo>
                  <a:pt x="2248" y="2968"/>
                </a:lnTo>
                <a:lnTo>
                  <a:pt x="2246" y="2958"/>
                </a:lnTo>
                <a:lnTo>
                  <a:pt x="2246" y="2948"/>
                </a:lnTo>
                <a:lnTo>
                  <a:pt x="2245" y="2937"/>
                </a:lnTo>
                <a:lnTo>
                  <a:pt x="2244" y="2927"/>
                </a:lnTo>
                <a:lnTo>
                  <a:pt x="2240" y="2916"/>
                </a:lnTo>
                <a:lnTo>
                  <a:pt x="2235" y="2907"/>
                </a:lnTo>
                <a:lnTo>
                  <a:pt x="2228" y="2896"/>
                </a:lnTo>
                <a:lnTo>
                  <a:pt x="2217" y="2886"/>
                </a:lnTo>
                <a:lnTo>
                  <a:pt x="2201" y="2875"/>
                </a:lnTo>
                <a:lnTo>
                  <a:pt x="2181" y="2864"/>
                </a:lnTo>
                <a:lnTo>
                  <a:pt x="2156" y="2854"/>
                </a:lnTo>
                <a:lnTo>
                  <a:pt x="2124" y="2842"/>
                </a:lnTo>
                <a:lnTo>
                  <a:pt x="2074" y="2827"/>
                </a:lnTo>
                <a:lnTo>
                  <a:pt x="2026" y="2816"/>
                </a:lnTo>
                <a:lnTo>
                  <a:pt x="1979" y="2808"/>
                </a:lnTo>
                <a:lnTo>
                  <a:pt x="1933" y="2800"/>
                </a:lnTo>
                <a:lnTo>
                  <a:pt x="1888" y="2797"/>
                </a:lnTo>
                <a:lnTo>
                  <a:pt x="1840" y="2793"/>
                </a:lnTo>
                <a:lnTo>
                  <a:pt x="1791" y="2792"/>
                </a:lnTo>
                <a:lnTo>
                  <a:pt x="1740" y="2792"/>
                </a:lnTo>
                <a:lnTo>
                  <a:pt x="1746" y="2792"/>
                </a:lnTo>
                <a:lnTo>
                  <a:pt x="1751" y="2790"/>
                </a:lnTo>
                <a:lnTo>
                  <a:pt x="1759" y="2786"/>
                </a:lnTo>
                <a:lnTo>
                  <a:pt x="1768" y="2779"/>
                </a:lnTo>
                <a:lnTo>
                  <a:pt x="1774" y="2771"/>
                </a:lnTo>
                <a:lnTo>
                  <a:pt x="1779" y="2761"/>
                </a:lnTo>
                <a:lnTo>
                  <a:pt x="1783" y="2749"/>
                </a:lnTo>
                <a:lnTo>
                  <a:pt x="1785" y="2737"/>
                </a:lnTo>
                <a:lnTo>
                  <a:pt x="1786" y="2723"/>
                </a:lnTo>
                <a:lnTo>
                  <a:pt x="1785" y="2710"/>
                </a:lnTo>
                <a:lnTo>
                  <a:pt x="1783" y="2696"/>
                </a:lnTo>
                <a:lnTo>
                  <a:pt x="1779" y="2683"/>
                </a:lnTo>
                <a:lnTo>
                  <a:pt x="1773" y="2671"/>
                </a:lnTo>
                <a:lnTo>
                  <a:pt x="1766" y="2658"/>
                </a:lnTo>
                <a:lnTo>
                  <a:pt x="1757" y="2649"/>
                </a:lnTo>
                <a:lnTo>
                  <a:pt x="1746" y="2640"/>
                </a:lnTo>
                <a:lnTo>
                  <a:pt x="1734" y="2634"/>
                </a:lnTo>
                <a:lnTo>
                  <a:pt x="1708" y="2624"/>
                </a:lnTo>
                <a:lnTo>
                  <a:pt x="1682" y="2616"/>
                </a:lnTo>
                <a:lnTo>
                  <a:pt x="1657" y="2610"/>
                </a:lnTo>
                <a:lnTo>
                  <a:pt x="1632" y="2603"/>
                </a:lnTo>
                <a:lnTo>
                  <a:pt x="1608" y="2600"/>
                </a:lnTo>
                <a:lnTo>
                  <a:pt x="1585" y="2596"/>
                </a:lnTo>
                <a:lnTo>
                  <a:pt x="1537" y="2590"/>
                </a:lnTo>
                <a:lnTo>
                  <a:pt x="1442" y="2583"/>
                </a:lnTo>
                <a:lnTo>
                  <a:pt x="1393" y="2578"/>
                </a:lnTo>
                <a:lnTo>
                  <a:pt x="1367" y="2574"/>
                </a:lnTo>
                <a:lnTo>
                  <a:pt x="1341" y="2569"/>
                </a:lnTo>
                <a:lnTo>
                  <a:pt x="1349" y="2569"/>
                </a:lnTo>
                <a:lnTo>
                  <a:pt x="1356" y="2569"/>
                </a:lnTo>
                <a:lnTo>
                  <a:pt x="1362" y="2568"/>
                </a:lnTo>
                <a:lnTo>
                  <a:pt x="1367" y="2567"/>
                </a:lnTo>
                <a:lnTo>
                  <a:pt x="1373" y="2564"/>
                </a:lnTo>
                <a:lnTo>
                  <a:pt x="1378" y="2561"/>
                </a:lnTo>
                <a:lnTo>
                  <a:pt x="1387" y="2552"/>
                </a:lnTo>
                <a:lnTo>
                  <a:pt x="1395" y="2542"/>
                </a:lnTo>
                <a:lnTo>
                  <a:pt x="1400" y="2531"/>
                </a:lnTo>
                <a:lnTo>
                  <a:pt x="1405" y="2518"/>
                </a:lnTo>
                <a:lnTo>
                  <a:pt x="1407" y="2503"/>
                </a:lnTo>
                <a:lnTo>
                  <a:pt x="1409" y="2490"/>
                </a:lnTo>
                <a:lnTo>
                  <a:pt x="1409" y="2474"/>
                </a:lnTo>
                <a:lnTo>
                  <a:pt x="1406" y="2460"/>
                </a:lnTo>
                <a:lnTo>
                  <a:pt x="1402" y="2446"/>
                </a:lnTo>
                <a:lnTo>
                  <a:pt x="1398" y="2432"/>
                </a:lnTo>
                <a:lnTo>
                  <a:pt x="1390" y="2421"/>
                </a:lnTo>
                <a:lnTo>
                  <a:pt x="1382" y="2410"/>
                </a:lnTo>
                <a:lnTo>
                  <a:pt x="1372" y="2402"/>
                </a:lnTo>
                <a:lnTo>
                  <a:pt x="1351" y="2390"/>
                </a:lnTo>
                <a:lnTo>
                  <a:pt x="1330" y="2379"/>
                </a:lnTo>
                <a:lnTo>
                  <a:pt x="1310" y="2370"/>
                </a:lnTo>
                <a:lnTo>
                  <a:pt x="1290" y="2363"/>
                </a:lnTo>
                <a:lnTo>
                  <a:pt x="1270" y="2358"/>
                </a:lnTo>
                <a:lnTo>
                  <a:pt x="1251" y="2353"/>
                </a:lnTo>
                <a:lnTo>
                  <a:pt x="1231" y="2349"/>
                </a:lnTo>
                <a:lnTo>
                  <a:pt x="1212" y="2348"/>
                </a:lnTo>
                <a:lnTo>
                  <a:pt x="1174" y="2344"/>
                </a:lnTo>
                <a:lnTo>
                  <a:pt x="1133" y="2342"/>
                </a:lnTo>
                <a:lnTo>
                  <a:pt x="1093" y="2339"/>
                </a:lnTo>
                <a:lnTo>
                  <a:pt x="1072" y="2336"/>
                </a:lnTo>
                <a:lnTo>
                  <a:pt x="1050" y="2333"/>
                </a:lnTo>
                <a:lnTo>
                  <a:pt x="1049" y="2332"/>
                </a:lnTo>
                <a:lnTo>
                  <a:pt x="1049" y="2331"/>
                </a:lnTo>
                <a:lnTo>
                  <a:pt x="1056" y="2324"/>
                </a:lnTo>
                <a:lnTo>
                  <a:pt x="1083" y="2304"/>
                </a:lnTo>
                <a:lnTo>
                  <a:pt x="1098" y="2291"/>
                </a:lnTo>
                <a:lnTo>
                  <a:pt x="1111" y="2277"/>
                </a:lnTo>
                <a:lnTo>
                  <a:pt x="1116" y="2271"/>
                </a:lnTo>
                <a:lnTo>
                  <a:pt x="1120" y="2264"/>
                </a:lnTo>
                <a:lnTo>
                  <a:pt x="1122" y="2258"/>
                </a:lnTo>
                <a:lnTo>
                  <a:pt x="1122" y="2253"/>
                </a:lnTo>
                <a:lnTo>
                  <a:pt x="1120" y="2242"/>
                </a:lnTo>
                <a:lnTo>
                  <a:pt x="1115" y="2231"/>
                </a:lnTo>
                <a:lnTo>
                  <a:pt x="1110" y="2222"/>
                </a:lnTo>
                <a:lnTo>
                  <a:pt x="1104" y="2214"/>
                </a:lnTo>
                <a:lnTo>
                  <a:pt x="1096" y="2205"/>
                </a:lnTo>
                <a:lnTo>
                  <a:pt x="1087" y="2199"/>
                </a:lnTo>
                <a:lnTo>
                  <a:pt x="1077" y="2192"/>
                </a:lnTo>
                <a:lnTo>
                  <a:pt x="1066" y="2187"/>
                </a:lnTo>
                <a:lnTo>
                  <a:pt x="1054" y="2181"/>
                </a:lnTo>
                <a:lnTo>
                  <a:pt x="1042" y="2176"/>
                </a:lnTo>
                <a:lnTo>
                  <a:pt x="1014" y="2168"/>
                </a:lnTo>
                <a:lnTo>
                  <a:pt x="986" y="2162"/>
                </a:lnTo>
                <a:lnTo>
                  <a:pt x="955" y="2157"/>
                </a:lnTo>
                <a:lnTo>
                  <a:pt x="923" y="2154"/>
                </a:lnTo>
                <a:lnTo>
                  <a:pt x="891" y="2151"/>
                </a:lnTo>
                <a:lnTo>
                  <a:pt x="832" y="2148"/>
                </a:lnTo>
                <a:lnTo>
                  <a:pt x="780" y="2145"/>
                </a:lnTo>
                <a:lnTo>
                  <a:pt x="759" y="2143"/>
                </a:lnTo>
                <a:lnTo>
                  <a:pt x="742" y="2140"/>
                </a:lnTo>
                <a:lnTo>
                  <a:pt x="772" y="2144"/>
                </a:lnTo>
                <a:lnTo>
                  <a:pt x="795" y="2145"/>
                </a:lnTo>
                <a:lnTo>
                  <a:pt x="805" y="2145"/>
                </a:lnTo>
                <a:lnTo>
                  <a:pt x="812" y="2144"/>
                </a:lnTo>
                <a:lnTo>
                  <a:pt x="819" y="2141"/>
                </a:lnTo>
                <a:lnTo>
                  <a:pt x="824" y="2139"/>
                </a:lnTo>
                <a:lnTo>
                  <a:pt x="828" y="2136"/>
                </a:lnTo>
                <a:lnTo>
                  <a:pt x="832" y="2133"/>
                </a:lnTo>
                <a:lnTo>
                  <a:pt x="833" y="2128"/>
                </a:lnTo>
                <a:lnTo>
                  <a:pt x="833" y="2123"/>
                </a:lnTo>
                <a:lnTo>
                  <a:pt x="833" y="2118"/>
                </a:lnTo>
                <a:lnTo>
                  <a:pt x="830" y="2112"/>
                </a:lnTo>
                <a:lnTo>
                  <a:pt x="824" y="2100"/>
                </a:lnTo>
                <a:lnTo>
                  <a:pt x="814" y="2085"/>
                </a:lnTo>
                <a:lnTo>
                  <a:pt x="801" y="2069"/>
                </a:lnTo>
                <a:lnTo>
                  <a:pt x="785" y="2053"/>
                </a:lnTo>
                <a:lnTo>
                  <a:pt x="765" y="2035"/>
                </a:lnTo>
                <a:lnTo>
                  <a:pt x="743" y="2017"/>
                </a:lnTo>
                <a:lnTo>
                  <a:pt x="720" y="1997"/>
                </a:lnTo>
                <a:lnTo>
                  <a:pt x="669" y="1958"/>
                </a:lnTo>
                <a:lnTo>
                  <a:pt x="615" y="1920"/>
                </a:lnTo>
                <a:lnTo>
                  <a:pt x="559" y="1883"/>
                </a:lnTo>
                <a:lnTo>
                  <a:pt x="505" y="1850"/>
                </a:lnTo>
                <a:lnTo>
                  <a:pt x="456" y="1822"/>
                </a:lnTo>
                <a:lnTo>
                  <a:pt x="434" y="1811"/>
                </a:lnTo>
                <a:lnTo>
                  <a:pt x="415" y="1802"/>
                </a:lnTo>
                <a:lnTo>
                  <a:pt x="398" y="1794"/>
                </a:lnTo>
                <a:lnTo>
                  <a:pt x="384" y="1789"/>
                </a:lnTo>
                <a:lnTo>
                  <a:pt x="373" y="1787"/>
                </a:lnTo>
                <a:lnTo>
                  <a:pt x="369" y="1787"/>
                </a:lnTo>
                <a:lnTo>
                  <a:pt x="366" y="1787"/>
                </a:lnTo>
                <a:lnTo>
                  <a:pt x="363" y="1788"/>
                </a:lnTo>
                <a:lnTo>
                  <a:pt x="362" y="1791"/>
                </a:lnTo>
                <a:lnTo>
                  <a:pt x="362" y="1793"/>
                </a:lnTo>
                <a:lnTo>
                  <a:pt x="363" y="1797"/>
                </a:lnTo>
                <a:lnTo>
                  <a:pt x="363" y="1795"/>
                </a:lnTo>
                <a:lnTo>
                  <a:pt x="364" y="1793"/>
                </a:lnTo>
                <a:lnTo>
                  <a:pt x="371" y="1788"/>
                </a:lnTo>
                <a:lnTo>
                  <a:pt x="390" y="1772"/>
                </a:lnTo>
                <a:lnTo>
                  <a:pt x="404" y="1762"/>
                </a:lnTo>
                <a:lnTo>
                  <a:pt x="417" y="1751"/>
                </a:lnTo>
                <a:lnTo>
                  <a:pt x="432" y="1739"/>
                </a:lnTo>
                <a:lnTo>
                  <a:pt x="445" y="1725"/>
                </a:lnTo>
                <a:lnTo>
                  <a:pt x="459" y="1709"/>
                </a:lnTo>
                <a:lnTo>
                  <a:pt x="464" y="1700"/>
                </a:lnTo>
                <a:lnTo>
                  <a:pt x="468" y="1692"/>
                </a:lnTo>
                <a:lnTo>
                  <a:pt x="472" y="1682"/>
                </a:lnTo>
                <a:lnTo>
                  <a:pt x="476" y="1672"/>
                </a:lnTo>
                <a:lnTo>
                  <a:pt x="477" y="1662"/>
                </a:lnTo>
                <a:lnTo>
                  <a:pt x="478" y="1652"/>
                </a:lnTo>
                <a:lnTo>
                  <a:pt x="478" y="1641"/>
                </a:lnTo>
                <a:lnTo>
                  <a:pt x="477" y="1630"/>
                </a:lnTo>
                <a:lnTo>
                  <a:pt x="475" y="1619"/>
                </a:lnTo>
                <a:lnTo>
                  <a:pt x="471" y="1607"/>
                </a:lnTo>
                <a:lnTo>
                  <a:pt x="465" y="1595"/>
                </a:lnTo>
                <a:lnTo>
                  <a:pt x="457" y="1583"/>
                </a:lnTo>
                <a:lnTo>
                  <a:pt x="449" y="1569"/>
                </a:lnTo>
                <a:lnTo>
                  <a:pt x="438" y="1557"/>
                </a:lnTo>
                <a:lnTo>
                  <a:pt x="416" y="1533"/>
                </a:lnTo>
                <a:lnTo>
                  <a:pt x="387" y="1505"/>
                </a:lnTo>
                <a:lnTo>
                  <a:pt x="352" y="1474"/>
                </a:lnTo>
                <a:lnTo>
                  <a:pt x="316" y="1445"/>
                </a:lnTo>
                <a:lnTo>
                  <a:pt x="279" y="1418"/>
                </a:lnTo>
                <a:lnTo>
                  <a:pt x="261" y="1406"/>
                </a:lnTo>
                <a:lnTo>
                  <a:pt x="243" y="1396"/>
                </a:lnTo>
                <a:lnTo>
                  <a:pt x="228" y="1387"/>
                </a:lnTo>
                <a:lnTo>
                  <a:pt x="213" y="1381"/>
                </a:lnTo>
                <a:lnTo>
                  <a:pt x="199" y="1377"/>
                </a:lnTo>
                <a:lnTo>
                  <a:pt x="188" y="1376"/>
                </a:lnTo>
                <a:lnTo>
                  <a:pt x="213" y="1375"/>
                </a:lnTo>
                <a:lnTo>
                  <a:pt x="236" y="1370"/>
                </a:lnTo>
                <a:lnTo>
                  <a:pt x="257" y="1364"/>
                </a:lnTo>
                <a:lnTo>
                  <a:pt x="274" y="1357"/>
                </a:lnTo>
                <a:lnTo>
                  <a:pt x="290" y="1347"/>
                </a:lnTo>
                <a:lnTo>
                  <a:pt x="305" y="1336"/>
                </a:lnTo>
                <a:lnTo>
                  <a:pt x="316" y="1324"/>
                </a:lnTo>
                <a:lnTo>
                  <a:pt x="325" y="1309"/>
                </a:lnTo>
                <a:lnTo>
                  <a:pt x="333" y="1294"/>
                </a:lnTo>
                <a:lnTo>
                  <a:pt x="339" y="1278"/>
                </a:lnTo>
                <a:lnTo>
                  <a:pt x="342" y="1261"/>
                </a:lnTo>
                <a:lnTo>
                  <a:pt x="345" y="1244"/>
                </a:lnTo>
                <a:lnTo>
                  <a:pt x="346" y="1226"/>
                </a:lnTo>
                <a:lnTo>
                  <a:pt x="345" y="1207"/>
                </a:lnTo>
                <a:lnTo>
                  <a:pt x="342" y="1189"/>
                </a:lnTo>
                <a:lnTo>
                  <a:pt x="339" y="1170"/>
                </a:lnTo>
                <a:lnTo>
                  <a:pt x="334" y="1151"/>
                </a:lnTo>
                <a:lnTo>
                  <a:pt x="328" y="1132"/>
                </a:lnTo>
                <a:lnTo>
                  <a:pt x="322" y="1113"/>
                </a:lnTo>
                <a:lnTo>
                  <a:pt x="313" y="1095"/>
                </a:lnTo>
                <a:lnTo>
                  <a:pt x="305" y="1078"/>
                </a:lnTo>
                <a:lnTo>
                  <a:pt x="294" y="1061"/>
                </a:lnTo>
                <a:lnTo>
                  <a:pt x="284" y="1045"/>
                </a:lnTo>
                <a:lnTo>
                  <a:pt x="272" y="1030"/>
                </a:lnTo>
                <a:lnTo>
                  <a:pt x="261" y="1016"/>
                </a:lnTo>
                <a:lnTo>
                  <a:pt x="248" y="1003"/>
                </a:lnTo>
                <a:lnTo>
                  <a:pt x="235" y="992"/>
                </a:lnTo>
                <a:lnTo>
                  <a:pt x="221" y="983"/>
                </a:lnTo>
                <a:lnTo>
                  <a:pt x="208" y="974"/>
                </a:lnTo>
                <a:lnTo>
                  <a:pt x="195" y="968"/>
                </a:lnTo>
                <a:lnTo>
                  <a:pt x="181" y="964"/>
                </a:lnTo>
                <a:lnTo>
                  <a:pt x="166" y="962"/>
                </a:lnTo>
                <a:lnTo>
                  <a:pt x="191" y="964"/>
                </a:lnTo>
                <a:lnTo>
                  <a:pt x="212" y="964"/>
                </a:lnTo>
                <a:lnTo>
                  <a:pt x="232" y="964"/>
                </a:lnTo>
                <a:lnTo>
                  <a:pt x="251" y="963"/>
                </a:lnTo>
                <a:lnTo>
                  <a:pt x="267" y="961"/>
                </a:lnTo>
                <a:lnTo>
                  <a:pt x="283" y="958"/>
                </a:lnTo>
                <a:lnTo>
                  <a:pt x="296" y="953"/>
                </a:lnTo>
                <a:lnTo>
                  <a:pt x="307" y="948"/>
                </a:lnTo>
                <a:lnTo>
                  <a:pt x="318" y="941"/>
                </a:lnTo>
                <a:lnTo>
                  <a:pt x="328" y="935"/>
                </a:lnTo>
                <a:lnTo>
                  <a:pt x="335" y="926"/>
                </a:lnTo>
                <a:lnTo>
                  <a:pt x="341" y="917"/>
                </a:lnTo>
                <a:lnTo>
                  <a:pt x="347" y="907"/>
                </a:lnTo>
                <a:lnTo>
                  <a:pt x="351" y="897"/>
                </a:lnTo>
                <a:lnTo>
                  <a:pt x="353" y="885"/>
                </a:lnTo>
                <a:lnTo>
                  <a:pt x="356" y="874"/>
                </a:lnTo>
                <a:lnTo>
                  <a:pt x="356" y="860"/>
                </a:lnTo>
                <a:lnTo>
                  <a:pt x="356" y="847"/>
                </a:lnTo>
                <a:lnTo>
                  <a:pt x="355" y="833"/>
                </a:lnTo>
                <a:lnTo>
                  <a:pt x="352" y="819"/>
                </a:lnTo>
                <a:lnTo>
                  <a:pt x="345" y="788"/>
                </a:lnTo>
                <a:lnTo>
                  <a:pt x="335" y="755"/>
                </a:lnTo>
                <a:lnTo>
                  <a:pt x="322" y="721"/>
                </a:lnTo>
                <a:lnTo>
                  <a:pt x="306" y="686"/>
                </a:lnTo>
                <a:lnTo>
                  <a:pt x="287" y="649"/>
                </a:lnTo>
                <a:lnTo>
                  <a:pt x="268" y="611"/>
                </a:lnTo>
                <a:lnTo>
                  <a:pt x="246" y="573"/>
                </a:lnTo>
                <a:lnTo>
                  <a:pt x="224" y="535"/>
                </a:lnTo>
                <a:lnTo>
                  <a:pt x="177" y="459"/>
                </a:lnTo>
                <a:lnTo>
                  <a:pt x="88" y="318"/>
                </a:lnTo>
                <a:lnTo>
                  <a:pt x="50" y="255"/>
                </a:lnTo>
                <a:lnTo>
                  <a:pt x="34" y="228"/>
                </a:lnTo>
                <a:lnTo>
                  <a:pt x="21" y="203"/>
                </a:lnTo>
                <a:lnTo>
                  <a:pt x="11" y="181"/>
                </a:lnTo>
                <a:lnTo>
                  <a:pt x="4" y="161"/>
                </a:lnTo>
                <a:lnTo>
                  <a:pt x="1" y="153"/>
                </a:lnTo>
                <a:lnTo>
                  <a:pt x="0" y="145"/>
                </a:lnTo>
                <a:lnTo>
                  <a:pt x="0" y="139"/>
                </a:lnTo>
                <a:lnTo>
                  <a:pt x="1" y="133"/>
                </a:lnTo>
                <a:close/>
              </a:path>
            </a:pathLst>
          </a:custGeom>
          <a:solidFill>
            <a:srgbClr val="2C4344"/>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77" name="KSO_Shape">
            <a:extLst>
              <a:ext uri="{FF2B5EF4-FFF2-40B4-BE49-F238E27FC236}">
                <a16:creationId xmlns:a16="http://schemas.microsoft.com/office/drawing/2014/main" xmlns="" id="{B320C060-0034-4B55-B3D1-9E929389ACEE}"/>
              </a:ext>
            </a:extLst>
          </p:cNvPr>
          <p:cNvSpPr>
            <a:spLocks/>
          </p:cNvSpPr>
          <p:nvPr/>
        </p:nvSpPr>
        <p:spPr bwMode="auto">
          <a:xfrm>
            <a:off x="8546341" y="5911782"/>
            <a:ext cx="360000" cy="360000"/>
          </a:xfrm>
          <a:custGeom>
            <a:avLst/>
            <a:gdLst>
              <a:gd name="T0" fmla="*/ 104429661 w 7471"/>
              <a:gd name="T1" fmla="*/ 58182 h 11165"/>
              <a:gd name="T2" fmla="*/ 118849719 w 7471"/>
              <a:gd name="T3" fmla="*/ 465799 h 11165"/>
              <a:gd name="T4" fmla="*/ 133095441 w 7471"/>
              <a:gd name="T5" fmla="*/ 2765620 h 11165"/>
              <a:gd name="T6" fmla="*/ 146934211 w 7471"/>
              <a:gd name="T7" fmla="*/ 6957814 h 11165"/>
              <a:gd name="T8" fmla="*/ 158214361 w 7471"/>
              <a:gd name="T9" fmla="*/ 11994078 h 11165"/>
              <a:gd name="T10" fmla="*/ 172925318 w 7471"/>
              <a:gd name="T11" fmla="*/ 21077166 h 11165"/>
              <a:gd name="T12" fmla="*/ 186008124 w 7471"/>
              <a:gd name="T13" fmla="*/ 32430727 h 11165"/>
              <a:gd name="T14" fmla="*/ 197113939 w 7471"/>
              <a:gd name="T15" fmla="*/ 45676833 h 11165"/>
              <a:gd name="T16" fmla="*/ 205981174 w 7471"/>
              <a:gd name="T17" fmla="*/ 60523889 h 11165"/>
              <a:gd name="T18" fmla="*/ 211388631 w 7471"/>
              <a:gd name="T19" fmla="*/ 73595277 h 11165"/>
              <a:gd name="T20" fmla="*/ 215226220 w 7471"/>
              <a:gd name="T21" fmla="*/ 87918352 h 11165"/>
              <a:gd name="T22" fmla="*/ 217028706 w 7471"/>
              <a:gd name="T23" fmla="*/ 102619867 h 11165"/>
              <a:gd name="T24" fmla="*/ 217028706 w 7471"/>
              <a:gd name="T25" fmla="*/ 114293858 h 11165"/>
              <a:gd name="T26" fmla="*/ 214383174 w 7471"/>
              <a:gd name="T27" fmla="*/ 134555789 h 11165"/>
              <a:gd name="T28" fmla="*/ 210225715 w 7471"/>
              <a:gd name="T29" fmla="*/ 152576082 h 11165"/>
              <a:gd name="T30" fmla="*/ 202085303 w 7471"/>
              <a:gd name="T31" fmla="*/ 178689682 h 11165"/>
              <a:gd name="T32" fmla="*/ 188043227 w 7471"/>
              <a:gd name="T33" fmla="*/ 215167063 h 11165"/>
              <a:gd name="T34" fmla="*/ 170744850 w 7471"/>
              <a:gd name="T35" fmla="*/ 258776804 h 11165"/>
              <a:gd name="T36" fmla="*/ 163621989 w 7471"/>
              <a:gd name="T37" fmla="*/ 280640027 h 11165"/>
              <a:gd name="T38" fmla="*/ 156847968 w 7471"/>
              <a:gd name="T39" fmla="*/ 310188770 h 11165"/>
              <a:gd name="T40" fmla="*/ 62041506 w 7471"/>
              <a:gd name="T41" fmla="*/ 318689352 h 11165"/>
              <a:gd name="T42" fmla="*/ 55470962 w 7471"/>
              <a:gd name="T43" fmla="*/ 283900452 h 11165"/>
              <a:gd name="T44" fmla="*/ 51546120 w 7471"/>
              <a:gd name="T45" fmla="*/ 268820496 h 11165"/>
              <a:gd name="T46" fmla="*/ 42533520 w 7471"/>
              <a:gd name="T47" fmla="*/ 244861346 h 11165"/>
              <a:gd name="T48" fmla="*/ 23403687 w 7471"/>
              <a:gd name="T49" fmla="*/ 198864255 h 11165"/>
              <a:gd name="T50" fmla="*/ 11512767 w 7471"/>
              <a:gd name="T51" fmla="*/ 166782793 h 11165"/>
              <a:gd name="T52" fmla="*/ 5698357 w 7471"/>
              <a:gd name="T53" fmla="*/ 146986661 h 11165"/>
              <a:gd name="T54" fmla="*/ 1947850 w 7471"/>
              <a:gd name="T55" fmla="*/ 129665066 h 11165"/>
              <a:gd name="T56" fmla="*/ 29141 w 7471"/>
              <a:gd name="T57" fmla="*/ 112081396 h 11165"/>
              <a:gd name="T58" fmla="*/ 610599 w 7471"/>
              <a:gd name="T59" fmla="*/ 96826552 h 11165"/>
              <a:gd name="T60" fmla="*/ 3982954 w 7471"/>
              <a:gd name="T61" fmla="*/ 79388593 h 11165"/>
              <a:gd name="T62" fmla="*/ 10175516 w 7471"/>
              <a:gd name="T63" fmla="*/ 62707345 h 11165"/>
              <a:gd name="T64" fmla="*/ 18926357 w 7471"/>
              <a:gd name="T65" fmla="*/ 47248777 h 11165"/>
              <a:gd name="T66" fmla="*/ 28346080 w 7471"/>
              <a:gd name="T67" fmla="*/ 35400240 h 11165"/>
              <a:gd name="T68" fmla="*/ 40818287 w 7471"/>
              <a:gd name="T69" fmla="*/ 23697245 h 11165"/>
              <a:gd name="T70" fmla="*/ 55005898 w 7471"/>
              <a:gd name="T71" fmla="*/ 14119352 h 11165"/>
              <a:gd name="T72" fmla="*/ 70472648 w 7471"/>
              <a:gd name="T73" fmla="*/ 6841279 h 11165"/>
              <a:gd name="T74" fmla="*/ 86898667 w 7471"/>
              <a:gd name="T75" fmla="*/ 2154279 h 11165"/>
              <a:gd name="T76" fmla="*/ 133008188 w 7471"/>
              <a:gd name="T77" fmla="*/ 236884575 h 11165"/>
              <a:gd name="T78" fmla="*/ 165831427 w 7471"/>
              <a:gd name="T79" fmla="*/ 257059318 h 11165"/>
              <a:gd name="T80" fmla="*/ 182606458 w 7471"/>
              <a:gd name="T81" fmla="*/ 214788622 h 11165"/>
              <a:gd name="T82" fmla="*/ 194410124 w 7471"/>
              <a:gd name="T83" fmla="*/ 183638758 h 11165"/>
              <a:gd name="T84" fmla="*/ 197491750 w 7471"/>
              <a:gd name="T85" fmla="*/ 171178710 h 11165"/>
              <a:gd name="T86" fmla="*/ 186618553 w 7471"/>
              <a:gd name="T87" fmla="*/ 184395639 h 11165"/>
              <a:gd name="T88" fmla="*/ 173768364 w 7471"/>
              <a:gd name="T89" fmla="*/ 195720195 h 11165"/>
              <a:gd name="T90" fmla="*/ 159290024 w 7471"/>
              <a:gd name="T91" fmla="*/ 204919647 h 11165"/>
              <a:gd name="T92" fmla="*/ 143619798 w 7471"/>
              <a:gd name="T93" fmla="*/ 211760926 h 11165"/>
              <a:gd name="T94" fmla="*/ 21513948 w 7471"/>
              <a:gd name="T95" fmla="*/ 177001202 h 11165"/>
              <a:gd name="T96" fmla="*/ 35963146 w 7471"/>
              <a:gd name="T97" fmla="*/ 215953120 h 11165"/>
              <a:gd name="T98" fmla="*/ 69891190 w 7471"/>
              <a:gd name="T99" fmla="*/ 259853944 h 11165"/>
              <a:gd name="T100" fmla="*/ 74077619 w 7471"/>
              <a:gd name="T101" fmla="*/ 211935644 h 11165"/>
              <a:gd name="T102" fmla="*/ 59308551 w 7471"/>
              <a:gd name="T103" fmla="*/ 205676528 h 11165"/>
              <a:gd name="T104" fmla="*/ 45557204 w 7471"/>
              <a:gd name="T105" fmla="*/ 197292310 h 11165"/>
              <a:gd name="T106" fmla="*/ 33172080 w 7471"/>
              <a:gd name="T107" fmla="*/ 187044724 h 11165"/>
              <a:gd name="T108" fmla="*/ 22473388 w 7471"/>
              <a:gd name="T109" fmla="*/ 175050646 h 11165"/>
              <a:gd name="T110" fmla="*/ 87451155 w 7471"/>
              <a:gd name="T111" fmla="*/ 237292192 h 11165"/>
              <a:gd name="T112" fmla="*/ 124257347 w 7471"/>
              <a:gd name="T113" fmla="*/ 259912296 h 11165"/>
              <a:gd name="T114" fmla="*/ 125391122 w 7471"/>
              <a:gd name="T115" fmla="*/ 216186020 h 11165"/>
              <a:gd name="T116" fmla="*/ 104545885 w 7471"/>
              <a:gd name="T117" fmla="*/ 217408701 h 11165"/>
              <a:gd name="T118" fmla="*/ 83817042 w 7471"/>
              <a:gd name="T119" fmla="*/ 214643081 h 1116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471" h="11165">
                <a:moveTo>
                  <a:pt x="3238" y="33"/>
                </a:moveTo>
                <a:lnTo>
                  <a:pt x="3238" y="33"/>
                </a:lnTo>
                <a:lnTo>
                  <a:pt x="3309" y="24"/>
                </a:lnTo>
                <a:lnTo>
                  <a:pt x="3379" y="16"/>
                </a:lnTo>
                <a:lnTo>
                  <a:pt x="3449" y="11"/>
                </a:lnTo>
                <a:lnTo>
                  <a:pt x="3520" y="6"/>
                </a:lnTo>
                <a:lnTo>
                  <a:pt x="3592" y="2"/>
                </a:lnTo>
                <a:lnTo>
                  <a:pt x="3663" y="0"/>
                </a:lnTo>
                <a:lnTo>
                  <a:pt x="3733" y="0"/>
                </a:lnTo>
                <a:lnTo>
                  <a:pt x="3804" y="0"/>
                </a:lnTo>
                <a:lnTo>
                  <a:pt x="3875" y="2"/>
                </a:lnTo>
                <a:lnTo>
                  <a:pt x="3947" y="5"/>
                </a:lnTo>
                <a:lnTo>
                  <a:pt x="4018" y="9"/>
                </a:lnTo>
                <a:lnTo>
                  <a:pt x="4088" y="16"/>
                </a:lnTo>
                <a:lnTo>
                  <a:pt x="4159" y="23"/>
                </a:lnTo>
                <a:lnTo>
                  <a:pt x="4229" y="32"/>
                </a:lnTo>
                <a:lnTo>
                  <a:pt x="4299" y="42"/>
                </a:lnTo>
                <a:lnTo>
                  <a:pt x="4370" y="53"/>
                </a:lnTo>
                <a:lnTo>
                  <a:pt x="4439" y="65"/>
                </a:lnTo>
                <a:lnTo>
                  <a:pt x="4509" y="80"/>
                </a:lnTo>
                <a:lnTo>
                  <a:pt x="4578" y="95"/>
                </a:lnTo>
                <a:lnTo>
                  <a:pt x="4647" y="111"/>
                </a:lnTo>
                <a:lnTo>
                  <a:pt x="4716" y="130"/>
                </a:lnTo>
                <a:lnTo>
                  <a:pt x="4784" y="148"/>
                </a:lnTo>
                <a:lnTo>
                  <a:pt x="4853" y="170"/>
                </a:lnTo>
                <a:lnTo>
                  <a:pt x="4920" y="191"/>
                </a:lnTo>
                <a:lnTo>
                  <a:pt x="4987" y="214"/>
                </a:lnTo>
                <a:lnTo>
                  <a:pt x="5054" y="239"/>
                </a:lnTo>
                <a:lnTo>
                  <a:pt x="5119" y="264"/>
                </a:lnTo>
                <a:lnTo>
                  <a:pt x="5185" y="291"/>
                </a:lnTo>
                <a:lnTo>
                  <a:pt x="5251" y="320"/>
                </a:lnTo>
                <a:lnTo>
                  <a:pt x="5315" y="348"/>
                </a:lnTo>
                <a:lnTo>
                  <a:pt x="5379" y="379"/>
                </a:lnTo>
                <a:lnTo>
                  <a:pt x="5442" y="412"/>
                </a:lnTo>
                <a:lnTo>
                  <a:pt x="5518" y="451"/>
                </a:lnTo>
                <a:lnTo>
                  <a:pt x="5592" y="492"/>
                </a:lnTo>
                <a:lnTo>
                  <a:pt x="5665" y="536"/>
                </a:lnTo>
                <a:lnTo>
                  <a:pt x="5737" y="580"/>
                </a:lnTo>
                <a:lnTo>
                  <a:pt x="5809" y="626"/>
                </a:lnTo>
                <a:lnTo>
                  <a:pt x="5879" y="675"/>
                </a:lnTo>
                <a:lnTo>
                  <a:pt x="5948" y="724"/>
                </a:lnTo>
                <a:lnTo>
                  <a:pt x="6017" y="775"/>
                </a:lnTo>
                <a:lnTo>
                  <a:pt x="6084" y="828"/>
                </a:lnTo>
                <a:lnTo>
                  <a:pt x="6148" y="883"/>
                </a:lnTo>
                <a:lnTo>
                  <a:pt x="6213" y="939"/>
                </a:lnTo>
                <a:lnTo>
                  <a:pt x="6276" y="996"/>
                </a:lnTo>
                <a:lnTo>
                  <a:pt x="6337" y="1054"/>
                </a:lnTo>
                <a:lnTo>
                  <a:pt x="6398" y="1114"/>
                </a:lnTo>
                <a:lnTo>
                  <a:pt x="6457" y="1176"/>
                </a:lnTo>
                <a:lnTo>
                  <a:pt x="6514" y="1238"/>
                </a:lnTo>
                <a:lnTo>
                  <a:pt x="6570" y="1302"/>
                </a:lnTo>
                <a:lnTo>
                  <a:pt x="6625" y="1367"/>
                </a:lnTo>
                <a:lnTo>
                  <a:pt x="6678" y="1433"/>
                </a:lnTo>
                <a:lnTo>
                  <a:pt x="6730" y="1501"/>
                </a:lnTo>
                <a:lnTo>
                  <a:pt x="6780" y="1569"/>
                </a:lnTo>
                <a:lnTo>
                  <a:pt x="6828" y="1639"/>
                </a:lnTo>
                <a:lnTo>
                  <a:pt x="6875" y="1711"/>
                </a:lnTo>
                <a:lnTo>
                  <a:pt x="6921" y="1781"/>
                </a:lnTo>
                <a:lnTo>
                  <a:pt x="6965" y="1855"/>
                </a:lnTo>
                <a:lnTo>
                  <a:pt x="7007" y="1929"/>
                </a:lnTo>
                <a:lnTo>
                  <a:pt x="7046" y="2004"/>
                </a:lnTo>
                <a:lnTo>
                  <a:pt x="7085" y="2079"/>
                </a:lnTo>
                <a:lnTo>
                  <a:pt x="7122" y="2156"/>
                </a:lnTo>
                <a:lnTo>
                  <a:pt x="7157" y="2234"/>
                </a:lnTo>
                <a:lnTo>
                  <a:pt x="7190" y="2313"/>
                </a:lnTo>
                <a:lnTo>
                  <a:pt x="7221" y="2391"/>
                </a:lnTo>
                <a:lnTo>
                  <a:pt x="7247" y="2459"/>
                </a:lnTo>
                <a:lnTo>
                  <a:pt x="7271" y="2528"/>
                </a:lnTo>
                <a:lnTo>
                  <a:pt x="7295" y="2597"/>
                </a:lnTo>
                <a:lnTo>
                  <a:pt x="7316" y="2666"/>
                </a:lnTo>
                <a:lnTo>
                  <a:pt x="7336" y="2737"/>
                </a:lnTo>
                <a:lnTo>
                  <a:pt x="7354" y="2806"/>
                </a:lnTo>
                <a:lnTo>
                  <a:pt x="7372" y="2877"/>
                </a:lnTo>
                <a:lnTo>
                  <a:pt x="7388" y="2949"/>
                </a:lnTo>
                <a:lnTo>
                  <a:pt x="7403" y="3020"/>
                </a:lnTo>
                <a:lnTo>
                  <a:pt x="7415" y="3092"/>
                </a:lnTo>
                <a:lnTo>
                  <a:pt x="7427" y="3164"/>
                </a:lnTo>
                <a:lnTo>
                  <a:pt x="7437" y="3236"/>
                </a:lnTo>
                <a:lnTo>
                  <a:pt x="7446" y="3308"/>
                </a:lnTo>
                <a:lnTo>
                  <a:pt x="7453" y="3380"/>
                </a:lnTo>
                <a:lnTo>
                  <a:pt x="7460" y="3453"/>
                </a:lnTo>
                <a:lnTo>
                  <a:pt x="7465" y="3525"/>
                </a:lnTo>
                <a:lnTo>
                  <a:pt x="7467" y="3576"/>
                </a:lnTo>
                <a:lnTo>
                  <a:pt x="7470" y="3625"/>
                </a:lnTo>
                <a:lnTo>
                  <a:pt x="7470" y="3676"/>
                </a:lnTo>
                <a:lnTo>
                  <a:pt x="7471" y="3726"/>
                </a:lnTo>
                <a:lnTo>
                  <a:pt x="7470" y="3826"/>
                </a:lnTo>
                <a:lnTo>
                  <a:pt x="7465" y="3926"/>
                </a:lnTo>
                <a:lnTo>
                  <a:pt x="7458" y="4026"/>
                </a:lnTo>
                <a:lnTo>
                  <a:pt x="7450" y="4125"/>
                </a:lnTo>
                <a:lnTo>
                  <a:pt x="7439" y="4225"/>
                </a:lnTo>
                <a:lnTo>
                  <a:pt x="7425" y="4325"/>
                </a:lnTo>
                <a:lnTo>
                  <a:pt x="7410" y="4423"/>
                </a:lnTo>
                <a:lnTo>
                  <a:pt x="7393" y="4523"/>
                </a:lnTo>
                <a:lnTo>
                  <a:pt x="7374" y="4622"/>
                </a:lnTo>
                <a:lnTo>
                  <a:pt x="7354" y="4720"/>
                </a:lnTo>
                <a:lnTo>
                  <a:pt x="7334" y="4818"/>
                </a:lnTo>
                <a:lnTo>
                  <a:pt x="7312" y="4916"/>
                </a:lnTo>
                <a:lnTo>
                  <a:pt x="7288" y="5013"/>
                </a:lnTo>
                <a:lnTo>
                  <a:pt x="7265" y="5111"/>
                </a:lnTo>
                <a:lnTo>
                  <a:pt x="7231" y="5241"/>
                </a:lnTo>
                <a:lnTo>
                  <a:pt x="7195" y="5370"/>
                </a:lnTo>
                <a:lnTo>
                  <a:pt x="7158" y="5499"/>
                </a:lnTo>
                <a:lnTo>
                  <a:pt x="7120" y="5628"/>
                </a:lnTo>
                <a:lnTo>
                  <a:pt x="7079" y="5756"/>
                </a:lnTo>
                <a:lnTo>
                  <a:pt x="7038" y="5884"/>
                </a:lnTo>
                <a:lnTo>
                  <a:pt x="6994" y="6010"/>
                </a:lnTo>
                <a:lnTo>
                  <a:pt x="6951" y="6138"/>
                </a:lnTo>
                <a:lnTo>
                  <a:pt x="6906" y="6265"/>
                </a:lnTo>
                <a:lnTo>
                  <a:pt x="6860" y="6390"/>
                </a:lnTo>
                <a:lnTo>
                  <a:pt x="6813" y="6517"/>
                </a:lnTo>
                <a:lnTo>
                  <a:pt x="6766" y="6642"/>
                </a:lnTo>
                <a:lnTo>
                  <a:pt x="6668" y="6893"/>
                </a:lnTo>
                <a:lnTo>
                  <a:pt x="6569" y="7142"/>
                </a:lnTo>
                <a:lnTo>
                  <a:pt x="6468" y="7391"/>
                </a:lnTo>
                <a:lnTo>
                  <a:pt x="6366" y="7640"/>
                </a:lnTo>
                <a:lnTo>
                  <a:pt x="6265" y="7889"/>
                </a:lnTo>
                <a:lnTo>
                  <a:pt x="6164" y="8138"/>
                </a:lnTo>
                <a:lnTo>
                  <a:pt x="6065" y="8388"/>
                </a:lnTo>
                <a:lnTo>
                  <a:pt x="5968" y="8639"/>
                </a:lnTo>
                <a:lnTo>
                  <a:pt x="5920" y="8764"/>
                </a:lnTo>
                <a:lnTo>
                  <a:pt x="5873" y="8889"/>
                </a:lnTo>
                <a:lnTo>
                  <a:pt x="5827" y="9016"/>
                </a:lnTo>
                <a:lnTo>
                  <a:pt x="5782" y="9142"/>
                </a:lnTo>
                <a:lnTo>
                  <a:pt x="5740" y="9265"/>
                </a:lnTo>
                <a:lnTo>
                  <a:pt x="5701" y="9389"/>
                </a:lnTo>
                <a:lnTo>
                  <a:pt x="5664" y="9515"/>
                </a:lnTo>
                <a:lnTo>
                  <a:pt x="5628" y="9640"/>
                </a:lnTo>
                <a:lnTo>
                  <a:pt x="5595" y="9765"/>
                </a:lnTo>
                <a:lnTo>
                  <a:pt x="5562" y="9892"/>
                </a:lnTo>
                <a:lnTo>
                  <a:pt x="5533" y="10018"/>
                </a:lnTo>
                <a:lnTo>
                  <a:pt x="5503" y="10145"/>
                </a:lnTo>
                <a:lnTo>
                  <a:pt x="5474" y="10272"/>
                </a:lnTo>
                <a:lnTo>
                  <a:pt x="5447" y="10399"/>
                </a:lnTo>
                <a:lnTo>
                  <a:pt x="5395" y="10655"/>
                </a:lnTo>
                <a:lnTo>
                  <a:pt x="5292" y="11165"/>
                </a:lnTo>
                <a:lnTo>
                  <a:pt x="3733" y="11165"/>
                </a:lnTo>
                <a:lnTo>
                  <a:pt x="2954" y="11165"/>
                </a:lnTo>
                <a:lnTo>
                  <a:pt x="2176" y="11164"/>
                </a:lnTo>
                <a:lnTo>
                  <a:pt x="2134" y="10947"/>
                </a:lnTo>
                <a:lnTo>
                  <a:pt x="2095" y="10729"/>
                </a:lnTo>
                <a:lnTo>
                  <a:pt x="2057" y="10511"/>
                </a:lnTo>
                <a:lnTo>
                  <a:pt x="2017" y="10294"/>
                </a:lnTo>
                <a:lnTo>
                  <a:pt x="1976" y="10077"/>
                </a:lnTo>
                <a:lnTo>
                  <a:pt x="1955" y="9968"/>
                </a:lnTo>
                <a:lnTo>
                  <a:pt x="1932" y="9860"/>
                </a:lnTo>
                <a:lnTo>
                  <a:pt x="1908" y="9752"/>
                </a:lnTo>
                <a:lnTo>
                  <a:pt x="1883" y="9644"/>
                </a:lnTo>
                <a:lnTo>
                  <a:pt x="1857" y="9537"/>
                </a:lnTo>
                <a:lnTo>
                  <a:pt x="1830" y="9430"/>
                </a:lnTo>
                <a:lnTo>
                  <a:pt x="1811" y="9364"/>
                </a:lnTo>
                <a:lnTo>
                  <a:pt x="1793" y="9300"/>
                </a:lnTo>
                <a:lnTo>
                  <a:pt x="1773" y="9234"/>
                </a:lnTo>
                <a:lnTo>
                  <a:pt x="1753" y="9170"/>
                </a:lnTo>
                <a:lnTo>
                  <a:pt x="1731" y="9106"/>
                </a:lnTo>
                <a:lnTo>
                  <a:pt x="1708" y="9042"/>
                </a:lnTo>
                <a:lnTo>
                  <a:pt x="1662" y="8915"/>
                </a:lnTo>
                <a:lnTo>
                  <a:pt x="1614" y="8789"/>
                </a:lnTo>
                <a:lnTo>
                  <a:pt x="1564" y="8662"/>
                </a:lnTo>
                <a:lnTo>
                  <a:pt x="1463" y="8411"/>
                </a:lnTo>
                <a:lnTo>
                  <a:pt x="1382" y="8213"/>
                </a:lnTo>
                <a:lnTo>
                  <a:pt x="1300" y="8016"/>
                </a:lnTo>
                <a:lnTo>
                  <a:pt x="1134" y="7621"/>
                </a:lnTo>
                <a:lnTo>
                  <a:pt x="968" y="7226"/>
                </a:lnTo>
                <a:lnTo>
                  <a:pt x="886" y="7029"/>
                </a:lnTo>
                <a:lnTo>
                  <a:pt x="805" y="6831"/>
                </a:lnTo>
                <a:lnTo>
                  <a:pt x="726" y="6632"/>
                </a:lnTo>
                <a:lnTo>
                  <a:pt x="649" y="6434"/>
                </a:lnTo>
                <a:lnTo>
                  <a:pt x="573" y="6233"/>
                </a:lnTo>
                <a:lnTo>
                  <a:pt x="500" y="6031"/>
                </a:lnTo>
                <a:lnTo>
                  <a:pt x="464" y="5931"/>
                </a:lnTo>
                <a:lnTo>
                  <a:pt x="429" y="5830"/>
                </a:lnTo>
                <a:lnTo>
                  <a:pt x="396" y="5729"/>
                </a:lnTo>
                <a:lnTo>
                  <a:pt x="362" y="5627"/>
                </a:lnTo>
                <a:lnTo>
                  <a:pt x="330" y="5525"/>
                </a:lnTo>
                <a:lnTo>
                  <a:pt x="299" y="5422"/>
                </a:lnTo>
                <a:lnTo>
                  <a:pt x="269" y="5320"/>
                </a:lnTo>
                <a:lnTo>
                  <a:pt x="239" y="5217"/>
                </a:lnTo>
                <a:lnTo>
                  <a:pt x="196" y="5049"/>
                </a:lnTo>
                <a:lnTo>
                  <a:pt x="175" y="4964"/>
                </a:lnTo>
                <a:lnTo>
                  <a:pt x="154" y="4880"/>
                </a:lnTo>
                <a:lnTo>
                  <a:pt x="134" y="4796"/>
                </a:lnTo>
                <a:lnTo>
                  <a:pt x="115" y="4710"/>
                </a:lnTo>
                <a:lnTo>
                  <a:pt x="98" y="4626"/>
                </a:lnTo>
                <a:lnTo>
                  <a:pt x="82" y="4540"/>
                </a:lnTo>
                <a:lnTo>
                  <a:pt x="67" y="4454"/>
                </a:lnTo>
                <a:lnTo>
                  <a:pt x="52" y="4369"/>
                </a:lnTo>
                <a:lnTo>
                  <a:pt x="39" y="4283"/>
                </a:lnTo>
                <a:lnTo>
                  <a:pt x="28" y="4196"/>
                </a:lnTo>
                <a:lnTo>
                  <a:pt x="20" y="4111"/>
                </a:lnTo>
                <a:lnTo>
                  <a:pt x="12" y="4024"/>
                </a:lnTo>
                <a:lnTo>
                  <a:pt x="6" y="3937"/>
                </a:lnTo>
                <a:lnTo>
                  <a:pt x="1" y="3850"/>
                </a:lnTo>
                <a:lnTo>
                  <a:pt x="0" y="3763"/>
                </a:lnTo>
                <a:lnTo>
                  <a:pt x="0" y="3675"/>
                </a:lnTo>
                <a:lnTo>
                  <a:pt x="2" y="3588"/>
                </a:lnTo>
                <a:lnTo>
                  <a:pt x="6" y="3501"/>
                </a:lnTo>
                <a:lnTo>
                  <a:pt x="12" y="3413"/>
                </a:lnTo>
                <a:lnTo>
                  <a:pt x="21" y="3326"/>
                </a:lnTo>
                <a:lnTo>
                  <a:pt x="32" y="3239"/>
                </a:lnTo>
                <a:lnTo>
                  <a:pt x="44" y="3154"/>
                </a:lnTo>
                <a:lnTo>
                  <a:pt x="58" y="3067"/>
                </a:lnTo>
                <a:lnTo>
                  <a:pt x="75" y="2981"/>
                </a:lnTo>
                <a:lnTo>
                  <a:pt x="94" y="2896"/>
                </a:lnTo>
                <a:lnTo>
                  <a:pt x="115" y="2811"/>
                </a:lnTo>
                <a:lnTo>
                  <a:pt x="137" y="2727"/>
                </a:lnTo>
                <a:lnTo>
                  <a:pt x="162" y="2643"/>
                </a:lnTo>
                <a:lnTo>
                  <a:pt x="188" y="2559"/>
                </a:lnTo>
                <a:lnTo>
                  <a:pt x="217" y="2478"/>
                </a:lnTo>
                <a:lnTo>
                  <a:pt x="247" y="2396"/>
                </a:lnTo>
                <a:lnTo>
                  <a:pt x="279" y="2314"/>
                </a:lnTo>
                <a:lnTo>
                  <a:pt x="314" y="2233"/>
                </a:lnTo>
                <a:lnTo>
                  <a:pt x="350" y="2154"/>
                </a:lnTo>
                <a:lnTo>
                  <a:pt x="387" y="2076"/>
                </a:lnTo>
                <a:lnTo>
                  <a:pt x="427" y="1997"/>
                </a:lnTo>
                <a:lnTo>
                  <a:pt x="468" y="1920"/>
                </a:lnTo>
                <a:lnTo>
                  <a:pt x="511" y="1845"/>
                </a:lnTo>
                <a:lnTo>
                  <a:pt x="556" y="1769"/>
                </a:lnTo>
                <a:lnTo>
                  <a:pt x="603" y="1696"/>
                </a:lnTo>
                <a:lnTo>
                  <a:pt x="651" y="1623"/>
                </a:lnTo>
                <a:lnTo>
                  <a:pt x="702" y="1552"/>
                </a:lnTo>
                <a:lnTo>
                  <a:pt x="754" y="1481"/>
                </a:lnTo>
                <a:lnTo>
                  <a:pt x="808" y="1412"/>
                </a:lnTo>
                <a:lnTo>
                  <a:pt x="862" y="1345"/>
                </a:lnTo>
                <a:lnTo>
                  <a:pt x="919" y="1278"/>
                </a:lnTo>
                <a:lnTo>
                  <a:pt x="975" y="1216"/>
                </a:lnTo>
                <a:lnTo>
                  <a:pt x="1033" y="1154"/>
                </a:lnTo>
                <a:lnTo>
                  <a:pt x="1092" y="1094"/>
                </a:lnTo>
                <a:lnTo>
                  <a:pt x="1151" y="1034"/>
                </a:lnTo>
                <a:lnTo>
                  <a:pt x="1213" y="977"/>
                </a:lnTo>
                <a:lnTo>
                  <a:pt x="1275" y="922"/>
                </a:lnTo>
                <a:lnTo>
                  <a:pt x="1340" y="867"/>
                </a:lnTo>
                <a:lnTo>
                  <a:pt x="1404" y="814"/>
                </a:lnTo>
                <a:lnTo>
                  <a:pt x="1471" y="763"/>
                </a:lnTo>
                <a:lnTo>
                  <a:pt x="1538" y="712"/>
                </a:lnTo>
                <a:lnTo>
                  <a:pt x="1607" y="663"/>
                </a:lnTo>
                <a:lnTo>
                  <a:pt x="1676" y="616"/>
                </a:lnTo>
                <a:lnTo>
                  <a:pt x="1747" y="570"/>
                </a:lnTo>
                <a:lnTo>
                  <a:pt x="1819" y="527"/>
                </a:lnTo>
                <a:lnTo>
                  <a:pt x="1892" y="485"/>
                </a:lnTo>
                <a:lnTo>
                  <a:pt x="1965" y="444"/>
                </a:lnTo>
                <a:lnTo>
                  <a:pt x="2040" y="405"/>
                </a:lnTo>
                <a:lnTo>
                  <a:pt x="2115" y="368"/>
                </a:lnTo>
                <a:lnTo>
                  <a:pt x="2191" y="332"/>
                </a:lnTo>
                <a:lnTo>
                  <a:pt x="2268" y="297"/>
                </a:lnTo>
                <a:lnTo>
                  <a:pt x="2346" y="265"/>
                </a:lnTo>
                <a:lnTo>
                  <a:pt x="2424" y="235"/>
                </a:lnTo>
                <a:lnTo>
                  <a:pt x="2502" y="207"/>
                </a:lnTo>
                <a:lnTo>
                  <a:pt x="2583" y="179"/>
                </a:lnTo>
                <a:lnTo>
                  <a:pt x="2663" y="155"/>
                </a:lnTo>
                <a:lnTo>
                  <a:pt x="2743" y="131"/>
                </a:lnTo>
                <a:lnTo>
                  <a:pt x="2825" y="110"/>
                </a:lnTo>
                <a:lnTo>
                  <a:pt x="2907" y="91"/>
                </a:lnTo>
                <a:lnTo>
                  <a:pt x="2989" y="74"/>
                </a:lnTo>
                <a:lnTo>
                  <a:pt x="3072" y="58"/>
                </a:lnTo>
                <a:lnTo>
                  <a:pt x="3155" y="44"/>
                </a:lnTo>
                <a:lnTo>
                  <a:pt x="3238" y="33"/>
                </a:lnTo>
                <a:close/>
                <a:moveTo>
                  <a:pt x="4698" y="7347"/>
                </a:moveTo>
                <a:lnTo>
                  <a:pt x="4698" y="7347"/>
                </a:lnTo>
                <a:lnTo>
                  <a:pt x="4575" y="8137"/>
                </a:lnTo>
                <a:lnTo>
                  <a:pt x="4451" y="8928"/>
                </a:lnTo>
                <a:lnTo>
                  <a:pt x="5060" y="8926"/>
                </a:lnTo>
                <a:lnTo>
                  <a:pt x="5365" y="8928"/>
                </a:lnTo>
                <a:lnTo>
                  <a:pt x="5669" y="8928"/>
                </a:lnTo>
                <a:lnTo>
                  <a:pt x="5704" y="8830"/>
                </a:lnTo>
                <a:lnTo>
                  <a:pt x="5740" y="8732"/>
                </a:lnTo>
                <a:lnTo>
                  <a:pt x="5813" y="8537"/>
                </a:lnTo>
                <a:lnTo>
                  <a:pt x="5889" y="8343"/>
                </a:lnTo>
                <a:lnTo>
                  <a:pt x="5966" y="8150"/>
                </a:lnTo>
                <a:lnTo>
                  <a:pt x="6044" y="7956"/>
                </a:lnTo>
                <a:lnTo>
                  <a:pt x="6123" y="7764"/>
                </a:lnTo>
                <a:lnTo>
                  <a:pt x="6281" y="7378"/>
                </a:lnTo>
                <a:lnTo>
                  <a:pt x="6359" y="7185"/>
                </a:lnTo>
                <a:lnTo>
                  <a:pt x="6436" y="6992"/>
                </a:lnTo>
                <a:lnTo>
                  <a:pt x="6510" y="6797"/>
                </a:lnTo>
                <a:lnTo>
                  <a:pt x="6584" y="6602"/>
                </a:lnTo>
                <a:lnTo>
                  <a:pt x="6618" y="6504"/>
                </a:lnTo>
                <a:lnTo>
                  <a:pt x="6653" y="6406"/>
                </a:lnTo>
                <a:lnTo>
                  <a:pt x="6687" y="6308"/>
                </a:lnTo>
                <a:lnTo>
                  <a:pt x="6720" y="6209"/>
                </a:lnTo>
                <a:lnTo>
                  <a:pt x="6751" y="6110"/>
                </a:lnTo>
                <a:lnTo>
                  <a:pt x="6782" y="6010"/>
                </a:lnTo>
                <a:lnTo>
                  <a:pt x="6812" y="5911"/>
                </a:lnTo>
                <a:lnTo>
                  <a:pt x="6840" y="5811"/>
                </a:lnTo>
                <a:lnTo>
                  <a:pt x="6793" y="5880"/>
                </a:lnTo>
                <a:lnTo>
                  <a:pt x="6745" y="5948"/>
                </a:lnTo>
                <a:lnTo>
                  <a:pt x="6694" y="6017"/>
                </a:lnTo>
                <a:lnTo>
                  <a:pt x="6642" y="6082"/>
                </a:lnTo>
                <a:lnTo>
                  <a:pt x="6589" y="6147"/>
                </a:lnTo>
                <a:lnTo>
                  <a:pt x="6533" y="6210"/>
                </a:lnTo>
                <a:lnTo>
                  <a:pt x="6477" y="6273"/>
                </a:lnTo>
                <a:lnTo>
                  <a:pt x="6419" y="6334"/>
                </a:lnTo>
                <a:lnTo>
                  <a:pt x="6359" y="6394"/>
                </a:lnTo>
                <a:lnTo>
                  <a:pt x="6298" y="6452"/>
                </a:lnTo>
                <a:lnTo>
                  <a:pt x="6236" y="6509"/>
                </a:lnTo>
                <a:lnTo>
                  <a:pt x="6173" y="6565"/>
                </a:lnTo>
                <a:lnTo>
                  <a:pt x="6110" y="6618"/>
                </a:lnTo>
                <a:lnTo>
                  <a:pt x="6044" y="6672"/>
                </a:lnTo>
                <a:lnTo>
                  <a:pt x="5977" y="6723"/>
                </a:lnTo>
                <a:lnTo>
                  <a:pt x="5909" y="6772"/>
                </a:lnTo>
                <a:lnTo>
                  <a:pt x="5839" y="6821"/>
                </a:lnTo>
                <a:lnTo>
                  <a:pt x="5770" y="6868"/>
                </a:lnTo>
                <a:lnTo>
                  <a:pt x="5699" y="6913"/>
                </a:lnTo>
                <a:lnTo>
                  <a:pt x="5627" y="6956"/>
                </a:lnTo>
                <a:lnTo>
                  <a:pt x="5554" y="6998"/>
                </a:lnTo>
                <a:lnTo>
                  <a:pt x="5479" y="7039"/>
                </a:lnTo>
                <a:lnTo>
                  <a:pt x="5405" y="7078"/>
                </a:lnTo>
                <a:lnTo>
                  <a:pt x="5329" y="7115"/>
                </a:lnTo>
                <a:lnTo>
                  <a:pt x="5252" y="7150"/>
                </a:lnTo>
                <a:lnTo>
                  <a:pt x="5175" y="7183"/>
                </a:lnTo>
                <a:lnTo>
                  <a:pt x="5097" y="7215"/>
                </a:lnTo>
                <a:lnTo>
                  <a:pt x="5019" y="7245"/>
                </a:lnTo>
                <a:lnTo>
                  <a:pt x="4940" y="7274"/>
                </a:lnTo>
                <a:lnTo>
                  <a:pt x="4859" y="7300"/>
                </a:lnTo>
                <a:lnTo>
                  <a:pt x="4778" y="7324"/>
                </a:lnTo>
                <a:lnTo>
                  <a:pt x="4698" y="7347"/>
                </a:lnTo>
                <a:close/>
                <a:moveTo>
                  <a:pt x="678" y="5886"/>
                </a:moveTo>
                <a:lnTo>
                  <a:pt x="678" y="5886"/>
                </a:lnTo>
                <a:lnTo>
                  <a:pt x="740" y="6080"/>
                </a:lnTo>
                <a:lnTo>
                  <a:pt x="806" y="6273"/>
                </a:lnTo>
                <a:lnTo>
                  <a:pt x="873" y="6466"/>
                </a:lnTo>
                <a:lnTo>
                  <a:pt x="943" y="6657"/>
                </a:lnTo>
                <a:lnTo>
                  <a:pt x="1015" y="6848"/>
                </a:lnTo>
                <a:lnTo>
                  <a:pt x="1087" y="7039"/>
                </a:lnTo>
                <a:lnTo>
                  <a:pt x="1161" y="7229"/>
                </a:lnTo>
                <a:lnTo>
                  <a:pt x="1237" y="7418"/>
                </a:lnTo>
                <a:lnTo>
                  <a:pt x="1313" y="7607"/>
                </a:lnTo>
                <a:lnTo>
                  <a:pt x="1389" y="7796"/>
                </a:lnTo>
                <a:lnTo>
                  <a:pt x="1545" y="8173"/>
                </a:lnTo>
                <a:lnTo>
                  <a:pt x="1701" y="8549"/>
                </a:lnTo>
                <a:lnTo>
                  <a:pt x="1855" y="8926"/>
                </a:lnTo>
                <a:lnTo>
                  <a:pt x="2404" y="8926"/>
                </a:lnTo>
                <a:lnTo>
                  <a:pt x="2954" y="8928"/>
                </a:lnTo>
                <a:lnTo>
                  <a:pt x="2828" y="8127"/>
                </a:lnTo>
                <a:lnTo>
                  <a:pt x="2700" y="7327"/>
                </a:lnTo>
                <a:lnTo>
                  <a:pt x="2624" y="7303"/>
                </a:lnTo>
                <a:lnTo>
                  <a:pt x="2548" y="7280"/>
                </a:lnTo>
                <a:lnTo>
                  <a:pt x="2474" y="7254"/>
                </a:lnTo>
                <a:lnTo>
                  <a:pt x="2401" y="7226"/>
                </a:lnTo>
                <a:lnTo>
                  <a:pt x="2326" y="7197"/>
                </a:lnTo>
                <a:lnTo>
                  <a:pt x="2254" y="7167"/>
                </a:lnTo>
                <a:lnTo>
                  <a:pt x="2181" y="7135"/>
                </a:lnTo>
                <a:lnTo>
                  <a:pt x="2110" y="7100"/>
                </a:lnTo>
                <a:lnTo>
                  <a:pt x="2040" y="7065"/>
                </a:lnTo>
                <a:lnTo>
                  <a:pt x="1970" y="7028"/>
                </a:lnTo>
                <a:lnTo>
                  <a:pt x="1901" y="6989"/>
                </a:lnTo>
                <a:lnTo>
                  <a:pt x="1832" y="6950"/>
                </a:lnTo>
                <a:lnTo>
                  <a:pt x="1764" y="6909"/>
                </a:lnTo>
                <a:lnTo>
                  <a:pt x="1698" y="6867"/>
                </a:lnTo>
                <a:lnTo>
                  <a:pt x="1633" y="6823"/>
                </a:lnTo>
                <a:lnTo>
                  <a:pt x="1567" y="6777"/>
                </a:lnTo>
                <a:lnTo>
                  <a:pt x="1504" y="6731"/>
                </a:lnTo>
                <a:lnTo>
                  <a:pt x="1440" y="6683"/>
                </a:lnTo>
                <a:lnTo>
                  <a:pt x="1378" y="6633"/>
                </a:lnTo>
                <a:lnTo>
                  <a:pt x="1317" y="6584"/>
                </a:lnTo>
                <a:lnTo>
                  <a:pt x="1258" y="6532"/>
                </a:lnTo>
                <a:lnTo>
                  <a:pt x="1200" y="6478"/>
                </a:lnTo>
                <a:lnTo>
                  <a:pt x="1141" y="6425"/>
                </a:lnTo>
                <a:lnTo>
                  <a:pt x="1085" y="6369"/>
                </a:lnTo>
                <a:lnTo>
                  <a:pt x="1030" y="6313"/>
                </a:lnTo>
                <a:lnTo>
                  <a:pt x="976" y="6255"/>
                </a:lnTo>
                <a:lnTo>
                  <a:pt x="923" y="6197"/>
                </a:lnTo>
                <a:lnTo>
                  <a:pt x="872" y="6137"/>
                </a:lnTo>
                <a:lnTo>
                  <a:pt x="821" y="6075"/>
                </a:lnTo>
                <a:lnTo>
                  <a:pt x="773" y="6013"/>
                </a:lnTo>
                <a:lnTo>
                  <a:pt x="724" y="5951"/>
                </a:lnTo>
                <a:lnTo>
                  <a:pt x="678" y="5886"/>
                </a:lnTo>
                <a:close/>
                <a:moveTo>
                  <a:pt x="2883" y="7373"/>
                </a:moveTo>
                <a:lnTo>
                  <a:pt x="2883" y="7373"/>
                </a:lnTo>
                <a:lnTo>
                  <a:pt x="2945" y="7761"/>
                </a:lnTo>
                <a:lnTo>
                  <a:pt x="3008" y="8151"/>
                </a:lnTo>
                <a:lnTo>
                  <a:pt x="3070" y="8539"/>
                </a:lnTo>
                <a:lnTo>
                  <a:pt x="3133" y="8928"/>
                </a:lnTo>
                <a:lnTo>
                  <a:pt x="3418" y="8926"/>
                </a:lnTo>
                <a:lnTo>
                  <a:pt x="3704" y="8926"/>
                </a:lnTo>
                <a:lnTo>
                  <a:pt x="4274" y="8928"/>
                </a:lnTo>
                <a:lnTo>
                  <a:pt x="4335" y="8543"/>
                </a:lnTo>
                <a:lnTo>
                  <a:pt x="4395" y="8158"/>
                </a:lnTo>
                <a:lnTo>
                  <a:pt x="4454" y="7774"/>
                </a:lnTo>
                <a:lnTo>
                  <a:pt x="4515" y="7389"/>
                </a:lnTo>
                <a:lnTo>
                  <a:pt x="4415" y="7409"/>
                </a:lnTo>
                <a:lnTo>
                  <a:pt x="4313" y="7426"/>
                </a:lnTo>
                <a:lnTo>
                  <a:pt x="4211" y="7440"/>
                </a:lnTo>
                <a:lnTo>
                  <a:pt x="4109" y="7451"/>
                </a:lnTo>
                <a:lnTo>
                  <a:pt x="4006" y="7461"/>
                </a:lnTo>
                <a:lnTo>
                  <a:pt x="3905" y="7466"/>
                </a:lnTo>
                <a:lnTo>
                  <a:pt x="3802" y="7470"/>
                </a:lnTo>
                <a:lnTo>
                  <a:pt x="3699" y="7470"/>
                </a:lnTo>
                <a:lnTo>
                  <a:pt x="3596" y="7468"/>
                </a:lnTo>
                <a:lnTo>
                  <a:pt x="3493" y="7462"/>
                </a:lnTo>
                <a:lnTo>
                  <a:pt x="3391" y="7455"/>
                </a:lnTo>
                <a:lnTo>
                  <a:pt x="3289" y="7444"/>
                </a:lnTo>
                <a:lnTo>
                  <a:pt x="3186" y="7430"/>
                </a:lnTo>
                <a:lnTo>
                  <a:pt x="3086" y="7414"/>
                </a:lnTo>
                <a:lnTo>
                  <a:pt x="2984" y="7395"/>
                </a:lnTo>
                <a:lnTo>
                  <a:pt x="2883" y="7373"/>
                </a:lnTo>
                <a:close/>
              </a:path>
            </a:pathLst>
          </a:custGeom>
          <a:solidFill>
            <a:srgbClr val="2C4344"/>
          </a:solidFill>
          <a:ln>
            <a:noFill/>
          </a:ln>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Tree>
    <p:extLst>
      <p:ext uri="{BB962C8B-B14F-4D97-AF65-F5344CB8AC3E}">
        <p14:creationId xmlns:p14="http://schemas.microsoft.com/office/powerpoint/2010/main" xmlns="" val="1131591385"/>
      </p:ext>
    </p:extLst>
  </p:cSld>
  <p:clrMapOvr>
    <a:masterClrMapping/>
  </p:clrMapOvr>
  <p:transition spd="slow" advClick="0" advTm="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1000" fill="hold"/>
                                        <p:tgtEl>
                                          <p:spTgt spid="51"/>
                                        </p:tgtEl>
                                        <p:attrNameLst>
                                          <p:attrName>ppt_w</p:attrName>
                                        </p:attrNameLst>
                                      </p:cBhvr>
                                      <p:tavLst>
                                        <p:tav tm="0">
                                          <p:val>
                                            <p:fltVal val="0"/>
                                          </p:val>
                                        </p:tav>
                                        <p:tav tm="100000">
                                          <p:val>
                                            <p:strVal val="#ppt_w"/>
                                          </p:val>
                                        </p:tav>
                                      </p:tavLst>
                                    </p:anim>
                                    <p:anim calcmode="lin" valueType="num">
                                      <p:cBhvr>
                                        <p:cTn id="14" dur="1000" fill="hold"/>
                                        <p:tgtEl>
                                          <p:spTgt spid="51"/>
                                        </p:tgtEl>
                                        <p:attrNameLst>
                                          <p:attrName>ppt_h</p:attrName>
                                        </p:attrNameLst>
                                      </p:cBhvr>
                                      <p:tavLst>
                                        <p:tav tm="0">
                                          <p:val>
                                            <p:fltVal val="0"/>
                                          </p:val>
                                        </p:tav>
                                        <p:tav tm="100000">
                                          <p:val>
                                            <p:strVal val="#ppt_h"/>
                                          </p:val>
                                        </p:tav>
                                      </p:tavLst>
                                    </p:anim>
                                    <p:anim calcmode="lin" valueType="num">
                                      <p:cBhvr>
                                        <p:cTn id="15" dur="1000" fill="hold"/>
                                        <p:tgtEl>
                                          <p:spTgt spid="51"/>
                                        </p:tgtEl>
                                        <p:attrNameLst>
                                          <p:attrName>style.rotation</p:attrName>
                                        </p:attrNameLst>
                                      </p:cBhvr>
                                      <p:tavLst>
                                        <p:tav tm="0">
                                          <p:val>
                                            <p:fltVal val="90"/>
                                          </p:val>
                                        </p:tav>
                                        <p:tav tm="100000">
                                          <p:val>
                                            <p:fltVal val="0"/>
                                          </p:val>
                                        </p:tav>
                                      </p:tavLst>
                                    </p:anim>
                                    <p:animEffect transition="in" filter="fade">
                                      <p:cBhvr>
                                        <p:cTn id="16" dur="1000"/>
                                        <p:tgtEl>
                                          <p:spTgt spid="5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p:cTn id="19" dur="1000" fill="hold"/>
                                        <p:tgtEl>
                                          <p:spTgt spid="67"/>
                                        </p:tgtEl>
                                        <p:attrNameLst>
                                          <p:attrName>ppt_w</p:attrName>
                                        </p:attrNameLst>
                                      </p:cBhvr>
                                      <p:tavLst>
                                        <p:tav tm="0">
                                          <p:val>
                                            <p:fltVal val="0"/>
                                          </p:val>
                                        </p:tav>
                                        <p:tav tm="100000">
                                          <p:val>
                                            <p:strVal val="#ppt_w"/>
                                          </p:val>
                                        </p:tav>
                                      </p:tavLst>
                                    </p:anim>
                                    <p:anim calcmode="lin" valueType="num">
                                      <p:cBhvr>
                                        <p:cTn id="20" dur="1000" fill="hold"/>
                                        <p:tgtEl>
                                          <p:spTgt spid="67"/>
                                        </p:tgtEl>
                                        <p:attrNameLst>
                                          <p:attrName>ppt_h</p:attrName>
                                        </p:attrNameLst>
                                      </p:cBhvr>
                                      <p:tavLst>
                                        <p:tav tm="0">
                                          <p:val>
                                            <p:fltVal val="0"/>
                                          </p:val>
                                        </p:tav>
                                        <p:tav tm="100000">
                                          <p:val>
                                            <p:strVal val="#ppt_h"/>
                                          </p:val>
                                        </p:tav>
                                      </p:tavLst>
                                    </p:anim>
                                    <p:anim calcmode="lin" valueType="num">
                                      <p:cBhvr>
                                        <p:cTn id="21" dur="1000" fill="hold"/>
                                        <p:tgtEl>
                                          <p:spTgt spid="67"/>
                                        </p:tgtEl>
                                        <p:attrNameLst>
                                          <p:attrName>style.rotation</p:attrName>
                                        </p:attrNameLst>
                                      </p:cBhvr>
                                      <p:tavLst>
                                        <p:tav tm="0">
                                          <p:val>
                                            <p:fltVal val="90"/>
                                          </p:val>
                                        </p:tav>
                                        <p:tav tm="100000">
                                          <p:val>
                                            <p:fltVal val="0"/>
                                          </p:val>
                                        </p:tav>
                                      </p:tavLst>
                                    </p:anim>
                                    <p:animEffect transition="in" filter="fade">
                                      <p:cBhvr>
                                        <p:cTn id="22" dur="1000"/>
                                        <p:tgtEl>
                                          <p:spTgt spid="6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68"/>
                                        </p:tgtEl>
                                        <p:attrNameLst>
                                          <p:attrName>style.visibility</p:attrName>
                                        </p:attrNameLst>
                                      </p:cBhvr>
                                      <p:to>
                                        <p:strVal val="visible"/>
                                      </p:to>
                                    </p:set>
                                    <p:anim calcmode="lin" valueType="num">
                                      <p:cBhvr>
                                        <p:cTn id="25" dur="1000" fill="hold"/>
                                        <p:tgtEl>
                                          <p:spTgt spid="68"/>
                                        </p:tgtEl>
                                        <p:attrNameLst>
                                          <p:attrName>ppt_w</p:attrName>
                                        </p:attrNameLst>
                                      </p:cBhvr>
                                      <p:tavLst>
                                        <p:tav tm="0">
                                          <p:val>
                                            <p:fltVal val="0"/>
                                          </p:val>
                                        </p:tav>
                                        <p:tav tm="100000">
                                          <p:val>
                                            <p:strVal val="#ppt_w"/>
                                          </p:val>
                                        </p:tav>
                                      </p:tavLst>
                                    </p:anim>
                                    <p:anim calcmode="lin" valueType="num">
                                      <p:cBhvr>
                                        <p:cTn id="26" dur="1000" fill="hold"/>
                                        <p:tgtEl>
                                          <p:spTgt spid="68"/>
                                        </p:tgtEl>
                                        <p:attrNameLst>
                                          <p:attrName>ppt_h</p:attrName>
                                        </p:attrNameLst>
                                      </p:cBhvr>
                                      <p:tavLst>
                                        <p:tav tm="0">
                                          <p:val>
                                            <p:fltVal val="0"/>
                                          </p:val>
                                        </p:tav>
                                        <p:tav tm="100000">
                                          <p:val>
                                            <p:strVal val="#ppt_h"/>
                                          </p:val>
                                        </p:tav>
                                      </p:tavLst>
                                    </p:anim>
                                    <p:anim calcmode="lin" valueType="num">
                                      <p:cBhvr>
                                        <p:cTn id="27" dur="1000" fill="hold"/>
                                        <p:tgtEl>
                                          <p:spTgt spid="68"/>
                                        </p:tgtEl>
                                        <p:attrNameLst>
                                          <p:attrName>style.rotation</p:attrName>
                                        </p:attrNameLst>
                                      </p:cBhvr>
                                      <p:tavLst>
                                        <p:tav tm="0">
                                          <p:val>
                                            <p:fltVal val="90"/>
                                          </p:val>
                                        </p:tav>
                                        <p:tav tm="100000">
                                          <p:val>
                                            <p:fltVal val="0"/>
                                          </p:val>
                                        </p:tav>
                                      </p:tavLst>
                                    </p:anim>
                                    <p:animEffect transition="in" filter="fade">
                                      <p:cBhvr>
                                        <p:cTn id="28" dur="1000"/>
                                        <p:tgtEl>
                                          <p:spTgt spid="6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p:cTn id="31" dur="1000" fill="hold"/>
                                        <p:tgtEl>
                                          <p:spTgt spid="69"/>
                                        </p:tgtEl>
                                        <p:attrNameLst>
                                          <p:attrName>ppt_w</p:attrName>
                                        </p:attrNameLst>
                                      </p:cBhvr>
                                      <p:tavLst>
                                        <p:tav tm="0">
                                          <p:val>
                                            <p:fltVal val="0"/>
                                          </p:val>
                                        </p:tav>
                                        <p:tav tm="100000">
                                          <p:val>
                                            <p:strVal val="#ppt_w"/>
                                          </p:val>
                                        </p:tav>
                                      </p:tavLst>
                                    </p:anim>
                                    <p:anim calcmode="lin" valueType="num">
                                      <p:cBhvr>
                                        <p:cTn id="32" dur="1000" fill="hold"/>
                                        <p:tgtEl>
                                          <p:spTgt spid="69"/>
                                        </p:tgtEl>
                                        <p:attrNameLst>
                                          <p:attrName>ppt_h</p:attrName>
                                        </p:attrNameLst>
                                      </p:cBhvr>
                                      <p:tavLst>
                                        <p:tav tm="0">
                                          <p:val>
                                            <p:fltVal val="0"/>
                                          </p:val>
                                        </p:tav>
                                        <p:tav tm="100000">
                                          <p:val>
                                            <p:strVal val="#ppt_h"/>
                                          </p:val>
                                        </p:tav>
                                      </p:tavLst>
                                    </p:anim>
                                    <p:anim calcmode="lin" valueType="num">
                                      <p:cBhvr>
                                        <p:cTn id="33" dur="1000" fill="hold"/>
                                        <p:tgtEl>
                                          <p:spTgt spid="69"/>
                                        </p:tgtEl>
                                        <p:attrNameLst>
                                          <p:attrName>style.rotation</p:attrName>
                                        </p:attrNameLst>
                                      </p:cBhvr>
                                      <p:tavLst>
                                        <p:tav tm="0">
                                          <p:val>
                                            <p:fltVal val="90"/>
                                          </p:val>
                                        </p:tav>
                                        <p:tav tm="100000">
                                          <p:val>
                                            <p:fltVal val="0"/>
                                          </p:val>
                                        </p:tav>
                                      </p:tavLst>
                                    </p:anim>
                                    <p:animEffect transition="in" filter="fade">
                                      <p:cBhvr>
                                        <p:cTn id="34"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1" grpId="0"/>
      <p:bldP spid="67" grpId="0"/>
      <p:bldP spid="68" grpId="0"/>
      <p:bldP spid="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a:extLst>
              <a:ext uri="{FF2B5EF4-FFF2-40B4-BE49-F238E27FC236}">
                <a16:creationId xmlns:a16="http://schemas.microsoft.com/office/drawing/2014/main" xmlns="" id="{95046082-ABBA-4E1D-A54A-D77BD740E360}"/>
              </a:ext>
            </a:extLst>
          </p:cNvPr>
          <p:cNvSpPr txBox="1"/>
          <p:nvPr/>
        </p:nvSpPr>
        <p:spPr>
          <a:xfrm>
            <a:off x="752842" y="1077268"/>
            <a:ext cx="5983624" cy="677108"/>
          </a:xfrm>
          <a:prstGeom prst="rect">
            <a:avLst/>
          </a:prstGeom>
          <a:noFill/>
        </p:spPr>
        <p:txBody>
          <a:bodyPr wrap="squar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让学生进行空间思维</a:t>
            </a:r>
          </a:p>
        </p:txBody>
      </p:sp>
      <p:sp>
        <p:nvSpPr>
          <p:cNvPr id="28" name="矩形 27">
            <a:extLst>
              <a:ext uri="{FF2B5EF4-FFF2-40B4-BE49-F238E27FC236}">
                <a16:creationId xmlns:a16="http://schemas.microsoft.com/office/drawing/2014/main" xmlns="" id="{B9D4E97C-EF91-4F50-8CB6-054390AA152E}"/>
              </a:ext>
            </a:extLst>
          </p:cNvPr>
          <p:cNvSpPr/>
          <p:nvPr/>
        </p:nvSpPr>
        <p:spPr>
          <a:xfrm>
            <a:off x="6413106" y="2206481"/>
            <a:ext cx="4935761" cy="1674305"/>
          </a:xfrm>
          <a:prstGeom prst="rect">
            <a:avLst/>
          </a:prstGeom>
        </p:spPr>
        <p:txBody>
          <a:bodyPr wrap="square">
            <a:spAutoFit/>
          </a:bodyPr>
          <a:lstStyle/>
          <a:p>
            <a:pP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在教师向学生讲解平行四边形之前，教师要激发学生的兴趣思考日常接触到的有平行四边形平面的物体，这节课主要的就是发展学生的空间思维能力，图形思维能力，目的就是为了发展学生的数学抽象思维能力这是数学学习的基础和关键</a:t>
            </a:r>
          </a:p>
        </p:txBody>
      </p:sp>
      <p:sp>
        <p:nvSpPr>
          <p:cNvPr id="29" name="文本框 28">
            <a:extLst>
              <a:ext uri="{FF2B5EF4-FFF2-40B4-BE49-F238E27FC236}">
                <a16:creationId xmlns:a16="http://schemas.microsoft.com/office/drawing/2014/main" xmlns="" id="{F4AC254F-54EE-4620-8CB6-A9E6FE51D1FD}"/>
              </a:ext>
            </a:extLst>
          </p:cNvPr>
          <p:cNvSpPr txBox="1"/>
          <p:nvPr/>
        </p:nvSpPr>
        <p:spPr>
          <a:xfrm>
            <a:off x="6389656" y="1774894"/>
            <a:ext cx="3852337"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思考有平行四边形平面的物体</a:t>
            </a:r>
          </a:p>
        </p:txBody>
      </p:sp>
      <p:sp>
        <p:nvSpPr>
          <p:cNvPr id="16" name="PA-任意多边形 12_636601739409042223-278318">
            <a:extLst>
              <a:ext uri="{FF2B5EF4-FFF2-40B4-BE49-F238E27FC236}">
                <a16:creationId xmlns:a16="http://schemas.microsoft.com/office/drawing/2014/main" xmlns="" id="{E4EB6D6A-67E8-4BFF-92BD-ED26502B56C8}"/>
              </a:ext>
            </a:extLst>
          </p:cNvPr>
          <p:cNvSpPr>
            <a:spLocks noEditPoints="1"/>
          </p:cNvSpPr>
          <p:nvPr>
            <p:custDataLst>
              <p:tags r:id="rId1"/>
            </p:custDataLst>
          </p:nvPr>
        </p:nvSpPr>
        <p:spPr bwMode="auto">
          <a:xfrm>
            <a:off x="3880501" y="4628748"/>
            <a:ext cx="1365250" cy="1428750"/>
          </a:xfrm>
          <a:custGeom>
            <a:avLst/>
            <a:gdLst>
              <a:gd name="T0" fmla="*/ 245 w 258"/>
              <a:gd name="T1" fmla="*/ 0 h 270"/>
              <a:gd name="T2" fmla="*/ 140 w 258"/>
              <a:gd name="T3" fmla="*/ 105 h 270"/>
              <a:gd name="T4" fmla="*/ 245 w 258"/>
              <a:gd name="T5" fmla="*/ 211 h 270"/>
              <a:gd name="T6" fmla="*/ 245 w 258"/>
              <a:gd name="T7" fmla="*/ 0 h 270"/>
              <a:gd name="T8" fmla="*/ 47 w 258"/>
              <a:gd name="T9" fmla="*/ 43 h 270"/>
              <a:gd name="T10" fmla="*/ 31 w 258"/>
              <a:gd name="T11" fmla="*/ 59 h 270"/>
              <a:gd name="T12" fmla="*/ 109 w 258"/>
              <a:gd name="T13" fmla="*/ 137 h 270"/>
              <a:gd name="T14" fmla="*/ 0 w 258"/>
              <a:gd name="T15" fmla="*/ 245 h 270"/>
              <a:gd name="T16" fmla="*/ 218 w 258"/>
              <a:gd name="T17" fmla="*/ 245 h 270"/>
              <a:gd name="T18" fmla="*/ 242 w 258"/>
              <a:gd name="T19" fmla="*/ 270 h 270"/>
              <a:gd name="T20" fmla="*/ 258 w 258"/>
              <a:gd name="T21" fmla="*/ 254 h 270"/>
              <a:gd name="T22" fmla="*/ 47 w 258"/>
              <a:gd name="T23" fmla="*/ 43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8" h="270">
                <a:moveTo>
                  <a:pt x="245" y="0"/>
                </a:moveTo>
                <a:lnTo>
                  <a:pt x="140" y="105"/>
                </a:lnTo>
                <a:lnTo>
                  <a:pt x="245" y="211"/>
                </a:lnTo>
                <a:lnTo>
                  <a:pt x="245" y="0"/>
                </a:lnTo>
                <a:close/>
                <a:moveTo>
                  <a:pt x="47" y="43"/>
                </a:moveTo>
                <a:lnTo>
                  <a:pt x="31" y="59"/>
                </a:lnTo>
                <a:lnTo>
                  <a:pt x="109" y="137"/>
                </a:lnTo>
                <a:lnTo>
                  <a:pt x="0" y="245"/>
                </a:lnTo>
                <a:lnTo>
                  <a:pt x="218" y="245"/>
                </a:lnTo>
                <a:lnTo>
                  <a:pt x="242" y="270"/>
                </a:lnTo>
                <a:lnTo>
                  <a:pt x="258" y="254"/>
                </a:lnTo>
                <a:lnTo>
                  <a:pt x="47" y="43"/>
                </a:lnTo>
                <a:close/>
              </a:path>
            </a:pathLst>
          </a:custGeom>
          <a:solidFill>
            <a:srgbClr val="573B1C"/>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 name="平行四边形 1">
            <a:extLst>
              <a:ext uri="{FF2B5EF4-FFF2-40B4-BE49-F238E27FC236}">
                <a16:creationId xmlns:a16="http://schemas.microsoft.com/office/drawing/2014/main" xmlns="" id="{FC2393BD-3027-418C-94B8-24CC7894FC86}"/>
              </a:ext>
            </a:extLst>
          </p:cNvPr>
          <p:cNvSpPr/>
          <p:nvPr/>
        </p:nvSpPr>
        <p:spPr>
          <a:xfrm>
            <a:off x="1359244" y="2484049"/>
            <a:ext cx="2071869" cy="1069854"/>
          </a:xfrm>
          <a:prstGeom prst="parallelogram">
            <a:avLst/>
          </a:prstGeom>
          <a:noFill/>
          <a:ln w="38100">
            <a:solidFill>
              <a:srgbClr val="573B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a:extLst>
              <a:ext uri="{FF2B5EF4-FFF2-40B4-BE49-F238E27FC236}">
                <a16:creationId xmlns:a16="http://schemas.microsoft.com/office/drawing/2014/main" xmlns="" id="{9788ACB0-29CC-44AC-B387-4C9F7C24A36D}"/>
              </a:ext>
            </a:extLst>
          </p:cNvPr>
          <p:cNvSpPr/>
          <p:nvPr/>
        </p:nvSpPr>
        <p:spPr>
          <a:xfrm>
            <a:off x="3917668" y="2484049"/>
            <a:ext cx="1556426" cy="1069854"/>
          </a:xfrm>
          <a:prstGeom prst="trapezoid">
            <a:avLst/>
          </a:prstGeom>
          <a:noFill/>
          <a:ln w="38100">
            <a:solidFill>
              <a:srgbClr val="573B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A0D29B88-4B22-4182-BCD5-BB55F125C0B7}"/>
              </a:ext>
            </a:extLst>
          </p:cNvPr>
          <p:cNvSpPr/>
          <p:nvPr/>
        </p:nvSpPr>
        <p:spPr>
          <a:xfrm>
            <a:off x="1427129" y="2110185"/>
            <a:ext cx="336952"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A</a:t>
            </a:r>
          </a:p>
        </p:txBody>
      </p:sp>
      <p:sp>
        <p:nvSpPr>
          <p:cNvPr id="35" name="矩形 34">
            <a:extLst>
              <a:ext uri="{FF2B5EF4-FFF2-40B4-BE49-F238E27FC236}">
                <a16:creationId xmlns:a16="http://schemas.microsoft.com/office/drawing/2014/main" xmlns="" id="{88736F85-D110-4AFA-A52D-25473730C74E}"/>
              </a:ext>
            </a:extLst>
          </p:cNvPr>
          <p:cNvSpPr/>
          <p:nvPr/>
        </p:nvSpPr>
        <p:spPr>
          <a:xfrm>
            <a:off x="3363732" y="2137867"/>
            <a:ext cx="344967"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B</a:t>
            </a:r>
          </a:p>
        </p:txBody>
      </p:sp>
      <p:sp>
        <p:nvSpPr>
          <p:cNvPr id="36" name="矩形 35">
            <a:extLst>
              <a:ext uri="{FF2B5EF4-FFF2-40B4-BE49-F238E27FC236}">
                <a16:creationId xmlns:a16="http://schemas.microsoft.com/office/drawing/2014/main" xmlns="" id="{BB63F6BA-3D0F-4715-A217-466CFCF6AEE5}"/>
              </a:ext>
            </a:extLst>
          </p:cNvPr>
          <p:cNvSpPr/>
          <p:nvPr/>
        </p:nvSpPr>
        <p:spPr>
          <a:xfrm>
            <a:off x="1214509" y="3580118"/>
            <a:ext cx="338555"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C</a:t>
            </a:r>
          </a:p>
        </p:txBody>
      </p:sp>
      <p:sp>
        <p:nvSpPr>
          <p:cNvPr id="37" name="矩形 36">
            <a:extLst>
              <a:ext uri="{FF2B5EF4-FFF2-40B4-BE49-F238E27FC236}">
                <a16:creationId xmlns:a16="http://schemas.microsoft.com/office/drawing/2014/main" xmlns="" id="{2E8B8F66-F80F-415E-8057-54C67EBA519B}"/>
              </a:ext>
            </a:extLst>
          </p:cNvPr>
          <p:cNvSpPr/>
          <p:nvPr/>
        </p:nvSpPr>
        <p:spPr>
          <a:xfrm>
            <a:off x="2940885" y="3582096"/>
            <a:ext cx="352982"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D</a:t>
            </a:r>
          </a:p>
        </p:txBody>
      </p:sp>
      <p:sp>
        <p:nvSpPr>
          <p:cNvPr id="38" name="矩形 37">
            <a:extLst>
              <a:ext uri="{FF2B5EF4-FFF2-40B4-BE49-F238E27FC236}">
                <a16:creationId xmlns:a16="http://schemas.microsoft.com/office/drawing/2014/main" xmlns="" id="{B4966303-C4F6-468D-A6DF-B86D63E9FA9D}"/>
              </a:ext>
            </a:extLst>
          </p:cNvPr>
          <p:cNvSpPr/>
          <p:nvPr/>
        </p:nvSpPr>
        <p:spPr>
          <a:xfrm>
            <a:off x="3848167" y="2262585"/>
            <a:ext cx="336952"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A</a:t>
            </a:r>
          </a:p>
        </p:txBody>
      </p:sp>
      <p:sp>
        <p:nvSpPr>
          <p:cNvPr id="39" name="矩形 38">
            <a:extLst>
              <a:ext uri="{FF2B5EF4-FFF2-40B4-BE49-F238E27FC236}">
                <a16:creationId xmlns:a16="http://schemas.microsoft.com/office/drawing/2014/main" xmlns="" id="{823E7620-F5B2-41F2-975E-C50167E6DA86}"/>
              </a:ext>
            </a:extLst>
          </p:cNvPr>
          <p:cNvSpPr/>
          <p:nvPr/>
        </p:nvSpPr>
        <p:spPr>
          <a:xfrm>
            <a:off x="5182886" y="2232392"/>
            <a:ext cx="344967"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B</a:t>
            </a:r>
          </a:p>
        </p:txBody>
      </p:sp>
      <p:sp>
        <p:nvSpPr>
          <p:cNvPr id="40" name="矩形 39">
            <a:extLst>
              <a:ext uri="{FF2B5EF4-FFF2-40B4-BE49-F238E27FC236}">
                <a16:creationId xmlns:a16="http://schemas.microsoft.com/office/drawing/2014/main" xmlns="" id="{2DF717BA-6C25-48F0-A2D4-93DDCE9F369F}"/>
              </a:ext>
            </a:extLst>
          </p:cNvPr>
          <p:cNvSpPr/>
          <p:nvPr/>
        </p:nvSpPr>
        <p:spPr>
          <a:xfrm>
            <a:off x="3693422" y="3582044"/>
            <a:ext cx="338555"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C</a:t>
            </a:r>
          </a:p>
        </p:txBody>
      </p:sp>
      <p:sp>
        <p:nvSpPr>
          <p:cNvPr id="41" name="矩形 40">
            <a:extLst>
              <a:ext uri="{FF2B5EF4-FFF2-40B4-BE49-F238E27FC236}">
                <a16:creationId xmlns:a16="http://schemas.microsoft.com/office/drawing/2014/main" xmlns="" id="{0864A43F-0C62-42E8-9C80-E1E6BAF1758F}"/>
              </a:ext>
            </a:extLst>
          </p:cNvPr>
          <p:cNvSpPr/>
          <p:nvPr/>
        </p:nvSpPr>
        <p:spPr>
          <a:xfrm>
            <a:off x="5338773" y="3549302"/>
            <a:ext cx="352982" cy="369332"/>
          </a:xfrm>
          <a:prstGeom prst="rect">
            <a:avLst/>
          </a:prstGeom>
        </p:spPr>
        <p:txBody>
          <a:bodyPr wrap="none">
            <a:spAutoFit/>
          </a:bodyPr>
          <a:lstStyle/>
          <a:p>
            <a:pPr algn="r">
              <a:spcBef>
                <a:spcPts val="800"/>
              </a:spcBef>
            </a:pPr>
            <a:r>
              <a:rPr lang="en-US" altLang="zh-CN" dirty="0">
                <a:solidFill>
                  <a:schemeClr val="tx1">
                    <a:lumMod val="85000"/>
                    <a:lumOff val="15000"/>
                  </a:schemeClr>
                </a:solidFill>
                <a:latin typeface="Source Han Sans K Heavy" panose="020B0A00000000000000" pitchFamily="34" charset="-128"/>
                <a:ea typeface="Source Han Sans K Heavy" panose="020B0A00000000000000" pitchFamily="34" charset="-128"/>
                <a:cs typeface="+mn-ea"/>
                <a:sym typeface="Arial"/>
              </a:rPr>
              <a:t>D</a:t>
            </a:r>
          </a:p>
        </p:txBody>
      </p:sp>
      <p:grpSp>
        <p:nvGrpSpPr>
          <p:cNvPr id="42" name="PA-915-915006-Student-492663">
            <a:extLst>
              <a:ext uri="{FF2B5EF4-FFF2-40B4-BE49-F238E27FC236}">
                <a16:creationId xmlns:a16="http://schemas.microsoft.com/office/drawing/2014/main" xmlns="" id="{5B5427FC-08C1-45CC-B30B-B6F13A521516}"/>
              </a:ext>
            </a:extLst>
          </p:cNvPr>
          <p:cNvGrpSpPr>
            <a:grpSpLocks noChangeAspect="1"/>
          </p:cNvGrpSpPr>
          <p:nvPr>
            <p:custDataLst>
              <p:tags r:id="rId2"/>
            </p:custDataLst>
          </p:nvPr>
        </p:nvGrpSpPr>
        <p:grpSpPr>
          <a:xfrm flipH="1">
            <a:off x="1427129" y="4073040"/>
            <a:ext cx="2161007" cy="2160000"/>
            <a:chOff x="18285252" y="18583702"/>
            <a:chExt cx="1526475" cy="1525764"/>
          </a:xfrm>
        </p:grpSpPr>
        <p:sp>
          <p:nvSpPr>
            <p:cNvPr id="43" name="PA-任意多边形 4081">
              <a:extLst>
                <a:ext uri="{FF2B5EF4-FFF2-40B4-BE49-F238E27FC236}">
                  <a16:creationId xmlns:a16="http://schemas.microsoft.com/office/drawing/2014/main" xmlns="" id="{EA562027-E212-439B-98E4-C732CE9B0A29}"/>
                </a:ext>
              </a:extLst>
            </p:cNvPr>
            <p:cNvSpPr/>
            <p:nvPr>
              <p:custDataLst>
                <p:tags r:id="rId3"/>
              </p:custDataLst>
            </p:nvPr>
          </p:nvSpPr>
          <p:spPr>
            <a:xfrm>
              <a:off x="18858586" y="19760826"/>
              <a:ext cx="930519" cy="326048"/>
            </a:xfrm>
            <a:custGeom>
              <a:avLst/>
              <a:gdLst>
                <a:gd name="connsiteX0" fmla="*/ 748165 w 930519"/>
                <a:gd name="connsiteY0" fmla="*/ 47506 h 326048"/>
                <a:gd name="connsiteX1" fmla="*/ 929968 w 930519"/>
                <a:gd name="connsiteY1" fmla="*/ 202038 h 326048"/>
                <a:gd name="connsiteX2" fmla="*/ 929968 w 930519"/>
                <a:gd name="connsiteY2" fmla="*/ 326178 h 326048"/>
                <a:gd name="connsiteX3" fmla="*/ 1057 w 930519"/>
                <a:gd name="connsiteY3" fmla="*/ 326178 h 326048"/>
                <a:gd name="connsiteX4" fmla="*/ 1057 w 930519"/>
                <a:gd name="connsiteY4" fmla="*/ 202038 h 326048"/>
                <a:gd name="connsiteX5" fmla="*/ 182860 w 930519"/>
                <a:gd name="connsiteY5" fmla="*/ 47506 h 326048"/>
                <a:gd name="connsiteX6" fmla="*/ 465507 w 930519"/>
                <a:gd name="connsiteY6" fmla="*/ 1057 h 326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0519" h="326048">
                  <a:moveTo>
                    <a:pt x="748165" y="47506"/>
                  </a:moveTo>
                  <a:cubicBezTo>
                    <a:pt x="848569" y="47506"/>
                    <a:pt x="929968" y="116694"/>
                    <a:pt x="929968" y="202038"/>
                  </a:cubicBezTo>
                  <a:lnTo>
                    <a:pt x="929968" y="326178"/>
                  </a:lnTo>
                  <a:lnTo>
                    <a:pt x="1057" y="326178"/>
                  </a:lnTo>
                  <a:lnTo>
                    <a:pt x="1057" y="202038"/>
                  </a:lnTo>
                  <a:cubicBezTo>
                    <a:pt x="1057" y="116694"/>
                    <a:pt x="82448" y="47506"/>
                    <a:pt x="182860" y="47506"/>
                  </a:cubicBezTo>
                  <a:lnTo>
                    <a:pt x="465507" y="1057"/>
                  </a:lnTo>
                </a:path>
              </a:pathLst>
            </a:custGeom>
            <a:solidFill>
              <a:srgbClr val="FFFFFF"/>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4" name="PA-任意多边形 4082">
              <a:extLst>
                <a:ext uri="{FF2B5EF4-FFF2-40B4-BE49-F238E27FC236}">
                  <a16:creationId xmlns:a16="http://schemas.microsoft.com/office/drawing/2014/main" xmlns="" id="{864BB57F-E801-4DA4-BEBD-3497191FED4F}"/>
                </a:ext>
              </a:extLst>
            </p:cNvPr>
            <p:cNvSpPr/>
            <p:nvPr>
              <p:custDataLst>
                <p:tags r:id="rId4"/>
              </p:custDataLst>
            </p:nvPr>
          </p:nvSpPr>
          <p:spPr>
            <a:xfrm>
              <a:off x="18833583" y="19735793"/>
              <a:ext cx="978144" cy="373673"/>
            </a:xfrm>
            <a:custGeom>
              <a:avLst/>
              <a:gdLst>
                <a:gd name="connsiteX0" fmla="*/ 954971 w 978144"/>
                <a:gd name="connsiteY0" fmla="*/ 376221 h 373673"/>
                <a:gd name="connsiteX1" fmla="*/ 26067 w 978144"/>
                <a:gd name="connsiteY1" fmla="*/ 376221 h 373673"/>
                <a:gd name="connsiteX2" fmla="*/ 1057 w 978144"/>
                <a:gd name="connsiteY2" fmla="*/ 351211 h 373673"/>
                <a:gd name="connsiteX3" fmla="*/ 1057 w 978144"/>
                <a:gd name="connsiteY3" fmla="*/ 227071 h 373673"/>
                <a:gd name="connsiteX4" fmla="*/ 205771 w 978144"/>
                <a:gd name="connsiteY4" fmla="*/ 47536 h 373673"/>
                <a:gd name="connsiteX5" fmla="*/ 486469 w 978144"/>
                <a:gd name="connsiteY5" fmla="*/ 1424 h 373673"/>
                <a:gd name="connsiteX6" fmla="*/ 515191 w 978144"/>
                <a:gd name="connsiteY6" fmla="*/ 22038 h 373673"/>
                <a:gd name="connsiteX7" fmla="*/ 494576 w 978144"/>
                <a:gd name="connsiteY7" fmla="*/ 50759 h 373673"/>
                <a:gd name="connsiteX8" fmla="*/ 211929 w 978144"/>
                <a:gd name="connsiteY8" fmla="*/ 97216 h 373673"/>
                <a:gd name="connsiteX9" fmla="*/ 207878 w 978144"/>
                <a:gd name="connsiteY9" fmla="*/ 97560 h 373673"/>
                <a:gd name="connsiteX10" fmla="*/ 51081 w 978144"/>
                <a:gd name="connsiteY10" fmla="*/ 227078 h 373673"/>
                <a:gd name="connsiteX11" fmla="*/ 51081 w 978144"/>
                <a:gd name="connsiteY11" fmla="*/ 326204 h 373673"/>
                <a:gd name="connsiteX12" fmla="*/ 929960 w 978144"/>
                <a:gd name="connsiteY12" fmla="*/ 326204 h 373673"/>
                <a:gd name="connsiteX13" fmla="*/ 929960 w 978144"/>
                <a:gd name="connsiteY13" fmla="*/ 227074 h 373673"/>
                <a:gd name="connsiteX14" fmla="*/ 773164 w 978144"/>
                <a:gd name="connsiteY14" fmla="*/ 97556 h 373673"/>
                <a:gd name="connsiteX15" fmla="*/ 748154 w 978144"/>
                <a:gd name="connsiteY15" fmla="*/ 72546 h 373673"/>
                <a:gd name="connsiteX16" fmla="*/ 773164 w 978144"/>
                <a:gd name="connsiteY16" fmla="*/ 47536 h 373673"/>
                <a:gd name="connsiteX17" fmla="*/ 979978 w 978144"/>
                <a:gd name="connsiteY17" fmla="*/ 227071 h 373673"/>
                <a:gd name="connsiteX18" fmla="*/ 979978 w 978144"/>
                <a:gd name="connsiteY18" fmla="*/ 351211 h 373673"/>
                <a:gd name="connsiteX19" fmla="*/ 954971 w 978144"/>
                <a:gd name="connsiteY19" fmla="*/ 376221 h 373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78144" h="373673">
                  <a:moveTo>
                    <a:pt x="954971" y="376221"/>
                  </a:moveTo>
                  <a:lnTo>
                    <a:pt x="26067" y="376221"/>
                  </a:lnTo>
                  <a:cubicBezTo>
                    <a:pt x="12245" y="376221"/>
                    <a:pt x="1057" y="365037"/>
                    <a:pt x="1057" y="351211"/>
                  </a:cubicBezTo>
                  <a:lnTo>
                    <a:pt x="1057" y="227071"/>
                  </a:lnTo>
                  <a:cubicBezTo>
                    <a:pt x="1057" y="128696"/>
                    <a:pt x="92691" y="48536"/>
                    <a:pt x="205771" y="47536"/>
                  </a:cubicBezTo>
                  <a:lnTo>
                    <a:pt x="486469" y="1424"/>
                  </a:lnTo>
                  <a:cubicBezTo>
                    <a:pt x="500123" y="-947"/>
                    <a:pt x="512967" y="8432"/>
                    <a:pt x="515191" y="22038"/>
                  </a:cubicBezTo>
                  <a:cubicBezTo>
                    <a:pt x="517436" y="35670"/>
                    <a:pt x="508208" y="48536"/>
                    <a:pt x="494576" y="50759"/>
                  </a:cubicBezTo>
                  <a:lnTo>
                    <a:pt x="211929" y="97216"/>
                  </a:lnTo>
                  <a:cubicBezTo>
                    <a:pt x="210585" y="97436"/>
                    <a:pt x="209240" y="97560"/>
                    <a:pt x="207878" y="97560"/>
                  </a:cubicBezTo>
                  <a:cubicBezTo>
                    <a:pt x="121420" y="97560"/>
                    <a:pt x="51081" y="155663"/>
                    <a:pt x="51081" y="227078"/>
                  </a:cubicBezTo>
                  <a:lnTo>
                    <a:pt x="51081" y="326204"/>
                  </a:lnTo>
                  <a:lnTo>
                    <a:pt x="929960" y="326204"/>
                  </a:lnTo>
                  <a:lnTo>
                    <a:pt x="929960" y="227074"/>
                  </a:lnTo>
                  <a:cubicBezTo>
                    <a:pt x="929960" y="155659"/>
                    <a:pt x="859622" y="97556"/>
                    <a:pt x="773164" y="97556"/>
                  </a:cubicBezTo>
                  <a:cubicBezTo>
                    <a:pt x="759342" y="97556"/>
                    <a:pt x="748154" y="86372"/>
                    <a:pt x="748154" y="72546"/>
                  </a:cubicBezTo>
                  <a:cubicBezTo>
                    <a:pt x="748154" y="58720"/>
                    <a:pt x="759338" y="47536"/>
                    <a:pt x="773164" y="47536"/>
                  </a:cubicBezTo>
                  <a:cubicBezTo>
                    <a:pt x="887193" y="47536"/>
                    <a:pt x="979978" y="128084"/>
                    <a:pt x="979978" y="227071"/>
                  </a:cubicBezTo>
                  <a:lnTo>
                    <a:pt x="979978" y="351211"/>
                  </a:lnTo>
                  <a:cubicBezTo>
                    <a:pt x="979981" y="365033"/>
                    <a:pt x="968793" y="376221"/>
                    <a:pt x="954971" y="376221"/>
                  </a:cubicBezTo>
                  <a:close/>
                </a:path>
              </a:pathLst>
            </a:custGeom>
            <a:solidFill>
              <a:srgbClr val="573B1C"/>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PA-任意多边形 4083">
              <a:extLst>
                <a:ext uri="{FF2B5EF4-FFF2-40B4-BE49-F238E27FC236}">
                  <a16:creationId xmlns:a16="http://schemas.microsoft.com/office/drawing/2014/main" xmlns="" id="{9A291E79-5A80-4C53-82BE-25D08124E88A}"/>
                </a:ext>
              </a:extLst>
            </p:cNvPr>
            <p:cNvSpPr/>
            <p:nvPr>
              <p:custDataLst>
                <p:tags r:id="rId5"/>
              </p:custDataLst>
            </p:nvPr>
          </p:nvSpPr>
          <p:spPr>
            <a:xfrm>
              <a:off x="19212286" y="19585760"/>
              <a:ext cx="227135" cy="197827"/>
            </a:xfrm>
            <a:custGeom>
              <a:avLst/>
              <a:gdLst>
                <a:gd name="connsiteX0" fmla="*/ 226140 w 227134"/>
                <a:gd name="connsiteY0" fmla="*/ 176123 h 197826"/>
                <a:gd name="connsiteX1" fmla="*/ 226140 w 227134"/>
                <a:gd name="connsiteY1" fmla="*/ 176123 h 197826"/>
                <a:gd name="connsiteX2" fmla="*/ 1057 w 227134"/>
                <a:gd name="connsiteY2" fmla="*/ 176123 h 197826"/>
                <a:gd name="connsiteX3" fmla="*/ 1057 w 227134"/>
                <a:gd name="connsiteY3" fmla="*/ 176123 h 197826"/>
                <a:gd name="connsiteX4" fmla="*/ 1057 w 227134"/>
                <a:gd name="connsiteY4" fmla="*/ 1057 h 197826"/>
                <a:gd name="connsiteX5" fmla="*/ 226140 w 227134"/>
                <a:gd name="connsiteY5" fmla="*/ 1057 h 197826"/>
                <a:gd name="connsiteX6" fmla="*/ 226140 w 227134"/>
                <a:gd name="connsiteY6" fmla="*/ 176123 h 197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134" h="197826">
                  <a:moveTo>
                    <a:pt x="226140" y="176123"/>
                  </a:moveTo>
                  <a:lnTo>
                    <a:pt x="226140" y="176123"/>
                  </a:lnTo>
                  <a:cubicBezTo>
                    <a:pt x="155296" y="207610"/>
                    <a:pt x="71901" y="207610"/>
                    <a:pt x="1057" y="176123"/>
                  </a:cubicBezTo>
                  <a:lnTo>
                    <a:pt x="1057" y="176123"/>
                  </a:lnTo>
                  <a:lnTo>
                    <a:pt x="1057" y="1057"/>
                  </a:lnTo>
                  <a:lnTo>
                    <a:pt x="226140" y="1057"/>
                  </a:lnTo>
                  <a:lnTo>
                    <a:pt x="226140" y="176123"/>
                  </a:lnTo>
                  <a:close/>
                </a:path>
              </a:pathLst>
            </a:custGeom>
            <a:solidFill>
              <a:schemeClr val="bg1"/>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6" name="PA-任意多边形 4084">
              <a:extLst>
                <a:ext uri="{FF2B5EF4-FFF2-40B4-BE49-F238E27FC236}">
                  <a16:creationId xmlns:a16="http://schemas.microsoft.com/office/drawing/2014/main" xmlns="" id="{BE8AF272-89E7-4F82-91FB-B2485ED6732F}"/>
                </a:ext>
              </a:extLst>
            </p:cNvPr>
            <p:cNvSpPr/>
            <p:nvPr>
              <p:custDataLst>
                <p:tags r:id="rId6"/>
              </p:custDataLst>
            </p:nvPr>
          </p:nvSpPr>
          <p:spPr>
            <a:xfrm>
              <a:off x="19187279" y="19560750"/>
              <a:ext cx="274760" cy="249115"/>
            </a:xfrm>
            <a:custGeom>
              <a:avLst/>
              <a:gdLst>
                <a:gd name="connsiteX0" fmla="*/ 138605 w 274759"/>
                <a:gd name="connsiteY0" fmla="*/ 249590 h 249115"/>
                <a:gd name="connsiteX1" fmla="*/ 15905 w 274759"/>
                <a:gd name="connsiteY1" fmla="*/ 223993 h 249115"/>
                <a:gd name="connsiteX2" fmla="*/ 1057 w 274759"/>
                <a:gd name="connsiteY2" fmla="*/ 201133 h 249115"/>
                <a:gd name="connsiteX3" fmla="*/ 1057 w 274759"/>
                <a:gd name="connsiteY3" fmla="*/ 26067 h 249115"/>
                <a:gd name="connsiteX4" fmla="*/ 26067 w 274759"/>
                <a:gd name="connsiteY4" fmla="*/ 1057 h 249115"/>
                <a:gd name="connsiteX5" fmla="*/ 251150 w 274759"/>
                <a:gd name="connsiteY5" fmla="*/ 1057 h 249115"/>
                <a:gd name="connsiteX6" fmla="*/ 276161 w 274759"/>
                <a:gd name="connsiteY6" fmla="*/ 26067 h 249115"/>
                <a:gd name="connsiteX7" fmla="*/ 276161 w 274759"/>
                <a:gd name="connsiteY7" fmla="*/ 201133 h 249115"/>
                <a:gd name="connsiteX8" fmla="*/ 261313 w 274759"/>
                <a:gd name="connsiteY8" fmla="*/ 223993 h 249115"/>
                <a:gd name="connsiteX9" fmla="*/ 138605 w 274759"/>
                <a:gd name="connsiteY9" fmla="*/ 249590 h 249115"/>
                <a:gd name="connsiteX10" fmla="*/ 251147 w 274759"/>
                <a:gd name="connsiteY10" fmla="*/ 201133 h 249115"/>
                <a:gd name="connsiteX11" fmla="*/ 251392 w 274759"/>
                <a:gd name="connsiteY11" fmla="*/ 201133 h 249115"/>
                <a:gd name="connsiteX12" fmla="*/ 251147 w 274759"/>
                <a:gd name="connsiteY12" fmla="*/ 201133 h 249115"/>
                <a:gd name="connsiteX13" fmla="*/ 51070 w 274759"/>
                <a:gd name="connsiteY13" fmla="*/ 184285 h 249115"/>
                <a:gd name="connsiteX14" fmla="*/ 226136 w 274759"/>
                <a:gd name="connsiteY14" fmla="*/ 184285 h 249115"/>
                <a:gd name="connsiteX15" fmla="*/ 226136 w 274759"/>
                <a:gd name="connsiteY15" fmla="*/ 51078 h 249115"/>
                <a:gd name="connsiteX16" fmla="*/ 51070 w 274759"/>
                <a:gd name="connsiteY16" fmla="*/ 51078 h 249115"/>
                <a:gd name="connsiteX17" fmla="*/ 51070 w 274759"/>
                <a:gd name="connsiteY17" fmla="*/ 184285 h 249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74759" h="249115">
                  <a:moveTo>
                    <a:pt x="138605" y="249590"/>
                  </a:moveTo>
                  <a:cubicBezTo>
                    <a:pt x="96475" y="249590"/>
                    <a:pt x="54323" y="241068"/>
                    <a:pt x="15905" y="223993"/>
                  </a:cubicBezTo>
                  <a:cubicBezTo>
                    <a:pt x="6871" y="219967"/>
                    <a:pt x="1057" y="211024"/>
                    <a:pt x="1057" y="201133"/>
                  </a:cubicBezTo>
                  <a:lnTo>
                    <a:pt x="1057" y="26067"/>
                  </a:lnTo>
                  <a:cubicBezTo>
                    <a:pt x="1057" y="12245"/>
                    <a:pt x="12241" y="1057"/>
                    <a:pt x="26067" y="1057"/>
                  </a:cubicBezTo>
                  <a:lnTo>
                    <a:pt x="251150" y="1057"/>
                  </a:lnTo>
                  <a:cubicBezTo>
                    <a:pt x="264973" y="1057"/>
                    <a:pt x="276161" y="12241"/>
                    <a:pt x="276161" y="26067"/>
                  </a:cubicBezTo>
                  <a:lnTo>
                    <a:pt x="276161" y="201133"/>
                  </a:lnTo>
                  <a:cubicBezTo>
                    <a:pt x="276161" y="211024"/>
                    <a:pt x="270347" y="219963"/>
                    <a:pt x="261313" y="223993"/>
                  </a:cubicBezTo>
                  <a:cubicBezTo>
                    <a:pt x="222887" y="241068"/>
                    <a:pt x="180731" y="249590"/>
                    <a:pt x="138605" y="249590"/>
                  </a:cubicBezTo>
                  <a:close/>
                  <a:moveTo>
                    <a:pt x="251147" y="201133"/>
                  </a:moveTo>
                  <a:lnTo>
                    <a:pt x="251392" y="201133"/>
                  </a:lnTo>
                  <a:lnTo>
                    <a:pt x="251147" y="201133"/>
                  </a:lnTo>
                  <a:close/>
                  <a:moveTo>
                    <a:pt x="51070" y="184285"/>
                  </a:moveTo>
                  <a:cubicBezTo>
                    <a:pt x="106905" y="204749"/>
                    <a:pt x="170301" y="204749"/>
                    <a:pt x="226136" y="184285"/>
                  </a:cubicBezTo>
                  <a:lnTo>
                    <a:pt x="226136" y="51078"/>
                  </a:lnTo>
                  <a:lnTo>
                    <a:pt x="51070" y="51078"/>
                  </a:lnTo>
                  <a:lnTo>
                    <a:pt x="51070" y="184285"/>
                  </a:lnTo>
                  <a:close/>
                </a:path>
              </a:pathLst>
            </a:custGeom>
            <a:solidFill>
              <a:srgbClr val="573B1C"/>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7" name="PA-任意多边形 4085">
              <a:extLst>
                <a:ext uri="{FF2B5EF4-FFF2-40B4-BE49-F238E27FC236}">
                  <a16:creationId xmlns:a16="http://schemas.microsoft.com/office/drawing/2014/main" xmlns="" id="{24CC50A4-C8FB-44AE-9113-75856FA245CA}"/>
                </a:ext>
              </a:extLst>
            </p:cNvPr>
            <p:cNvSpPr/>
            <p:nvPr>
              <p:custDataLst>
                <p:tags r:id="rId7"/>
              </p:custDataLst>
            </p:nvPr>
          </p:nvSpPr>
          <p:spPr>
            <a:xfrm>
              <a:off x="19087241" y="19085580"/>
              <a:ext cx="476250" cy="549519"/>
            </a:xfrm>
            <a:custGeom>
              <a:avLst/>
              <a:gdLst>
                <a:gd name="connsiteX0" fmla="*/ 372862 w 476250"/>
                <a:gd name="connsiteY0" fmla="*/ 551257 h 549519"/>
                <a:gd name="connsiteX1" fmla="*/ 104425 w 476250"/>
                <a:gd name="connsiteY1" fmla="*/ 551257 h 549519"/>
                <a:gd name="connsiteX2" fmla="*/ 1057 w 476250"/>
                <a:gd name="connsiteY2" fmla="*/ 447889 h 549519"/>
                <a:gd name="connsiteX3" fmla="*/ 1057 w 476250"/>
                <a:gd name="connsiteY3" fmla="*/ 226140 h 549519"/>
                <a:gd name="connsiteX4" fmla="*/ 226140 w 476250"/>
                <a:gd name="connsiteY4" fmla="*/ 1057 h 549519"/>
                <a:gd name="connsiteX5" fmla="*/ 251150 w 476250"/>
                <a:gd name="connsiteY5" fmla="*/ 1057 h 549519"/>
                <a:gd name="connsiteX6" fmla="*/ 476233 w 476250"/>
                <a:gd name="connsiteY6" fmla="*/ 226140 h 549519"/>
                <a:gd name="connsiteX7" fmla="*/ 476233 w 476250"/>
                <a:gd name="connsiteY7" fmla="*/ 447889 h 549519"/>
                <a:gd name="connsiteX8" fmla="*/ 372862 w 476250"/>
                <a:gd name="connsiteY8" fmla="*/ 551257 h 549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0" h="549519">
                  <a:moveTo>
                    <a:pt x="372862" y="551257"/>
                  </a:moveTo>
                  <a:lnTo>
                    <a:pt x="104425" y="551257"/>
                  </a:lnTo>
                  <a:cubicBezTo>
                    <a:pt x="47334" y="551257"/>
                    <a:pt x="1057" y="504977"/>
                    <a:pt x="1057" y="447889"/>
                  </a:cubicBezTo>
                  <a:lnTo>
                    <a:pt x="1057" y="226140"/>
                  </a:lnTo>
                  <a:cubicBezTo>
                    <a:pt x="1057" y="101831"/>
                    <a:pt x="101831" y="1057"/>
                    <a:pt x="226140" y="1057"/>
                  </a:cubicBezTo>
                  <a:lnTo>
                    <a:pt x="251150" y="1057"/>
                  </a:lnTo>
                  <a:cubicBezTo>
                    <a:pt x="375459" y="1057"/>
                    <a:pt x="476233" y="101831"/>
                    <a:pt x="476233" y="226140"/>
                  </a:cubicBezTo>
                  <a:lnTo>
                    <a:pt x="476233" y="447889"/>
                  </a:lnTo>
                  <a:cubicBezTo>
                    <a:pt x="476230" y="504977"/>
                    <a:pt x="429949" y="551257"/>
                    <a:pt x="372862" y="551257"/>
                  </a:cubicBezTo>
                  <a:close/>
                </a:path>
              </a:pathLst>
            </a:custGeom>
            <a:solidFill>
              <a:schemeClr val="bg1"/>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8" name="PA-任意多边形 4086">
              <a:extLst>
                <a:ext uri="{FF2B5EF4-FFF2-40B4-BE49-F238E27FC236}">
                  <a16:creationId xmlns:a16="http://schemas.microsoft.com/office/drawing/2014/main" xmlns="" id="{BA6D536F-FC5F-4CAA-ACB2-9F9D6A1C89AA}"/>
                </a:ext>
              </a:extLst>
            </p:cNvPr>
            <p:cNvSpPr/>
            <p:nvPr>
              <p:custDataLst>
                <p:tags r:id="rId8"/>
              </p:custDataLst>
            </p:nvPr>
          </p:nvSpPr>
          <p:spPr>
            <a:xfrm>
              <a:off x="19062227" y="19060566"/>
              <a:ext cx="523875" cy="600808"/>
            </a:xfrm>
            <a:custGeom>
              <a:avLst/>
              <a:gdLst>
                <a:gd name="connsiteX0" fmla="*/ 397887 w 523875"/>
                <a:gd name="connsiteY0" fmla="*/ 601282 h 600807"/>
                <a:gd name="connsiteX1" fmla="*/ 129424 w 523875"/>
                <a:gd name="connsiteY1" fmla="*/ 601282 h 600807"/>
                <a:gd name="connsiteX2" fmla="*/ 1057 w 523875"/>
                <a:gd name="connsiteY2" fmla="*/ 472914 h 600807"/>
                <a:gd name="connsiteX3" fmla="*/ 1057 w 523875"/>
                <a:gd name="connsiteY3" fmla="*/ 251150 h 600807"/>
                <a:gd name="connsiteX4" fmla="*/ 251150 w 523875"/>
                <a:gd name="connsiteY4" fmla="*/ 1057 h 600807"/>
                <a:gd name="connsiteX5" fmla="*/ 276161 w 523875"/>
                <a:gd name="connsiteY5" fmla="*/ 1057 h 600807"/>
                <a:gd name="connsiteX6" fmla="*/ 526254 w 523875"/>
                <a:gd name="connsiteY6" fmla="*/ 251150 h 600807"/>
                <a:gd name="connsiteX7" fmla="*/ 526254 w 523875"/>
                <a:gd name="connsiteY7" fmla="*/ 472914 h 600807"/>
                <a:gd name="connsiteX8" fmla="*/ 397887 w 523875"/>
                <a:gd name="connsiteY8" fmla="*/ 601282 h 600807"/>
                <a:gd name="connsiteX9" fmla="*/ 251150 w 523875"/>
                <a:gd name="connsiteY9" fmla="*/ 51078 h 600807"/>
                <a:gd name="connsiteX10" fmla="*/ 51078 w 523875"/>
                <a:gd name="connsiteY10" fmla="*/ 251150 h 600807"/>
                <a:gd name="connsiteX11" fmla="*/ 51078 w 523875"/>
                <a:gd name="connsiteY11" fmla="*/ 472914 h 600807"/>
                <a:gd name="connsiteX12" fmla="*/ 129424 w 523875"/>
                <a:gd name="connsiteY12" fmla="*/ 551261 h 600807"/>
                <a:gd name="connsiteX13" fmla="*/ 397887 w 523875"/>
                <a:gd name="connsiteY13" fmla="*/ 551261 h 600807"/>
                <a:gd name="connsiteX14" fmla="*/ 476233 w 523875"/>
                <a:gd name="connsiteY14" fmla="*/ 472914 h 600807"/>
                <a:gd name="connsiteX15" fmla="*/ 476233 w 523875"/>
                <a:gd name="connsiteY15" fmla="*/ 251150 h 600807"/>
                <a:gd name="connsiteX16" fmla="*/ 276161 w 523875"/>
                <a:gd name="connsiteY16" fmla="*/ 51078 h 600807"/>
                <a:gd name="connsiteX17" fmla="*/ 251150 w 523875"/>
                <a:gd name="connsiteY17" fmla="*/ 51078 h 600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23875" h="600807">
                  <a:moveTo>
                    <a:pt x="397887" y="601282"/>
                  </a:moveTo>
                  <a:lnTo>
                    <a:pt x="129424" y="601282"/>
                  </a:lnTo>
                  <a:cubicBezTo>
                    <a:pt x="58650" y="601282"/>
                    <a:pt x="1057" y="543692"/>
                    <a:pt x="1057" y="472914"/>
                  </a:cubicBezTo>
                  <a:lnTo>
                    <a:pt x="1057" y="251150"/>
                  </a:lnTo>
                  <a:cubicBezTo>
                    <a:pt x="1057" y="113254"/>
                    <a:pt x="113254" y="1057"/>
                    <a:pt x="251150" y="1057"/>
                  </a:cubicBezTo>
                  <a:lnTo>
                    <a:pt x="276161" y="1057"/>
                  </a:lnTo>
                  <a:cubicBezTo>
                    <a:pt x="414057" y="1057"/>
                    <a:pt x="526254" y="113254"/>
                    <a:pt x="526254" y="251150"/>
                  </a:cubicBezTo>
                  <a:lnTo>
                    <a:pt x="526254" y="472914"/>
                  </a:lnTo>
                  <a:cubicBezTo>
                    <a:pt x="526254" y="543692"/>
                    <a:pt x="468665" y="601282"/>
                    <a:pt x="397887" y="601282"/>
                  </a:cubicBezTo>
                  <a:close/>
                  <a:moveTo>
                    <a:pt x="251150" y="51078"/>
                  </a:moveTo>
                  <a:cubicBezTo>
                    <a:pt x="140829" y="51078"/>
                    <a:pt x="51078" y="140829"/>
                    <a:pt x="51078" y="251150"/>
                  </a:cubicBezTo>
                  <a:lnTo>
                    <a:pt x="51078" y="472914"/>
                  </a:lnTo>
                  <a:cubicBezTo>
                    <a:pt x="51078" y="516117"/>
                    <a:pt x="86221" y="551261"/>
                    <a:pt x="129424" y="551261"/>
                  </a:cubicBezTo>
                  <a:lnTo>
                    <a:pt x="397887" y="551261"/>
                  </a:lnTo>
                  <a:cubicBezTo>
                    <a:pt x="441090" y="551261"/>
                    <a:pt x="476233" y="516117"/>
                    <a:pt x="476233" y="472914"/>
                  </a:cubicBezTo>
                  <a:lnTo>
                    <a:pt x="476233" y="251150"/>
                  </a:lnTo>
                  <a:cubicBezTo>
                    <a:pt x="476233" y="140829"/>
                    <a:pt x="386482" y="51078"/>
                    <a:pt x="276161" y="51078"/>
                  </a:cubicBezTo>
                  <a:lnTo>
                    <a:pt x="251150" y="51078"/>
                  </a:lnTo>
                  <a:close/>
                </a:path>
              </a:pathLst>
            </a:custGeom>
            <a:solidFill>
              <a:srgbClr val="573B1C"/>
            </a:solidFill>
            <a:ln w="3663"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9" name="PA-任意多边形 4087">
              <a:extLst>
                <a:ext uri="{FF2B5EF4-FFF2-40B4-BE49-F238E27FC236}">
                  <a16:creationId xmlns:a16="http://schemas.microsoft.com/office/drawing/2014/main" xmlns="" id="{6D3E128E-E8FC-429B-A8FF-761CC15130D1}"/>
                </a:ext>
              </a:extLst>
            </p:cNvPr>
            <p:cNvSpPr/>
            <p:nvPr>
              <p:custDataLst>
                <p:tags r:id="rId9"/>
              </p:custDataLst>
            </p:nvPr>
          </p:nvSpPr>
          <p:spPr>
            <a:xfrm>
              <a:off x="18310263" y="18608713"/>
              <a:ext cx="754673" cy="827942"/>
            </a:xfrm>
            <a:custGeom>
              <a:avLst/>
              <a:gdLst>
                <a:gd name="connsiteX0" fmla="*/ 753025 w 754673"/>
                <a:gd name="connsiteY0" fmla="*/ 377886 h 827942"/>
                <a:gd name="connsiteX1" fmla="*/ 377886 w 754673"/>
                <a:gd name="connsiteY1" fmla="*/ 2748 h 827942"/>
                <a:gd name="connsiteX2" fmla="*/ 2748 w 754673"/>
                <a:gd name="connsiteY2" fmla="*/ 377886 h 827942"/>
                <a:gd name="connsiteX3" fmla="*/ 377886 w 754673"/>
                <a:gd name="connsiteY3" fmla="*/ 753025 h 827942"/>
                <a:gd name="connsiteX4" fmla="*/ 479866 w 754673"/>
                <a:gd name="connsiteY4" fmla="*/ 738620 h 827942"/>
                <a:gd name="connsiteX5" fmla="*/ 627976 w 754673"/>
                <a:gd name="connsiteY5" fmla="*/ 828052 h 827942"/>
                <a:gd name="connsiteX6" fmla="*/ 577959 w 754673"/>
                <a:gd name="connsiteY6" fmla="*/ 694827 h 827942"/>
                <a:gd name="connsiteX7" fmla="*/ 753025 w 754673"/>
                <a:gd name="connsiteY7" fmla="*/ 377886 h 827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673" h="827942">
                  <a:moveTo>
                    <a:pt x="753025" y="377886"/>
                  </a:moveTo>
                  <a:cubicBezTo>
                    <a:pt x="753025" y="170703"/>
                    <a:pt x="585070" y="2748"/>
                    <a:pt x="377886" y="2748"/>
                  </a:cubicBezTo>
                  <a:cubicBezTo>
                    <a:pt x="170703" y="2748"/>
                    <a:pt x="2748" y="170703"/>
                    <a:pt x="2748" y="377886"/>
                  </a:cubicBezTo>
                  <a:cubicBezTo>
                    <a:pt x="2748" y="585070"/>
                    <a:pt x="170703" y="753025"/>
                    <a:pt x="377886" y="753025"/>
                  </a:cubicBezTo>
                  <a:cubicBezTo>
                    <a:pt x="413286" y="753025"/>
                    <a:pt x="447400" y="747786"/>
                    <a:pt x="479866" y="738620"/>
                  </a:cubicBezTo>
                  <a:lnTo>
                    <a:pt x="627976" y="828052"/>
                  </a:lnTo>
                  <a:lnTo>
                    <a:pt x="577959" y="694827"/>
                  </a:lnTo>
                  <a:cubicBezTo>
                    <a:pt x="683034" y="628357"/>
                    <a:pt x="753025" y="511423"/>
                    <a:pt x="753025" y="377886"/>
                  </a:cubicBezTo>
                  <a:close/>
                </a:path>
              </a:pathLst>
            </a:custGeom>
            <a:solidFill>
              <a:srgbClr val="BA7E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0" name="PA-任意多边形 4088">
              <a:extLst>
                <a:ext uri="{FF2B5EF4-FFF2-40B4-BE49-F238E27FC236}">
                  <a16:creationId xmlns:a16="http://schemas.microsoft.com/office/drawing/2014/main" xmlns="" id="{2A74C5C9-3152-4E93-94BB-CEEA04430E8B}"/>
                </a:ext>
              </a:extLst>
            </p:cNvPr>
            <p:cNvSpPr/>
            <p:nvPr>
              <p:custDataLst>
                <p:tags r:id="rId10"/>
              </p:custDataLst>
            </p:nvPr>
          </p:nvSpPr>
          <p:spPr>
            <a:xfrm>
              <a:off x="18285252" y="18583702"/>
              <a:ext cx="802298" cy="879231"/>
            </a:xfrm>
            <a:custGeom>
              <a:avLst/>
              <a:gdLst>
                <a:gd name="connsiteX0" fmla="*/ 652986 w 802298"/>
                <a:gd name="connsiteY0" fmla="*/ 878069 h 879230"/>
                <a:gd name="connsiteX1" fmla="*/ 640069 w 802298"/>
                <a:gd name="connsiteY1" fmla="*/ 874479 h 879230"/>
                <a:gd name="connsiteX2" fmla="*/ 501074 w 802298"/>
                <a:gd name="connsiteY2" fmla="*/ 790535 h 879230"/>
                <a:gd name="connsiteX3" fmla="*/ 402893 w 802298"/>
                <a:gd name="connsiteY3" fmla="*/ 803038 h 879230"/>
                <a:gd name="connsiteX4" fmla="*/ 2748 w 802298"/>
                <a:gd name="connsiteY4" fmla="*/ 402897 h 879230"/>
                <a:gd name="connsiteX5" fmla="*/ 402897 w 802298"/>
                <a:gd name="connsiteY5" fmla="*/ 2748 h 879230"/>
                <a:gd name="connsiteX6" fmla="*/ 803045 w 802298"/>
                <a:gd name="connsiteY6" fmla="*/ 402897 h 879230"/>
                <a:gd name="connsiteX7" fmla="*/ 633350 w 802298"/>
                <a:gd name="connsiteY7" fmla="*/ 729604 h 879230"/>
                <a:gd name="connsiteX8" fmla="*/ 676411 w 802298"/>
                <a:gd name="connsiteY8" fmla="*/ 844270 h 879230"/>
                <a:gd name="connsiteX9" fmla="*/ 668963 w 802298"/>
                <a:gd name="connsiteY9" fmla="*/ 872307 h 879230"/>
                <a:gd name="connsiteX10" fmla="*/ 652986 w 802298"/>
                <a:gd name="connsiteY10" fmla="*/ 878069 h 879230"/>
                <a:gd name="connsiteX11" fmla="*/ 504884 w 802298"/>
                <a:gd name="connsiteY11" fmla="*/ 738612 h 879230"/>
                <a:gd name="connsiteX12" fmla="*/ 517801 w 802298"/>
                <a:gd name="connsiteY12" fmla="*/ 742203 h 879230"/>
                <a:gd name="connsiteX13" fmla="*/ 604259 w 802298"/>
                <a:gd name="connsiteY13" fmla="*/ 794422 h 879230"/>
                <a:gd name="connsiteX14" fmla="*/ 579545 w 802298"/>
                <a:gd name="connsiteY14" fmla="*/ 728630 h 879230"/>
                <a:gd name="connsiteX15" fmla="*/ 589605 w 802298"/>
                <a:gd name="connsiteY15" fmla="*/ 698714 h 879230"/>
                <a:gd name="connsiteX16" fmla="*/ 753028 w 802298"/>
                <a:gd name="connsiteY16" fmla="*/ 402897 h 879230"/>
                <a:gd name="connsiteX17" fmla="*/ 402900 w 802298"/>
                <a:gd name="connsiteY17" fmla="*/ 52769 h 879230"/>
                <a:gd name="connsiteX18" fmla="*/ 52772 w 802298"/>
                <a:gd name="connsiteY18" fmla="*/ 402897 h 879230"/>
                <a:gd name="connsiteX19" fmla="*/ 402897 w 802298"/>
                <a:gd name="connsiteY19" fmla="*/ 753025 h 879230"/>
                <a:gd name="connsiteX20" fmla="*/ 498077 w 802298"/>
                <a:gd name="connsiteY20" fmla="*/ 739569 h 879230"/>
                <a:gd name="connsiteX21" fmla="*/ 504884 w 802298"/>
                <a:gd name="connsiteY21" fmla="*/ 738612 h 879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2298" h="879230">
                  <a:moveTo>
                    <a:pt x="652986" y="878069"/>
                  </a:moveTo>
                  <a:cubicBezTo>
                    <a:pt x="648517" y="878069"/>
                    <a:pt x="644044" y="876875"/>
                    <a:pt x="640069" y="874479"/>
                  </a:cubicBezTo>
                  <a:lnTo>
                    <a:pt x="501074" y="790535"/>
                  </a:lnTo>
                  <a:cubicBezTo>
                    <a:pt x="468494" y="798836"/>
                    <a:pt x="435498" y="803038"/>
                    <a:pt x="402893" y="803038"/>
                  </a:cubicBezTo>
                  <a:cubicBezTo>
                    <a:pt x="182257" y="803042"/>
                    <a:pt x="2748" y="623532"/>
                    <a:pt x="2748" y="402897"/>
                  </a:cubicBezTo>
                  <a:cubicBezTo>
                    <a:pt x="2748" y="182261"/>
                    <a:pt x="182257" y="2748"/>
                    <a:pt x="402897" y="2748"/>
                  </a:cubicBezTo>
                  <a:cubicBezTo>
                    <a:pt x="623536" y="2748"/>
                    <a:pt x="803045" y="182257"/>
                    <a:pt x="803045" y="402897"/>
                  </a:cubicBezTo>
                  <a:cubicBezTo>
                    <a:pt x="803045" y="533825"/>
                    <a:pt x="739986" y="654477"/>
                    <a:pt x="633350" y="729604"/>
                  </a:cubicBezTo>
                  <a:lnTo>
                    <a:pt x="676411" y="844270"/>
                  </a:lnTo>
                  <a:cubicBezTo>
                    <a:pt x="680151" y="854235"/>
                    <a:pt x="677169" y="865497"/>
                    <a:pt x="668963" y="872307"/>
                  </a:cubicBezTo>
                  <a:cubicBezTo>
                    <a:pt x="664365" y="876121"/>
                    <a:pt x="658701" y="878069"/>
                    <a:pt x="652986" y="878069"/>
                  </a:cubicBezTo>
                  <a:close/>
                  <a:moveTo>
                    <a:pt x="504884" y="738612"/>
                  </a:moveTo>
                  <a:cubicBezTo>
                    <a:pt x="509404" y="738612"/>
                    <a:pt x="513874" y="739832"/>
                    <a:pt x="517801" y="742203"/>
                  </a:cubicBezTo>
                  <a:lnTo>
                    <a:pt x="604259" y="794422"/>
                  </a:lnTo>
                  <a:lnTo>
                    <a:pt x="579545" y="728630"/>
                  </a:lnTo>
                  <a:cubicBezTo>
                    <a:pt x="575394" y="717544"/>
                    <a:pt x="579596" y="705041"/>
                    <a:pt x="589605" y="698714"/>
                  </a:cubicBezTo>
                  <a:cubicBezTo>
                    <a:pt x="691944" y="633966"/>
                    <a:pt x="753028" y="523399"/>
                    <a:pt x="753028" y="402897"/>
                  </a:cubicBezTo>
                  <a:cubicBezTo>
                    <a:pt x="753028" y="209832"/>
                    <a:pt x="595965" y="52769"/>
                    <a:pt x="402900" y="52769"/>
                  </a:cubicBezTo>
                  <a:cubicBezTo>
                    <a:pt x="209836" y="52769"/>
                    <a:pt x="52772" y="209832"/>
                    <a:pt x="52772" y="402897"/>
                  </a:cubicBezTo>
                  <a:cubicBezTo>
                    <a:pt x="52772" y="595961"/>
                    <a:pt x="209832" y="753025"/>
                    <a:pt x="402897" y="753025"/>
                  </a:cubicBezTo>
                  <a:cubicBezTo>
                    <a:pt x="434454" y="753025"/>
                    <a:pt x="466469" y="748478"/>
                    <a:pt x="498077" y="739569"/>
                  </a:cubicBezTo>
                  <a:cubicBezTo>
                    <a:pt x="500319" y="738931"/>
                    <a:pt x="502612" y="738612"/>
                    <a:pt x="504884" y="738612"/>
                  </a:cubicBezTo>
                  <a:close/>
                </a:path>
              </a:pathLst>
            </a:custGeom>
            <a:solidFill>
              <a:srgbClr val="BA7E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55" name="文本框 54">
            <a:extLst>
              <a:ext uri="{FF2B5EF4-FFF2-40B4-BE49-F238E27FC236}">
                <a16:creationId xmlns:a16="http://schemas.microsoft.com/office/drawing/2014/main" xmlns="" id="{5FFF9D0C-C94E-44E9-8456-F68D609449A4}"/>
              </a:ext>
            </a:extLst>
          </p:cNvPr>
          <p:cNvSpPr txBox="1"/>
          <p:nvPr/>
        </p:nvSpPr>
        <p:spPr>
          <a:xfrm>
            <a:off x="2552469" y="4097090"/>
            <a:ext cx="1212191" cy="1323439"/>
          </a:xfrm>
          <a:prstGeom prst="rect">
            <a:avLst/>
          </a:prstGeom>
          <a:noFill/>
        </p:spPr>
        <p:txBody>
          <a:bodyPr wrap="none" rtlCol="0">
            <a:spAutoFit/>
          </a:bodyPr>
          <a:lstStyle/>
          <a:p>
            <a:r>
              <a:rPr lang="zh-CN" altLang="en-US" sz="8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p>
        </p:txBody>
      </p:sp>
      <p:sp>
        <p:nvSpPr>
          <p:cNvPr id="56" name="矩形 55">
            <a:extLst>
              <a:ext uri="{FF2B5EF4-FFF2-40B4-BE49-F238E27FC236}">
                <a16:creationId xmlns:a16="http://schemas.microsoft.com/office/drawing/2014/main" xmlns="" id="{DF6431F7-F00A-4C15-B453-25709F1768E0}"/>
              </a:ext>
            </a:extLst>
          </p:cNvPr>
          <p:cNvSpPr/>
          <p:nvPr/>
        </p:nvSpPr>
        <p:spPr>
          <a:xfrm>
            <a:off x="6401531" y="4583377"/>
            <a:ext cx="4935761" cy="1674305"/>
          </a:xfrm>
          <a:prstGeom prst="rect">
            <a:avLst/>
          </a:prstGeom>
        </p:spPr>
        <p:txBody>
          <a:bodyPr wrap="square">
            <a:spAutoFit/>
          </a:bodyPr>
          <a:lstStyle/>
          <a:p>
            <a:pPr>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任何抽象的思维无不来自于形象具象形成的概念，所以教师可以让学生动手制作纸式的平行四边形物体如用硬纸制作立方体等，在学生制作完成之后教师再让学生观察这些物体中的平面哪些是平行四边形，这些平面都具备哪些特点，边与边之间的关系是怎样的</a:t>
            </a:r>
          </a:p>
        </p:txBody>
      </p:sp>
      <p:sp>
        <p:nvSpPr>
          <p:cNvPr id="57" name="文本框 56">
            <a:extLst>
              <a:ext uri="{FF2B5EF4-FFF2-40B4-BE49-F238E27FC236}">
                <a16:creationId xmlns:a16="http://schemas.microsoft.com/office/drawing/2014/main" xmlns="" id="{DC5D4B52-FEF8-4128-B45E-B8C43A49C74C}"/>
              </a:ext>
            </a:extLst>
          </p:cNvPr>
          <p:cNvSpPr txBox="1"/>
          <p:nvPr/>
        </p:nvSpPr>
        <p:spPr>
          <a:xfrm>
            <a:off x="6389656" y="4151790"/>
            <a:ext cx="3852337"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制作平行四边形或梯形的物体</a:t>
            </a:r>
          </a:p>
        </p:txBody>
      </p:sp>
    </p:spTree>
    <p:extLst>
      <p:ext uri="{BB962C8B-B14F-4D97-AF65-F5344CB8AC3E}">
        <p14:creationId xmlns:p14="http://schemas.microsoft.com/office/powerpoint/2010/main" xmlns="" val="1343713970"/>
      </p:ext>
    </p:extLst>
  </p:cSld>
  <p:clrMapOvr>
    <a:masterClrMapping/>
  </p:clrMapOvr>
  <p:transition spd="slow" advClick="0" advTm="200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1000" fill="hold"/>
                                        <p:tgtEl>
                                          <p:spTgt spid="28"/>
                                        </p:tgtEl>
                                        <p:attrNameLst>
                                          <p:attrName>ppt_w</p:attrName>
                                        </p:attrNameLst>
                                      </p:cBhvr>
                                      <p:tavLst>
                                        <p:tav tm="0">
                                          <p:val>
                                            <p:fltVal val="0"/>
                                          </p:val>
                                        </p:tav>
                                        <p:tav tm="100000">
                                          <p:val>
                                            <p:strVal val="#ppt_w"/>
                                          </p:val>
                                        </p:tav>
                                      </p:tavLst>
                                    </p:anim>
                                    <p:anim calcmode="lin" valueType="num">
                                      <p:cBhvr>
                                        <p:cTn id="14" dur="1000" fill="hold"/>
                                        <p:tgtEl>
                                          <p:spTgt spid="28"/>
                                        </p:tgtEl>
                                        <p:attrNameLst>
                                          <p:attrName>ppt_h</p:attrName>
                                        </p:attrNameLst>
                                      </p:cBhvr>
                                      <p:tavLst>
                                        <p:tav tm="0">
                                          <p:val>
                                            <p:fltVal val="0"/>
                                          </p:val>
                                        </p:tav>
                                        <p:tav tm="100000">
                                          <p:val>
                                            <p:strVal val="#ppt_h"/>
                                          </p:val>
                                        </p:tav>
                                      </p:tavLst>
                                    </p:anim>
                                    <p:anim calcmode="lin" valueType="num">
                                      <p:cBhvr>
                                        <p:cTn id="15" dur="1000" fill="hold"/>
                                        <p:tgtEl>
                                          <p:spTgt spid="28"/>
                                        </p:tgtEl>
                                        <p:attrNameLst>
                                          <p:attrName>style.rotation</p:attrName>
                                        </p:attrNameLst>
                                      </p:cBhvr>
                                      <p:tavLst>
                                        <p:tav tm="0">
                                          <p:val>
                                            <p:fltVal val="90"/>
                                          </p:val>
                                        </p:tav>
                                        <p:tav tm="100000">
                                          <p:val>
                                            <p:fltVal val="0"/>
                                          </p:val>
                                        </p:tav>
                                      </p:tavLst>
                                    </p:anim>
                                    <p:animEffect transition="in" filter="fade">
                                      <p:cBhvr>
                                        <p:cTn id="16" dur="1000"/>
                                        <p:tgtEl>
                                          <p:spTgt spid="2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1000" fill="hold"/>
                                        <p:tgtEl>
                                          <p:spTgt spid="29"/>
                                        </p:tgtEl>
                                        <p:attrNameLst>
                                          <p:attrName>ppt_w</p:attrName>
                                        </p:attrNameLst>
                                      </p:cBhvr>
                                      <p:tavLst>
                                        <p:tav tm="0">
                                          <p:val>
                                            <p:fltVal val="0"/>
                                          </p:val>
                                        </p:tav>
                                        <p:tav tm="100000">
                                          <p:val>
                                            <p:strVal val="#ppt_w"/>
                                          </p:val>
                                        </p:tav>
                                      </p:tavLst>
                                    </p:anim>
                                    <p:anim calcmode="lin" valueType="num">
                                      <p:cBhvr>
                                        <p:cTn id="20" dur="1000" fill="hold"/>
                                        <p:tgtEl>
                                          <p:spTgt spid="29"/>
                                        </p:tgtEl>
                                        <p:attrNameLst>
                                          <p:attrName>ppt_h</p:attrName>
                                        </p:attrNameLst>
                                      </p:cBhvr>
                                      <p:tavLst>
                                        <p:tav tm="0">
                                          <p:val>
                                            <p:fltVal val="0"/>
                                          </p:val>
                                        </p:tav>
                                        <p:tav tm="100000">
                                          <p:val>
                                            <p:strVal val="#ppt_h"/>
                                          </p:val>
                                        </p:tav>
                                      </p:tavLst>
                                    </p:anim>
                                    <p:anim calcmode="lin" valueType="num">
                                      <p:cBhvr>
                                        <p:cTn id="21" dur="1000" fill="hold"/>
                                        <p:tgtEl>
                                          <p:spTgt spid="29"/>
                                        </p:tgtEl>
                                        <p:attrNameLst>
                                          <p:attrName>style.rotation</p:attrName>
                                        </p:attrNameLst>
                                      </p:cBhvr>
                                      <p:tavLst>
                                        <p:tav tm="0">
                                          <p:val>
                                            <p:fltVal val="90"/>
                                          </p:val>
                                        </p:tav>
                                        <p:tav tm="100000">
                                          <p:val>
                                            <p:fltVal val="0"/>
                                          </p:val>
                                        </p:tav>
                                      </p:tavLst>
                                    </p:anim>
                                    <p:animEffect transition="in" filter="fade">
                                      <p:cBhvr>
                                        <p:cTn id="22" dur="1000"/>
                                        <p:tgtEl>
                                          <p:spTgt spid="29"/>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style.rotation</p:attrName>
                                        </p:attrNameLst>
                                      </p:cBhvr>
                                      <p:tavLst>
                                        <p:tav tm="0">
                                          <p:val>
                                            <p:fltVal val="90"/>
                                          </p:val>
                                        </p:tav>
                                        <p:tav tm="100000">
                                          <p:val>
                                            <p:fltVal val="0"/>
                                          </p:val>
                                        </p:tav>
                                      </p:tavLst>
                                    </p:anim>
                                    <p:animEffect transition="in" filter="fade">
                                      <p:cBhvr>
                                        <p:cTn id="28" dur="1000"/>
                                        <p:tgtEl>
                                          <p:spTgt spid="21"/>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1000" fill="hold"/>
                                        <p:tgtEl>
                                          <p:spTgt spid="35"/>
                                        </p:tgtEl>
                                        <p:attrNameLst>
                                          <p:attrName>ppt_w</p:attrName>
                                        </p:attrNameLst>
                                      </p:cBhvr>
                                      <p:tavLst>
                                        <p:tav tm="0">
                                          <p:val>
                                            <p:fltVal val="0"/>
                                          </p:val>
                                        </p:tav>
                                        <p:tav tm="100000">
                                          <p:val>
                                            <p:strVal val="#ppt_w"/>
                                          </p:val>
                                        </p:tav>
                                      </p:tavLst>
                                    </p:anim>
                                    <p:anim calcmode="lin" valueType="num">
                                      <p:cBhvr>
                                        <p:cTn id="32" dur="1000" fill="hold"/>
                                        <p:tgtEl>
                                          <p:spTgt spid="35"/>
                                        </p:tgtEl>
                                        <p:attrNameLst>
                                          <p:attrName>ppt_h</p:attrName>
                                        </p:attrNameLst>
                                      </p:cBhvr>
                                      <p:tavLst>
                                        <p:tav tm="0">
                                          <p:val>
                                            <p:fltVal val="0"/>
                                          </p:val>
                                        </p:tav>
                                        <p:tav tm="100000">
                                          <p:val>
                                            <p:strVal val="#ppt_h"/>
                                          </p:val>
                                        </p:tav>
                                      </p:tavLst>
                                    </p:anim>
                                    <p:anim calcmode="lin" valueType="num">
                                      <p:cBhvr>
                                        <p:cTn id="33" dur="1000" fill="hold"/>
                                        <p:tgtEl>
                                          <p:spTgt spid="35"/>
                                        </p:tgtEl>
                                        <p:attrNameLst>
                                          <p:attrName>style.rotation</p:attrName>
                                        </p:attrNameLst>
                                      </p:cBhvr>
                                      <p:tavLst>
                                        <p:tav tm="0">
                                          <p:val>
                                            <p:fltVal val="90"/>
                                          </p:val>
                                        </p:tav>
                                        <p:tav tm="100000">
                                          <p:val>
                                            <p:fltVal val="0"/>
                                          </p:val>
                                        </p:tav>
                                      </p:tavLst>
                                    </p:anim>
                                    <p:animEffect transition="in" filter="fade">
                                      <p:cBhvr>
                                        <p:cTn id="34" dur="1000"/>
                                        <p:tgtEl>
                                          <p:spTgt spid="3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 calcmode="lin" valueType="num">
                                      <p:cBhvr>
                                        <p:cTn id="39" dur="1000" fill="hold"/>
                                        <p:tgtEl>
                                          <p:spTgt spid="36"/>
                                        </p:tgtEl>
                                        <p:attrNameLst>
                                          <p:attrName>style.rotation</p:attrName>
                                        </p:attrNameLst>
                                      </p:cBhvr>
                                      <p:tavLst>
                                        <p:tav tm="0">
                                          <p:val>
                                            <p:fltVal val="90"/>
                                          </p:val>
                                        </p:tav>
                                        <p:tav tm="100000">
                                          <p:val>
                                            <p:fltVal val="0"/>
                                          </p:val>
                                        </p:tav>
                                      </p:tavLst>
                                    </p:anim>
                                    <p:animEffect transition="in" filter="fade">
                                      <p:cBhvr>
                                        <p:cTn id="40" dur="1000"/>
                                        <p:tgtEl>
                                          <p:spTgt spid="36"/>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1000" fill="hold"/>
                                        <p:tgtEl>
                                          <p:spTgt spid="37"/>
                                        </p:tgtEl>
                                        <p:attrNameLst>
                                          <p:attrName>ppt_w</p:attrName>
                                        </p:attrNameLst>
                                      </p:cBhvr>
                                      <p:tavLst>
                                        <p:tav tm="0">
                                          <p:val>
                                            <p:fltVal val="0"/>
                                          </p:val>
                                        </p:tav>
                                        <p:tav tm="100000">
                                          <p:val>
                                            <p:strVal val="#ppt_w"/>
                                          </p:val>
                                        </p:tav>
                                      </p:tavLst>
                                    </p:anim>
                                    <p:anim calcmode="lin" valueType="num">
                                      <p:cBhvr>
                                        <p:cTn id="44" dur="1000" fill="hold"/>
                                        <p:tgtEl>
                                          <p:spTgt spid="37"/>
                                        </p:tgtEl>
                                        <p:attrNameLst>
                                          <p:attrName>ppt_h</p:attrName>
                                        </p:attrNameLst>
                                      </p:cBhvr>
                                      <p:tavLst>
                                        <p:tav tm="0">
                                          <p:val>
                                            <p:fltVal val="0"/>
                                          </p:val>
                                        </p:tav>
                                        <p:tav tm="100000">
                                          <p:val>
                                            <p:strVal val="#ppt_h"/>
                                          </p:val>
                                        </p:tav>
                                      </p:tavLst>
                                    </p:anim>
                                    <p:anim calcmode="lin" valueType="num">
                                      <p:cBhvr>
                                        <p:cTn id="45" dur="1000" fill="hold"/>
                                        <p:tgtEl>
                                          <p:spTgt spid="37"/>
                                        </p:tgtEl>
                                        <p:attrNameLst>
                                          <p:attrName>style.rotation</p:attrName>
                                        </p:attrNameLst>
                                      </p:cBhvr>
                                      <p:tavLst>
                                        <p:tav tm="0">
                                          <p:val>
                                            <p:fltVal val="90"/>
                                          </p:val>
                                        </p:tav>
                                        <p:tav tm="100000">
                                          <p:val>
                                            <p:fltVal val="0"/>
                                          </p:val>
                                        </p:tav>
                                      </p:tavLst>
                                    </p:anim>
                                    <p:animEffect transition="in" filter="fade">
                                      <p:cBhvr>
                                        <p:cTn id="46" dur="1000"/>
                                        <p:tgtEl>
                                          <p:spTgt spid="37"/>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1000" fill="hold"/>
                                        <p:tgtEl>
                                          <p:spTgt spid="38"/>
                                        </p:tgtEl>
                                        <p:attrNameLst>
                                          <p:attrName>ppt_w</p:attrName>
                                        </p:attrNameLst>
                                      </p:cBhvr>
                                      <p:tavLst>
                                        <p:tav tm="0">
                                          <p:val>
                                            <p:fltVal val="0"/>
                                          </p:val>
                                        </p:tav>
                                        <p:tav tm="100000">
                                          <p:val>
                                            <p:strVal val="#ppt_w"/>
                                          </p:val>
                                        </p:tav>
                                      </p:tavLst>
                                    </p:anim>
                                    <p:anim calcmode="lin" valueType="num">
                                      <p:cBhvr>
                                        <p:cTn id="50" dur="1000" fill="hold"/>
                                        <p:tgtEl>
                                          <p:spTgt spid="38"/>
                                        </p:tgtEl>
                                        <p:attrNameLst>
                                          <p:attrName>ppt_h</p:attrName>
                                        </p:attrNameLst>
                                      </p:cBhvr>
                                      <p:tavLst>
                                        <p:tav tm="0">
                                          <p:val>
                                            <p:fltVal val="0"/>
                                          </p:val>
                                        </p:tav>
                                        <p:tav tm="100000">
                                          <p:val>
                                            <p:strVal val="#ppt_h"/>
                                          </p:val>
                                        </p:tav>
                                      </p:tavLst>
                                    </p:anim>
                                    <p:anim calcmode="lin" valueType="num">
                                      <p:cBhvr>
                                        <p:cTn id="51" dur="1000" fill="hold"/>
                                        <p:tgtEl>
                                          <p:spTgt spid="38"/>
                                        </p:tgtEl>
                                        <p:attrNameLst>
                                          <p:attrName>style.rotation</p:attrName>
                                        </p:attrNameLst>
                                      </p:cBhvr>
                                      <p:tavLst>
                                        <p:tav tm="0">
                                          <p:val>
                                            <p:fltVal val="90"/>
                                          </p:val>
                                        </p:tav>
                                        <p:tav tm="100000">
                                          <p:val>
                                            <p:fltVal val="0"/>
                                          </p:val>
                                        </p:tav>
                                      </p:tavLst>
                                    </p:anim>
                                    <p:animEffect transition="in" filter="fade">
                                      <p:cBhvr>
                                        <p:cTn id="52" dur="1000"/>
                                        <p:tgtEl>
                                          <p:spTgt spid="38"/>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1000" fill="hold"/>
                                        <p:tgtEl>
                                          <p:spTgt spid="39"/>
                                        </p:tgtEl>
                                        <p:attrNameLst>
                                          <p:attrName>ppt_w</p:attrName>
                                        </p:attrNameLst>
                                      </p:cBhvr>
                                      <p:tavLst>
                                        <p:tav tm="0">
                                          <p:val>
                                            <p:fltVal val="0"/>
                                          </p:val>
                                        </p:tav>
                                        <p:tav tm="100000">
                                          <p:val>
                                            <p:strVal val="#ppt_w"/>
                                          </p:val>
                                        </p:tav>
                                      </p:tavLst>
                                    </p:anim>
                                    <p:anim calcmode="lin" valueType="num">
                                      <p:cBhvr>
                                        <p:cTn id="56" dur="1000" fill="hold"/>
                                        <p:tgtEl>
                                          <p:spTgt spid="39"/>
                                        </p:tgtEl>
                                        <p:attrNameLst>
                                          <p:attrName>ppt_h</p:attrName>
                                        </p:attrNameLst>
                                      </p:cBhvr>
                                      <p:tavLst>
                                        <p:tav tm="0">
                                          <p:val>
                                            <p:fltVal val="0"/>
                                          </p:val>
                                        </p:tav>
                                        <p:tav tm="100000">
                                          <p:val>
                                            <p:strVal val="#ppt_h"/>
                                          </p:val>
                                        </p:tav>
                                      </p:tavLst>
                                    </p:anim>
                                    <p:anim calcmode="lin" valueType="num">
                                      <p:cBhvr>
                                        <p:cTn id="57" dur="1000" fill="hold"/>
                                        <p:tgtEl>
                                          <p:spTgt spid="39"/>
                                        </p:tgtEl>
                                        <p:attrNameLst>
                                          <p:attrName>style.rotation</p:attrName>
                                        </p:attrNameLst>
                                      </p:cBhvr>
                                      <p:tavLst>
                                        <p:tav tm="0">
                                          <p:val>
                                            <p:fltVal val="90"/>
                                          </p:val>
                                        </p:tav>
                                        <p:tav tm="100000">
                                          <p:val>
                                            <p:fltVal val="0"/>
                                          </p:val>
                                        </p:tav>
                                      </p:tavLst>
                                    </p:anim>
                                    <p:animEffect transition="in" filter="fade">
                                      <p:cBhvr>
                                        <p:cTn id="58" dur="1000"/>
                                        <p:tgtEl>
                                          <p:spTgt spid="39"/>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 calcmode="lin" valueType="num">
                                      <p:cBhvr>
                                        <p:cTn id="61" dur="1000" fill="hold"/>
                                        <p:tgtEl>
                                          <p:spTgt spid="40"/>
                                        </p:tgtEl>
                                        <p:attrNameLst>
                                          <p:attrName>ppt_w</p:attrName>
                                        </p:attrNameLst>
                                      </p:cBhvr>
                                      <p:tavLst>
                                        <p:tav tm="0">
                                          <p:val>
                                            <p:fltVal val="0"/>
                                          </p:val>
                                        </p:tav>
                                        <p:tav tm="100000">
                                          <p:val>
                                            <p:strVal val="#ppt_w"/>
                                          </p:val>
                                        </p:tav>
                                      </p:tavLst>
                                    </p:anim>
                                    <p:anim calcmode="lin" valueType="num">
                                      <p:cBhvr>
                                        <p:cTn id="62" dur="1000" fill="hold"/>
                                        <p:tgtEl>
                                          <p:spTgt spid="40"/>
                                        </p:tgtEl>
                                        <p:attrNameLst>
                                          <p:attrName>ppt_h</p:attrName>
                                        </p:attrNameLst>
                                      </p:cBhvr>
                                      <p:tavLst>
                                        <p:tav tm="0">
                                          <p:val>
                                            <p:fltVal val="0"/>
                                          </p:val>
                                        </p:tav>
                                        <p:tav tm="100000">
                                          <p:val>
                                            <p:strVal val="#ppt_h"/>
                                          </p:val>
                                        </p:tav>
                                      </p:tavLst>
                                    </p:anim>
                                    <p:anim calcmode="lin" valueType="num">
                                      <p:cBhvr>
                                        <p:cTn id="63" dur="1000" fill="hold"/>
                                        <p:tgtEl>
                                          <p:spTgt spid="40"/>
                                        </p:tgtEl>
                                        <p:attrNameLst>
                                          <p:attrName>style.rotation</p:attrName>
                                        </p:attrNameLst>
                                      </p:cBhvr>
                                      <p:tavLst>
                                        <p:tav tm="0">
                                          <p:val>
                                            <p:fltVal val="90"/>
                                          </p:val>
                                        </p:tav>
                                        <p:tav tm="100000">
                                          <p:val>
                                            <p:fltVal val="0"/>
                                          </p:val>
                                        </p:tav>
                                      </p:tavLst>
                                    </p:anim>
                                    <p:animEffect transition="in" filter="fade">
                                      <p:cBhvr>
                                        <p:cTn id="64" dur="1000"/>
                                        <p:tgtEl>
                                          <p:spTgt spid="40"/>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p:cTn id="67" dur="1000" fill="hold"/>
                                        <p:tgtEl>
                                          <p:spTgt spid="41"/>
                                        </p:tgtEl>
                                        <p:attrNameLst>
                                          <p:attrName>ppt_w</p:attrName>
                                        </p:attrNameLst>
                                      </p:cBhvr>
                                      <p:tavLst>
                                        <p:tav tm="0">
                                          <p:val>
                                            <p:fltVal val="0"/>
                                          </p:val>
                                        </p:tav>
                                        <p:tav tm="100000">
                                          <p:val>
                                            <p:strVal val="#ppt_w"/>
                                          </p:val>
                                        </p:tav>
                                      </p:tavLst>
                                    </p:anim>
                                    <p:anim calcmode="lin" valueType="num">
                                      <p:cBhvr>
                                        <p:cTn id="68" dur="1000" fill="hold"/>
                                        <p:tgtEl>
                                          <p:spTgt spid="41"/>
                                        </p:tgtEl>
                                        <p:attrNameLst>
                                          <p:attrName>ppt_h</p:attrName>
                                        </p:attrNameLst>
                                      </p:cBhvr>
                                      <p:tavLst>
                                        <p:tav tm="0">
                                          <p:val>
                                            <p:fltVal val="0"/>
                                          </p:val>
                                        </p:tav>
                                        <p:tav tm="100000">
                                          <p:val>
                                            <p:strVal val="#ppt_h"/>
                                          </p:val>
                                        </p:tav>
                                      </p:tavLst>
                                    </p:anim>
                                    <p:anim calcmode="lin" valueType="num">
                                      <p:cBhvr>
                                        <p:cTn id="69" dur="1000" fill="hold"/>
                                        <p:tgtEl>
                                          <p:spTgt spid="41"/>
                                        </p:tgtEl>
                                        <p:attrNameLst>
                                          <p:attrName>style.rotation</p:attrName>
                                        </p:attrNameLst>
                                      </p:cBhvr>
                                      <p:tavLst>
                                        <p:tav tm="0">
                                          <p:val>
                                            <p:fltVal val="90"/>
                                          </p:val>
                                        </p:tav>
                                        <p:tav tm="100000">
                                          <p:val>
                                            <p:fltVal val="0"/>
                                          </p:val>
                                        </p:tav>
                                      </p:tavLst>
                                    </p:anim>
                                    <p:animEffect transition="in" filter="fade">
                                      <p:cBhvr>
                                        <p:cTn id="70" dur="1000"/>
                                        <p:tgtEl>
                                          <p:spTgt spid="41"/>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p:cTn id="73" dur="1000" fill="hold"/>
                                        <p:tgtEl>
                                          <p:spTgt spid="55"/>
                                        </p:tgtEl>
                                        <p:attrNameLst>
                                          <p:attrName>ppt_w</p:attrName>
                                        </p:attrNameLst>
                                      </p:cBhvr>
                                      <p:tavLst>
                                        <p:tav tm="0">
                                          <p:val>
                                            <p:fltVal val="0"/>
                                          </p:val>
                                        </p:tav>
                                        <p:tav tm="100000">
                                          <p:val>
                                            <p:strVal val="#ppt_w"/>
                                          </p:val>
                                        </p:tav>
                                      </p:tavLst>
                                    </p:anim>
                                    <p:anim calcmode="lin" valueType="num">
                                      <p:cBhvr>
                                        <p:cTn id="74" dur="1000" fill="hold"/>
                                        <p:tgtEl>
                                          <p:spTgt spid="55"/>
                                        </p:tgtEl>
                                        <p:attrNameLst>
                                          <p:attrName>ppt_h</p:attrName>
                                        </p:attrNameLst>
                                      </p:cBhvr>
                                      <p:tavLst>
                                        <p:tav tm="0">
                                          <p:val>
                                            <p:fltVal val="0"/>
                                          </p:val>
                                        </p:tav>
                                        <p:tav tm="100000">
                                          <p:val>
                                            <p:strVal val="#ppt_h"/>
                                          </p:val>
                                        </p:tav>
                                      </p:tavLst>
                                    </p:anim>
                                    <p:anim calcmode="lin" valueType="num">
                                      <p:cBhvr>
                                        <p:cTn id="75" dur="1000" fill="hold"/>
                                        <p:tgtEl>
                                          <p:spTgt spid="55"/>
                                        </p:tgtEl>
                                        <p:attrNameLst>
                                          <p:attrName>style.rotation</p:attrName>
                                        </p:attrNameLst>
                                      </p:cBhvr>
                                      <p:tavLst>
                                        <p:tav tm="0">
                                          <p:val>
                                            <p:fltVal val="90"/>
                                          </p:val>
                                        </p:tav>
                                        <p:tav tm="100000">
                                          <p:val>
                                            <p:fltVal val="0"/>
                                          </p:val>
                                        </p:tav>
                                      </p:tavLst>
                                    </p:anim>
                                    <p:animEffect transition="in" filter="fade">
                                      <p:cBhvr>
                                        <p:cTn id="76" dur="1000"/>
                                        <p:tgtEl>
                                          <p:spTgt spid="55"/>
                                        </p:tgtEl>
                                      </p:cBhvr>
                                    </p:animEffect>
                                  </p:childTnLst>
                                </p:cTn>
                              </p:par>
                              <p:par>
                                <p:cTn id="77" presetID="31" presetClass="entr" presetSubtype="0" fill="hold" grpId="0" nodeType="withEffect">
                                  <p:stCondLst>
                                    <p:cond delay="0"/>
                                  </p:stCondLst>
                                  <p:childTnLst>
                                    <p:set>
                                      <p:cBhvr>
                                        <p:cTn id="78" dur="1" fill="hold">
                                          <p:stCondLst>
                                            <p:cond delay="0"/>
                                          </p:stCondLst>
                                        </p:cTn>
                                        <p:tgtEl>
                                          <p:spTgt spid="56"/>
                                        </p:tgtEl>
                                        <p:attrNameLst>
                                          <p:attrName>style.visibility</p:attrName>
                                        </p:attrNameLst>
                                      </p:cBhvr>
                                      <p:to>
                                        <p:strVal val="visible"/>
                                      </p:to>
                                    </p:set>
                                    <p:anim calcmode="lin" valueType="num">
                                      <p:cBhvr>
                                        <p:cTn id="79" dur="1000" fill="hold"/>
                                        <p:tgtEl>
                                          <p:spTgt spid="56"/>
                                        </p:tgtEl>
                                        <p:attrNameLst>
                                          <p:attrName>ppt_w</p:attrName>
                                        </p:attrNameLst>
                                      </p:cBhvr>
                                      <p:tavLst>
                                        <p:tav tm="0">
                                          <p:val>
                                            <p:fltVal val="0"/>
                                          </p:val>
                                        </p:tav>
                                        <p:tav tm="100000">
                                          <p:val>
                                            <p:strVal val="#ppt_w"/>
                                          </p:val>
                                        </p:tav>
                                      </p:tavLst>
                                    </p:anim>
                                    <p:anim calcmode="lin" valueType="num">
                                      <p:cBhvr>
                                        <p:cTn id="80" dur="1000" fill="hold"/>
                                        <p:tgtEl>
                                          <p:spTgt spid="56"/>
                                        </p:tgtEl>
                                        <p:attrNameLst>
                                          <p:attrName>ppt_h</p:attrName>
                                        </p:attrNameLst>
                                      </p:cBhvr>
                                      <p:tavLst>
                                        <p:tav tm="0">
                                          <p:val>
                                            <p:fltVal val="0"/>
                                          </p:val>
                                        </p:tav>
                                        <p:tav tm="100000">
                                          <p:val>
                                            <p:strVal val="#ppt_h"/>
                                          </p:val>
                                        </p:tav>
                                      </p:tavLst>
                                    </p:anim>
                                    <p:anim calcmode="lin" valueType="num">
                                      <p:cBhvr>
                                        <p:cTn id="81" dur="1000" fill="hold"/>
                                        <p:tgtEl>
                                          <p:spTgt spid="56"/>
                                        </p:tgtEl>
                                        <p:attrNameLst>
                                          <p:attrName>style.rotation</p:attrName>
                                        </p:attrNameLst>
                                      </p:cBhvr>
                                      <p:tavLst>
                                        <p:tav tm="0">
                                          <p:val>
                                            <p:fltVal val="90"/>
                                          </p:val>
                                        </p:tav>
                                        <p:tav tm="100000">
                                          <p:val>
                                            <p:fltVal val="0"/>
                                          </p:val>
                                        </p:tav>
                                      </p:tavLst>
                                    </p:anim>
                                    <p:animEffect transition="in" filter="fade">
                                      <p:cBhvr>
                                        <p:cTn id="82" dur="1000"/>
                                        <p:tgtEl>
                                          <p:spTgt spid="56"/>
                                        </p:tgtEl>
                                      </p:cBhvr>
                                    </p:animEffect>
                                  </p:childTnLst>
                                </p:cTn>
                              </p:par>
                              <p:par>
                                <p:cTn id="83" presetID="31" presetClass="entr" presetSubtype="0" fill="hold" grpId="0" nodeType="withEffect">
                                  <p:stCondLst>
                                    <p:cond delay="0"/>
                                  </p:stCondLst>
                                  <p:childTnLst>
                                    <p:set>
                                      <p:cBhvr>
                                        <p:cTn id="84" dur="1" fill="hold">
                                          <p:stCondLst>
                                            <p:cond delay="0"/>
                                          </p:stCondLst>
                                        </p:cTn>
                                        <p:tgtEl>
                                          <p:spTgt spid="57"/>
                                        </p:tgtEl>
                                        <p:attrNameLst>
                                          <p:attrName>style.visibility</p:attrName>
                                        </p:attrNameLst>
                                      </p:cBhvr>
                                      <p:to>
                                        <p:strVal val="visible"/>
                                      </p:to>
                                    </p:set>
                                    <p:anim calcmode="lin" valueType="num">
                                      <p:cBhvr>
                                        <p:cTn id="85" dur="1000" fill="hold"/>
                                        <p:tgtEl>
                                          <p:spTgt spid="57"/>
                                        </p:tgtEl>
                                        <p:attrNameLst>
                                          <p:attrName>ppt_w</p:attrName>
                                        </p:attrNameLst>
                                      </p:cBhvr>
                                      <p:tavLst>
                                        <p:tav tm="0">
                                          <p:val>
                                            <p:fltVal val="0"/>
                                          </p:val>
                                        </p:tav>
                                        <p:tav tm="100000">
                                          <p:val>
                                            <p:strVal val="#ppt_w"/>
                                          </p:val>
                                        </p:tav>
                                      </p:tavLst>
                                    </p:anim>
                                    <p:anim calcmode="lin" valueType="num">
                                      <p:cBhvr>
                                        <p:cTn id="86" dur="1000" fill="hold"/>
                                        <p:tgtEl>
                                          <p:spTgt spid="57"/>
                                        </p:tgtEl>
                                        <p:attrNameLst>
                                          <p:attrName>ppt_h</p:attrName>
                                        </p:attrNameLst>
                                      </p:cBhvr>
                                      <p:tavLst>
                                        <p:tav tm="0">
                                          <p:val>
                                            <p:fltVal val="0"/>
                                          </p:val>
                                        </p:tav>
                                        <p:tav tm="100000">
                                          <p:val>
                                            <p:strVal val="#ppt_h"/>
                                          </p:val>
                                        </p:tav>
                                      </p:tavLst>
                                    </p:anim>
                                    <p:anim calcmode="lin" valueType="num">
                                      <p:cBhvr>
                                        <p:cTn id="87" dur="1000" fill="hold"/>
                                        <p:tgtEl>
                                          <p:spTgt spid="57"/>
                                        </p:tgtEl>
                                        <p:attrNameLst>
                                          <p:attrName>style.rotation</p:attrName>
                                        </p:attrNameLst>
                                      </p:cBhvr>
                                      <p:tavLst>
                                        <p:tav tm="0">
                                          <p:val>
                                            <p:fltVal val="90"/>
                                          </p:val>
                                        </p:tav>
                                        <p:tav tm="100000">
                                          <p:val>
                                            <p:fltVal val="0"/>
                                          </p:val>
                                        </p:tav>
                                      </p:tavLst>
                                    </p:anim>
                                    <p:animEffect transition="in" filter="fade">
                                      <p:cBhvr>
                                        <p:cTn id="88"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P spid="29" grpId="0"/>
      <p:bldP spid="21" grpId="0"/>
      <p:bldP spid="35" grpId="0"/>
      <p:bldP spid="36" grpId="0"/>
      <p:bldP spid="37" grpId="0"/>
      <p:bldP spid="38" grpId="0"/>
      <p:bldP spid="39" grpId="0"/>
      <p:bldP spid="40" grpId="0"/>
      <p:bldP spid="41" grpId="0"/>
      <p:bldP spid="55" grpId="0"/>
      <p:bldP spid="56" grpId="0"/>
      <p:bldP spid="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占位符 4">
            <a:extLst>
              <a:ext uri="{FF2B5EF4-FFF2-40B4-BE49-F238E27FC236}">
                <a16:creationId xmlns:a16="http://schemas.microsoft.com/office/drawing/2014/main" xmlns="" id="{DE8BA42E-3EC7-4C58-91F0-D145BB052109}"/>
              </a:ext>
            </a:extLst>
          </p:cNvPr>
          <p:cNvSpPr txBox="1">
            <a:spLocks/>
          </p:cNvSpPr>
          <p:nvPr>
            <p:custDataLst>
              <p:tags r:id="rId1"/>
            </p:custDataLst>
          </p:nvPr>
        </p:nvSpPr>
        <p:spPr>
          <a:xfrm>
            <a:off x="4373238" y="2444446"/>
            <a:ext cx="1393200" cy="518772"/>
          </a:xfrm>
          <a:prstGeom prst="rect">
            <a:avLst/>
          </a:prstGeom>
        </p:spPr>
        <p:txBody>
          <a:bodyPr vert="horz" lIns="0" tIns="612000" rIns="0" bIns="0" rtlCol="0" anchor="b" anchorCtr="1">
            <a:noAutofit/>
          </a:bodyPr>
          <a:lstStyle>
            <a:lvl1pPr marL="0" indent="0" algn="just" defTabSz="914400" rtl="0" eaLnBrk="1" latinLnBrk="0" hangingPunct="1">
              <a:lnSpc>
                <a:spcPct val="110000"/>
              </a:lnSpc>
              <a:spcBef>
                <a:spcPts val="1800"/>
              </a:spcBef>
              <a:spcAft>
                <a:spcPts val="0"/>
              </a:spcAft>
              <a:buSzPct val="90000"/>
              <a:buFontTx/>
              <a:buNone/>
              <a:defRPr sz="4800" kern="1200" baseline="0">
                <a:blipFill dpi="0" rotWithShape="1">
                  <a:blip r:embed="rId6"/>
                  <a:srcRect/>
                  <a:tile tx="0" ty="0" sx="100000" sy="100000" flip="none" algn="tl"/>
                </a:blipFill>
                <a:latin typeface="Baskerville Old Face" panose="02020602080505020303" pitchFamily="18" charset="0"/>
                <a:ea typeface="微软雅黑" panose="020B0503020204020204" pitchFamily="34" charset="-122"/>
                <a:cs typeface="+mn-cs"/>
              </a:defRPr>
            </a:lvl1pPr>
            <a:lvl2pPr marL="357188" indent="-357188" algn="just" defTabSz="914400" rtl="0" eaLnBrk="1" latinLnBrk="0" hangingPunct="1">
              <a:lnSpc>
                <a:spcPct val="130000"/>
              </a:lnSpc>
              <a:spcBef>
                <a:spcPts val="0"/>
              </a:spcBef>
              <a:spcAft>
                <a:spcPts val="600"/>
              </a:spcAft>
              <a:buFont typeface="幼圆" panose="02010509060101010101" pitchFamily="49" charset="-122"/>
              <a:buChar char=" "/>
              <a:tabLst>
                <a:tab pos="357188" algn="l"/>
              </a:tabLst>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defRPr/>
            </a:pPr>
            <a:endParaRPr lang="zh-CN" altLang="en-US" sz="32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8" name="矩形 7">
            <a:extLst>
              <a:ext uri="{FF2B5EF4-FFF2-40B4-BE49-F238E27FC236}">
                <a16:creationId xmlns:a16="http://schemas.microsoft.com/office/drawing/2014/main" xmlns="" id="{95949E1C-156A-4833-AE6D-FCB1080B3903}"/>
              </a:ext>
            </a:extLst>
          </p:cNvPr>
          <p:cNvSpPr/>
          <p:nvPr/>
        </p:nvSpPr>
        <p:spPr>
          <a:xfrm>
            <a:off x="3265783" y="2463620"/>
            <a:ext cx="3781805" cy="1169551"/>
          </a:xfrm>
          <a:prstGeom prst="rect">
            <a:avLst/>
          </a:prstGeom>
        </p:spPr>
        <p:txBody>
          <a:bodyPr wrap="none">
            <a:spAutoFit/>
          </a:bodyPr>
          <a:lstStyle/>
          <a:p>
            <a:r>
              <a:rPr lang="zh-CN" altLang="en-US" sz="7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授课过程</a:t>
            </a:r>
            <a:endParaRPr lang="zh-CN" altLang="en-US" sz="7000" dirty="0">
              <a:solidFill>
                <a:schemeClr val="tx1">
                  <a:lumMod val="85000"/>
                  <a:lumOff val="15000"/>
                </a:schemeClr>
              </a:solidFill>
            </a:endParaRPr>
          </a:p>
        </p:txBody>
      </p:sp>
      <p:sp>
        <p:nvSpPr>
          <p:cNvPr id="10" name="文本框 9">
            <a:extLst>
              <a:ext uri="{FF2B5EF4-FFF2-40B4-BE49-F238E27FC236}">
                <a16:creationId xmlns:a16="http://schemas.microsoft.com/office/drawing/2014/main" xmlns="" id="{4570F39F-D5B0-4646-801A-4E552BDA963C}"/>
              </a:ext>
            </a:extLst>
          </p:cNvPr>
          <p:cNvSpPr txBox="1"/>
          <p:nvPr>
            <p:custDataLst>
              <p:tags r:id="rId2"/>
            </p:custDataLst>
          </p:nvPr>
        </p:nvSpPr>
        <p:spPr>
          <a:xfrm>
            <a:off x="8842861" y="2246458"/>
            <a:ext cx="361950" cy="1514475"/>
          </a:xfrm>
          <a:prstGeom prst="rect">
            <a:avLst/>
          </a:prstGeom>
          <a:noFill/>
        </p:spPr>
        <p:txBody>
          <a:bodyPr vert="vert" anchor="ctr"/>
          <a:lstStyle/>
          <a:p>
            <a:pPr algn="ctr">
              <a:defRPr/>
            </a:pPr>
            <a:r>
              <a:rPr lang="en-US" altLang="zh-CN"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rPr>
              <a:t>PART 2</a:t>
            </a:r>
            <a:endParaRPr lang="zh-CN" altLang="en-US"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13" name="文本框 7">
            <a:extLst>
              <a:ext uri="{FF2B5EF4-FFF2-40B4-BE49-F238E27FC236}">
                <a16:creationId xmlns:a16="http://schemas.microsoft.com/office/drawing/2014/main" xmlns="" id="{21DA50E4-2128-4E09-A6DB-6FCD11245C80}"/>
              </a:ext>
            </a:extLst>
          </p:cNvPr>
          <p:cNvSpPr txBox="1">
            <a:spLocks noChangeArrowheads="1"/>
          </p:cNvSpPr>
          <p:nvPr>
            <p:custDataLst>
              <p:tags r:id="rId3"/>
            </p:custDataLst>
          </p:nvPr>
        </p:nvSpPr>
        <p:spPr bwMode="auto">
          <a:xfrm>
            <a:off x="3460694" y="3551239"/>
            <a:ext cx="4048125" cy="242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None/>
            </a:pPr>
            <a:r>
              <a:rPr lang="da-DK"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rPr>
              <a:t>Teaching process</a:t>
            </a:r>
            <a:endParaRPr lang="en-US"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endParaRPr>
          </a:p>
        </p:txBody>
      </p:sp>
    </p:spTree>
    <p:extLst>
      <p:ext uri="{BB962C8B-B14F-4D97-AF65-F5344CB8AC3E}">
        <p14:creationId xmlns:p14="http://schemas.microsoft.com/office/powerpoint/2010/main" xmlns="" val="3980343483"/>
      </p:ext>
    </p:extLst>
  </p:cSld>
  <p:clrMapOvr>
    <a:masterClrMapping/>
  </p:clrMapOvr>
  <p:transition spd="slow" advClick="0" advTm="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文本框 45">
            <a:extLst>
              <a:ext uri="{FF2B5EF4-FFF2-40B4-BE49-F238E27FC236}">
                <a16:creationId xmlns:a16="http://schemas.microsoft.com/office/drawing/2014/main" xmlns="" id="{2D354772-C97E-49C3-8745-34579570CB28}"/>
              </a:ext>
            </a:extLst>
          </p:cNvPr>
          <p:cNvSpPr txBox="1"/>
          <p:nvPr/>
        </p:nvSpPr>
        <p:spPr>
          <a:xfrm>
            <a:off x="586588" y="1228023"/>
            <a:ext cx="5057795"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兴趣感知生活中的图形</a:t>
            </a:r>
          </a:p>
        </p:txBody>
      </p:sp>
      <p:sp>
        <p:nvSpPr>
          <p:cNvPr id="45" name="KSO_Shape">
            <a:extLst>
              <a:ext uri="{FF2B5EF4-FFF2-40B4-BE49-F238E27FC236}">
                <a16:creationId xmlns:a16="http://schemas.microsoft.com/office/drawing/2014/main" xmlns="" id="{A8E5B307-E29A-44AF-A5D6-0E5E5EF8B668}"/>
              </a:ext>
            </a:extLst>
          </p:cNvPr>
          <p:cNvSpPr>
            <a:spLocks/>
          </p:cNvSpPr>
          <p:nvPr/>
        </p:nvSpPr>
        <p:spPr bwMode="auto">
          <a:xfrm>
            <a:off x="10198279" y="4573225"/>
            <a:ext cx="252000" cy="252000"/>
          </a:xfrm>
          <a:custGeom>
            <a:avLst/>
            <a:gdLst>
              <a:gd name="T0" fmla="*/ 319412206 w 11015"/>
              <a:gd name="T1" fmla="*/ 113428496 h 8233"/>
              <a:gd name="T2" fmla="*/ 303559804 w 11015"/>
              <a:gd name="T3" fmla="*/ 86871270 h 8233"/>
              <a:gd name="T4" fmla="*/ 318036421 w 11015"/>
              <a:gd name="T5" fmla="*/ 72950306 h 8233"/>
              <a:gd name="T6" fmla="*/ 326201892 w 11015"/>
              <a:gd name="T7" fmla="*/ 61269971 h 8233"/>
              <a:gd name="T8" fmla="*/ 318305525 w 11015"/>
              <a:gd name="T9" fmla="*/ 51800204 h 8233"/>
              <a:gd name="T10" fmla="*/ 296770118 w 11015"/>
              <a:gd name="T11" fmla="*/ 52875513 h 8233"/>
              <a:gd name="T12" fmla="*/ 294676434 w 11015"/>
              <a:gd name="T13" fmla="*/ 65153453 h 8233"/>
              <a:gd name="T14" fmla="*/ 277777017 w 11015"/>
              <a:gd name="T15" fmla="*/ 36863536 h 8233"/>
              <a:gd name="T16" fmla="*/ 257766994 w 11015"/>
              <a:gd name="T17" fmla="*/ 6930593 h 8233"/>
              <a:gd name="T18" fmla="*/ 201984305 w 11015"/>
              <a:gd name="T19" fmla="*/ 567543 h 8233"/>
              <a:gd name="T20" fmla="*/ 80727899 w 11015"/>
              <a:gd name="T21" fmla="*/ 3913371 h 8233"/>
              <a:gd name="T22" fmla="*/ 62781813 w 11015"/>
              <a:gd name="T23" fmla="*/ 16280977 h 8233"/>
              <a:gd name="T24" fmla="*/ 41605269 w 11015"/>
              <a:gd name="T25" fmla="*/ 64048082 h 8233"/>
              <a:gd name="T26" fmla="*/ 34097684 w 11015"/>
              <a:gd name="T27" fmla="*/ 57655316 h 8233"/>
              <a:gd name="T28" fmla="*/ 27397930 w 11015"/>
              <a:gd name="T29" fmla="*/ 51053327 h 8233"/>
              <a:gd name="T30" fmla="*/ 4157448 w 11015"/>
              <a:gd name="T31" fmla="*/ 54548427 h 8233"/>
              <a:gd name="T32" fmla="*/ 5802684 w 11015"/>
              <a:gd name="T33" fmla="*/ 70082527 h 8233"/>
              <a:gd name="T34" fmla="*/ 31884321 w 11015"/>
              <a:gd name="T35" fmla="*/ 74354392 h 8233"/>
              <a:gd name="T36" fmla="*/ 17228360 w 11015"/>
              <a:gd name="T37" fmla="*/ 103809458 h 8233"/>
              <a:gd name="T38" fmla="*/ 3140526 w 11015"/>
              <a:gd name="T39" fmla="*/ 125288164 h 8233"/>
              <a:gd name="T40" fmla="*/ 628140 w 11015"/>
              <a:gd name="T41" fmla="*/ 174071145 h 8233"/>
              <a:gd name="T42" fmla="*/ 7357987 w 11015"/>
              <a:gd name="T43" fmla="*/ 198298420 h 8233"/>
              <a:gd name="T44" fmla="*/ 16241357 w 11015"/>
              <a:gd name="T45" fmla="*/ 245886364 h 8233"/>
              <a:gd name="T46" fmla="*/ 61854477 w 11015"/>
              <a:gd name="T47" fmla="*/ 206842150 h 8233"/>
              <a:gd name="T48" fmla="*/ 226989354 w 11015"/>
              <a:gd name="T49" fmla="*/ 208634446 h 8233"/>
              <a:gd name="T50" fmla="*/ 271346367 w 11015"/>
              <a:gd name="T51" fmla="*/ 245946142 h 8233"/>
              <a:gd name="T52" fmla="*/ 317826983 w 11015"/>
              <a:gd name="T53" fmla="*/ 200299939 h 8233"/>
              <a:gd name="T54" fmla="*/ 327368413 w 11015"/>
              <a:gd name="T55" fmla="*/ 185243715 h 8233"/>
              <a:gd name="T56" fmla="*/ 80787738 w 11015"/>
              <a:gd name="T57" fmla="*/ 15026162 h 8233"/>
              <a:gd name="T58" fmla="*/ 219721126 w 11015"/>
              <a:gd name="T59" fmla="*/ 13831298 h 8233"/>
              <a:gd name="T60" fmla="*/ 265424177 w 11015"/>
              <a:gd name="T61" fmla="*/ 33159214 h 8233"/>
              <a:gd name="T62" fmla="*/ 164716175 w 11015"/>
              <a:gd name="T63" fmla="*/ 70948960 h 8233"/>
              <a:gd name="T64" fmla="*/ 64905417 w 11015"/>
              <a:gd name="T65" fmla="*/ 31456411 h 8233"/>
              <a:gd name="T66" fmla="*/ 28085736 w 11015"/>
              <a:gd name="T67" fmla="*/ 188679209 h 8233"/>
              <a:gd name="T68" fmla="*/ 19381883 w 11015"/>
              <a:gd name="T69" fmla="*/ 179089887 h 8233"/>
              <a:gd name="T70" fmla="*/ 23300148 w 11015"/>
              <a:gd name="T71" fmla="*/ 167051058 h 8233"/>
              <a:gd name="T72" fmla="*/ 35683080 w 11015"/>
              <a:gd name="T73" fmla="*/ 164332552 h 8233"/>
              <a:gd name="T74" fmla="*/ 44386932 w 11015"/>
              <a:gd name="T75" fmla="*/ 173921874 h 8233"/>
              <a:gd name="T76" fmla="*/ 40498588 w 11015"/>
              <a:gd name="T77" fmla="*/ 185960703 h 8233"/>
              <a:gd name="T78" fmla="*/ 81206440 w 11015"/>
              <a:gd name="T79" fmla="*/ 136162017 h 8233"/>
              <a:gd name="T80" fmla="*/ 59162572 w 11015"/>
              <a:gd name="T81" fmla="*/ 141240536 h 8233"/>
              <a:gd name="T82" fmla="*/ 29581373 w 11015"/>
              <a:gd name="T83" fmla="*/ 133981338 h 8233"/>
              <a:gd name="T84" fmla="*/ 24346990 w 11015"/>
              <a:gd name="T85" fmla="*/ 110500940 h 8233"/>
              <a:gd name="T86" fmla="*/ 31645137 w 11015"/>
              <a:gd name="T87" fmla="*/ 96759309 h 8233"/>
              <a:gd name="T88" fmla="*/ 62692054 w 11015"/>
              <a:gd name="T89" fmla="*/ 115400299 h 8233"/>
              <a:gd name="T90" fmla="*/ 81206440 w 11015"/>
              <a:gd name="T91" fmla="*/ 124899954 h 8233"/>
              <a:gd name="T92" fmla="*/ 217089061 w 11015"/>
              <a:gd name="T93" fmla="*/ 188111666 h 8233"/>
              <a:gd name="T94" fmla="*/ 112373036 w 11015"/>
              <a:gd name="T95" fmla="*/ 188111666 h 8233"/>
              <a:gd name="T96" fmla="*/ 114975181 w 11015"/>
              <a:gd name="T97" fmla="*/ 161345218 h 8233"/>
              <a:gd name="T98" fmla="*/ 266680284 w 11015"/>
              <a:gd name="T99" fmla="*/ 141150870 h 8233"/>
              <a:gd name="T100" fmla="*/ 247777115 w 11015"/>
              <a:gd name="T101" fmla="*/ 135176202 h 8233"/>
              <a:gd name="T102" fmla="*/ 250080064 w 11015"/>
              <a:gd name="T103" fmla="*/ 123197151 h 8233"/>
              <a:gd name="T104" fmla="*/ 282712204 w 11015"/>
              <a:gd name="T105" fmla="*/ 104078285 h 8233"/>
              <a:gd name="T106" fmla="*/ 300568704 w 11015"/>
              <a:gd name="T107" fmla="*/ 98043840 h 8233"/>
              <a:gd name="T108" fmla="*/ 304935590 w 11015"/>
              <a:gd name="T109" fmla="*/ 120448756 h 8233"/>
              <a:gd name="T110" fmla="*/ 294317398 w 11015"/>
              <a:gd name="T111" fmla="*/ 137685659 h 8233"/>
              <a:gd name="T112" fmla="*/ 296889797 w 11015"/>
              <a:gd name="T113" fmla="*/ 189246752 h 8233"/>
              <a:gd name="T114" fmla="*/ 286062167 w 11015"/>
              <a:gd name="T115" fmla="*/ 182017443 h 8233"/>
              <a:gd name="T116" fmla="*/ 286989504 w 11015"/>
              <a:gd name="T117" fmla="*/ 169381182 h 8233"/>
              <a:gd name="T118" fmla="*/ 298205743 w 11015"/>
              <a:gd name="T119" fmla="*/ 163765008 h 8233"/>
              <a:gd name="T120" fmla="*/ 309093211 w 11015"/>
              <a:gd name="T121" fmla="*/ 170994318 h 8233"/>
              <a:gd name="T122" fmla="*/ 308165875 w 11015"/>
              <a:gd name="T123" fmla="*/ 183660468 h 823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015" h="8233">
                <a:moveTo>
                  <a:pt x="10985" y="4535"/>
                </a:moveTo>
                <a:lnTo>
                  <a:pt x="10985" y="4535"/>
                </a:lnTo>
                <a:lnTo>
                  <a:pt x="10981" y="4498"/>
                </a:lnTo>
                <a:lnTo>
                  <a:pt x="10976" y="4458"/>
                </a:lnTo>
                <a:lnTo>
                  <a:pt x="10968" y="4413"/>
                </a:lnTo>
                <a:lnTo>
                  <a:pt x="10958" y="4363"/>
                </a:lnTo>
                <a:lnTo>
                  <a:pt x="10945" y="4310"/>
                </a:lnTo>
                <a:lnTo>
                  <a:pt x="10930" y="4254"/>
                </a:lnTo>
                <a:lnTo>
                  <a:pt x="10920" y="4225"/>
                </a:lnTo>
                <a:lnTo>
                  <a:pt x="10910" y="4194"/>
                </a:lnTo>
                <a:lnTo>
                  <a:pt x="10898" y="4164"/>
                </a:lnTo>
                <a:lnTo>
                  <a:pt x="10885" y="4132"/>
                </a:lnTo>
                <a:lnTo>
                  <a:pt x="10872" y="4100"/>
                </a:lnTo>
                <a:lnTo>
                  <a:pt x="10856" y="4068"/>
                </a:lnTo>
                <a:lnTo>
                  <a:pt x="10840" y="4035"/>
                </a:lnTo>
                <a:lnTo>
                  <a:pt x="10821" y="4002"/>
                </a:lnTo>
                <a:lnTo>
                  <a:pt x="10802" y="3969"/>
                </a:lnTo>
                <a:lnTo>
                  <a:pt x="10780" y="3935"/>
                </a:lnTo>
                <a:lnTo>
                  <a:pt x="10758" y="3900"/>
                </a:lnTo>
                <a:lnTo>
                  <a:pt x="10733" y="3866"/>
                </a:lnTo>
                <a:lnTo>
                  <a:pt x="10707" y="3831"/>
                </a:lnTo>
                <a:lnTo>
                  <a:pt x="10679" y="3797"/>
                </a:lnTo>
                <a:lnTo>
                  <a:pt x="10649" y="3762"/>
                </a:lnTo>
                <a:lnTo>
                  <a:pt x="10617" y="3727"/>
                </a:lnTo>
                <a:lnTo>
                  <a:pt x="10584" y="3693"/>
                </a:lnTo>
                <a:lnTo>
                  <a:pt x="10548" y="3657"/>
                </a:lnTo>
                <a:lnTo>
                  <a:pt x="10510" y="3623"/>
                </a:lnTo>
                <a:lnTo>
                  <a:pt x="10470" y="3589"/>
                </a:lnTo>
                <a:lnTo>
                  <a:pt x="10462" y="3551"/>
                </a:lnTo>
                <a:lnTo>
                  <a:pt x="10451" y="3513"/>
                </a:lnTo>
                <a:lnTo>
                  <a:pt x="10439" y="3475"/>
                </a:lnTo>
                <a:lnTo>
                  <a:pt x="10426" y="3437"/>
                </a:lnTo>
                <a:lnTo>
                  <a:pt x="10413" y="3399"/>
                </a:lnTo>
                <a:lnTo>
                  <a:pt x="10398" y="3360"/>
                </a:lnTo>
                <a:lnTo>
                  <a:pt x="10381" y="3322"/>
                </a:lnTo>
                <a:lnTo>
                  <a:pt x="10363" y="3283"/>
                </a:lnTo>
                <a:lnTo>
                  <a:pt x="10346" y="3245"/>
                </a:lnTo>
                <a:lnTo>
                  <a:pt x="10327" y="3206"/>
                </a:lnTo>
                <a:lnTo>
                  <a:pt x="10307" y="3168"/>
                </a:lnTo>
                <a:lnTo>
                  <a:pt x="10285" y="3130"/>
                </a:lnTo>
                <a:lnTo>
                  <a:pt x="10243" y="3054"/>
                </a:lnTo>
                <a:lnTo>
                  <a:pt x="10196" y="2981"/>
                </a:lnTo>
                <a:lnTo>
                  <a:pt x="10149" y="2908"/>
                </a:lnTo>
                <a:lnTo>
                  <a:pt x="10102" y="2837"/>
                </a:lnTo>
                <a:lnTo>
                  <a:pt x="10052" y="2770"/>
                </a:lnTo>
                <a:lnTo>
                  <a:pt x="10003" y="2706"/>
                </a:lnTo>
                <a:lnTo>
                  <a:pt x="9956" y="2644"/>
                </a:lnTo>
                <a:lnTo>
                  <a:pt x="9908" y="2586"/>
                </a:lnTo>
                <a:lnTo>
                  <a:pt x="9863" y="2533"/>
                </a:lnTo>
                <a:lnTo>
                  <a:pt x="9820" y="2483"/>
                </a:lnTo>
                <a:lnTo>
                  <a:pt x="9881" y="2486"/>
                </a:lnTo>
                <a:lnTo>
                  <a:pt x="9949" y="2489"/>
                </a:lnTo>
                <a:lnTo>
                  <a:pt x="9976" y="2490"/>
                </a:lnTo>
                <a:lnTo>
                  <a:pt x="10009" y="2491"/>
                </a:lnTo>
                <a:lnTo>
                  <a:pt x="10092" y="2490"/>
                </a:lnTo>
                <a:lnTo>
                  <a:pt x="10193" y="2487"/>
                </a:lnTo>
                <a:lnTo>
                  <a:pt x="10303" y="2481"/>
                </a:lnTo>
                <a:lnTo>
                  <a:pt x="10360" y="2476"/>
                </a:lnTo>
                <a:lnTo>
                  <a:pt x="10418" y="2471"/>
                </a:lnTo>
                <a:lnTo>
                  <a:pt x="10475" y="2464"/>
                </a:lnTo>
                <a:lnTo>
                  <a:pt x="10529" y="2458"/>
                </a:lnTo>
                <a:lnTo>
                  <a:pt x="10583" y="2450"/>
                </a:lnTo>
                <a:lnTo>
                  <a:pt x="10633" y="2442"/>
                </a:lnTo>
                <a:lnTo>
                  <a:pt x="10680" y="2432"/>
                </a:lnTo>
                <a:lnTo>
                  <a:pt x="10722" y="2422"/>
                </a:lnTo>
                <a:lnTo>
                  <a:pt x="10732" y="2418"/>
                </a:lnTo>
                <a:lnTo>
                  <a:pt x="10741" y="2414"/>
                </a:lnTo>
                <a:lnTo>
                  <a:pt x="10759" y="2405"/>
                </a:lnTo>
                <a:lnTo>
                  <a:pt x="10776" y="2393"/>
                </a:lnTo>
                <a:lnTo>
                  <a:pt x="10792" y="2380"/>
                </a:lnTo>
                <a:lnTo>
                  <a:pt x="10806" y="2363"/>
                </a:lnTo>
                <a:lnTo>
                  <a:pt x="10821" y="2346"/>
                </a:lnTo>
                <a:lnTo>
                  <a:pt x="10834" y="2327"/>
                </a:lnTo>
                <a:lnTo>
                  <a:pt x="10844" y="2305"/>
                </a:lnTo>
                <a:lnTo>
                  <a:pt x="10855" y="2284"/>
                </a:lnTo>
                <a:lnTo>
                  <a:pt x="10865" y="2260"/>
                </a:lnTo>
                <a:lnTo>
                  <a:pt x="10874" y="2236"/>
                </a:lnTo>
                <a:lnTo>
                  <a:pt x="10881" y="2211"/>
                </a:lnTo>
                <a:lnTo>
                  <a:pt x="10888" y="2185"/>
                </a:lnTo>
                <a:lnTo>
                  <a:pt x="10893" y="2158"/>
                </a:lnTo>
                <a:lnTo>
                  <a:pt x="10898" y="2131"/>
                </a:lnTo>
                <a:lnTo>
                  <a:pt x="10901" y="2104"/>
                </a:lnTo>
                <a:lnTo>
                  <a:pt x="10905" y="2077"/>
                </a:lnTo>
                <a:lnTo>
                  <a:pt x="10906" y="2051"/>
                </a:lnTo>
                <a:lnTo>
                  <a:pt x="10907" y="2023"/>
                </a:lnTo>
                <a:lnTo>
                  <a:pt x="10907" y="1997"/>
                </a:lnTo>
                <a:lnTo>
                  <a:pt x="10906" y="1972"/>
                </a:lnTo>
                <a:lnTo>
                  <a:pt x="10905" y="1948"/>
                </a:lnTo>
                <a:lnTo>
                  <a:pt x="10902" y="1924"/>
                </a:lnTo>
                <a:lnTo>
                  <a:pt x="10899" y="1901"/>
                </a:lnTo>
                <a:lnTo>
                  <a:pt x="10894" y="1880"/>
                </a:lnTo>
                <a:lnTo>
                  <a:pt x="10889" y="1860"/>
                </a:lnTo>
                <a:lnTo>
                  <a:pt x="10883" y="1842"/>
                </a:lnTo>
                <a:lnTo>
                  <a:pt x="10876" y="1826"/>
                </a:lnTo>
                <a:lnTo>
                  <a:pt x="10869" y="1811"/>
                </a:lnTo>
                <a:lnTo>
                  <a:pt x="10861" y="1800"/>
                </a:lnTo>
                <a:lnTo>
                  <a:pt x="10851" y="1789"/>
                </a:lnTo>
                <a:lnTo>
                  <a:pt x="10842" y="1782"/>
                </a:lnTo>
                <a:lnTo>
                  <a:pt x="10830" y="1776"/>
                </a:lnTo>
                <a:lnTo>
                  <a:pt x="10816" y="1770"/>
                </a:lnTo>
                <a:lnTo>
                  <a:pt x="10801" y="1764"/>
                </a:lnTo>
                <a:lnTo>
                  <a:pt x="10783" y="1759"/>
                </a:lnTo>
                <a:lnTo>
                  <a:pt x="10741" y="1750"/>
                </a:lnTo>
                <a:lnTo>
                  <a:pt x="10694" y="1741"/>
                </a:lnTo>
                <a:lnTo>
                  <a:pt x="10642" y="1734"/>
                </a:lnTo>
                <a:lnTo>
                  <a:pt x="10585" y="1727"/>
                </a:lnTo>
                <a:lnTo>
                  <a:pt x="10527" y="1722"/>
                </a:lnTo>
                <a:lnTo>
                  <a:pt x="10466" y="1718"/>
                </a:lnTo>
                <a:lnTo>
                  <a:pt x="10405" y="1714"/>
                </a:lnTo>
                <a:lnTo>
                  <a:pt x="10346" y="1711"/>
                </a:lnTo>
                <a:lnTo>
                  <a:pt x="10288" y="1709"/>
                </a:lnTo>
                <a:lnTo>
                  <a:pt x="10233" y="1708"/>
                </a:lnTo>
                <a:lnTo>
                  <a:pt x="10182" y="1708"/>
                </a:lnTo>
                <a:lnTo>
                  <a:pt x="10137" y="1708"/>
                </a:lnTo>
                <a:lnTo>
                  <a:pt x="10099" y="1709"/>
                </a:lnTo>
                <a:lnTo>
                  <a:pt x="10068" y="1712"/>
                </a:lnTo>
                <a:lnTo>
                  <a:pt x="10044" y="1714"/>
                </a:lnTo>
                <a:lnTo>
                  <a:pt x="10021" y="1718"/>
                </a:lnTo>
                <a:lnTo>
                  <a:pt x="10002" y="1722"/>
                </a:lnTo>
                <a:lnTo>
                  <a:pt x="9984" y="1727"/>
                </a:lnTo>
                <a:lnTo>
                  <a:pt x="9970" y="1734"/>
                </a:lnTo>
                <a:lnTo>
                  <a:pt x="9957" y="1740"/>
                </a:lnTo>
                <a:lnTo>
                  <a:pt x="9946" y="1747"/>
                </a:lnTo>
                <a:lnTo>
                  <a:pt x="9937" y="1754"/>
                </a:lnTo>
                <a:lnTo>
                  <a:pt x="9929" y="1762"/>
                </a:lnTo>
                <a:lnTo>
                  <a:pt x="9922" y="1770"/>
                </a:lnTo>
                <a:lnTo>
                  <a:pt x="9911" y="1784"/>
                </a:lnTo>
                <a:lnTo>
                  <a:pt x="9901" y="1798"/>
                </a:lnTo>
                <a:lnTo>
                  <a:pt x="9893" y="1810"/>
                </a:lnTo>
                <a:lnTo>
                  <a:pt x="9891" y="1814"/>
                </a:lnTo>
                <a:lnTo>
                  <a:pt x="9888" y="1818"/>
                </a:lnTo>
                <a:lnTo>
                  <a:pt x="9885" y="1833"/>
                </a:lnTo>
                <a:lnTo>
                  <a:pt x="9882" y="1852"/>
                </a:lnTo>
                <a:lnTo>
                  <a:pt x="9880" y="1874"/>
                </a:lnTo>
                <a:lnTo>
                  <a:pt x="9875" y="1930"/>
                </a:lnTo>
                <a:lnTo>
                  <a:pt x="9873" y="1990"/>
                </a:lnTo>
                <a:lnTo>
                  <a:pt x="9872" y="2049"/>
                </a:lnTo>
                <a:lnTo>
                  <a:pt x="9872" y="2100"/>
                </a:lnTo>
                <a:lnTo>
                  <a:pt x="9872" y="2149"/>
                </a:lnTo>
                <a:lnTo>
                  <a:pt x="9872" y="2156"/>
                </a:lnTo>
                <a:lnTo>
                  <a:pt x="9869" y="2162"/>
                </a:lnTo>
                <a:lnTo>
                  <a:pt x="9868" y="2168"/>
                </a:lnTo>
                <a:lnTo>
                  <a:pt x="9865" y="2172"/>
                </a:lnTo>
                <a:lnTo>
                  <a:pt x="9861" y="2176"/>
                </a:lnTo>
                <a:lnTo>
                  <a:pt x="9856" y="2179"/>
                </a:lnTo>
                <a:lnTo>
                  <a:pt x="9852" y="2181"/>
                </a:lnTo>
                <a:lnTo>
                  <a:pt x="9846" y="2183"/>
                </a:lnTo>
                <a:lnTo>
                  <a:pt x="9833" y="2186"/>
                </a:lnTo>
                <a:lnTo>
                  <a:pt x="9817" y="2186"/>
                </a:lnTo>
                <a:lnTo>
                  <a:pt x="9801" y="2185"/>
                </a:lnTo>
                <a:lnTo>
                  <a:pt x="9782" y="2181"/>
                </a:lnTo>
                <a:lnTo>
                  <a:pt x="9743" y="2173"/>
                </a:lnTo>
                <a:lnTo>
                  <a:pt x="9701" y="2162"/>
                </a:lnTo>
                <a:lnTo>
                  <a:pt x="9662" y="2153"/>
                </a:lnTo>
                <a:lnTo>
                  <a:pt x="9643" y="2148"/>
                </a:lnTo>
                <a:lnTo>
                  <a:pt x="9625" y="2144"/>
                </a:lnTo>
                <a:lnTo>
                  <a:pt x="9622" y="2144"/>
                </a:lnTo>
                <a:lnTo>
                  <a:pt x="9584" y="2025"/>
                </a:lnTo>
                <a:lnTo>
                  <a:pt x="9540" y="1894"/>
                </a:lnTo>
                <a:lnTo>
                  <a:pt x="9491" y="1756"/>
                </a:lnTo>
                <a:lnTo>
                  <a:pt x="9438" y="1611"/>
                </a:lnTo>
                <a:lnTo>
                  <a:pt x="9410" y="1536"/>
                </a:lnTo>
                <a:lnTo>
                  <a:pt x="9380" y="1462"/>
                </a:lnTo>
                <a:lnTo>
                  <a:pt x="9349" y="1386"/>
                </a:lnTo>
                <a:lnTo>
                  <a:pt x="9319" y="1310"/>
                </a:lnTo>
                <a:lnTo>
                  <a:pt x="9287" y="1234"/>
                </a:lnTo>
                <a:lnTo>
                  <a:pt x="9252" y="1160"/>
                </a:lnTo>
                <a:lnTo>
                  <a:pt x="9219" y="1085"/>
                </a:lnTo>
                <a:lnTo>
                  <a:pt x="9183" y="1012"/>
                </a:lnTo>
                <a:lnTo>
                  <a:pt x="9148" y="939"/>
                </a:lnTo>
                <a:lnTo>
                  <a:pt x="9111" y="868"/>
                </a:lnTo>
                <a:lnTo>
                  <a:pt x="9073" y="798"/>
                </a:lnTo>
                <a:lnTo>
                  <a:pt x="9035" y="731"/>
                </a:lnTo>
                <a:lnTo>
                  <a:pt x="8996" y="667"/>
                </a:lnTo>
                <a:lnTo>
                  <a:pt x="8956" y="604"/>
                </a:lnTo>
                <a:lnTo>
                  <a:pt x="8916" y="545"/>
                </a:lnTo>
                <a:lnTo>
                  <a:pt x="8875" y="488"/>
                </a:lnTo>
                <a:lnTo>
                  <a:pt x="8833" y="436"/>
                </a:lnTo>
                <a:lnTo>
                  <a:pt x="8813" y="410"/>
                </a:lnTo>
                <a:lnTo>
                  <a:pt x="8791" y="386"/>
                </a:lnTo>
                <a:lnTo>
                  <a:pt x="8770" y="364"/>
                </a:lnTo>
                <a:lnTo>
                  <a:pt x="8749" y="341"/>
                </a:lnTo>
                <a:lnTo>
                  <a:pt x="8727" y="320"/>
                </a:lnTo>
                <a:lnTo>
                  <a:pt x="8706" y="300"/>
                </a:lnTo>
                <a:lnTo>
                  <a:pt x="8684" y="281"/>
                </a:lnTo>
                <a:lnTo>
                  <a:pt x="8662" y="263"/>
                </a:lnTo>
                <a:lnTo>
                  <a:pt x="8640" y="247"/>
                </a:lnTo>
                <a:lnTo>
                  <a:pt x="8618" y="232"/>
                </a:lnTo>
                <a:lnTo>
                  <a:pt x="8596" y="218"/>
                </a:lnTo>
                <a:lnTo>
                  <a:pt x="8573" y="205"/>
                </a:lnTo>
                <a:lnTo>
                  <a:pt x="8551" y="194"/>
                </a:lnTo>
                <a:lnTo>
                  <a:pt x="8530" y="183"/>
                </a:lnTo>
                <a:lnTo>
                  <a:pt x="8498" y="173"/>
                </a:lnTo>
                <a:lnTo>
                  <a:pt x="8461" y="162"/>
                </a:lnTo>
                <a:lnTo>
                  <a:pt x="8418" y="151"/>
                </a:lnTo>
                <a:lnTo>
                  <a:pt x="8370" y="141"/>
                </a:lnTo>
                <a:lnTo>
                  <a:pt x="8316" y="131"/>
                </a:lnTo>
                <a:lnTo>
                  <a:pt x="8257" y="122"/>
                </a:lnTo>
                <a:lnTo>
                  <a:pt x="8193" y="112"/>
                </a:lnTo>
                <a:lnTo>
                  <a:pt x="8123" y="104"/>
                </a:lnTo>
                <a:lnTo>
                  <a:pt x="8050" y="95"/>
                </a:lnTo>
                <a:lnTo>
                  <a:pt x="7972" y="87"/>
                </a:lnTo>
                <a:lnTo>
                  <a:pt x="7889" y="79"/>
                </a:lnTo>
                <a:lnTo>
                  <a:pt x="7802" y="72"/>
                </a:lnTo>
                <a:lnTo>
                  <a:pt x="7617" y="58"/>
                </a:lnTo>
                <a:lnTo>
                  <a:pt x="7418" y="46"/>
                </a:lnTo>
                <a:lnTo>
                  <a:pt x="7206" y="35"/>
                </a:lnTo>
                <a:lnTo>
                  <a:pt x="6985" y="26"/>
                </a:lnTo>
                <a:lnTo>
                  <a:pt x="6753" y="19"/>
                </a:lnTo>
                <a:lnTo>
                  <a:pt x="6513" y="12"/>
                </a:lnTo>
                <a:lnTo>
                  <a:pt x="6267" y="7"/>
                </a:lnTo>
                <a:lnTo>
                  <a:pt x="6017" y="3"/>
                </a:lnTo>
                <a:lnTo>
                  <a:pt x="5762" y="1"/>
                </a:lnTo>
                <a:lnTo>
                  <a:pt x="5507" y="0"/>
                </a:lnTo>
                <a:lnTo>
                  <a:pt x="5253" y="1"/>
                </a:lnTo>
                <a:lnTo>
                  <a:pt x="4998" y="3"/>
                </a:lnTo>
                <a:lnTo>
                  <a:pt x="4748" y="7"/>
                </a:lnTo>
                <a:lnTo>
                  <a:pt x="4502" y="12"/>
                </a:lnTo>
                <a:lnTo>
                  <a:pt x="4262" y="19"/>
                </a:lnTo>
                <a:lnTo>
                  <a:pt x="4030" y="26"/>
                </a:lnTo>
                <a:lnTo>
                  <a:pt x="3809" y="35"/>
                </a:lnTo>
                <a:lnTo>
                  <a:pt x="3597" y="46"/>
                </a:lnTo>
                <a:lnTo>
                  <a:pt x="3398" y="58"/>
                </a:lnTo>
                <a:lnTo>
                  <a:pt x="3213" y="72"/>
                </a:lnTo>
                <a:lnTo>
                  <a:pt x="3126" y="79"/>
                </a:lnTo>
                <a:lnTo>
                  <a:pt x="3043" y="87"/>
                </a:lnTo>
                <a:lnTo>
                  <a:pt x="2965" y="95"/>
                </a:lnTo>
                <a:lnTo>
                  <a:pt x="2892" y="104"/>
                </a:lnTo>
                <a:lnTo>
                  <a:pt x="2822" y="112"/>
                </a:lnTo>
                <a:lnTo>
                  <a:pt x="2758" y="122"/>
                </a:lnTo>
                <a:lnTo>
                  <a:pt x="2699" y="131"/>
                </a:lnTo>
                <a:lnTo>
                  <a:pt x="2645" y="141"/>
                </a:lnTo>
                <a:lnTo>
                  <a:pt x="2597" y="151"/>
                </a:lnTo>
                <a:lnTo>
                  <a:pt x="2554" y="162"/>
                </a:lnTo>
                <a:lnTo>
                  <a:pt x="2516" y="173"/>
                </a:lnTo>
                <a:lnTo>
                  <a:pt x="2485" y="183"/>
                </a:lnTo>
                <a:lnTo>
                  <a:pt x="2463" y="194"/>
                </a:lnTo>
                <a:lnTo>
                  <a:pt x="2442" y="205"/>
                </a:lnTo>
                <a:lnTo>
                  <a:pt x="2419" y="218"/>
                </a:lnTo>
                <a:lnTo>
                  <a:pt x="2397" y="232"/>
                </a:lnTo>
                <a:lnTo>
                  <a:pt x="2375" y="247"/>
                </a:lnTo>
                <a:lnTo>
                  <a:pt x="2353" y="263"/>
                </a:lnTo>
                <a:lnTo>
                  <a:pt x="2331" y="281"/>
                </a:lnTo>
                <a:lnTo>
                  <a:pt x="2309" y="300"/>
                </a:lnTo>
                <a:lnTo>
                  <a:pt x="2288" y="320"/>
                </a:lnTo>
                <a:lnTo>
                  <a:pt x="2266" y="341"/>
                </a:lnTo>
                <a:lnTo>
                  <a:pt x="2245" y="364"/>
                </a:lnTo>
                <a:lnTo>
                  <a:pt x="2224" y="386"/>
                </a:lnTo>
                <a:lnTo>
                  <a:pt x="2202" y="410"/>
                </a:lnTo>
                <a:lnTo>
                  <a:pt x="2182" y="436"/>
                </a:lnTo>
                <a:lnTo>
                  <a:pt x="2141" y="488"/>
                </a:lnTo>
                <a:lnTo>
                  <a:pt x="2099" y="545"/>
                </a:lnTo>
                <a:lnTo>
                  <a:pt x="2059" y="604"/>
                </a:lnTo>
                <a:lnTo>
                  <a:pt x="2020" y="667"/>
                </a:lnTo>
                <a:lnTo>
                  <a:pt x="1981" y="731"/>
                </a:lnTo>
                <a:lnTo>
                  <a:pt x="1942" y="798"/>
                </a:lnTo>
                <a:lnTo>
                  <a:pt x="1905" y="868"/>
                </a:lnTo>
                <a:lnTo>
                  <a:pt x="1868" y="939"/>
                </a:lnTo>
                <a:lnTo>
                  <a:pt x="1831" y="1012"/>
                </a:lnTo>
                <a:lnTo>
                  <a:pt x="1797" y="1085"/>
                </a:lnTo>
                <a:lnTo>
                  <a:pt x="1763" y="1160"/>
                </a:lnTo>
                <a:lnTo>
                  <a:pt x="1730" y="1234"/>
                </a:lnTo>
                <a:lnTo>
                  <a:pt x="1696" y="1310"/>
                </a:lnTo>
                <a:lnTo>
                  <a:pt x="1666" y="1386"/>
                </a:lnTo>
                <a:lnTo>
                  <a:pt x="1635" y="1462"/>
                </a:lnTo>
                <a:lnTo>
                  <a:pt x="1605" y="1536"/>
                </a:lnTo>
                <a:lnTo>
                  <a:pt x="1577" y="1611"/>
                </a:lnTo>
                <a:lnTo>
                  <a:pt x="1523" y="1756"/>
                </a:lnTo>
                <a:lnTo>
                  <a:pt x="1475" y="1894"/>
                </a:lnTo>
                <a:lnTo>
                  <a:pt x="1431" y="2025"/>
                </a:lnTo>
                <a:lnTo>
                  <a:pt x="1393" y="2144"/>
                </a:lnTo>
                <a:lnTo>
                  <a:pt x="1391" y="2144"/>
                </a:lnTo>
                <a:lnTo>
                  <a:pt x="1373" y="2148"/>
                </a:lnTo>
                <a:lnTo>
                  <a:pt x="1354" y="2153"/>
                </a:lnTo>
                <a:lnTo>
                  <a:pt x="1314" y="2162"/>
                </a:lnTo>
                <a:lnTo>
                  <a:pt x="1274" y="2173"/>
                </a:lnTo>
                <a:lnTo>
                  <a:pt x="1233" y="2181"/>
                </a:lnTo>
                <a:lnTo>
                  <a:pt x="1215" y="2185"/>
                </a:lnTo>
                <a:lnTo>
                  <a:pt x="1198" y="2186"/>
                </a:lnTo>
                <a:lnTo>
                  <a:pt x="1182" y="2186"/>
                </a:lnTo>
                <a:lnTo>
                  <a:pt x="1169" y="2183"/>
                </a:lnTo>
                <a:lnTo>
                  <a:pt x="1163" y="2181"/>
                </a:lnTo>
                <a:lnTo>
                  <a:pt x="1159" y="2179"/>
                </a:lnTo>
                <a:lnTo>
                  <a:pt x="1154" y="2176"/>
                </a:lnTo>
                <a:lnTo>
                  <a:pt x="1150" y="2172"/>
                </a:lnTo>
                <a:lnTo>
                  <a:pt x="1147" y="2168"/>
                </a:lnTo>
                <a:lnTo>
                  <a:pt x="1146" y="2162"/>
                </a:lnTo>
                <a:lnTo>
                  <a:pt x="1143" y="2156"/>
                </a:lnTo>
                <a:lnTo>
                  <a:pt x="1143" y="2149"/>
                </a:lnTo>
                <a:lnTo>
                  <a:pt x="1143" y="2100"/>
                </a:lnTo>
                <a:lnTo>
                  <a:pt x="1143" y="2049"/>
                </a:lnTo>
                <a:lnTo>
                  <a:pt x="1142" y="1990"/>
                </a:lnTo>
                <a:lnTo>
                  <a:pt x="1140" y="1930"/>
                </a:lnTo>
                <a:lnTo>
                  <a:pt x="1136" y="1874"/>
                </a:lnTo>
                <a:lnTo>
                  <a:pt x="1133" y="1852"/>
                </a:lnTo>
                <a:lnTo>
                  <a:pt x="1130" y="1833"/>
                </a:lnTo>
                <a:lnTo>
                  <a:pt x="1127" y="1818"/>
                </a:lnTo>
                <a:lnTo>
                  <a:pt x="1124" y="1814"/>
                </a:lnTo>
                <a:lnTo>
                  <a:pt x="1122" y="1810"/>
                </a:lnTo>
                <a:lnTo>
                  <a:pt x="1114" y="1798"/>
                </a:lnTo>
                <a:lnTo>
                  <a:pt x="1104" y="1784"/>
                </a:lnTo>
                <a:lnTo>
                  <a:pt x="1093" y="1770"/>
                </a:lnTo>
                <a:lnTo>
                  <a:pt x="1086" y="1762"/>
                </a:lnTo>
                <a:lnTo>
                  <a:pt x="1078" y="1754"/>
                </a:lnTo>
                <a:lnTo>
                  <a:pt x="1069" y="1747"/>
                </a:lnTo>
                <a:lnTo>
                  <a:pt x="1058" y="1740"/>
                </a:lnTo>
                <a:lnTo>
                  <a:pt x="1045" y="1734"/>
                </a:lnTo>
                <a:lnTo>
                  <a:pt x="1031" y="1727"/>
                </a:lnTo>
                <a:lnTo>
                  <a:pt x="1013" y="1722"/>
                </a:lnTo>
                <a:lnTo>
                  <a:pt x="994" y="1718"/>
                </a:lnTo>
                <a:lnTo>
                  <a:pt x="971" y="1714"/>
                </a:lnTo>
                <a:lnTo>
                  <a:pt x="947" y="1712"/>
                </a:lnTo>
                <a:lnTo>
                  <a:pt x="916" y="1709"/>
                </a:lnTo>
                <a:lnTo>
                  <a:pt x="878" y="1708"/>
                </a:lnTo>
                <a:lnTo>
                  <a:pt x="833" y="1708"/>
                </a:lnTo>
                <a:lnTo>
                  <a:pt x="782" y="1708"/>
                </a:lnTo>
                <a:lnTo>
                  <a:pt x="727" y="1709"/>
                </a:lnTo>
                <a:lnTo>
                  <a:pt x="669" y="1711"/>
                </a:lnTo>
                <a:lnTo>
                  <a:pt x="610" y="1714"/>
                </a:lnTo>
                <a:lnTo>
                  <a:pt x="548" y="1718"/>
                </a:lnTo>
                <a:lnTo>
                  <a:pt x="488" y="1722"/>
                </a:lnTo>
                <a:lnTo>
                  <a:pt x="430" y="1727"/>
                </a:lnTo>
                <a:lnTo>
                  <a:pt x="373" y="1734"/>
                </a:lnTo>
                <a:lnTo>
                  <a:pt x="321" y="1741"/>
                </a:lnTo>
                <a:lnTo>
                  <a:pt x="274" y="1750"/>
                </a:lnTo>
                <a:lnTo>
                  <a:pt x="233" y="1759"/>
                </a:lnTo>
                <a:lnTo>
                  <a:pt x="216" y="1764"/>
                </a:lnTo>
                <a:lnTo>
                  <a:pt x="199" y="1770"/>
                </a:lnTo>
                <a:lnTo>
                  <a:pt x="185" y="1776"/>
                </a:lnTo>
                <a:lnTo>
                  <a:pt x="174" y="1782"/>
                </a:lnTo>
                <a:lnTo>
                  <a:pt x="163" y="1789"/>
                </a:lnTo>
                <a:lnTo>
                  <a:pt x="155" y="1800"/>
                </a:lnTo>
                <a:lnTo>
                  <a:pt x="147" y="1811"/>
                </a:lnTo>
                <a:lnTo>
                  <a:pt x="139" y="1826"/>
                </a:lnTo>
                <a:lnTo>
                  <a:pt x="131" y="1842"/>
                </a:lnTo>
                <a:lnTo>
                  <a:pt x="126" y="1860"/>
                </a:lnTo>
                <a:lnTo>
                  <a:pt x="121" y="1880"/>
                </a:lnTo>
                <a:lnTo>
                  <a:pt x="116" y="1901"/>
                </a:lnTo>
                <a:lnTo>
                  <a:pt x="113" y="1924"/>
                </a:lnTo>
                <a:lnTo>
                  <a:pt x="110" y="1948"/>
                </a:lnTo>
                <a:lnTo>
                  <a:pt x="109" y="1972"/>
                </a:lnTo>
                <a:lnTo>
                  <a:pt x="108" y="1997"/>
                </a:lnTo>
                <a:lnTo>
                  <a:pt x="108" y="2023"/>
                </a:lnTo>
                <a:lnTo>
                  <a:pt x="109" y="2051"/>
                </a:lnTo>
                <a:lnTo>
                  <a:pt x="110" y="2077"/>
                </a:lnTo>
                <a:lnTo>
                  <a:pt x="114" y="2104"/>
                </a:lnTo>
                <a:lnTo>
                  <a:pt x="117" y="2131"/>
                </a:lnTo>
                <a:lnTo>
                  <a:pt x="122" y="2158"/>
                </a:lnTo>
                <a:lnTo>
                  <a:pt x="127" y="2185"/>
                </a:lnTo>
                <a:lnTo>
                  <a:pt x="134" y="2211"/>
                </a:lnTo>
                <a:lnTo>
                  <a:pt x="141" y="2236"/>
                </a:lnTo>
                <a:lnTo>
                  <a:pt x="150" y="2260"/>
                </a:lnTo>
                <a:lnTo>
                  <a:pt x="160" y="2284"/>
                </a:lnTo>
                <a:lnTo>
                  <a:pt x="171" y="2305"/>
                </a:lnTo>
                <a:lnTo>
                  <a:pt x="182" y="2327"/>
                </a:lnTo>
                <a:lnTo>
                  <a:pt x="194" y="2346"/>
                </a:lnTo>
                <a:lnTo>
                  <a:pt x="208" y="2363"/>
                </a:lnTo>
                <a:lnTo>
                  <a:pt x="223" y="2380"/>
                </a:lnTo>
                <a:lnTo>
                  <a:pt x="239" y="2393"/>
                </a:lnTo>
                <a:lnTo>
                  <a:pt x="256" y="2405"/>
                </a:lnTo>
                <a:lnTo>
                  <a:pt x="275" y="2414"/>
                </a:lnTo>
                <a:lnTo>
                  <a:pt x="284" y="2418"/>
                </a:lnTo>
                <a:lnTo>
                  <a:pt x="294" y="2422"/>
                </a:lnTo>
                <a:lnTo>
                  <a:pt x="335" y="2432"/>
                </a:lnTo>
                <a:lnTo>
                  <a:pt x="383" y="2442"/>
                </a:lnTo>
                <a:lnTo>
                  <a:pt x="432" y="2450"/>
                </a:lnTo>
                <a:lnTo>
                  <a:pt x="486" y="2458"/>
                </a:lnTo>
                <a:lnTo>
                  <a:pt x="541" y="2464"/>
                </a:lnTo>
                <a:lnTo>
                  <a:pt x="598" y="2471"/>
                </a:lnTo>
                <a:lnTo>
                  <a:pt x="655" y="2476"/>
                </a:lnTo>
                <a:lnTo>
                  <a:pt x="712" y="2481"/>
                </a:lnTo>
                <a:lnTo>
                  <a:pt x="822" y="2487"/>
                </a:lnTo>
                <a:lnTo>
                  <a:pt x="923" y="2490"/>
                </a:lnTo>
                <a:lnTo>
                  <a:pt x="1006" y="2491"/>
                </a:lnTo>
                <a:lnTo>
                  <a:pt x="1040" y="2490"/>
                </a:lnTo>
                <a:lnTo>
                  <a:pt x="1066" y="2489"/>
                </a:lnTo>
                <a:lnTo>
                  <a:pt x="1135" y="2486"/>
                </a:lnTo>
                <a:lnTo>
                  <a:pt x="1195" y="2483"/>
                </a:lnTo>
                <a:lnTo>
                  <a:pt x="1153" y="2533"/>
                </a:lnTo>
                <a:lnTo>
                  <a:pt x="1106" y="2586"/>
                </a:lnTo>
                <a:lnTo>
                  <a:pt x="1060" y="2644"/>
                </a:lnTo>
                <a:lnTo>
                  <a:pt x="1012" y="2706"/>
                </a:lnTo>
                <a:lnTo>
                  <a:pt x="963" y="2770"/>
                </a:lnTo>
                <a:lnTo>
                  <a:pt x="913" y="2837"/>
                </a:lnTo>
                <a:lnTo>
                  <a:pt x="866" y="2908"/>
                </a:lnTo>
                <a:lnTo>
                  <a:pt x="819" y="2981"/>
                </a:lnTo>
                <a:lnTo>
                  <a:pt x="772" y="3054"/>
                </a:lnTo>
                <a:lnTo>
                  <a:pt x="730" y="3130"/>
                </a:lnTo>
                <a:lnTo>
                  <a:pt x="708" y="3168"/>
                </a:lnTo>
                <a:lnTo>
                  <a:pt x="688" y="3206"/>
                </a:lnTo>
                <a:lnTo>
                  <a:pt x="669" y="3245"/>
                </a:lnTo>
                <a:lnTo>
                  <a:pt x="652" y="3283"/>
                </a:lnTo>
                <a:lnTo>
                  <a:pt x="634" y="3322"/>
                </a:lnTo>
                <a:lnTo>
                  <a:pt x="617" y="3360"/>
                </a:lnTo>
                <a:lnTo>
                  <a:pt x="603" y="3399"/>
                </a:lnTo>
                <a:lnTo>
                  <a:pt x="589" y="3437"/>
                </a:lnTo>
                <a:lnTo>
                  <a:pt x="576" y="3475"/>
                </a:lnTo>
                <a:lnTo>
                  <a:pt x="564" y="3513"/>
                </a:lnTo>
                <a:lnTo>
                  <a:pt x="554" y="3551"/>
                </a:lnTo>
                <a:lnTo>
                  <a:pt x="545" y="3589"/>
                </a:lnTo>
                <a:lnTo>
                  <a:pt x="505" y="3623"/>
                </a:lnTo>
                <a:lnTo>
                  <a:pt x="467" y="3657"/>
                </a:lnTo>
                <a:lnTo>
                  <a:pt x="431" y="3693"/>
                </a:lnTo>
                <a:lnTo>
                  <a:pt x="398" y="3727"/>
                </a:lnTo>
                <a:lnTo>
                  <a:pt x="366" y="3762"/>
                </a:lnTo>
                <a:lnTo>
                  <a:pt x="336" y="3797"/>
                </a:lnTo>
                <a:lnTo>
                  <a:pt x="308" y="3831"/>
                </a:lnTo>
                <a:lnTo>
                  <a:pt x="282" y="3866"/>
                </a:lnTo>
                <a:lnTo>
                  <a:pt x="258" y="3900"/>
                </a:lnTo>
                <a:lnTo>
                  <a:pt x="235" y="3935"/>
                </a:lnTo>
                <a:lnTo>
                  <a:pt x="213" y="3969"/>
                </a:lnTo>
                <a:lnTo>
                  <a:pt x="194" y="4002"/>
                </a:lnTo>
                <a:lnTo>
                  <a:pt x="177" y="4035"/>
                </a:lnTo>
                <a:lnTo>
                  <a:pt x="160" y="4068"/>
                </a:lnTo>
                <a:lnTo>
                  <a:pt x="145" y="4100"/>
                </a:lnTo>
                <a:lnTo>
                  <a:pt x="130" y="4132"/>
                </a:lnTo>
                <a:lnTo>
                  <a:pt x="117" y="4164"/>
                </a:lnTo>
                <a:lnTo>
                  <a:pt x="105" y="4194"/>
                </a:lnTo>
                <a:lnTo>
                  <a:pt x="95" y="4225"/>
                </a:lnTo>
                <a:lnTo>
                  <a:pt x="85" y="4254"/>
                </a:lnTo>
                <a:lnTo>
                  <a:pt x="70" y="4310"/>
                </a:lnTo>
                <a:lnTo>
                  <a:pt x="57" y="4363"/>
                </a:lnTo>
                <a:lnTo>
                  <a:pt x="47" y="4413"/>
                </a:lnTo>
                <a:lnTo>
                  <a:pt x="40" y="4458"/>
                </a:lnTo>
                <a:lnTo>
                  <a:pt x="34" y="4498"/>
                </a:lnTo>
                <a:lnTo>
                  <a:pt x="30" y="4535"/>
                </a:lnTo>
                <a:lnTo>
                  <a:pt x="24" y="4599"/>
                </a:lnTo>
                <a:lnTo>
                  <a:pt x="18" y="4687"/>
                </a:lnTo>
                <a:lnTo>
                  <a:pt x="12" y="4792"/>
                </a:lnTo>
                <a:lnTo>
                  <a:pt x="6" y="4914"/>
                </a:lnTo>
                <a:lnTo>
                  <a:pt x="2" y="5049"/>
                </a:lnTo>
                <a:lnTo>
                  <a:pt x="0" y="5196"/>
                </a:lnTo>
                <a:lnTo>
                  <a:pt x="0" y="5349"/>
                </a:lnTo>
                <a:lnTo>
                  <a:pt x="1" y="5429"/>
                </a:lnTo>
                <a:lnTo>
                  <a:pt x="4" y="5508"/>
                </a:lnTo>
                <a:lnTo>
                  <a:pt x="6" y="5587"/>
                </a:lnTo>
                <a:lnTo>
                  <a:pt x="11" y="5668"/>
                </a:lnTo>
                <a:lnTo>
                  <a:pt x="15" y="5747"/>
                </a:lnTo>
                <a:lnTo>
                  <a:pt x="21" y="5827"/>
                </a:lnTo>
                <a:lnTo>
                  <a:pt x="28" y="5905"/>
                </a:lnTo>
                <a:lnTo>
                  <a:pt x="37" y="5982"/>
                </a:lnTo>
                <a:lnTo>
                  <a:pt x="46" y="6057"/>
                </a:lnTo>
                <a:lnTo>
                  <a:pt x="58" y="6130"/>
                </a:lnTo>
                <a:lnTo>
                  <a:pt x="70" y="6201"/>
                </a:lnTo>
                <a:lnTo>
                  <a:pt x="84" y="6269"/>
                </a:lnTo>
                <a:lnTo>
                  <a:pt x="101" y="6334"/>
                </a:lnTo>
                <a:lnTo>
                  <a:pt x="117" y="6394"/>
                </a:lnTo>
                <a:lnTo>
                  <a:pt x="127" y="6424"/>
                </a:lnTo>
                <a:lnTo>
                  <a:pt x="136" y="6452"/>
                </a:lnTo>
                <a:lnTo>
                  <a:pt x="147" y="6479"/>
                </a:lnTo>
                <a:lnTo>
                  <a:pt x="158" y="6506"/>
                </a:lnTo>
                <a:lnTo>
                  <a:pt x="168" y="6530"/>
                </a:lnTo>
                <a:lnTo>
                  <a:pt x="180" y="6554"/>
                </a:lnTo>
                <a:lnTo>
                  <a:pt x="192" y="6577"/>
                </a:lnTo>
                <a:lnTo>
                  <a:pt x="205" y="6598"/>
                </a:lnTo>
                <a:lnTo>
                  <a:pt x="211" y="6606"/>
                </a:lnTo>
                <a:lnTo>
                  <a:pt x="218" y="6615"/>
                </a:lnTo>
                <a:lnTo>
                  <a:pt x="226" y="6622"/>
                </a:lnTo>
                <a:lnTo>
                  <a:pt x="236" y="6630"/>
                </a:lnTo>
                <a:lnTo>
                  <a:pt x="246" y="6638"/>
                </a:lnTo>
                <a:lnTo>
                  <a:pt x="257" y="6645"/>
                </a:lnTo>
                <a:lnTo>
                  <a:pt x="284" y="6661"/>
                </a:lnTo>
                <a:lnTo>
                  <a:pt x="315" y="6676"/>
                </a:lnTo>
                <a:lnTo>
                  <a:pt x="351" y="6690"/>
                </a:lnTo>
                <a:lnTo>
                  <a:pt x="389" y="6705"/>
                </a:lnTo>
                <a:lnTo>
                  <a:pt x="431" y="6718"/>
                </a:lnTo>
                <a:lnTo>
                  <a:pt x="431" y="8072"/>
                </a:lnTo>
                <a:lnTo>
                  <a:pt x="432" y="8088"/>
                </a:lnTo>
                <a:lnTo>
                  <a:pt x="435" y="8105"/>
                </a:lnTo>
                <a:lnTo>
                  <a:pt x="437" y="8120"/>
                </a:lnTo>
                <a:lnTo>
                  <a:pt x="442" y="8135"/>
                </a:lnTo>
                <a:lnTo>
                  <a:pt x="448" y="8149"/>
                </a:lnTo>
                <a:lnTo>
                  <a:pt x="455" y="8163"/>
                </a:lnTo>
                <a:lnTo>
                  <a:pt x="463" y="8175"/>
                </a:lnTo>
                <a:lnTo>
                  <a:pt x="473" y="8187"/>
                </a:lnTo>
                <a:lnTo>
                  <a:pt x="482" y="8196"/>
                </a:lnTo>
                <a:lnTo>
                  <a:pt x="493" y="8206"/>
                </a:lnTo>
                <a:lnTo>
                  <a:pt x="505" y="8214"/>
                </a:lnTo>
                <a:lnTo>
                  <a:pt x="517" y="8221"/>
                </a:lnTo>
                <a:lnTo>
                  <a:pt x="530" y="8226"/>
                </a:lnTo>
                <a:lnTo>
                  <a:pt x="543" y="8231"/>
                </a:lnTo>
                <a:lnTo>
                  <a:pt x="557" y="8233"/>
                </a:lnTo>
                <a:lnTo>
                  <a:pt x="571" y="8233"/>
                </a:lnTo>
                <a:lnTo>
                  <a:pt x="1929" y="8233"/>
                </a:lnTo>
                <a:lnTo>
                  <a:pt x="1943" y="8233"/>
                </a:lnTo>
                <a:lnTo>
                  <a:pt x="1957" y="8231"/>
                </a:lnTo>
                <a:lnTo>
                  <a:pt x="1970" y="8226"/>
                </a:lnTo>
                <a:lnTo>
                  <a:pt x="1983" y="8221"/>
                </a:lnTo>
                <a:lnTo>
                  <a:pt x="1995" y="8214"/>
                </a:lnTo>
                <a:lnTo>
                  <a:pt x="2007" y="8206"/>
                </a:lnTo>
                <a:lnTo>
                  <a:pt x="2017" y="8196"/>
                </a:lnTo>
                <a:lnTo>
                  <a:pt x="2027" y="8187"/>
                </a:lnTo>
                <a:lnTo>
                  <a:pt x="2036" y="8175"/>
                </a:lnTo>
                <a:lnTo>
                  <a:pt x="2045" y="8163"/>
                </a:lnTo>
                <a:lnTo>
                  <a:pt x="2051" y="8149"/>
                </a:lnTo>
                <a:lnTo>
                  <a:pt x="2057" y="8135"/>
                </a:lnTo>
                <a:lnTo>
                  <a:pt x="2061" y="8120"/>
                </a:lnTo>
                <a:lnTo>
                  <a:pt x="2065" y="8105"/>
                </a:lnTo>
                <a:lnTo>
                  <a:pt x="2067" y="8088"/>
                </a:lnTo>
                <a:lnTo>
                  <a:pt x="2068" y="8072"/>
                </a:lnTo>
                <a:lnTo>
                  <a:pt x="2068" y="6924"/>
                </a:lnTo>
                <a:lnTo>
                  <a:pt x="2335" y="6940"/>
                </a:lnTo>
                <a:lnTo>
                  <a:pt x="2606" y="6953"/>
                </a:lnTo>
                <a:lnTo>
                  <a:pt x="2881" y="6965"/>
                </a:lnTo>
                <a:lnTo>
                  <a:pt x="3155" y="6975"/>
                </a:lnTo>
                <a:lnTo>
                  <a:pt x="3426" y="6984"/>
                </a:lnTo>
                <a:lnTo>
                  <a:pt x="3693" y="6991"/>
                </a:lnTo>
                <a:lnTo>
                  <a:pt x="3952" y="6997"/>
                </a:lnTo>
                <a:lnTo>
                  <a:pt x="4200" y="7002"/>
                </a:lnTo>
                <a:lnTo>
                  <a:pt x="4435" y="7006"/>
                </a:lnTo>
                <a:lnTo>
                  <a:pt x="4656" y="7008"/>
                </a:lnTo>
                <a:lnTo>
                  <a:pt x="5038" y="7011"/>
                </a:lnTo>
                <a:lnTo>
                  <a:pt x="5330" y="7013"/>
                </a:lnTo>
                <a:lnTo>
                  <a:pt x="5507" y="7013"/>
                </a:lnTo>
                <a:lnTo>
                  <a:pt x="5685" y="7013"/>
                </a:lnTo>
                <a:lnTo>
                  <a:pt x="5977" y="7011"/>
                </a:lnTo>
                <a:lnTo>
                  <a:pt x="6360" y="7008"/>
                </a:lnTo>
                <a:lnTo>
                  <a:pt x="6581" y="7006"/>
                </a:lnTo>
                <a:lnTo>
                  <a:pt x="6815" y="7002"/>
                </a:lnTo>
                <a:lnTo>
                  <a:pt x="7064" y="6997"/>
                </a:lnTo>
                <a:lnTo>
                  <a:pt x="7322" y="6991"/>
                </a:lnTo>
                <a:lnTo>
                  <a:pt x="7589" y="6984"/>
                </a:lnTo>
                <a:lnTo>
                  <a:pt x="7860" y="6975"/>
                </a:lnTo>
                <a:lnTo>
                  <a:pt x="8135" y="6965"/>
                </a:lnTo>
                <a:lnTo>
                  <a:pt x="8409" y="6953"/>
                </a:lnTo>
                <a:lnTo>
                  <a:pt x="8680" y="6940"/>
                </a:lnTo>
                <a:lnTo>
                  <a:pt x="8948" y="6924"/>
                </a:lnTo>
                <a:lnTo>
                  <a:pt x="8948" y="8072"/>
                </a:lnTo>
                <a:lnTo>
                  <a:pt x="8948" y="8088"/>
                </a:lnTo>
                <a:lnTo>
                  <a:pt x="8950" y="8105"/>
                </a:lnTo>
                <a:lnTo>
                  <a:pt x="8954" y="8120"/>
                </a:lnTo>
                <a:lnTo>
                  <a:pt x="8958" y="8135"/>
                </a:lnTo>
                <a:lnTo>
                  <a:pt x="8964" y="8149"/>
                </a:lnTo>
                <a:lnTo>
                  <a:pt x="8971" y="8163"/>
                </a:lnTo>
                <a:lnTo>
                  <a:pt x="8979" y="8175"/>
                </a:lnTo>
                <a:lnTo>
                  <a:pt x="8988" y="8187"/>
                </a:lnTo>
                <a:lnTo>
                  <a:pt x="8997" y="8196"/>
                </a:lnTo>
                <a:lnTo>
                  <a:pt x="9008" y="8206"/>
                </a:lnTo>
                <a:lnTo>
                  <a:pt x="9020" y="8214"/>
                </a:lnTo>
                <a:lnTo>
                  <a:pt x="9032" y="8221"/>
                </a:lnTo>
                <a:lnTo>
                  <a:pt x="9045" y="8226"/>
                </a:lnTo>
                <a:lnTo>
                  <a:pt x="9058" y="8231"/>
                </a:lnTo>
                <a:lnTo>
                  <a:pt x="9072" y="8233"/>
                </a:lnTo>
                <a:lnTo>
                  <a:pt x="9086" y="8233"/>
                </a:lnTo>
                <a:lnTo>
                  <a:pt x="10444" y="8233"/>
                </a:lnTo>
                <a:lnTo>
                  <a:pt x="10458" y="8233"/>
                </a:lnTo>
                <a:lnTo>
                  <a:pt x="10472" y="8231"/>
                </a:lnTo>
                <a:lnTo>
                  <a:pt x="10485" y="8226"/>
                </a:lnTo>
                <a:lnTo>
                  <a:pt x="10498" y="8221"/>
                </a:lnTo>
                <a:lnTo>
                  <a:pt x="10510" y="8214"/>
                </a:lnTo>
                <a:lnTo>
                  <a:pt x="10522" y="8206"/>
                </a:lnTo>
                <a:lnTo>
                  <a:pt x="10533" y="8196"/>
                </a:lnTo>
                <a:lnTo>
                  <a:pt x="10542" y="8187"/>
                </a:lnTo>
                <a:lnTo>
                  <a:pt x="10552" y="8175"/>
                </a:lnTo>
                <a:lnTo>
                  <a:pt x="10560" y="8163"/>
                </a:lnTo>
                <a:lnTo>
                  <a:pt x="10567" y="8149"/>
                </a:lnTo>
                <a:lnTo>
                  <a:pt x="10573" y="8135"/>
                </a:lnTo>
                <a:lnTo>
                  <a:pt x="10577" y="8120"/>
                </a:lnTo>
                <a:lnTo>
                  <a:pt x="10580" y="8105"/>
                </a:lnTo>
                <a:lnTo>
                  <a:pt x="10583" y="8088"/>
                </a:lnTo>
                <a:lnTo>
                  <a:pt x="10584" y="8072"/>
                </a:lnTo>
                <a:lnTo>
                  <a:pt x="10584" y="6718"/>
                </a:lnTo>
                <a:lnTo>
                  <a:pt x="10626" y="6705"/>
                </a:lnTo>
                <a:lnTo>
                  <a:pt x="10665" y="6690"/>
                </a:lnTo>
                <a:lnTo>
                  <a:pt x="10700" y="6676"/>
                </a:lnTo>
                <a:lnTo>
                  <a:pt x="10731" y="6661"/>
                </a:lnTo>
                <a:lnTo>
                  <a:pt x="10758" y="6645"/>
                </a:lnTo>
                <a:lnTo>
                  <a:pt x="10770" y="6638"/>
                </a:lnTo>
                <a:lnTo>
                  <a:pt x="10780" y="6630"/>
                </a:lnTo>
                <a:lnTo>
                  <a:pt x="10790" y="6622"/>
                </a:lnTo>
                <a:lnTo>
                  <a:pt x="10798" y="6615"/>
                </a:lnTo>
                <a:lnTo>
                  <a:pt x="10805" y="6606"/>
                </a:lnTo>
                <a:lnTo>
                  <a:pt x="10811" y="6598"/>
                </a:lnTo>
                <a:lnTo>
                  <a:pt x="10823" y="6577"/>
                </a:lnTo>
                <a:lnTo>
                  <a:pt x="10835" y="6554"/>
                </a:lnTo>
                <a:lnTo>
                  <a:pt x="10847" y="6530"/>
                </a:lnTo>
                <a:lnTo>
                  <a:pt x="10859" y="6506"/>
                </a:lnTo>
                <a:lnTo>
                  <a:pt x="10869" y="6479"/>
                </a:lnTo>
                <a:lnTo>
                  <a:pt x="10879" y="6452"/>
                </a:lnTo>
                <a:lnTo>
                  <a:pt x="10888" y="6424"/>
                </a:lnTo>
                <a:lnTo>
                  <a:pt x="10898" y="6394"/>
                </a:lnTo>
                <a:lnTo>
                  <a:pt x="10915" y="6334"/>
                </a:lnTo>
                <a:lnTo>
                  <a:pt x="10931" y="6269"/>
                </a:lnTo>
                <a:lnTo>
                  <a:pt x="10945" y="6201"/>
                </a:lnTo>
                <a:lnTo>
                  <a:pt x="10957" y="6130"/>
                </a:lnTo>
                <a:lnTo>
                  <a:pt x="10969" y="6057"/>
                </a:lnTo>
                <a:lnTo>
                  <a:pt x="10978" y="5982"/>
                </a:lnTo>
                <a:lnTo>
                  <a:pt x="10987" y="5905"/>
                </a:lnTo>
                <a:lnTo>
                  <a:pt x="10994" y="5827"/>
                </a:lnTo>
                <a:lnTo>
                  <a:pt x="11000" y="5747"/>
                </a:lnTo>
                <a:lnTo>
                  <a:pt x="11004" y="5668"/>
                </a:lnTo>
                <a:lnTo>
                  <a:pt x="11009" y="5587"/>
                </a:lnTo>
                <a:lnTo>
                  <a:pt x="11011" y="5508"/>
                </a:lnTo>
                <a:lnTo>
                  <a:pt x="11014" y="5429"/>
                </a:lnTo>
                <a:lnTo>
                  <a:pt x="11015" y="5349"/>
                </a:lnTo>
                <a:lnTo>
                  <a:pt x="11015" y="5196"/>
                </a:lnTo>
                <a:lnTo>
                  <a:pt x="11013" y="5049"/>
                </a:lnTo>
                <a:lnTo>
                  <a:pt x="11009" y="4914"/>
                </a:lnTo>
                <a:lnTo>
                  <a:pt x="11003" y="4792"/>
                </a:lnTo>
                <a:lnTo>
                  <a:pt x="10997" y="4687"/>
                </a:lnTo>
                <a:lnTo>
                  <a:pt x="10991" y="4599"/>
                </a:lnTo>
                <a:lnTo>
                  <a:pt x="10985" y="4535"/>
                </a:lnTo>
                <a:close/>
                <a:moveTo>
                  <a:pt x="2546" y="515"/>
                </a:moveTo>
                <a:lnTo>
                  <a:pt x="2546" y="515"/>
                </a:lnTo>
                <a:lnTo>
                  <a:pt x="2701" y="503"/>
                </a:lnTo>
                <a:lnTo>
                  <a:pt x="2798" y="497"/>
                </a:lnTo>
                <a:lnTo>
                  <a:pt x="2908" y="491"/>
                </a:lnTo>
                <a:lnTo>
                  <a:pt x="3033" y="486"/>
                </a:lnTo>
                <a:lnTo>
                  <a:pt x="3171" y="480"/>
                </a:lnTo>
                <a:lnTo>
                  <a:pt x="3327" y="474"/>
                </a:lnTo>
                <a:lnTo>
                  <a:pt x="3497" y="469"/>
                </a:lnTo>
                <a:lnTo>
                  <a:pt x="3684" y="463"/>
                </a:lnTo>
                <a:lnTo>
                  <a:pt x="3890" y="458"/>
                </a:lnTo>
                <a:lnTo>
                  <a:pt x="4113" y="454"/>
                </a:lnTo>
                <a:lnTo>
                  <a:pt x="4355" y="450"/>
                </a:lnTo>
                <a:lnTo>
                  <a:pt x="4617" y="448"/>
                </a:lnTo>
                <a:lnTo>
                  <a:pt x="4899" y="445"/>
                </a:lnTo>
                <a:lnTo>
                  <a:pt x="5202" y="443"/>
                </a:lnTo>
                <a:lnTo>
                  <a:pt x="5526" y="443"/>
                </a:lnTo>
                <a:lnTo>
                  <a:pt x="5847" y="443"/>
                </a:lnTo>
                <a:lnTo>
                  <a:pt x="6147" y="445"/>
                </a:lnTo>
                <a:lnTo>
                  <a:pt x="6426" y="448"/>
                </a:lnTo>
                <a:lnTo>
                  <a:pt x="6684" y="450"/>
                </a:lnTo>
                <a:lnTo>
                  <a:pt x="6923" y="454"/>
                </a:lnTo>
                <a:lnTo>
                  <a:pt x="7143" y="458"/>
                </a:lnTo>
                <a:lnTo>
                  <a:pt x="7346" y="463"/>
                </a:lnTo>
                <a:lnTo>
                  <a:pt x="7531" y="468"/>
                </a:lnTo>
                <a:lnTo>
                  <a:pt x="7699" y="474"/>
                </a:lnTo>
                <a:lnTo>
                  <a:pt x="7852" y="480"/>
                </a:lnTo>
                <a:lnTo>
                  <a:pt x="7989" y="486"/>
                </a:lnTo>
                <a:lnTo>
                  <a:pt x="8111" y="491"/>
                </a:lnTo>
                <a:lnTo>
                  <a:pt x="8315" y="503"/>
                </a:lnTo>
                <a:lnTo>
                  <a:pt x="8469" y="514"/>
                </a:lnTo>
                <a:lnTo>
                  <a:pt x="8496" y="537"/>
                </a:lnTo>
                <a:lnTo>
                  <a:pt x="8524" y="563"/>
                </a:lnTo>
                <a:lnTo>
                  <a:pt x="8552" y="591"/>
                </a:lnTo>
                <a:lnTo>
                  <a:pt x="8580" y="624"/>
                </a:lnTo>
                <a:lnTo>
                  <a:pt x="8609" y="661"/>
                </a:lnTo>
                <a:lnTo>
                  <a:pt x="8639" y="700"/>
                </a:lnTo>
                <a:lnTo>
                  <a:pt x="8667" y="743"/>
                </a:lnTo>
                <a:lnTo>
                  <a:pt x="8697" y="788"/>
                </a:lnTo>
                <a:lnTo>
                  <a:pt x="8726" y="836"/>
                </a:lnTo>
                <a:lnTo>
                  <a:pt x="8756" y="886"/>
                </a:lnTo>
                <a:lnTo>
                  <a:pt x="8785" y="939"/>
                </a:lnTo>
                <a:lnTo>
                  <a:pt x="8815" y="994"/>
                </a:lnTo>
                <a:lnTo>
                  <a:pt x="8845" y="1052"/>
                </a:lnTo>
                <a:lnTo>
                  <a:pt x="8874" y="1110"/>
                </a:lnTo>
                <a:lnTo>
                  <a:pt x="8903" y="1172"/>
                </a:lnTo>
                <a:lnTo>
                  <a:pt x="8932" y="1233"/>
                </a:lnTo>
                <a:lnTo>
                  <a:pt x="8961" y="1297"/>
                </a:lnTo>
                <a:lnTo>
                  <a:pt x="8990" y="1362"/>
                </a:lnTo>
                <a:lnTo>
                  <a:pt x="9046" y="1496"/>
                </a:lnTo>
                <a:lnTo>
                  <a:pt x="9102" y="1632"/>
                </a:lnTo>
                <a:lnTo>
                  <a:pt x="9155" y="1771"/>
                </a:lnTo>
                <a:lnTo>
                  <a:pt x="9206" y="1911"/>
                </a:lnTo>
                <a:lnTo>
                  <a:pt x="9255" y="2049"/>
                </a:lnTo>
                <a:lnTo>
                  <a:pt x="9301" y="2187"/>
                </a:lnTo>
                <a:lnTo>
                  <a:pt x="9343" y="2321"/>
                </a:lnTo>
                <a:lnTo>
                  <a:pt x="9150" y="2328"/>
                </a:lnTo>
                <a:lnTo>
                  <a:pt x="8919" y="2334"/>
                </a:lnTo>
                <a:lnTo>
                  <a:pt x="8656" y="2340"/>
                </a:lnTo>
                <a:lnTo>
                  <a:pt x="8368" y="2346"/>
                </a:lnTo>
                <a:lnTo>
                  <a:pt x="7748" y="2355"/>
                </a:lnTo>
                <a:lnTo>
                  <a:pt x="7109" y="2362"/>
                </a:lnTo>
                <a:lnTo>
                  <a:pt x="6511" y="2368"/>
                </a:lnTo>
                <a:lnTo>
                  <a:pt x="6007" y="2372"/>
                </a:lnTo>
                <a:lnTo>
                  <a:pt x="5507" y="2375"/>
                </a:lnTo>
                <a:lnTo>
                  <a:pt x="5008" y="2372"/>
                </a:lnTo>
                <a:lnTo>
                  <a:pt x="4504" y="2368"/>
                </a:lnTo>
                <a:lnTo>
                  <a:pt x="3906" y="2362"/>
                </a:lnTo>
                <a:lnTo>
                  <a:pt x="3268" y="2355"/>
                </a:lnTo>
                <a:lnTo>
                  <a:pt x="2647" y="2346"/>
                </a:lnTo>
                <a:lnTo>
                  <a:pt x="2359" y="2340"/>
                </a:lnTo>
                <a:lnTo>
                  <a:pt x="2096" y="2334"/>
                </a:lnTo>
                <a:lnTo>
                  <a:pt x="1865" y="2328"/>
                </a:lnTo>
                <a:lnTo>
                  <a:pt x="1673" y="2321"/>
                </a:lnTo>
                <a:lnTo>
                  <a:pt x="1715" y="2187"/>
                </a:lnTo>
                <a:lnTo>
                  <a:pt x="1760" y="2049"/>
                </a:lnTo>
                <a:lnTo>
                  <a:pt x="1809" y="1911"/>
                </a:lnTo>
                <a:lnTo>
                  <a:pt x="1860" y="1772"/>
                </a:lnTo>
                <a:lnTo>
                  <a:pt x="1913" y="1634"/>
                </a:lnTo>
                <a:lnTo>
                  <a:pt x="1968" y="1497"/>
                </a:lnTo>
                <a:lnTo>
                  <a:pt x="2025" y="1363"/>
                </a:lnTo>
                <a:lnTo>
                  <a:pt x="2053" y="1298"/>
                </a:lnTo>
                <a:lnTo>
                  <a:pt x="2083" y="1236"/>
                </a:lnTo>
                <a:lnTo>
                  <a:pt x="2111" y="1173"/>
                </a:lnTo>
                <a:lnTo>
                  <a:pt x="2141" y="1112"/>
                </a:lnTo>
                <a:lnTo>
                  <a:pt x="2170" y="1053"/>
                </a:lnTo>
                <a:lnTo>
                  <a:pt x="2200" y="996"/>
                </a:lnTo>
                <a:lnTo>
                  <a:pt x="2230" y="941"/>
                </a:lnTo>
                <a:lnTo>
                  <a:pt x="2259" y="888"/>
                </a:lnTo>
                <a:lnTo>
                  <a:pt x="2288" y="837"/>
                </a:lnTo>
                <a:lnTo>
                  <a:pt x="2317" y="790"/>
                </a:lnTo>
                <a:lnTo>
                  <a:pt x="2347" y="744"/>
                </a:lnTo>
                <a:lnTo>
                  <a:pt x="2376" y="701"/>
                </a:lnTo>
                <a:lnTo>
                  <a:pt x="2405" y="662"/>
                </a:lnTo>
                <a:lnTo>
                  <a:pt x="2433" y="625"/>
                </a:lnTo>
                <a:lnTo>
                  <a:pt x="2462" y="593"/>
                </a:lnTo>
                <a:lnTo>
                  <a:pt x="2490" y="564"/>
                </a:lnTo>
                <a:lnTo>
                  <a:pt x="2517" y="538"/>
                </a:lnTo>
                <a:lnTo>
                  <a:pt x="2546" y="515"/>
                </a:lnTo>
                <a:close/>
                <a:moveTo>
                  <a:pt x="1066" y="6335"/>
                </a:moveTo>
                <a:lnTo>
                  <a:pt x="1066" y="6335"/>
                </a:lnTo>
                <a:lnTo>
                  <a:pt x="1045" y="6335"/>
                </a:lnTo>
                <a:lnTo>
                  <a:pt x="1024" y="6334"/>
                </a:lnTo>
                <a:lnTo>
                  <a:pt x="1001" y="6330"/>
                </a:lnTo>
                <a:lnTo>
                  <a:pt x="981" y="6327"/>
                </a:lnTo>
                <a:lnTo>
                  <a:pt x="960" y="6322"/>
                </a:lnTo>
                <a:lnTo>
                  <a:pt x="939" y="6316"/>
                </a:lnTo>
                <a:lnTo>
                  <a:pt x="919" y="6310"/>
                </a:lnTo>
                <a:lnTo>
                  <a:pt x="900" y="6302"/>
                </a:lnTo>
                <a:lnTo>
                  <a:pt x="881" y="6293"/>
                </a:lnTo>
                <a:lnTo>
                  <a:pt x="864" y="6284"/>
                </a:lnTo>
                <a:lnTo>
                  <a:pt x="845" y="6273"/>
                </a:lnTo>
                <a:lnTo>
                  <a:pt x="828" y="6263"/>
                </a:lnTo>
                <a:lnTo>
                  <a:pt x="811" y="6251"/>
                </a:lnTo>
                <a:lnTo>
                  <a:pt x="795" y="6238"/>
                </a:lnTo>
                <a:lnTo>
                  <a:pt x="779" y="6225"/>
                </a:lnTo>
                <a:lnTo>
                  <a:pt x="764" y="6211"/>
                </a:lnTo>
                <a:lnTo>
                  <a:pt x="751" y="6195"/>
                </a:lnTo>
                <a:lnTo>
                  <a:pt x="737" y="6180"/>
                </a:lnTo>
                <a:lnTo>
                  <a:pt x="724" y="6164"/>
                </a:lnTo>
                <a:lnTo>
                  <a:pt x="712" y="6148"/>
                </a:lnTo>
                <a:lnTo>
                  <a:pt x="701" y="6130"/>
                </a:lnTo>
                <a:lnTo>
                  <a:pt x="691" y="6112"/>
                </a:lnTo>
                <a:lnTo>
                  <a:pt x="681" y="6093"/>
                </a:lnTo>
                <a:lnTo>
                  <a:pt x="673" y="6074"/>
                </a:lnTo>
                <a:lnTo>
                  <a:pt x="666" y="6055"/>
                </a:lnTo>
                <a:lnTo>
                  <a:pt x="659" y="6035"/>
                </a:lnTo>
                <a:lnTo>
                  <a:pt x="653" y="6015"/>
                </a:lnTo>
                <a:lnTo>
                  <a:pt x="648" y="5995"/>
                </a:lnTo>
                <a:lnTo>
                  <a:pt x="644" y="5974"/>
                </a:lnTo>
                <a:lnTo>
                  <a:pt x="642" y="5952"/>
                </a:lnTo>
                <a:lnTo>
                  <a:pt x="640" y="5931"/>
                </a:lnTo>
                <a:lnTo>
                  <a:pt x="640" y="5908"/>
                </a:lnTo>
                <a:lnTo>
                  <a:pt x="640" y="5887"/>
                </a:lnTo>
                <a:lnTo>
                  <a:pt x="642" y="5865"/>
                </a:lnTo>
                <a:lnTo>
                  <a:pt x="644" y="5843"/>
                </a:lnTo>
                <a:lnTo>
                  <a:pt x="648" y="5822"/>
                </a:lnTo>
                <a:lnTo>
                  <a:pt x="653" y="5802"/>
                </a:lnTo>
                <a:lnTo>
                  <a:pt x="659" y="5782"/>
                </a:lnTo>
                <a:lnTo>
                  <a:pt x="666" y="5761"/>
                </a:lnTo>
                <a:lnTo>
                  <a:pt x="673" y="5743"/>
                </a:lnTo>
                <a:lnTo>
                  <a:pt x="681" y="5724"/>
                </a:lnTo>
                <a:lnTo>
                  <a:pt x="691" y="5705"/>
                </a:lnTo>
                <a:lnTo>
                  <a:pt x="701" y="5687"/>
                </a:lnTo>
                <a:lnTo>
                  <a:pt x="712" y="5670"/>
                </a:lnTo>
                <a:lnTo>
                  <a:pt x="724" y="5652"/>
                </a:lnTo>
                <a:lnTo>
                  <a:pt x="737" y="5637"/>
                </a:lnTo>
                <a:lnTo>
                  <a:pt x="751" y="5622"/>
                </a:lnTo>
                <a:lnTo>
                  <a:pt x="764" y="5606"/>
                </a:lnTo>
                <a:lnTo>
                  <a:pt x="779" y="5592"/>
                </a:lnTo>
                <a:lnTo>
                  <a:pt x="795" y="5579"/>
                </a:lnTo>
                <a:lnTo>
                  <a:pt x="811" y="5566"/>
                </a:lnTo>
                <a:lnTo>
                  <a:pt x="828" y="5554"/>
                </a:lnTo>
                <a:lnTo>
                  <a:pt x="845" y="5543"/>
                </a:lnTo>
                <a:lnTo>
                  <a:pt x="864" y="5533"/>
                </a:lnTo>
                <a:lnTo>
                  <a:pt x="881" y="5523"/>
                </a:lnTo>
                <a:lnTo>
                  <a:pt x="900" y="5515"/>
                </a:lnTo>
                <a:lnTo>
                  <a:pt x="919" y="5508"/>
                </a:lnTo>
                <a:lnTo>
                  <a:pt x="939" y="5501"/>
                </a:lnTo>
                <a:lnTo>
                  <a:pt x="960" y="5495"/>
                </a:lnTo>
                <a:lnTo>
                  <a:pt x="981" y="5490"/>
                </a:lnTo>
                <a:lnTo>
                  <a:pt x="1001" y="5487"/>
                </a:lnTo>
                <a:lnTo>
                  <a:pt x="1024" y="5484"/>
                </a:lnTo>
                <a:lnTo>
                  <a:pt x="1045" y="5482"/>
                </a:lnTo>
                <a:lnTo>
                  <a:pt x="1066" y="5482"/>
                </a:lnTo>
                <a:lnTo>
                  <a:pt x="1089" y="5482"/>
                </a:lnTo>
                <a:lnTo>
                  <a:pt x="1110" y="5484"/>
                </a:lnTo>
                <a:lnTo>
                  <a:pt x="1131" y="5487"/>
                </a:lnTo>
                <a:lnTo>
                  <a:pt x="1153" y="5490"/>
                </a:lnTo>
                <a:lnTo>
                  <a:pt x="1173" y="5495"/>
                </a:lnTo>
                <a:lnTo>
                  <a:pt x="1193" y="5501"/>
                </a:lnTo>
                <a:lnTo>
                  <a:pt x="1213" y="5508"/>
                </a:lnTo>
                <a:lnTo>
                  <a:pt x="1233" y="5515"/>
                </a:lnTo>
                <a:lnTo>
                  <a:pt x="1252" y="5523"/>
                </a:lnTo>
                <a:lnTo>
                  <a:pt x="1270" y="5533"/>
                </a:lnTo>
                <a:lnTo>
                  <a:pt x="1288" y="5543"/>
                </a:lnTo>
                <a:lnTo>
                  <a:pt x="1305" y="5554"/>
                </a:lnTo>
                <a:lnTo>
                  <a:pt x="1322" y="5566"/>
                </a:lnTo>
                <a:lnTo>
                  <a:pt x="1337" y="5579"/>
                </a:lnTo>
                <a:lnTo>
                  <a:pt x="1354" y="5592"/>
                </a:lnTo>
                <a:lnTo>
                  <a:pt x="1368" y="5606"/>
                </a:lnTo>
                <a:lnTo>
                  <a:pt x="1382" y="5622"/>
                </a:lnTo>
                <a:lnTo>
                  <a:pt x="1396" y="5637"/>
                </a:lnTo>
                <a:lnTo>
                  <a:pt x="1409" y="5652"/>
                </a:lnTo>
                <a:lnTo>
                  <a:pt x="1420" y="5670"/>
                </a:lnTo>
                <a:lnTo>
                  <a:pt x="1431" y="5687"/>
                </a:lnTo>
                <a:lnTo>
                  <a:pt x="1442" y="5705"/>
                </a:lnTo>
                <a:lnTo>
                  <a:pt x="1451" y="5724"/>
                </a:lnTo>
                <a:lnTo>
                  <a:pt x="1459" y="5743"/>
                </a:lnTo>
                <a:lnTo>
                  <a:pt x="1468" y="5761"/>
                </a:lnTo>
                <a:lnTo>
                  <a:pt x="1474" y="5782"/>
                </a:lnTo>
                <a:lnTo>
                  <a:pt x="1480" y="5802"/>
                </a:lnTo>
                <a:lnTo>
                  <a:pt x="1484" y="5822"/>
                </a:lnTo>
                <a:lnTo>
                  <a:pt x="1488" y="5843"/>
                </a:lnTo>
                <a:lnTo>
                  <a:pt x="1491" y="5865"/>
                </a:lnTo>
                <a:lnTo>
                  <a:pt x="1493" y="5887"/>
                </a:lnTo>
                <a:lnTo>
                  <a:pt x="1494" y="5908"/>
                </a:lnTo>
                <a:lnTo>
                  <a:pt x="1493" y="5931"/>
                </a:lnTo>
                <a:lnTo>
                  <a:pt x="1491" y="5952"/>
                </a:lnTo>
                <a:lnTo>
                  <a:pt x="1488" y="5974"/>
                </a:lnTo>
                <a:lnTo>
                  <a:pt x="1484" y="5995"/>
                </a:lnTo>
                <a:lnTo>
                  <a:pt x="1480" y="6015"/>
                </a:lnTo>
                <a:lnTo>
                  <a:pt x="1474" y="6035"/>
                </a:lnTo>
                <a:lnTo>
                  <a:pt x="1468" y="6055"/>
                </a:lnTo>
                <a:lnTo>
                  <a:pt x="1459" y="6074"/>
                </a:lnTo>
                <a:lnTo>
                  <a:pt x="1451" y="6093"/>
                </a:lnTo>
                <a:lnTo>
                  <a:pt x="1442" y="6112"/>
                </a:lnTo>
                <a:lnTo>
                  <a:pt x="1431" y="6130"/>
                </a:lnTo>
                <a:lnTo>
                  <a:pt x="1420" y="6148"/>
                </a:lnTo>
                <a:lnTo>
                  <a:pt x="1409" y="6164"/>
                </a:lnTo>
                <a:lnTo>
                  <a:pt x="1396" y="6180"/>
                </a:lnTo>
                <a:lnTo>
                  <a:pt x="1382" y="6195"/>
                </a:lnTo>
                <a:lnTo>
                  <a:pt x="1368" y="6211"/>
                </a:lnTo>
                <a:lnTo>
                  <a:pt x="1354" y="6225"/>
                </a:lnTo>
                <a:lnTo>
                  <a:pt x="1337" y="6238"/>
                </a:lnTo>
                <a:lnTo>
                  <a:pt x="1322" y="6251"/>
                </a:lnTo>
                <a:lnTo>
                  <a:pt x="1305" y="6263"/>
                </a:lnTo>
                <a:lnTo>
                  <a:pt x="1288" y="6273"/>
                </a:lnTo>
                <a:lnTo>
                  <a:pt x="1270" y="6284"/>
                </a:lnTo>
                <a:lnTo>
                  <a:pt x="1252" y="6293"/>
                </a:lnTo>
                <a:lnTo>
                  <a:pt x="1233" y="6302"/>
                </a:lnTo>
                <a:lnTo>
                  <a:pt x="1213" y="6310"/>
                </a:lnTo>
                <a:lnTo>
                  <a:pt x="1193" y="6316"/>
                </a:lnTo>
                <a:lnTo>
                  <a:pt x="1173" y="6322"/>
                </a:lnTo>
                <a:lnTo>
                  <a:pt x="1153" y="6327"/>
                </a:lnTo>
                <a:lnTo>
                  <a:pt x="1131" y="6330"/>
                </a:lnTo>
                <a:lnTo>
                  <a:pt x="1110" y="6334"/>
                </a:lnTo>
                <a:lnTo>
                  <a:pt x="1089" y="6335"/>
                </a:lnTo>
                <a:lnTo>
                  <a:pt x="1066" y="6335"/>
                </a:lnTo>
                <a:close/>
                <a:moveTo>
                  <a:pt x="2740" y="4488"/>
                </a:moveTo>
                <a:lnTo>
                  <a:pt x="2740" y="4488"/>
                </a:lnTo>
                <a:lnTo>
                  <a:pt x="2737" y="4507"/>
                </a:lnTo>
                <a:lnTo>
                  <a:pt x="2731" y="4525"/>
                </a:lnTo>
                <a:lnTo>
                  <a:pt x="2724" y="4541"/>
                </a:lnTo>
                <a:lnTo>
                  <a:pt x="2715" y="4558"/>
                </a:lnTo>
                <a:lnTo>
                  <a:pt x="2705" y="4572"/>
                </a:lnTo>
                <a:lnTo>
                  <a:pt x="2694" y="4586"/>
                </a:lnTo>
                <a:lnTo>
                  <a:pt x="2681" y="4598"/>
                </a:lnTo>
                <a:lnTo>
                  <a:pt x="2667" y="4610"/>
                </a:lnTo>
                <a:lnTo>
                  <a:pt x="2651" y="4622"/>
                </a:lnTo>
                <a:lnTo>
                  <a:pt x="2633" y="4632"/>
                </a:lnTo>
                <a:lnTo>
                  <a:pt x="2616" y="4642"/>
                </a:lnTo>
                <a:lnTo>
                  <a:pt x="2598" y="4650"/>
                </a:lnTo>
                <a:lnTo>
                  <a:pt x="2578" y="4658"/>
                </a:lnTo>
                <a:lnTo>
                  <a:pt x="2556" y="4666"/>
                </a:lnTo>
                <a:lnTo>
                  <a:pt x="2535" y="4673"/>
                </a:lnTo>
                <a:lnTo>
                  <a:pt x="2513" y="4679"/>
                </a:lnTo>
                <a:lnTo>
                  <a:pt x="2466" y="4689"/>
                </a:lnTo>
                <a:lnTo>
                  <a:pt x="2417" y="4698"/>
                </a:lnTo>
                <a:lnTo>
                  <a:pt x="2366" y="4705"/>
                </a:lnTo>
                <a:lnTo>
                  <a:pt x="2314" y="4711"/>
                </a:lnTo>
                <a:lnTo>
                  <a:pt x="2260" y="4715"/>
                </a:lnTo>
                <a:lnTo>
                  <a:pt x="2206" y="4719"/>
                </a:lnTo>
                <a:lnTo>
                  <a:pt x="2099" y="4725"/>
                </a:lnTo>
                <a:lnTo>
                  <a:pt x="2044" y="4727"/>
                </a:lnTo>
                <a:lnTo>
                  <a:pt x="1978" y="4728"/>
                </a:lnTo>
                <a:lnTo>
                  <a:pt x="1907" y="4730"/>
                </a:lnTo>
                <a:lnTo>
                  <a:pt x="1831" y="4728"/>
                </a:lnTo>
                <a:lnTo>
                  <a:pt x="1751" y="4725"/>
                </a:lnTo>
                <a:lnTo>
                  <a:pt x="1668" y="4719"/>
                </a:lnTo>
                <a:lnTo>
                  <a:pt x="1625" y="4715"/>
                </a:lnTo>
                <a:lnTo>
                  <a:pt x="1583" y="4711"/>
                </a:lnTo>
                <a:lnTo>
                  <a:pt x="1540" y="4705"/>
                </a:lnTo>
                <a:lnTo>
                  <a:pt x="1497" y="4699"/>
                </a:lnTo>
                <a:lnTo>
                  <a:pt x="1455" y="4692"/>
                </a:lnTo>
                <a:lnTo>
                  <a:pt x="1413" y="4683"/>
                </a:lnTo>
                <a:lnTo>
                  <a:pt x="1372" y="4674"/>
                </a:lnTo>
                <a:lnTo>
                  <a:pt x="1330" y="4663"/>
                </a:lnTo>
                <a:lnTo>
                  <a:pt x="1290" y="4651"/>
                </a:lnTo>
                <a:lnTo>
                  <a:pt x="1251" y="4638"/>
                </a:lnTo>
                <a:lnTo>
                  <a:pt x="1213" y="4624"/>
                </a:lnTo>
                <a:lnTo>
                  <a:pt x="1175" y="4609"/>
                </a:lnTo>
                <a:lnTo>
                  <a:pt x="1140" y="4592"/>
                </a:lnTo>
                <a:lnTo>
                  <a:pt x="1106" y="4574"/>
                </a:lnTo>
                <a:lnTo>
                  <a:pt x="1074" y="4554"/>
                </a:lnTo>
                <a:lnTo>
                  <a:pt x="1044" y="4533"/>
                </a:lnTo>
                <a:lnTo>
                  <a:pt x="1015" y="4510"/>
                </a:lnTo>
                <a:lnTo>
                  <a:pt x="989" y="4485"/>
                </a:lnTo>
                <a:lnTo>
                  <a:pt x="977" y="4472"/>
                </a:lnTo>
                <a:lnTo>
                  <a:pt x="965" y="4459"/>
                </a:lnTo>
                <a:lnTo>
                  <a:pt x="954" y="4445"/>
                </a:lnTo>
                <a:lnTo>
                  <a:pt x="944" y="4431"/>
                </a:lnTo>
                <a:lnTo>
                  <a:pt x="934" y="4417"/>
                </a:lnTo>
                <a:lnTo>
                  <a:pt x="924" y="4400"/>
                </a:lnTo>
                <a:lnTo>
                  <a:pt x="915" y="4382"/>
                </a:lnTo>
                <a:lnTo>
                  <a:pt x="906" y="4365"/>
                </a:lnTo>
                <a:lnTo>
                  <a:pt x="890" y="4326"/>
                </a:lnTo>
                <a:lnTo>
                  <a:pt x="874" y="4283"/>
                </a:lnTo>
                <a:lnTo>
                  <a:pt x="860" y="4238"/>
                </a:lnTo>
                <a:lnTo>
                  <a:pt x="848" y="4189"/>
                </a:lnTo>
                <a:lnTo>
                  <a:pt x="838" y="4138"/>
                </a:lnTo>
                <a:lnTo>
                  <a:pt x="828" y="4086"/>
                </a:lnTo>
                <a:lnTo>
                  <a:pt x="821" y="4032"/>
                </a:lnTo>
                <a:lnTo>
                  <a:pt x="815" y="3977"/>
                </a:lnTo>
                <a:lnTo>
                  <a:pt x="811" y="3921"/>
                </a:lnTo>
                <a:lnTo>
                  <a:pt x="809" y="3865"/>
                </a:lnTo>
                <a:lnTo>
                  <a:pt x="809" y="3809"/>
                </a:lnTo>
                <a:lnTo>
                  <a:pt x="810" y="3753"/>
                </a:lnTo>
                <a:lnTo>
                  <a:pt x="814" y="3699"/>
                </a:lnTo>
                <a:lnTo>
                  <a:pt x="820" y="3644"/>
                </a:lnTo>
                <a:lnTo>
                  <a:pt x="827" y="3593"/>
                </a:lnTo>
                <a:lnTo>
                  <a:pt x="836" y="3542"/>
                </a:lnTo>
                <a:lnTo>
                  <a:pt x="848" y="3495"/>
                </a:lnTo>
                <a:lnTo>
                  <a:pt x="855" y="3472"/>
                </a:lnTo>
                <a:lnTo>
                  <a:pt x="862" y="3450"/>
                </a:lnTo>
                <a:lnTo>
                  <a:pt x="871" y="3429"/>
                </a:lnTo>
                <a:lnTo>
                  <a:pt x="879" y="3408"/>
                </a:lnTo>
                <a:lnTo>
                  <a:pt x="887" y="3390"/>
                </a:lnTo>
                <a:lnTo>
                  <a:pt x="897" y="3371"/>
                </a:lnTo>
                <a:lnTo>
                  <a:pt x="907" y="3353"/>
                </a:lnTo>
                <a:lnTo>
                  <a:pt x="918" y="3336"/>
                </a:lnTo>
                <a:lnTo>
                  <a:pt x="929" y="3321"/>
                </a:lnTo>
                <a:lnTo>
                  <a:pt x="941" y="3307"/>
                </a:lnTo>
                <a:lnTo>
                  <a:pt x="954" y="3294"/>
                </a:lnTo>
                <a:lnTo>
                  <a:pt x="967" y="3282"/>
                </a:lnTo>
                <a:lnTo>
                  <a:pt x="980" y="3271"/>
                </a:lnTo>
                <a:lnTo>
                  <a:pt x="994" y="3262"/>
                </a:lnTo>
                <a:lnTo>
                  <a:pt x="1009" y="3254"/>
                </a:lnTo>
                <a:lnTo>
                  <a:pt x="1025" y="3247"/>
                </a:lnTo>
                <a:lnTo>
                  <a:pt x="1040" y="3243"/>
                </a:lnTo>
                <a:lnTo>
                  <a:pt x="1058" y="3239"/>
                </a:lnTo>
                <a:lnTo>
                  <a:pt x="1074" y="3237"/>
                </a:lnTo>
                <a:lnTo>
                  <a:pt x="1093" y="3237"/>
                </a:lnTo>
                <a:lnTo>
                  <a:pt x="1111" y="3238"/>
                </a:lnTo>
                <a:lnTo>
                  <a:pt x="1131" y="3241"/>
                </a:lnTo>
                <a:lnTo>
                  <a:pt x="1151" y="3246"/>
                </a:lnTo>
                <a:lnTo>
                  <a:pt x="1172" y="3253"/>
                </a:lnTo>
                <a:lnTo>
                  <a:pt x="1193" y="3262"/>
                </a:lnTo>
                <a:lnTo>
                  <a:pt x="1215" y="3272"/>
                </a:lnTo>
                <a:lnTo>
                  <a:pt x="1260" y="3295"/>
                </a:lnTo>
                <a:lnTo>
                  <a:pt x="1304" y="3320"/>
                </a:lnTo>
                <a:lnTo>
                  <a:pt x="1348" y="3346"/>
                </a:lnTo>
                <a:lnTo>
                  <a:pt x="1392" y="3372"/>
                </a:lnTo>
                <a:lnTo>
                  <a:pt x="1436" y="3399"/>
                </a:lnTo>
                <a:lnTo>
                  <a:pt x="1478" y="3426"/>
                </a:lnTo>
                <a:lnTo>
                  <a:pt x="1564" y="3484"/>
                </a:lnTo>
                <a:lnTo>
                  <a:pt x="1648" y="3544"/>
                </a:lnTo>
                <a:lnTo>
                  <a:pt x="1731" y="3604"/>
                </a:lnTo>
                <a:lnTo>
                  <a:pt x="1894" y="3724"/>
                </a:lnTo>
                <a:lnTo>
                  <a:pt x="1975" y="3782"/>
                </a:lnTo>
                <a:lnTo>
                  <a:pt x="2055" y="3836"/>
                </a:lnTo>
                <a:lnTo>
                  <a:pt x="2096" y="3863"/>
                </a:lnTo>
                <a:lnTo>
                  <a:pt x="2136" y="3888"/>
                </a:lnTo>
                <a:lnTo>
                  <a:pt x="2176" y="3913"/>
                </a:lnTo>
                <a:lnTo>
                  <a:pt x="2216" y="3937"/>
                </a:lnTo>
                <a:lnTo>
                  <a:pt x="2257" y="3959"/>
                </a:lnTo>
                <a:lnTo>
                  <a:pt x="2297" y="3981"/>
                </a:lnTo>
                <a:lnTo>
                  <a:pt x="2337" y="4000"/>
                </a:lnTo>
                <a:lnTo>
                  <a:pt x="2378" y="4017"/>
                </a:lnTo>
                <a:lnTo>
                  <a:pt x="2418" y="4034"/>
                </a:lnTo>
                <a:lnTo>
                  <a:pt x="2458" y="4049"/>
                </a:lnTo>
                <a:lnTo>
                  <a:pt x="2498" y="4062"/>
                </a:lnTo>
                <a:lnTo>
                  <a:pt x="2540" y="4073"/>
                </a:lnTo>
                <a:lnTo>
                  <a:pt x="2578" y="4087"/>
                </a:lnTo>
                <a:lnTo>
                  <a:pt x="2611" y="4102"/>
                </a:lnTo>
                <a:lnTo>
                  <a:pt x="2641" y="4117"/>
                </a:lnTo>
                <a:lnTo>
                  <a:pt x="2654" y="4124"/>
                </a:lnTo>
                <a:lnTo>
                  <a:pt x="2667" y="4132"/>
                </a:lnTo>
                <a:lnTo>
                  <a:pt x="2677" y="4142"/>
                </a:lnTo>
                <a:lnTo>
                  <a:pt x="2688" y="4151"/>
                </a:lnTo>
                <a:lnTo>
                  <a:pt x="2697" y="4161"/>
                </a:lnTo>
                <a:lnTo>
                  <a:pt x="2707" y="4170"/>
                </a:lnTo>
                <a:lnTo>
                  <a:pt x="2715" y="4181"/>
                </a:lnTo>
                <a:lnTo>
                  <a:pt x="2722" y="4192"/>
                </a:lnTo>
                <a:lnTo>
                  <a:pt x="2728" y="4202"/>
                </a:lnTo>
                <a:lnTo>
                  <a:pt x="2734" y="4214"/>
                </a:lnTo>
                <a:lnTo>
                  <a:pt x="2739" y="4226"/>
                </a:lnTo>
                <a:lnTo>
                  <a:pt x="2744" y="4239"/>
                </a:lnTo>
                <a:lnTo>
                  <a:pt x="2747" y="4253"/>
                </a:lnTo>
                <a:lnTo>
                  <a:pt x="2750" y="4266"/>
                </a:lnTo>
                <a:lnTo>
                  <a:pt x="2753" y="4297"/>
                </a:lnTo>
                <a:lnTo>
                  <a:pt x="2754" y="4329"/>
                </a:lnTo>
                <a:lnTo>
                  <a:pt x="2754" y="4365"/>
                </a:lnTo>
                <a:lnTo>
                  <a:pt x="2751" y="4403"/>
                </a:lnTo>
                <a:lnTo>
                  <a:pt x="2747" y="4444"/>
                </a:lnTo>
                <a:lnTo>
                  <a:pt x="2740" y="4488"/>
                </a:lnTo>
                <a:close/>
                <a:moveTo>
                  <a:pt x="7282" y="6219"/>
                </a:moveTo>
                <a:lnTo>
                  <a:pt x="7282" y="6219"/>
                </a:lnTo>
                <a:lnTo>
                  <a:pt x="7282" y="6233"/>
                </a:lnTo>
                <a:lnTo>
                  <a:pt x="7280" y="6247"/>
                </a:lnTo>
                <a:lnTo>
                  <a:pt x="7276" y="6260"/>
                </a:lnTo>
                <a:lnTo>
                  <a:pt x="7271" y="6273"/>
                </a:lnTo>
                <a:lnTo>
                  <a:pt x="7266" y="6285"/>
                </a:lnTo>
                <a:lnTo>
                  <a:pt x="7258" y="6297"/>
                </a:lnTo>
                <a:lnTo>
                  <a:pt x="7251" y="6308"/>
                </a:lnTo>
                <a:lnTo>
                  <a:pt x="7242" y="6317"/>
                </a:lnTo>
                <a:lnTo>
                  <a:pt x="7232" y="6327"/>
                </a:lnTo>
                <a:lnTo>
                  <a:pt x="7222" y="6335"/>
                </a:lnTo>
                <a:lnTo>
                  <a:pt x="7210" y="6342"/>
                </a:lnTo>
                <a:lnTo>
                  <a:pt x="7198" y="6348"/>
                </a:lnTo>
                <a:lnTo>
                  <a:pt x="7185" y="6353"/>
                </a:lnTo>
                <a:lnTo>
                  <a:pt x="7171" y="6356"/>
                </a:lnTo>
                <a:lnTo>
                  <a:pt x="7158" y="6357"/>
                </a:lnTo>
                <a:lnTo>
                  <a:pt x="7143" y="6359"/>
                </a:lnTo>
                <a:lnTo>
                  <a:pt x="3873" y="6359"/>
                </a:lnTo>
                <a:lnTo>
                  <a:pt x="3858" y="6357"/>
                </a:lnTo>
                <a:lnTo>
                  <a:pt x="3844" y="6356"/>
                </a:lnTo>
                <a:lnTo>
                  <a:pt x="3831" y="6353"/>
                </a:lnTo>
                <a:lnTo>
                  <a:pt x="3818" y="6348"/>
                </a:lnTo>
                <a:lnTo>
                  <a:pt x="3806" y="6342"/>
                </a:lnTo>
                <a:lnTo>
                  <a:pt x="3794" y="6335"/>
                </a:lnTo>
                <a:lnTo>
                  <a:pt x="3784" y="6327"/>
                </a:lnTo>
                <a:lnTo>
                  <a:pt x="3773" y="6317"/>
                </a:lnTo>
                <a:lnTo>
                  <a:pt x="3765" y="6308"/>
                </a:lnTo>
                <a:lnTo>
                  <a:pt x="3757" y="6297"/>
                </a:lnTo>
                <a:lnTo>
                  <a:pt x="3749" y="6285"/>
                </a:lnTo>
                <a:lnTo>
                  <a:pt x="3744" y="6273"/>
                </a:lnTo>
                <a:lnTo>
                  <a:pt x="3739" y="6260"/>
                </a:lnTo>
                <a:lnTo>
                  <a:pt x="3735" y="6247"/>
                </a:lnTo>
                <a:lnTo>
                  <a:pt x="3734" y="6233"/>
                </a:lnTo>
                <a:lnTo>
                  <a:pt x="3733" y="6219"/>
                </a:lnTo>
                <a:lnTo>
                  <a:pt x="3733" y="5538"/>
                </a:lnTo>
                <a:lnTo>
                  <a:pt x="3734" y="5523"/>
                </a:lnTo>
                <a:lnTo>
                  <a:pt x="3735" y="5509"/>
                </a:lnTo>
                <a:lnTo>
                  <a:pt x="3739" y="5496"/>
                </a:lnTo>
                <a:lnTo>
                  <a:pt x="3744" y="5483"/>
                </a:lnTo>
                <a:lnTo>
                  <a:pt x="3749" y="5471"/>
                </a:lnTo>
                <a:lnTo>
                  <a:pt x="3757" y="5459"/>
                </a:lnTo>
                <a:lnTo>
                  <a:pt x="3765" y="5449"/>
                </a:lnTo>
                <a:lnTo>
                  <a:pt x="3773" y="5439"/>
                </a:lnTo>
                <a:lnTo>
                  <a:pt x="3784" y="5430"/>
                </a:lnTo>
                <a:lnTo>
                  <a:pt x="3794" y="5421"/>
                </a:lnTo>
                <a:lnTo>
                  <a:pt x="3806" y="5416"/>
                </a:lnTo>
                <a:lnTo>
                  <a:pt x="3818" y="5410"/>
                </a:lnTo>
                <a:lnTo>
                  <a:pt x="3831" y="5405"/>
                </a:lnTo>
                <a:lnTo>
                  <a:pt x="3844" y="5401"/>
                </a:lnTo>
                <a:lnTo>
                  <a:pt x="3858" y="5399"/>
                </a:lnTo>
                <a:lnTo>
                  <a:pt x="3873" y="5398"/>
                </a:lnTo>
                <a:lnTo>
                  <a:pt x="7143" y="5398"/>
                </a:lnTo>
                <a:lnTo>
                  <a:pt x="7158" y="5399"/>
                </a:lnTo>
                <a:lnTo>
                  <a:pt x="7171" y="5401"/>
                </a:lnTo>
                <a:lnTo>
                  <a:pt x="7185" y="5405"/>
                </a:lnTo>
                <a:lnTo>
                  <a:pt x="7198" y="5410"/>
                </a:lnTo>
                <a:lnTo>
                  <a:pt x="7210" y="5416"/>
                </a:lnTo>
                <a:lnTo>
                  <a:pt x="7222" y="5421"/>
                </a:lnTo>
                <a:lnTo>
                  <a:pt x="7232" y="5430"/>
                </a:lnTo>
                <a:lnTo>
                  <a:pt x="7242" y="5439"/>
                </a:lnTo>
                <a:lnTo>
                  <a:pt x="7251" y="5449"/>
                </a:lnTo>
                <a:lnTo>
                  <a:pt x="7258" y="5459"/>
                </a:lnTo>
                <a:lnTo>
                  <a:pt x="7266" y="5471"/>
                </a:lnTo>
                <a:lnTo>
                  <a:pt x="7271" y="5483"/>
                </a:lnTo>
                <a:lnTo>
                  <a:pt x="7276" y="5496"/>
                </a:lnTo>
                <a:lnTo>
                  <a:pt x="7280" y="5509"/>
                </a:lnTo>
                <a:lnTo>
                  <a:pt x="7282" y="5523"/>
                </a:lnTo>
                <a:lnTo>
                  <a:pt x="7282" y="5538"/>
                </a:lnTo>
                <a:lnTo>
                  <a:pt x="7282" y="6219"/>
                </a:lnTo>
                <a:close/>
                <a:moveTo>
                  <a:pt x="8916" y="4725"/>
                </a:moveTo>
                <a:lnTo>
                  <a:pt x="8916" y="4725"/>
                </a:lnTo>
                <a:lnTo>
                  <a:pt x="8809" y="4719"/>
                </a:lnTo>
                <a:lnTo>
                  <a:pt x="8756" y="4715"/>
                </a:lnTo>
                <a:lnTo>
                  <a:pt x="8703" y="4711"/>
                </a:lnTo>
                <a:lnTo>
                  <a:pt x="8649" y="4705"/>
                </a:lnTo>
                <a:lnTo>
                  <a:pt x="8598" y="4698"/>
                </a:lnTo>
                <a:lnTo>
                  <a:pt x="8550" y="4689"/>
                </a:lnTo>
                <a:lnTo>
                  <a:pt x="8502" y="4679"/>
                </a:lnTo>
                <a:lnTo>
                  <a:pt x="8480" y="4673"/>
                </a:lnTo>
                <a:lnTo>
                  <a:pt x="8458" y="4666"/>
                </a:lnTo>
                <a:lnTo>
                  <a:pt x="8438" y="4658"/>
                </a:lnTo>
                <a:lnTo>
                  <a:pt x="8418" y="4650"/>
                </a:lnTo>
                <a:lnTo>
                  <a:pt x="8399" y="4642"/>
                </a:lnTo>
                <a:lnTo>
                  <a:pt x="8381" y="4632"/>
                </a:lnTo>
                <a:lnTo>
                  <a:pt x="8365" y="4622"/>
                </a:lnTo>
                <a:lnTo>
                  <a:pt x="8349" y="4610"/>
                </a:lnTo>
                <a:lnTo>
                  <a:pt x="8335" y="4598"/>
                </a:lnTo>
                <a:lnTo>
                  <a:pt x="8322" y="4586"/>
                </a:lnTo>
                <a:lnTo>
                  <a:pt x="8310" y="4572"/>
                </a:lnTo>
                <a:lnTo>
                  <a:pt x="8301" y="4558"/>
                </a:lnTo>
                <a:lnTo>
                  <a:pt x="8291" y="4541"/>
                </a:lnTo>
                <a:lnTo>
                  <a:pt x="8284" y="4525"/>
                </a:lnTo>
                <a:lnTo>
                  <a:pt x="8280" y="4507"/>
                </a:lnTo>
                <a:lnTo>
                  <a:pt x="8275" y="4488"/>
                </a:lnTo>
                <a:lnTo>
                  <a:pt x="8269" y="4444"/>
                </a:lnTo>
                <a:lnTo>
                  <a:pt x="8264" y="4403"/>
                </a:lnTo>
                <a:lnTo>
                  <a:pt x="8262" y="4365"/>
                </a:lnTo>
                <a:lnTo>
                  <a:pt x="8261" y="4329"/>
                </a:lnTo>
                <a:lnTo>
                  <a:pt x="8262" y="4297"/>
                </a:lnTo>
                <a:lnTo>
                  <a:pt x="8265" y="4266"/>
                </a:lnTo>
                <a:lnTo>
                  <a:pt x="8269" y="4253"/>
                </a:lnTo>
                <a:lnTo>
                  <a:pt x="8272" y="4239"/>
                </a:lnTo>
                <a:lnTo>
                  <a:pt x="8276" y="4226"/>
                </a:lnTo>
                <a:lnTo>
                  <a:pt x="8281" y="4214"/>
                </a:lnTo>
                <a:lnTo>
                  <a:pt x="8287" y="4202"/>
                </a:lnTo>
                <a:lnTo>
                  <a:pt x="8294" y="4192"/>
                </a:lnTo>
                <a:lnTo>
                  <a:pt x="8301" y="4181"/>
                </a:lnTo>
                <a:lnTo>
                  <a:pt x="8308" y="4170"/>
                </a:lnTo>
                <a:lnTo>
                  <a:pt x="8317" y="4161"/>
                </a:lnTo>
                <a:lnTo>
                  <a:pt x="8327" y="4151"/>
                </a:lnTo>
                <a:lnTo>
                  <a:pt x="8338" y="4142"/>
                </a:lnTo>
                <a:lnTo>
                  <a:pt x="8349" y="4132"/>
                </a:lnTo>
                <a:lnTo>
                  <a:pt x="8361" y="4124"/>
                </a:lnTo>
                <a:lnTo>
                  <a:pt x="8374" y="4117"/>
                </a:lnTo>
                <a:lnTo>
                  <a:pt x="8404" y="4102"/>
                </a:lnTo>
                <a:lnTo>
                  <a:pt x="8437" y="4087"/>
                </a:lnTo>
                <a:lnTo>
                  <a:pt x="8475" y="4073"/>
                </a:lnTo>
                <a:lnTo>
                  <a:pt x="8517" y="4062"/>
                </a:lnTo>
                <a:lnTo>
                  <a:pt x="8557" y="4049"/>
                </a:lnTo>
                <a:lnTo>
                  <a:pt x="8597" y="4034"/>
                </a:lnTo>
                <a:lnTo>
                  <a:pt x="8637" y="4017"/>
                </a:lnTo>
                <a:lnTo>
                  <a:pt x="8679" y="4000"/>
                </a:lnTo>
                <a:lnTo>
                  <a:pt x="8719" y="3981"/>
                </a:lnTo>
                <a:lnTo>
                  <a:pt x="8758" y="3959"/>
                </a:lnTo>
                <a:lnTo>
                  <a:pt x="8798" y="3937"/>
                </a:lnTo>
                <a:lnTo>
                  <a:pt x="8839" y="3913"/>
                </a:lnTo>
                <a:lnTo>
                  <a:pt x="8879" y="3888"/>
                </a:lnTo>
                <a:lnTo>
                  <a:pt x="8919" y="3863"/>
                </a:lnTo>
                <a:lnTo>
                  <a:pt x="8960" y="3836"/>
                </a:lnTo>
                <a:lnTo>
                  <a:pt x="9040" y="3782"/>
                </a:lnTo>
                <a:lnTo>
                  <a:pt x="9122" y="3724"/>
                </a:lnTo>
                <a:lnTo>
                  <a:pt x="9285" y="3604"/>
                </a:lnTo>
                <a:lnTo>
                  <a:pt x="9368" y="3544"/>
                </a:lnTo>
                <a:lnTo>
                  <a:pt x="9452" y="3484"/>
                </a:lnTo>
                <a:lnTo>
                  <a:pt x="9537" y="3426"/>
                </a:lnTo>
                <a:lnTo>
                  <a:pt x="9579" y="3399"/>
                </a:lnTo>
                <a:lnTo>
                  <a:pt x="9623" y="3372"/>
                </a:lnTo>
                <a:lnTo>
                  <a:pt x="9667" y="3346"/>
                </a:lnTo>
                <a:lnTo>
                  <a:pt x="9711" y="3320"/>
                </a:lnTo>
                <a:lnTo>
                  <a:pt x="9754" y="3295"/>
                </a:lnTo>
                <a:lnTo>
                  <a:pt x="9799" y="3272"/>
                </a:lnTo>
                <a:lnTo>
                  <a:pt x="9822" y="3262"/>
                </a:lnTo>
                <a:lnTo>
                  <a:pt x="9843" y="3253"/>
                </a:lnTo>
                <a:lnTo>
                  <a:pt x="9863" y="3246"/>
                </a:lnTo>
                <a:lnTo>
                  <a:pt x="9884" y="3241"/>
                </a:lnTo>
                <a:lnTo>
                  <a:pt x="9904" y="3238"/>
                </a:lnTo>
                <a:lnTo>
                  <a:pt x="9923" y="3237"/>
                </a:lnTo>
                <a:lnTo>
                  <a:pt x="9940" y="3237"/>
                </a:lnTo>
                <a:lnTo>
                  <a:pt x="9958" y="3239"/>
                </a:lnTo>
                <a:lnTo>
                  <a:pt x="9975" y="3243"/>
                </a:lnTo>
                <a:lnTo>
                  <a:pt x="9990" y="3247"/>
                </a:lnTo>
                <a:lnTo>
                  <a:pt x="10007" y="3254"/>
                </a:lnTo>
                <a:lnTo>
                  <a:pt x="10021" y="3262"/>
                </a:lnTo>
                <a:lnTo>
                  <a:pt x="10035" y="3271"/>
                </a:lnTo>
                <a:lnTo>
                  <a:pt x="10049" y="3282"/>
                </a:lnTo>
                <a:lnTo>
                  <a:pt x="10062" y="3294"/>
                </a:lnTo>
                <a:lnTo>
                  <a:pt x="10074" y="3307"/>
                </a:lnTo>
                <a:lnTo>
                  <a:pt x="10086" y="3321"/>
                </a:lnTo>
                <a:lnTo>
                  <a:pt x="10098" y="3336"/>
                </a:lnTo>
                <a:lnTo>
                  <a:pt x="10109" y="3353"/>
                </a:lnTo>
                <a:lnTo>
                  <a:pt x="10118" y="3371"/>
                </a:lnTo>
                <a:lnTo>
                  <a:pt x="10128" y="3390"/>
                </a:lnTo>
                <a:lnTo>
                  <a:pt x="10137" y="3408"/>
                </a:lnTo>
                <a:lnTo>
                  <a:pt x="10145" y="3429"/>
                </a:lnTo>
                <a:lnTo>
                  <a:pt x="10153" y="3450"/>
                </a:lnTo>
                <a:lnTo>
                  <a:pt x="10161" y="3472"/>
                </a:lnTo>
                <a:lnTo>
                  <a:pt x="10167" y="3495"/>
                </a:lnTo>
                <a:lnTo>
                  <a:pt x="10179" y="3542"/>
                </a:lnTo>
                <a:lnTo>
                  <a:pt x="10188" y="3593"/>
                </a:lnTo>
                <a:lnTo>
                  <a:pt x="10196" y="3644"/>
                </a:lnTo>
                <a:lnTo>
                  <a:pt x="10201" y="3699"/>
                </a:lnTo>
                <a:lnTo>
                  <a:pt x="10205" y="3753"/>
                </a:lnTo>
                <a:lnTo>
                  <a:pt x="10207" y="3809"/>
                </a:lnTo>
                <a:lnTo>
                  <a:pt x="10207" y="3865"/>
                </a:lnTo>
                <a:lnTo>
                  <a:pt x="10205" y="3921"/>
                </a:lnTo>
                <a:lnTo>
                  <a:pt x="10200" y="3977"/>
                </a:lnTo>
                <a:lnTo>
                  <a:pt x="10195" y="4032"/>
                </a:lnTo>
                <a:lnTo>
                  <a:pt x="10187" y="4086"/>
                </a:lnTo>
                <a:lnTo>
                  <a:pt x="10179" y="4138"/>
                </a:lnTo>
                <a:lnTo>
                  <a:pt x="10168" y="4189"/>
                </a:lnTo>
                <a:lnTo>
                  <a:pt x="10155" y="4238"/>
                </a:lnTo>
                <a:lnTo>
                  <a:pt x="10142" y="4283"/>
                </a:lnTo>
                <a:lnTo>
                  <a:pt x="10126" y="4326"/>
                </a:lnTo>
                <a:lnTo>
                  <a:pt x="10110" y="4365"/>
                </a:lnTo>
                <a:lnTo>
                  <a:pt x="10100" y="4382"/>
                </a:lnTo>
                <a:lnTo>
                  <a:pt x="10091" y="4400"/>
                </a:lnTo>
                <a:lnTo>
                  <a:pt x="10081" y="4417"/>
                </a:lnTo>
                <a:lnTo>
                  <a:pt x="10072" y="4431"/>
                </a:lnTo>
                <a:lnTo>
                  <a:pt x="10061" y="4445"/>
                </a:lnTo>
                <a:lnTo>
                  <a:pt x="10051" y="4459"/>
                </a:lnTo>
                <a:lnTo>
                  <a:pt x="10039" y="4472"/>
                </a:lnTo>
                <a:lnTo>
                  <a:pt x="10027" y="4485"/>
                </a:lnTo>
                <a:lnTo>
                  <a:pt x="10000" y="4510"/>
                </a:lnTo>
                <a:lnTo>
                  <a:pt x="9972" y="4533"/>
                </a:lnTo>
                <a:lnTo>
                  <a:pt x="9942" y="4554"/>
                </a:lnTo>
                <a:lnTo>
                  <a:pt x="9910" y="4574"/>
                </a:lnTo>
                <a:lnTo>
                  <a:pt x="9875" y="4592"/>
                </a:lnTo>
                <a:lnTo>
                  <a:pt x="9840" y="4609"/>
                </a:lnTo>
                <a:lnTo>
                  <a:pt x="9803" y="4624"/>
                </a:lnTo>
                <a:lnTo>
                  <a:pt x="9765" y="4638"/>
                </a:lnTo>
                <a:lnTo>
                  <a:pt x="9725" y="4651"/>
                </a:lnTo>
                <a:lnTo>
                  <a:pt x="9685" y="4663"/>
                </a:lnTo>
                <a:lnTo>
                  <a:pt x="9644" y="4674"/>
                </a:lnTo>
                <a:lnTo>
                  <a:pt x="9603" y="4683"/>
                </a:lnTo>
                <a:lnTo>
                  <a:pt x="9560" y="4692"/>
                </a:lnTo>
                <a:lnTo>
                  <a:pt x="9518" y="4699"/>
                </a:lnTo>
                <a:lnTo>
                  <a:pt x="9475" y="4705"/>
                </a:lnTo>
                <a:lnTo>
                  <a:pt x="9432" y="4711"/>
                </a:lnTo>
                <a:lnTo>
                  <a:pt x="9390" y="4715"/>
                </a:lnTo>
                <a:lnTo>
                  <a:pt x="9347" y="4719"/>
                </a:lnTo>
                <a:lnTo>
                  <a:pt x="9264" y="4725"/>
                </a:lnTo>
                <a:lnTo>
                  <a:pt x="9183" y="4728"/>
                </a:lnTo>
                <a:lnTo>
                  <a:pt x="9108" y="4730"/>
                </a:lnTo>
                <a:lnTo>
                  <a:pt x="9037" y="4728"/>
                </a:lnTo>
                <a:lnTo>
                  <a:pt x="8971" y="4727"/>
                </a:lnTo>
                <a:lnTo>
                  <a:pt x="8916" y="4725"/>
                </a:lnTo>
                <a:close/>
                <a:moveTo>
                  <a:pt x="9949" y="6335"/>
                </a:moveTo>
                <a:lnTo>
                  <a:pt x="9949" y="6335"/>
                </a:lnTo>
                <a:lnTo>
                  <a:pt x="9926" y="6335"/>
                </a:lnTo>
                <a:lnTo>
                  <a:pt x="9905" y="6334"/>
                </a:lnTo>
                <a:lnTo>
                  <a:pt x="9884" y="6330"/>
                </a:lnTo>
                <a:lnTo>
                  <a:pt x="9862" y="6327"/>
                </a:lnTo>
                <a:lnTo>
                  <a:pt x="9842" y="6322"/>
                </a:lnTo>
                <a:lnTo>
                  <a:pt x="9822" y="6316"/>
                </a:lnTo>
                <a:lnTo>
                  <a:pt x="9802" y="6310"/>
                </a:lnTo>
                <a:lnTo>
                  <a:pt x="9783" y="6302"/>
                </a:lnTo>
                <a:lnTo>
                  <a:pt x="9764" y="6293"/>
                </a:lnTo>
                <a:lnTo>
                  <a:pt x="9745" y="6284"/>
                </a:lnTo>
                <a:lnTo>
                  <a:pt x="9727" y="6273"/>
                </a:lnTo>
                <a:lnTo>
                  <a:pt x="9709" y="6263"/>
                </a:lnTo>
                <a:lnTo>
                  <a:pt x="9693" y="6251"/>
                </a:lnTo>
                <a:lnTo>
                  <a:pt x="9677" y="6238"/>
                </a:lnTo>
                <a:lnTo>
                  <a:pt x="9662" y="6225"/>
                </a:lnTo>
                <a:lnTo>
                  <a:pt x="9647" y="6211"/>
                </a:lnTo>
                <a:lnTo>
                  <a:pt x="9632" y="6195"/>
                </a:lnTo>
                <a:lnTo>
                  <a:pt x="9619" y="6180"/>
                </a:lnTo>
                <a:lnTo>
                  <a:pt x="9606" y="6164"/>
                </a:lnTo>
                <a:lnTo>
                  <a:pt x="9595" y="6148"/>
                </a:lnTo>
                <a:lnTo>
                  <a:pt x="9584" y="6130"/>
                </a:lnTo>
                <a:lnTo>
                  <a:pt x="9573" y="6112"/>
                </a:lnTo>
                <a:lnTo>
                  <a:pt x="9564" y="6093"/>
                </a:lnTo>
                <a:lnTo>
                  <a:pt x="9555" y="6074"/>
                </a:lnTo>
                <a:lnTo>
                  <a:pt x="9548" y="6055"/>
                </a:lnTo>
                <a:lnTo>
                  <a:pt x="9541" y="6035"/>
                </a:lnTo>
                <a:lnTo>
                  <a:pt x="9535" y="6015"/>
                </a:lnTo>
                <a:lnTo>
                  <a:pt x="9531" y="5995"/>
                </a:lnTo>
                <a:lnTo>
                  <a:pt x="9527" y="5974"/>
                </a:lnTo>
                <a:lnTo>
                  <a:pt x="9525" y="5952"/>
                </a:lnTo>
                <a:lnTo>
                  <a:pt x="9522" y="5931"/>
                </a:lnTo>
                <a:lnTo>
                  <a:pt x="9522" y="5908"/>
                </a:lnTo>
                <a:lnTo>
                  <a:pt x="9522" y="5887"/>
                </a:lnTo>
                <a:lnTo>
                  <a:pt x="9525" y="5865"/>
                </a:lnTo>
                <a:lnTo>
                  <a:pt x="9527" y="5843"/>
                </a:lnTo>
                <a:lnTo>
                  <a:pt x="9531" y="5822"/>
                </a:lnTo>
                <a:lnTo>
                  <a:pt x="9535" y="5802"/>
                </a:lnTo>
                <a:lnTo>
                  <a:pt x="9541" y="5782"/>
                </a:lnTo>
                <a:lnTo>
                  <a:pt x="9548" y="5761"/>
                </a:lnTo>
                <a:lnTo>
                  <a:pt x="9555" y="5743"/>
                </a:lnTo>
                <a:lnTo>
                  <a:pt x="9564" y="5724"/>
                </a:lnTo>
                <a:lnTo>
                  <a:pt x="9573" y="5705"/>
                </a:lnTo>
                <a:lnTo>
                  <a:pt x="9584" y="5687"/>
                </a:lnTo>
                <a:lnTo>
                  <a:pt x="9595" y="5670"/>
                </a:lnTo>
                <a:lnTo>
                  <a:pt x="9606" y="5652"/>
                </a:lnTo>
                <a:lnTo>
                  <a:pt x="9619" y="5637"/>
                </a:lnTo>
                <a:lnTo>
                  <a:pt x="9632" y="5622"/>
                </a:lnTo>
                <a:lnTo>
                  <a:pt x="9647" y="5606"/>
                </a:lnTo>
                <a:lnTo>
                  <a:pt x="9662" y="5592"/>
                </a:lnTo>
                <a:lnTo>
                  <a:pt x="9677" y="5579"/>
                </a:lnTo>
                <a:lnTo>
                  <a:pt x="9693" y="5566"/>
                </a:lnTo>
                <a:lnTo>
                  <a:pt x="9709" y="5554"/>
                </a:lnTo>
                <a:lnTo>
                  <a:pt x="9727" y="5543"/>
                </a:lnTo>
                <a:lnTo>
                  <a:pt x="9745" y="5533"/>
                </a:lnTo>
                <a:lnTo>
                  <a:pt x="9764" y="5523"/>
                </a:lnTo>
                <a:lnTo>
                  <a:pt x="9783" y="5515"/>
                </a:lnTo>
                <a:lnTo>
                  <a:pt x="9802" y="5508"/>
                </a:lnTo>
                <a:lnTo>
                  <a:pt x="9822" y="5501"/>
                </a:lnTo>
                <a:lnTo>
                  <a:pt x="9842" y="5495"/>
                </a:lnTo>
                <a:lnTo>
                  <a:pt x="9862" y="5490"/>
                </a:lnTo>
                <a:lnTo>
                  <a:pt x="9884" y="5487"/>
                </a:lnTo>
                <a:lnTo>
                  <a:pt x="9905" y="5484"/>
                </a:lnTo>
                <a:lnTo>
                  <a:pt x="9926" y="5482"/>
                </a:lnTo>
                <a:lnTo>
                  <a:pt x="9949" y="5482"/>
                </a:lnTo>
                <a:lnTo>
                  <a:pt x="9970" y="5482"/>
                </a:lnTo>
                <a:lnTo>
                  <a:pt x="9993" y="5484"/>
                </a:lnTo>
                <a:lnTo>
                  <a:pt x="10014" y="5487"/>
                </a:lnTo>
                <a:lnTo>
                  <a:pt x="10035" y="5490"/>
                </a:lnTo>
                <a:lnTo>
                  <a:pt x="10055" y="5495"/>
                </a:lnTo>
                <a:lnTo>
                  <a:pt x="10076" y="5501"/>
                </a:lnTo>
                <a:lnTo>
                  <a:pt x="10096" y="5508"/>
                </a:lnTo>
                <a:lnTo>
                  <a:pt x="10115" y="5515"/>
                </a:lnTo>
                <a:lnTo>
                  <a:pt x="10134" y="5523"/>
                </a:lnTo>
                <a:lnTo>
                  <a:pt x="10153" y="5533"/>
                </a:lnTo>
                <a:lnTo>
                  <a:pt x="10170" y="5543"/>
                </a:lnTo>
                <a:lnTo>
                  <a:pt x="10187" y="5554"/>
                </a:lnTo>
                <a:lnTo>
                  <a:pt x="10205" y="5566"/>
                </a:lnTo>
                <a:lnTo>
                  <a:pt x="10220" y="5579"/>
                </a:lnTo>
                <a:lnTo>
                  <a:pt x="10235" y="5592"/>
                </a:lnTo>
                <a:lnTo>
                  <a:pt x="10251" y="5606"/>
                </a:lnTo>
                <a:lnTo>
                  <a:pt x="10265" y="5622"/>
                </a:lnTo>
                <a:lnTo>
                  <a:pt x="10278" y="5637"/>
                </a:lnTo>
                <a:lnTo>
                  <a:pt x="10291" y="5652"/>
                </a:lnTo>
                <a:lnTo>
                  <a:pt x="10303" y="5670"/>
                </a:lnTo>
                <a:lnTo>
                  <a:pt x="10314" y="5687"/>
                </a:lnTo>
                <a:lnTo>
                  <a:pt x="10324" y="5705"/>
                </a:lnTo>
                <a:lnTo>
                  <a:pt x="10334" y="5724"/>
                </a:lnTo>
                <a:lnTo>
                  <a:pt x="10342" y="5743"/>
                </a:lnTo>
                <a:lnTo>
                  <a:pt x="10350" y="5761"/>
                </a:lnTo>
                <a:lnTo>
                  <a:pt x="10356" y="5782"/>
                </a:lnTo>
                <a:lnTo>
                  <a:pt x="10362" y="5802"/>
                </a:lnTo>
                <a:lnTo>
                  <a:pt x="10367" y="5822"/>
                </a:lnTo>
                <a:lnTo>
                  <a:pt x="10371" y="5843"/>
                </a:lnTo>
                <a:lnTo>
                  <a:pt x="10374" y="5865"/>
                </a:lnTo>
                <a:lnTo>
                  <a:pt x="10375" y="5887"/>
                </a:lnTo>
                <a:lnTo>
                  <a:pt x="10376" y="5908"/>
                </a:lnTo>
                <a:lnTo>
                  <a:pt x="10375" y="5931"/>
                </a:lnTo>
                <a:lnTo>
                  <a:pt x="10374" y="5952"/>
                </a:lnTo>
                <a:lnTo>
                  <a:pt x="10371" y="5974"/>
                </a:lnTo>
                <a:lnTo>
                  <a:pt x="10367" y="5995"/>
                </a:lnTo>
                <a:lnTo>
                  <a:pt x="10362" y="6015"/>
                </a:lnTo>
                <a:lnTo>
                  <a:pt x="10356" y="6035"/>
                </a:lnTo>
                <a:lnTo>
                  <a:pt x="10350" y="6055"/>
                </a:lnTo>
                <a:lnTo>
                  <a:pt x="10342" y="6074"/>
                </a:lnTo>
                <a:lnTo>
                  <a:pt x="10334" y="6093"/>
                </a:lnTo>
                <a:lnTo>
                  <a:pt x="10324" y="6112"/>
                </a:lnTo>
                <a:lnTo>
                  <a:pt x="10314" y="6130"/>
                </a:lnTo>
                <a:lnTo>
                  <a:pt x="10303" y="6148"/>
                </a:lnTo>
                <a:lnTo>
                  <a:pt x="10291" y="6164"/>
                </a:lnTo>
                <a:lnTo>
                  <a:pt x="10278" y="6180"/>
                </a:lnTo>
                <a:lnTo>
                  <a:pt x="10265" y="6195"/>
                </a:lnTo>
                <a:lnTo>
                  <a:pt x="10251" y="6211"/>
                </a:lnTo>
                <a:lnTo>
                  <a:pt x="10235" y="6225"/>
                </a:lnTo>
                <a:lnTo>
                  <a:pt x="10220" y="6238"/>
                </a:lnTo>
                <a:lnTo>
                  <a:pt x="10205" y="6251"/>
                </a:lnTo>
                <a:lnTo>
                  <a:pt x="10187" y="6263"/>
                </a:lnTo>
                <a:lnTo>
                  <a:pt x="10170" y="6273"/>
                </a:lnTo>
                <a:lnTo>
                  <a:pt x="10153" y="6284"/>
                </a:lnTo>
                <a:lnTo>
                  <a:pt x="10134" y="6293"/>
                </a:lnTo>
                <a:lnTo>
                  <a:pt x="10115" y="6302"/>
                </a:lnTo>
                <a:lnTo>
                  <a:pt x="10096" y="6310"/>
                </a:lnTo>
                <a:lnTo>
                  <a:pt x="10076" y="6316"/>
                </a:lnTo>
                <a:lnTo>
                  <a:pt x="10055" y="6322"/>
                </a:lnTo>
                <a:lnTo>
                  <a:pt x="10035" y="6327"/>
                </a:lnTo>
                <a:lnTo>
                  <a:pt x="10014" y="6330"/>
                </a:lnTo>
                <a:lnTo>
                  <a:pt x="9993" y="6334"/>
                </a:lnTo>
                <a:lnTo>
                  <a:pt x="9970" y="6335"/>
                </a:lnTo>
                <a:lnTo>
                  <a:pt x="9949" y="6335"/>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65" name="KSO_Shape">
            <a:extLst>
              <a:ext uri="{FF2B5EF4-FFF2-40B4-BE49-F238E27FC236}">
                <a16:creationId xmlns:a16="http://schemas.microsoft.com/office/drawing/2014/main" xmlns="" id="{4FDA9470-9B00-447F-8A4C-BE8BB0392BB1}"/>
              </a:ext>
            </a:extLst>
          </p:cNvPr>
          <p:cNvSpPr>
            <a:spLocks/>
          </p:cNvSpPr>
          <p:nvPr/>
        </p:nvSpPr>
        <p:spPr bwMode="auto">
          <a:xfrm>
            <a:off x="3009729" y="4577128"/>
            <a:ext cx="252000" cy="252000"/>
          </a:xfrm>
          <a:custGeom>
            <a:avLst/>
            <a:gdLst>
              <a:gd name="T0" fmla="*/ 1108076 w 3060700"/>
              <a:gd name="T1" fmla="*/ 1387900 h 3054351"/>
              <a:gd name="T2" fmla="*/ 1462723 w 3060700"/>
              <a:gd name="T3" fmla="*/ 1173877 h 3054351"/>
              <a:gd name="T4" fmla="*/ 1439546 w 3060700"/>
              <a:gd name="T5" fmla="*/ 1213887 h 3054351"/>
              <a:gd name="T6" fmla="*/ 1395731 w 3060700"/>
              <a:gd name="T7" fmla="*/ 1229764 h 3054351"/>
              <a:gd name="T8" fmla="*/ 1485583 w 3060700"/>
              <a:gd name="T9" fmla="*/ 1381866 h 3054351"/>
              <a:gd name="T10" fmla="*/ 1521461 w 3060700"/>
              <a:gd name="T11" fmla="*/ 1347889 h 3054351"/>
              <a:gd name="T12" fmla="*/ 1464311 w 3060700"/>
              <a:gd name="T13" fmla="*/ 1093540 h 3054351"/>
              <a:gd name="T14" fmla="*/ 945198 w 3060700"/>
              <a:gd name="T15" fmla="*/ 1347889 h 3054351"/>
              <a:gd name="T16" fmla="*/ 981711 w 3060700"/>
              <a:gd name="T17" fmla="*/ 1381866 h 3054351"/>
              <a:gd name="T18" fmla="*/ 1070928 w 3060700"/>
              <a:gd name="T19" fmla="*/ 1229764 h 3054351"/>
              <a:gd name="T20" fmla="*/ 1027748 w 3060700"/>
              <a:gd name="T21" fmla="*/ 1213887 h 3054351"/>
              <a:gd name="T22" fmla="*/ 1004253 w 3060700"/>
              <a:gd name="T23" fmla="*/ 1173877 h 3054351"/>
              <a:gd name="T24" fmla="*/ 1061721 w 3060700"/>
              <a:gd name="T25" fmla="*/ 957632 h 3054351"/>
              <a:gd name="T26" fmla="*/ 1035686 w 3060700"/>
              <a:gd name="T27" fmla="*/ 974145 h 3054351"/>
              <a:gd name="T28" fmla="*/ 1025208 w 3060700"/>
              <a:gd name="T29" fmla="*/ 1004311 h 3054351"/>
              <a:gd name="T30" fmla="*/ 1032828 w 3060700"/>
              <a:gd name="T31" fmla="*/ 1186261 h 3054351"/>
              <a:gd name="T32" fmla="*/ 1057276 w 3060700"/>
              <a:gd name="T33" fmla="*/ 1204996 h 3054351"/>
              <a:gd name="T34" fmla="*/ 1409701 w 3060700"/>
              <a:gd name="T35" fmla="*/ 1204996 h 3054351"/>
              <a:gd name="T36" fmla="*/ 1434148 w 3060700"/>
              <a:gd name="T37" fmla="*/ 1186261 h 3054351"/>
              <a:gd name="T38" fmla="*/ 1441768 w 3060700"/>
              <a:gd name="T39" fmla="*/ 1004311 h 3054351"/>
              <a:gd name="T40" fmla="*/ 1431291 w 3060700"/>
              <a:gd name="T41" fmla="*/ 974145 h 3054351"/>
              <a:gd name="T42" fmla="*/ 1405256 w 3060700"/>
              <a:gd name="T43" fmla="*/ 957632 h 3054351"/>
              <a:gd name="T44" fmla="*/ 1402716 w 3060700"/>
              <a:gd name="T45" fmla="*/ 934452 h 3054351"/>
              <a:gd name="T46" fmla="*/ 1443991 w 3060700"/>
              <a:gd name="T47" fmla="*/ 954775 h 3054351"/>
              <a:gd name="T48" fmla="*/ 1463993 w 3060700"/>
              <a:gd name="T49" fmla="*/ 997325 h 3054351"/>
              <a:gd name="T50" fmla="*/ 1526858 w 3060700"/>
              <a:gd name="T51" fmla="*/ 829346 h 3054351"/>
              <a:gd name="T52" fmla="*/ 1497966 w 3060700"/>
              <a:gd name="T53" fmla="*/ 789018 h 3054351"/>
              <a:gd name="T54" fmla="*/ 1381126 w 3060700"/>
              <a:gd name="T55" fmla="*/ 775999 h 3054351"/>
              <a:gd name="T56" fmla="*/ 1108076 w 3060700"/>
              <a:gd name="T57" fmla="*/ 934134 h 3054351"/>
              <a:gd name="T58" fmla="*/ 988696 w 3060700"/>
              <a:gd name="T59" fmla="*/ 779492 h 3054351"/>
              <a:gd name="T60" fmla="*/ 949326 w 3060700"/>
              <a:gd name="T61" fmla="*/ 809659 h 3054351"/>
              <a:gd name="T62" fmla="*/ 936626 w 3060700"/>
              <a:gd name="T63" fmla="*/ 1070677 h 3054351"/>
              <a:gd name="T64" fmla="*/ 1011238 w 3060700"/>
              <a:gd name="T65" fmla="*/ 970652 h 3054351"/>
              <a:gd name="T66" fmla="*/ 1044576 w 3060700"/>
              <a:gd name="T67" fmla="*/ 939533 h 3054351"/>
              <a:gd name="T68" fmla="*/ 1010286 w 3060700"/>
              <a:gd name="T69" fmla="*/ 775999 h 3054351"/>
              <a:gd name="T70" fmla="*/ 2223136 w 3060700"/>
              <a:gd name="T71" fmla="*/ 556579 h 3054351"/>
              <a:gd name="T72" fmla="*/ 2281238 w 3060700"/>
              <a:gd name="T73" fmla="*/ 583887 h 3054351"/>
              <a:gd name="T74" fmla="*/ 2326640 w 3060700"/>
              <a:gd name="T75" fmla="*/ 628661 h 3054351"/>
              <a:gd name="T76" fmla="*/ 2355533 w 3060700"/>
              <a:gd name="T77" fmla="*/ 686453 h 3054351"/>
              <a:gd name="T78" fmla="*/ 2363788 w 3060700"/>
              <a:gd name="T79" fmla="*/ 2861287 h 3054351"/>
              <a:gd name="T80" fmla="*/ 2352358 w 3060700"/>
              <a:gd name="T81" fmla="*/ 2927335 h 3054351"/>
              <a:gd name="T82" fmla="*/ 2320926 w 3060700"/>
              <a:gd name="T83" fmla="*/ 2983857 h 3054351"/>
              <a:gd name="T84" fmla="*/ 2273618 w 3060700"/>
              <a:gd name="T85" fmla="*/ 3026090 h 3054351"/>
              <a:gd name="T86" fmla="*/ 2213928 w 3060700"/>
              <a:gd name="T87" fmla="*/ 3050541 h 3054351"/>
              <a:gd name="T88" fmla="*/ 865506 w 3060700"/>
              <a:gd name="T89" fmla="*/ 3053399 h 3054351"/>
              <a:gd name="T90" fmla="*/ 803276 w 3060700"/>
              <a:gd name="T91" fmla="*/ 3035299 h 3054351"/>
              <a:gd name="T92" fmla="*/ 751841 w 3060700"/>
              <a:gd name="T93" fmla="*/ 2997511 h 3054351"/>
              <a:gd name="T94" fmla="*/ 715646 w 3060700"/>
              <a:gd name="T95" fmla="*/ 2944800 h 3054351"/>
              <a:gd name="T96" fmla="*/ 698183 w 3060700"/>
              <a:gd name="T97" fmla="*/ 2880657 h 3054351"/>
              <a:gd name="T98" fmla="*/ 701041 w 3060700"/>
              <a:gd name="T99" fmla="*/ 705188 h 3054351"/>
              <a:gd name="T100" fmla="*/ 724218 w 3060700"/>
              <a:gd name="T101" fmla="*/ 643903 h 3054351"/>
              <a:gd name="T102" fmla="*/ 765493 w 3060700"/>
              <a:gd name="T103" fmla="*/ 595001 h 3054351"/>
              <a:gd name="T104" fmla="*/ 820103 w 3060700"/>
              <a:gd name="T105" fmla="*/ 562612 h 3054351"/>
              <a:gd name="T106" fmla="*/ 884556 w 3060700"/>
              <a:gd name="T107" fmla="*/ 550863 h 3054351"/>
              <a:gd name="T108" fmla="*/ 2746725 w 3060700"/>
              <a:gd name="T109" fmla="*/ 322819 h 3054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60700" h="3054351">
                <a:moveTo>
                  <a:pt x="1244601" y="1229764"/>
                </a:moveTo>
                <a:lnTo>
                  <a:pt x="1244601" y="1387900"/>
                </a:lnTo>
                <a:lnTo>
                  <a:pt x="1358901" y="1387900"/>
                </a:lnTo>
                <a:lnTo>
                  <a:pt x="1358901" y="1229764"/>
                </a:lnTo>
                <a:lnTo>
                  <a:pt x="1244601" y="1229764"/>
                </a:lnTo>
                <a:close/>
                <a:moveTo>
                  <a:pt x="1108076" y="1229764"/>
                </a:moveTo>
                <a:lnTo>
                  <a:pt x="1108076" y="1387900"/>
                </a:lnTo>
                <a:lnTo>
                  <a:pt x="1222693" y="1387900"/>
                </a:lnTo>
                <a:lnTo>
                  <a:pt x="1222693" y="1229764"/>
                </a:lnTo>
                <a:lnTo>
                  <a:pt x="1108076" y="1229764"/>
                </a:lnTo>
                <a:close/>
                <a:moveTo>
                  <a:pt x="1464311" y="1093540"/>
                </a:moveTo>
                <a:lnTo>
                  <a:pt x="1464311" y="1159588"/>
                </a:lnTo>
                <a:lnTo>
                  <a:pt x="1463993" y="1166891"/>
                </a:lnTo>
                <a:lnTo>
                  <a:pt x="1462723" y="1173877"/>
                </a:lnTo>
                <a:lnTo>
                  <a:pt x="1461136" y="1180546"/>
                </a:lnTo>
                <a:lnTo>
                  <a:pt x="1458596" y="1186897"/>
                </a:lnTo>
                <a:lnTo>
                  <a:pt x="1455738" y="1193247"/>
                </a:lnTo>
                <a:lnTo>
                  <a:pt x="1452246" y="1198963"/>
                </a:lnTo>
                <a:lnTo>
                  <a:pt x="1448436" y="1204361"/>
                </a:lnTo>
                <a:lnTo>
                  <a:pt x="1443991" y="1209124"/>
                </a:lnTo>
                <a:lnTo>
                  <a:pt x="1439546" y="1213887"/>
                </a:lnTo>
                <a:lnTo>
                  <a:pt x="1433831" y="1218015"/>
                </a:lnTo>
                <a:lnTo>
                  <a:pt x="1428433" y="1221508"/>
                </a:lnTo>
                <a:lnTo>
                  <a:pt x="1422401" y="1224049"/>
                </a:lnTo>
                <a:lnTo>
                  <a:pt x="1416051" y="1226589"/>
                </a:lnTo>
                <a:lnTo>
                  <a:pt x="1409701" y="1228494"/>
                </a:lnTo>
                <a:lnTo>
                  <a:pt x="1402716" y="1229447"/>
                </a:lnTo>
                <a:lnTo>
                  <a:pt x="1395731" y="1229764"/>
                </a:lnTo>
                <a:lnTo>
                  <a:pt x="1381126" y="1229764"/>
                </a:lnTo>
                <a:lnTo>
                  <a:pt x="1381126" y="1387900"/>
                </a:lnTo>
                <a:lnTo>
                  <a:pt x="1456691" y="1387900"/>
                </a:lnTo>
                <a:lnTo>
                  <a:pt x="1464311" y="1387264"/>
                </a:lnTo>
                <a:lnTo>
                  <a:pt x="1471613" y="1386312"/>
                </a:lnTo>
                <a:lnTo>
                  <a:pt x="1478598" y="1384407"/>
                </a:lnTo>
                <a:lnTo>
                  <a:pt x="1485583" y="1381866"/>
                </a:lnTo>
                <a:lnTo>
                  <a:pt x="1491616" y="1378691"/>
                </a:lnTo>
                <a:lnTo>
                  <a:pt x="1497966" y="1374880"/>
                </a:lnTo>
                <a:lnTo>
                  <a:pt x="1503681" y="1370435"/>
                </a:lnTo>
                <a:lnTo>
                  <a:pt x="1508761" y="1365354"/>
                </a:lnTo>
                <a:lnTo>
                  <a:pt x="1513841" y="1360274"/>
                </a:lnTo>
                <a:lnTo>
                  <a:pt x="1517968" y="1354240"/>
                </a:lnTo>
                <a:lnTo>
                  <a:pt x="1521461" y="1347889"/>
                </a:lnTo>
                <a:lnTo>
                  <a:pt x="1524636" y="1341221"/>
                </a:lnTo>
                <a:lnTo>
                  <a:pt x="1526858" y="1334553"/>
                </a:lnTo>
                <a:lnTo>
                  <a:pt x="1529081" y="1326932"/>
                </a:lnTo>
                <a:lnTo>
                  <a:pt x="1530033" y="1319628"/>
                </a:lnTo>
                <a:lnTo>
                  <a:pt x="1530351" y="1311690"/>
                </a:lnTo>
                <a:lnTo>
                  <a:pt x="1530351" y="1093540"/>
                </a:lnTo>
                <a:lnTo>
                  <a:pt x="1464311" y="1093540"/>
                </a:lnTo>
                <a:close/>
                <a:moveTo>
                  <a:pt x="936626" y="1093540"/>
                </a:moveTo>
                <a:lnTo>
                  <a:pt x="936626" y="1311690"/>
                </a:lnTo>
                <a:lnTo>
                  <a:pt x="936943" y="1319628"/>
                </a:lnTo>
                <a:lnTo>
                  <a:pt x="937896" y="1326932"/>
                </a:lnTo>
                <a:lnTo>
                  <a:pt x="939801" y="1334553"/>
                </a:lnTo>
                <a:lnTo>
                  <a:pt x="942658" y="1341221"/>
                </a:lnTo>
                <a:lnTo>
                  <a:pt x="945198" y="1347889"/>
                </a:lnTo>
                <a:lnTo>
                  <a:pt x="949326" y="1354240"/>
                </a:lnTo>
                <a:lnTo>
                  <a:pt x="953453" y="1360274"/>
                </a:lnTo>
                <a:lnTo>
                  <a:pt x="958216" y="1365354"/>
                </a:lnTo>
                <a:lnTo>
                  <a:pt x="963613" y="1370435"/>
                </a:lnTo>
                <a:lnTo>
                  <a:pt x="969011" y="1374880"/>
                </a:lnTo>
                <a:lnTo>
                  <a:pt x="975361" y="1378691"/>
                </a:lnTo>
                <a:lnTo>
                  <a:pt x="981711" y="1381866"/>
                </a:lnTo>
                <a:lnTo>
                  <a:pt x="988696" y="1384407"/>
                </a:lnTo>
                <a:lnTo>
                  <a:pt x="995681" y="1386312"/>
                </a:lnTo>
                <a:lnTo>
                  <a:pt x="1002983" y="1387264"/>
                </a:lnTo>
                <a:lnTo>
                  <a:pt x="1010286" y="1387900"/>
                </a:lnTo>
                <a:lnTo>
                  <a:pt x="1085851" y="1387900"/>
                </a:lnTo>
                <a:lnTo>
                  <a:pt x="1085851" y="1229764"/>
                </a:lnTo>
                <a:lnTo>
                  <a:pt x="1070928" y="1229764"/>
                </a:lnTo>
                <a:lnTo>
                  <a:pt x="1064261" y="1229447"/>
                </a:lnTo>
                <a:lnTo>
                  <a:pt x="1057276" y="1228494"/>
                </a:lnTo>
                <a:lnTo>
                  <a:pt x="1050608" y="1226589"/>
                </a:lnTo>
                <a:lnTo>
                  <a:pt x="1044576" y="1224049"/>
                </a:lnTo>
                <a:lnTo>
                  <a:pt x="1038543" y="1221508"/>
                </a:lnTo>
                <a:lnTo>
                  <a:pt x="1032828" y="1218015"/>
                </a:lnTo>
                <a:lnTo>
                  <a:pt x="1027748" y="1213887"/>
                </a:lnTo>
                <a:lnTo>
                  <a:pt x="1022668" y="1209124"/>
                </a:lnTo>
                <a:lnTo>
                  <a:pt x="1018541" y="1204361"/>
                </a:lnTo>
                <a:lnTo>
                  <a:pt x="1014731" y="1198963"/>
                </a:lnTo>
                <a:lnTo>
                  <a:pt x="1011238" y="1193247"/>
                </a:lnTo>
                <a:lnTo>
                  <a:pt x="1008381" y="1186897"/>
                </a:lnTo>
                <a:lnTo>
                  <a:pt x="1006158" y="1180546"/>
                </a:lnTo>
                <a:lnTo>
                  <a:pt x="1004253" y="1173877"/>
                </a:lnTo>
                <a:lnTo>
                  <a:pt x="1003301" y="1166891"/>
                </a:lnTo>
                <a:lnTo>
                  <a:pt x="1002983" y="1159588"/>
                </a:lnTo>
                <a:lnTo>
                  <a:pt x="1002983" y="1093540"/>
                </a:lnTo>
                <a:lnTo>
                  <a:pt x="936626" y="1093540"/>
                </a:lnTo>
                <a:close/>
                <a:moveTo>
                  <a:pt x="1070928" y="956680"/>
                </a:moveTo>
                <a:lnTo>
                  <a:pt x="1066483" y="956997"/>
                </a:lnTo>
                <a:lnTo>
                  <a:pt x="1061721" y="957632"/>
                </a:lnTo>
                <a:lnTo>
                  <a:pt x="1057276" y="959220"/>
                </a:lnTo>
                <a:lnTo>
                  <a:pt x="1053148" y="960490"/>
                </a:lnTo>
                <a:lnTo>
                  <a:pt x="1049338" y="962713"/>
                </a:lnTo>
                <a:lnTo>
                  <a:pt x="1045528" y="965253"/>
                </a:lnTo>
                <a:lnTo>
                  <a:pt x="1042036" y="967476"/>
                </a:lnTo>
                <a:lnTo>
                  <a:pt x="1038543" y="970652"/>
                </a:lnTo>
                <a:lnTo>
                  <a:pt x="1035686" y="974145"/>
                </a:lnTo>
                <a:lnTo>
                  <a:pt x="1032828" y="977637"/>
                </a:lnTo>
                <a:lnTo>
                  <a:pt x="1030923" y="981448"/>
                </a:lnTo>
                <a:lnTo>
                  <a:pt x="1028701" y="985576"/>
                </a:lnTo>
                <a:lnTo>
                  <a:pt x="1027431" y="990339"/>
                </a:lnTo>
                <a:lnTo>
                  <a:pt x="1026161" y="994785"/>
                </a:lnTo>
                <a:lnTo>
                  <a:pt x="1025526" y="999230"/>
                </a:lnTo>
                <a:lnTo>
                  <a:pt x="1025208" y="1004311"/>
                </a:lnTo>
                <a:lnTo>
                  <a:pt x="1025208" y="1159588"/>
                </a:lnTo>
                <a:lnTo>
                  <a:pt x="1025526" y="1164669"/>
                </a:lnTo>
                <a:lnTo>
                  <a:pt x="1026161" y="1169114"/>
                </a:lnTo>
                <a:lnTo>
                  <a:pt x="1027431" y="1173877"/>
                </a:lnTo>
                <a:lnTo>
                  <a:pt x="1028701" y="1178323"/>
                </a:lnTo>
                <a:lnTo>
                  <a:pt x="1030923" y="1182451"/>
                </a:lnTo>
                <a:lnTo>
                  <a:pt x="1032828" y="1186261"/>
                </a:lnTo>
                <a:lnTo>
                  <a:pt x="1035686" y="1190072"/>
                </a:lnTo>
                <a:lnTo>
                  <a:pt x="1038543" y="1193247"/>
                </a:lnTo>
                <a:lnTo>
                  <a:pt x="1042036" y="1196423"/>
                </a:lnTo>
                <a:lnTo>
                  <a:pt x="1045528" y="1198963"/>
                </a:lnTo>
                <a:lnTo>
                  <a:pt x="1049338" y="1201503"/>
                </a:lnTo>
                <a:lnTo>
                  <a:pt x="1053148" y="1203409"/>
                </a:lnTo>
                <a:lnTo>
                  <a:pt x="1057276" y="1204996"/>
                </a:lnTo>
                <a:lnTo>
                  <a:pt x="1061721" y="1205949"/>
                </a:lnTo>
                <a:lnTo>
                  <a:pt x="1066483" y="1206902"/>
                </a:lnTo>
                <a:lnTo>
                  <a:pt x="1070928" y="1207219"/>
                </a:lnTo>
                <a:lnTo>
                  <a:pt x="1395731" y="1207219"/>
                </a:lnTo>
                <a:lnTo>
                  <a:pt x="1400811" y="1206902"/>
                </a:lnTo>
                <a:lnTo>
                  <a:pt x="1405256" y="1205949"/>
                </a:lnTo>
                <a:lnTo>
                  <a:pt x="1409701" y="1204996"/>
                </a:lnTo>
                <a:lnTo>
                  <a:pt x="1414146" y="1203409"/>
                </a:lnTo>
                <a:lnTo>
                  <a:pt x="1417956" y="1201503"/>
                </a:lnTo>
                <a:lnTo>
                  <a:pt x="1421766" y="1198963"/>
                </a:lnTo>
                <a:lnTo>
                  <a:pt x="1425258" y="1196423"/>
                </a:lnTo>
                <a:lnTo>
                  <a:pt x="1428433" y="1193247"/>
                </a:lnTo>
                <a:lnTo>
                  <a:pt x="1431291" y="1190072"/>
                </a:lnTo>
                <a:lnTo>
                  <a:pt x="1434148" y="1186261"/>
                </a:lnTo>
                <a:lnTo>
                  <a:pt x="1436371" y="1182451"/>
                </a:lnTo>
                <a:lnTo>
                  <a:pt x="1438276" y="1178323"/>
                </a:lnTo>
                <a:lnTo>
                  <a:pt x="1439863" y="1173877"/>
                </a:lnTo>
                <a:lnTo>
                  <a:pt x="1440816" y="1169114"/>
                </a:lnTo>
                <a:lnTo>
                  <a:pt x="1441451" y="1164669"/>
                </a:lnTo>
                <a:lnTo>
                  <a:pt x="1441768" y="1159588"/>
                </a:lnTo>
                <a:lnTo>
                  <a:pt x="1441768" y="1004311"/>
                </a:lnTo>
                <a:lnTo>
                  <a:pt x="1441451" y="999230"/>
                </a:lnTo>
                <a:lnTo>
                  <a:pt x="1440816" y="994785"/>
                </a:lnTo>
                <a:lnTo>
                  <a:pt x="1439863" y="990339"/>
                </a:lnTo>
                <a:lnTo>
                  <a:pt x="1438276" y="985576"/>
                </a:lnTo>
                <a:lnTo>
                  <a:pt x="1436371" y="981448"/>
                </a:lnTo>
                <a:lnTo>
                  <a:pt x="1434148" y="977637"/>
                </a:lnTo>
                <a:lnTo>
                  <a:pt x="1431291" y="974145"/>
                </a:lnTo>
                <a:lnTo>
                  <a:pt x="1428433" y="970652"/>
                </a:lnTo>
                <a:lnTo>
                  <a:pt x="1425258" y="967476"/>
                </a:lnTo>
                <a:lnTo>
                  <a:pt x="1421766" y="965253"/>
                </a:lnTo>
                <a:lnTo>
                  <a:pt x="1417956" y="962713"/>
                </a:lnTo>
                <a:lnTo>
                  <a:pt x="1414146" y="960490"/>
                </a:lnTo>
                <a:lnTo>
                  <a:pt x="1409701" y="959220"/>
                </a:lnTo>
                <a:lnTo>
                  <a:pt x="1405256" y="957632"/>
                </a:lnTo>
                <a:lnTo>
                  <a:pt x="1400811" y="956997"/>
                </a:lnTo>
                <a:lnTo>
                  <a:pt x="1395731" y="956680"/>
                </a:lnTo>
                <a:lnTo>
                  <a:pt x="1070928" y="956680"/>
                </a:lnTo>
                <a:close/>
                <a:moveTo>
                  <a:pt x="1381126" y="775999"/>
                </a:moveTo>
                <a:lnTo>
                  <a:pt x="1381126" y="934134"/>
                </a:lnTo>
                <a:lnTo>
                  <a:pt x="1395731" y="934134"/>
                </a:lnTo>
                <a:lnTo>
                  <a:pt x="1402716" y="934452"/>
                </a:lnTo>
                <a:lnTo>
                  <a:pt x="1409701" y="935405"/>
                </a:lnTo>
                <a:lnTo>
                  <a:pt x="1416051" y="937310"/>
                </a:lnTo>
                <a:lnTo>
                  <a:pt x="1422401" y="939533"/>
                </a:lnTo>
                <a:lnTo>
                  <a:pt x="1428433" y="942390"/>
                </a:lnTo>
                <a:lnTo>
                  <a:pt x="1433831" y="945883"/>
                </a:lnTo>
                <a:lnTo>
                  <a:pt x="1439546" y="950011"/>
                </a:lnTo>
                <a:lnTo>
                  <a:pt x="1443991" y="954775"/>
                </a:lnTo>
                <a:lnTo>
                  <a:pt x="1448436" y="959538"/>
                </a:lnTo>
                <a:lnTo>
                  <a:pt x="1452246" y="965253"/>
                </a:lnTo>
                <a:lnTo>
                  <a:pt x="1455738" y="970652"/>
                </a:lnTo>
                <a:lnTo>
                  <a:pt x="1458596" y="977002"/>
                </a:lnTo>
                <a:lnTo>
                  <a:pt x="1461136" y="983353"/>
                </a:lnTo>
                <a:lnTo>
                  <a:pt x="1462723" y="990339"/>
                </a:lnTo>
                <a:lnTo>
                  <a:pt x="1463993" y="997325"/>
                </a:lnTo>
                <a:lnTo>
                  <a:pt x="1464311" y="1004311"/>
                </a:lnTo>
                <a:lnTo>
                  <a:pt x="1464311" y="1070677"/>
                </a:lnTo>
                <a:lnTo>
                  <a:pt x="1530351" y="1070677"/>
                </a:lnTo>
                <a:lnTo>
                  <a:pt x="1530351" y="852209"/>
                </a:lnTo>
                <a:lnTo>
                  <a:pt x="1530033" y="844588"/>
                </a:lnTo>
                <a:lnTo>
                  <a:pt x="1529081" y="836650"/>
                </a:lnTo>
                <a:lnTo>
                  <a:pt x="1526858" y="829346"/>
                </a:lnTo>
                <a:lnTo>
                  <a:pt x="1524636" y="822360"/>
                </a:lnTo>
                <a:lnTo>
                  <a:pt x="1521461" y="815692"/>
                </a:lnTo>
                <a:lnTo>
                  <a:pt x="1517968" y="809659"/>
                </a:lnTo>
                <a:lnTo>
                  <a:pt x="1513841" y="803943"/>
                </a:lnTo>
                <a:lnTo>
                  <a:pt x="1508761" y="798545"/>
                </a:lnTo>
                <a:lnTo>
                  <a:pt x="1503681" y="793464"/>
                </a:lnTo>
                <a:lnTo>
                  <a:pt x="1497966" y="789018"/>
                </a:lnTo>
                <a:lnTo>
                  <a:pt x="1491616" y="785526"/>
                </a:lnTo>
                <a:lnTo>
                  <a:pt x="1485583" y="782033"/>
                </a:lnTo>
                <a:lnTo>
                  <a:pt x="1478598" y="779492"/>
                </a:lnTo>
                <a:lnTo>
                  <a:pt x="1471613" y="777905"/>
                </a:lnTo>
                <a:lnTo>
                  <a:pt x="1464311" y="776317"/>
                </a:lnTo>
                <a:lnTo>
                  <a:pt x="1456691" y="775999"/>
                </a:lnTo>
                <a:lnTo>
                  <a:pt x="1381126" y="775999"/>
                </a:lnTo>
                <a:close/>
                <a:moveTo>
                  <a:pt x="1244601" y="775999"/>
                </a:moveTo>
                <a:lnTo>
                  <a:pt x="1244601" y="934134"/>
                </a:lnTo>
                <a:lnTo>
                  <a:pt x="1358901" y="934134"/>
                </a:lnTo>
                <a:lnTo>
                  <a:pt x="1358901" y="775999"/>
                </a:lnTo>
                <a:lnTo>
                  <a:pt x="1244601" y="775999"/>
                </a:lnTo>
                <a:close/>
                <a:moveTo>
                  <a:pt x="1108076" y="775999"/>
                </a:moveTo>
                <a:lnTo>
                  <a:pt x="1108076" y="934134"/>
                </a:lnTo>
                <a:lnTo>
                  <a:pt x="1222693" y="934134"/>
                </a:lnTo>
                <a:lnTo>
                  <a:pt x="1222693" y="775999"/>
                </a:lnTo>
                <a:lnTo>
                  <a:pt x="1108076" y="775999"/>
                </a:lnTo>
                <a:close/>
                <a:moveTo>
                  <a:pt x="1010286" y="775999"/>
                </a:moveTo>
                <a:lnTo>
                  <a:pt x="1002983" y="776317"/>
                </a:lnTo>
                <a:lnTo>
                  <a:pt x="995681" y="777905"/>
                </a:lnTo>
                <a:lnTo>
                  <a:pt x="988696" y="779492"/>
                </a:lnTo>
                <a:lnTo>
                  <a:pt x="981711" y="782033"/>
                </a:lnTo>
                <a:lnTo>
                  <a:pt x="975361" y="785526"/>
                </a:lnTo>
                <a:lnTo>
                  <a:pt x="969011" y="789018"/>
                </a:lnTo>
                <a:lnTo>
                  <a:pt x="963613" y="793464"/>
                </a:lnTo>
                <a:lnTo>
                  <a:pt x="958216" y="798545"/>
                </a:lnTo>
                <a:lnTo>
                  <a:pt x="953453" y="803943"/>
                </a:lnTo>
                <a:lnTo>
                  <a:pt x="949326" y="809659"/>
                </a:lnTo>
                <a:lnTo>
                  <a:pt x="945198" y="815692"/>
                </a:lnTo>
                <a:lnTo>
                  <a:pt x="942658" y="822360"/>
                </a:lnTo>
                <a:lnTo>
                  <a:pt x="939801" y="829346"/>
                </a:lnTo>
                <a:lnTo>
                  <a:pt x="937896" y="836650"/>
                </a:lnTo>
                <a:lnTo>
                  <a:pt x="936943" y="844588"/>
                </a:lnTo>
                <a:lnTo>
                  <a:pt x="936626" y="852209"/>
                </a:lnTo>
                <a:lnTo>
                  <a:pt x="936626" y="1070677"/>
                </a:lnTo>
                <a:lnTo>
                  <a:pt x="1002983" y="1070677"/>
                </a:lnTo>
                <a:lnTo>
                  <a:pt x="1002983" y="1004311"/>
                </a:lnTo>
                <a:lnTo>
                  <a:pt x="1003301" y="997325"/>
                </a:lnTo>
                <a:lnTo>
                  <a:pt x="1004253" y="990339"/>
                </a:lnTo>
                <a:lnTo>
                  <a:pt x="1006158" y="983353"/>
                </a:lnTo>
                <a:lnTo>
                  <a:pt x="1008381" y="977002"/>
                </a:lnTo>
                <a:lnTo>
                  <a:pt x="1011238" y="970652"/>
                </a:lnTo>
                <a:lnTo>
                  <a:pt x="1014731" y="965253"/>
                </a:lnTo>
                <a:lnTo>
                  <a:pt x="1018541" y="959538"/>
                </a:lnTo>
                <a:lnTo>
                  <a:pt x="1022668" y="954775"/>
                </a:lnTo>
                <a:lnTo>
                  <a:pt x="1027748" y="950011"/>
                </a:lnTo>
                <a:lnTo>
                  <a:pt x="1032828" y="945883"/>
                </a:lnTo>
                <a:lnTo>
                  <a:pt x="1038543" y="942390"/>
                </a:lnTo>
                <a:lnTo>
                  <a:pt x="1044576" y="939533"/>
                </a:lnTo>
                <a:lnTo>
                  <a:pt x="1050608" y="937310"/>
                </a:lnTo>
                <a:lnTo>
                  <a:pt x="1057276" y="935405"/>
                </a:lnTo>
                <a:lnTo>
                  <a:pt x="1064261" y="934452"/>
                </a:lnTo>
                <a:lnTo>
                  <a:pt x="1070928" y="934134"/>
                </a:lnTo>
                <a:lnTo>
                  <a:pt x="1085851" y="934134"/>
                </a:lnTo>
                <a:lnTo>
                  <a:pt x="1085851" y="775999"/>
                </a:lnTo>
                <a:lnTo>
                  <a:pt x="1010286" y="775999"/>
                </a:lnTo>
                <a:close/>
                <a:moveTo>
                  <a:pt x="884556" y="550863"/>
                </a:moveTo>
                <a:lnTo>
                  <a:pt x="2176146" y="550863"/>
                </a:lnTo>
                <a:lnTo>
                  <a:pt x="2185988" y="551181"/>
                </a:lnTo>
                <a:lnTo>
                  <a:pt x="2195513" y="551816"/>
                </a:lnTo>
                <a:lnTo>
                  <a:pt x="2204720" y="552768"/>
                </a:lnTo>
                <a:lnTo>
                  <a:pt x="2213928" y="554674"/>
                </a:lnTo>
                <a:lnTo>
                  <a:pt x="2223136" y="556579"/>
                </a:lnTo>
                <a:lnTo>
                  <a:pt x="2232026" y="559437"/>
                </a:lnTo>
                <a:lnTo>
                  <a:pt x="2240916" y="562612"/>
                </a:lnTo>
                <a:lnTo>
                  <a:pt x="2249170" y="566105"/>
                </a:lnTo>
                <a:lnTo>
                  <a:pt x="2257426" y="569916"/>
                </a:lnTo>
                <a:lnTo>
                  <a:pt x="2265680" y="574044"/>
                </a:lnTo>
                <a:lnTo>
                  <a:pt x="2273618" y="578807"/>
                </a:lnTo>
                <a:lnTo>
                  <a:pt x="2281238" y="583887"/>
                </a:lnTo>
                <a:lnTo>
                  <a:pt x="2288540" y="589286"/>
                </a:lnTo>
                <a:lnTo>
                  <a:pt x="2295526" y="595001"/>
                </a:lnTo>
                <a:lnTo>
                  <a:pt x="2302510" y="601035"/>
                </a:lnTo>
                <a:lnTo>
                  <a:pt x="2308860" y="607385"/>
                </a:lnTo>
                <a:lnTo>
                  <a:pt x="2315210" y="614371"/>
                </a:lnTo>
                <a:lnTo>
                  <a:pt x="2320926" y="621357"/>
                </a:lnTo>
                <a:lnTo>
                  <a:pt x="2326640" y="628661"/>
                </a:lnTo>
                <a:lnTo>
                  <a:pt x="2331720" y="635964"/>
                </a:lnTo>
                <a:lnTo>
                  <a:pt x="2336800" y="643903"/>
                </a:lnTo>
                <a:lnTo>
                  <a:pt x="2341246" y="651841"/>
                </a:lnTo>
                <a:lnTo>
                  <a:pt x="2345373" y="660415"/>
                </a:lnTo>
                <a:lnTo>
                  <a:pt x="2349183" y="668988"/>
                </a:lnTo>
                <a:lnTo>
                  <a:pt x="2352358" y="677879"/>
                </a:lnTo>
                <a:lnTo>
                  <a:pt x="2355533" y="686453"/>
                </a:lnTo>
                <a:lnTo>
                  <a:pt x="2358073" y="695979"/>
                </a:lnTo>
                <a:lnTo>
                  <a:pt x="2359978" y="705188"/>
                </a:lnTo>
                <a:lnTo>
                  <a:pt x="2361883" y="714714"/>
                </a:lnTo>
                <a:lnTo>
                  <a:pt x="2362836" y="724558"/>
                </a:lnTo>
                <a:lnTo>
                  <a:pt x="2363470" y="734084"/>
                </a:lnTo>
                <a:lnTo>
                  <a:pt x="2363788" y="743928"/>
                </a:lnTo>
                <a:lnTo>
                  <a:pt x="2363788" y="2861287"/>
                </a:lnTo>
                <a:lnTo>
                  <a:pt x="2363470" y="2870813"/>
                </a:lnTo>
                <a:lnTo>
                  <a:pt x="2362836" y="2880657"/>
                </a:lnTo>
                <a:lnTo>
                  <a:pt x="2361883" y="2890500"/>
                </a:lnTo>
                <a:lnTo>
                  <a:pt x="2359978" y="2899709"/>
                </a:lnTo>
                <a:lnTo>
                  <a:pt x="2358073" y="2909235"/>
                </a:lnTo>
                <a:lnTo>
                  <a:pt x="2355533" y="2918444"/>
                </a:lnTo>
                <a:lnTo>
                  <a:pt x="2352358" y="2927335"/>
                </a:lnTo>
                <a:lnTo>
                  <a:pt x="2349183" y="2936226"/>
                </a:lnTo>
                <a:lnTo>
                  <a:pt x="2345373" y="2944800"/>
                </a:lnTo>
                <a:lnTo>
                  <a:pt x="2341246" y="2953373"/>
                </a:lnTo>
                <a:lnTo>
                  <a:pt x="2336800" y="2961312"/>
                </a:lnTo>
                <a:lnTo>
                  <a:pt x="2331720" y="2968933"/>
                </a:lnTo>
                <a:lnTo>
                  <a:pt x="2326640" y="2976554"/>
                </a:lnTo>
                <a:lnTo>
                  <a:pt x="2320926" y="2983857"/>
                </a:lnTo>
                <a:lnTo>
                  <a:pt x="2315210" y="2990843"/>
                </a:lnTo>
                <a:lnTo>
                  <a:pt x="2308860" y="2997511"/>
                </a:lnTo>
                <a:lnTo>
                  <a:pt x="2302510" y="3004180"/>
                </a:lnTo>
                <a:lnTo>
                  <a:pt x="2295526" y="3010213"/>
                </a:lnTo>
                <a:lnTo>
                  <a:pt x="2288540" y="3015929"/>
                </a:lnTo>
                <a:lnTo>
                  <a:pt x="2281238" y="3021327"/>
                </a:lnTo>
                <a:lnTo>
                  <a:pt x="2273618" y="3026090"/>
                </a:lnTo>
                <a:lnTo>
                  <a:pt x="2265680" y="3030853"/>
                </a:lnTo>
                <a:lnTo>
                  <a:pt x="2257426" y="3035299"/>
                </a:lnTo>
                <a:lnTo>
                  <a:pt x="2249170" y="3039109"/>
                </a:lnTo>
                <a:lnTo>
                  <a:pt x="2240916" y="3042602"/>
                </a:lnTo>
                <a:lnTo>
                  <a:pt x="2232026" y="3045778"/>
                </a:lnTo>
                <a:lnTo>
                  <a:pt x="2223136" y="3048000"/>
                </a:lnTo>
                <a:lnTo>
                  <a:pt x="2213928" y="3050541"/>
                </a:lnTo>
                <a:lnTo>
                  <a:pt x="2204720" y="3051811"/>
                </a:lnTo>
                <a:lnTo>
                  <a:pt x="2195513" y="3053399"/>
                </a:lnTo>
                <a:lnTo>
                  <a:pt x="2185988" y="3054034"/>
                </a:lnTo>
                <a:lnTo>
                  <a:pt x="2176146" y="3054351"/>
                </a:lnTo>
                <a:lnTo>
                  <a:pt x="884556" y="3054351"/>
                </a:lnTo>
                <a:lnTo>
                  <a:pt x="875031" y="3054034"/>
                </a:lnTo>
                <a:lnTo>
                  <a:pt x="865506" y="3053399"/>
                </a:lnTo>
                <a:lnTo>
                  <a:pt x="855981" y="3051811"/>
                </a:lnTo>
                <a:lnTo>
                  <a:pt x="846773" y="3050541"/>
                </a:lnTo>
                <a:lnTo>
                  <a:pt x="837566" y="3048000"/>
                </a:lnTo>
                <a:lnTo>
                  <a:pt x="828993" y="3045778"/>
                </a:lnTo>
                <a:lnTo>
                  <a:pt x="820103" y="3042602"/>
                </a:lnTo>
                <a:lnTo>
                  <a:pt x="811848" y="3039109"/>
                </a:lnTo>
                <a:lnTo>
                  <a:pt x="803276" y="3035299"/>
                </a:lnTo>
                <a:lnTo>
                  <a:pt x="795338" y="3030853"/>
                </a:lnTo>
                <a:lnTo>
                  <a:pt x="787401" y="3026090"/>
                </a:lnTo>
                <a:lnTo>
                  <a:pt x="779781" y="3021327"/>
                </a:lnTo>
                <a:lnTo>
                  <a:pt x="772478" y="3015929"/>
                </a:lnTo>
                <a:lnTo>
                  <a:pt x="765493" y="3010213"/>
                </a:lnTo>
                <a:lnTo>
                  <a:pt x="758508" y="3004180"/>
                </a:lnTo>
                <a:lnTo>
                  <a:pt x="751841" y="2997511"/>
                </a:lnTo>
                <a:lnTo>
                  <a:pt x="745808" y="2990843"/>
                </a:lnTo>
                <a:lnTo>
                  <a:pt x="740093" y="2983857"/>
                </a:lnTo>
                <a:lnTo>
                  <a:pt x="734378" y="2976554"/>
                </a:lnTo>
                <a:lnTo>
                  <a:pt x="728981" y="2968933"/>
                </a:lnTo>
                <a:lnTo>
                  <a:pt x="724218" y="2961312"/>
                </a:lnTo>
                <a:lnTo>
                  <a:pt x="719773" y="2953373"/>
                </a:lnTo>
                <a:lnTo>
                  <a:pt x="715646" y="2944800"/>
                </a:lnTo>
                <a:lnTo>
                  <a:pt x="711836" y="2936226"/>
                </a:lnTo>
                <a:lnTo>
                  <a:pt x="708343" y="2927335"/>
                </a:lnTo>
                <a:lnTo>
                  <a:pt x="705486" y="2918444"/>
                </a:lnTo>
                <a:lnTo>
                  <a:pt x="702946" y="2909235"/>
                </a:lnTo>
                <a:lnTo>
                  <a:pt x="701041" y="2899709"/>
                </a:lnTo>
                <a:lnTo>
                  <a:pt x="699136" y="2890500"/>
                </a:lnTo>
                <a:lnTo>
                  <a:pt x="698183" y="2880657"/>
                </a:lnTo>
                <a:lnTo>
                  <a:pt x="696913" y="2870813"/>
                </a:lnTo>
                <a:lnTo>
                  <a:pt x="696913" y="2861287"/>
                </a:lnTo>
                <a:lnTo>
                  <a:pt x="696913" y="743928"/>
                </a:lnTo>
                <a:lnTo>
                  <a:pt x="696913" y="734084"/>
                </a:lnTo>
                <a:lnTo>
                  <a:pt x="698183" y="724558"/>
                </a:lnTo>
                <a:lnTo>
                  <a:pt x="699136" y="714714"/>
                </a:lnTo>
                <a:lnTo>
                  <a:pt x="701041" y="705188"/>
                </a:lnTo>
                <a:lnTo>
                  <a:pt x="702946" y="695979"/>
                </a:lnTo>
                <a:lnTo>
                  <a:pt x="705486" y="686453"/>
                </a:lnTo>
                <a:lnTo>
                  <a:pt x="708343" y="677879"/>
                </a:lnTo>
                <a:lnTo>
                  <a:pt x="711836" y="668988"/>
                </a:lnTo>
                <a:lnTo>
                  <a:pt x="715646" y="660415"/>
                </a:lnTo>
                <a:lnTo>
                  <a:pt x="719773" y="651841"/>
                </a:lnTo>
                <a:lnTo>
                  <a:pt x="724218" y="643903"/>
                </a:lnTo>
                <a:lnTo>
                  <a:pt x="728981" y="635964"/>
                </a:lnTo>
                <a:lnTo>
                  <a:pt x="734378" y="628661"/>
                </a:lnTo>
                <a:lnTo>
                  <a:pt x="740093" y="621357"/>
                </a:lnTo>
                <a:lnTo>
                  <a:pt x="745808" y="614371"/>
                </a:lnTo>
                <a:lnTo>
                  <a:pt x="751841" y="607385"/>
                </a:lnTo>
                <a:lnTo>
                  <a:pt x="758508" y="601035"/>
                </a:lnTo>
                <a:lnTo>
                  <a:pt x="765493" y="595001"/>
                </a:lnTo>
                <a:lnTo>
                  <a:pt x="772478" y="589286"/>
                </a:lnTo>
                <a:lnTo>
                  <a:pt x="779781" y="583887"/>
                </a:lnTo>
                <a:lnTo>
                  <a:pt x="787401" y="578807"/>
                </a:lnTo>
                <a:lnTo>
                  <a:pt x="795338" y="574044"/>
                </a:lnTo>
                <a:lnTo>
                  <a:pt x="803276" y="569916"/>
                </a:lnTo>
                <a:lnTo>
                  <a:pt x="811848" y="566105"/>
                </a:lnTo>
                <a:lnTo>
                  <a:pt x="820103" y="562612"/>
                </a:lnTo>
                <a:lnTo>
                  <a:pt x="828993" y="559437"/>
                </a:lnTo>
                <a:lnTo>
                  <a:pt x="837566" y="556579"/>
                </a:lnTo>
                <a:lnTo>
                  <a:pt x="846773" y="554674"/>
                </a:lnTo>
                <a:lnTo>
                  <a:pt x="855981" y="552768"/>
                </a:lnTo>
                <a:lnTo>
                  <a:pt x="865506" y="551816"/>
                </a:lnTo>
                <a:lnTo>
                  <a:pt x="875031" y="551181"/>
                </a:lnTo>
                <a:lnTo>
                  <a:pt x="884556" y="550863"/>
                </a:lnTo>
                <a:close/>
                <a:moveTo>
                  <a:pt x="0" y="0"/>
                </a:moveTo>
                <a:lnTo>
                  <a:pt x="3060700" y="0"/>
                </a:lnTo>
                <a:lnTo>
                  <a:pt x="3060700" y="1304925"/>
                </a:lnTo>
                <a:lnTo>
                  <a:pt x="2461005" y="1304925"/>
                </a:lnTo>
                <a:lnTo>
                  <a:pt x="2461005" y="981789"/>
                </a:lnTo>
                <a:lnTo>
                  <a:pt x="2746725" y="981789"/>
                </a:lnTo>
                <a:lnTo>
                  <a:pt x="2746725" y="322819"/>
                </a:lnTo>
                <a:lnTo>
                  <a:pt x="313657" y="322819"/>
                </a:lnTo>
                <a:lnTo>
                  <a:pt x="313657" y="981789"/>
                </a:lnTo>
                <a:lnTo>
                  <a:pt x="599695" y="981789"/>
                </a:lnTo>
                <a:lnTo>
                  <a:pt x="599695" y="1304925"/>
                </a:lnTo>
                <a:lnTo>
                  <a:pt x="0" y="1304925"/>
                </a:lnTo>
                <a:lnTo>
                  <a:pt x="0"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68" name="KSO_Shape">
            <a:extLst>
              <a:ext uri="{FF2B5EF4-FFF2-40B4-BE49-F238E27FC236}">
                <a16:creationId xmlns:a16="http://schemas.microsoft.com/office/drawing/2014/main" xmlns="" id="{BA1736DA-59D7-4F17-ABEA-1FCB817D3FCB}"/>
              </a:ext>
            </a:extLst>
          </p:cNvPr>
          <p:cNvSpPr>
            <a:spLocks/>
          </p:cNvSpPr>
          <p:nvPr/>
        </p:nvSpPr>
        <p:spPr bwMode="auto">
          <a:xfrm>
            <a:off x="8402944" y="4574501"/>
            <a:ext cx="252000" cy="252000"/>
          </a:xfrm>
          <a:custGeom>
            <a:avLst/>
            <a:gdLst>
              <a:gd name="T0" fmla="*/ 2147483646 w 16331"/>
              <a:gd name="T1" fmla="*/ 2147483646 h 13598"/>
              <a:gd name="T2" fmla="*/ 2147483646 w 16331"/>
              <a:gd name="T3" fmla="*/ 2147483646 h 13598"/>
              <a:gd name="T4" fmla="*/ 2147483646 w 16331"/>
              <a:gd name="T5" fmla="*/ 2147483646 h 13598"/>
              <a:gd name="T6" fmla="*/ 2147483646 w 16331"/>
              <a:gd name="T7" fmla="*/ 2147483646 h 13598"/>
              <a:gd name="T8" fmla="*/ 2147483646 w 16331"/>
              <a:gd name="T9" fmla="*/ 2147483646 h 13598"/>
              <a:gd name="T10" fmla="*/ 2147483646 w 16331"/>
              <a:gd name="T11" fmla="*/ 2147483646 h 13598"/>
              <a:gd name="T12" fmla="*/ 2147483646 w 16331"/>
              <a:gd name="T13" fmla="*/ 2147483646 h 13598"/>
              <a:gd name="T14" fmla="*/ 2147483646 w 16331"/>
              <a:gd name="T15" fmla="*/ 2147483646 h 13598"/>
              <a:gd name="T16" fmla="*/ 2147483646 w 16331"/>
              <a:gd name="T17" fmla="*/ 2147483646 h 13598"/>
              <a:gd name="T18" fmla="*/ 2147483646 w 16331"/>
              <a:gd name="T19" fmla="*/ 2147483646 h 13598"/>
              <a:gd name="T20" fmla="*/ 2147483646 w 16331"/>
              <a:gd name="T21" fmla="*/ 2147483646 h 13598"/>
              <a:gd name="T22" fmla="*/ 2147483646 w 16331"/>
              <a:gd name="T23" fmla="*/ 2147483646 h 13598"/>
              <a:gd name="T24" fmla="*/ 2147483646 w 16331"/>
              <a:gd name="T25" fmla="*/ 2147483646 h 13598"/>
              <a:gd name="T26" fmla="*/ 2147483646 w 16331"/>
              <a:gd name="T27" fmla="*/ 2147483646 h 13598"/>
              <a:gd name="T28" fmla="*/ 2147483646 w 16331"/>
              <a:gd name="T29" fmla="*/ 2147483646 h 13598"/>
              <a:gd name="T30" fmla="*/ 2147483646 w 16331"/>
              <a:gd name="T31" fmla="*/ 2147483646 h 13598"/>
              <a:gd name="T32" fmla="*/ 2147483646 w 16331"/>
              <a:gd name="T33" fmla="*/ 2147483646 h 13598"/>
              <a:gd name="T34" fmla="*/ 2147483646 w 16331"/>
              <a:gd name="T35" fmla="*/ 2147483646 h 13598"/>
              <a:gd name="T36" fmla="*/ 2147483646 w 16331"/>
              <a:gd name="T37" fmla="*/ 2147483646 h 13598"/>
              <a:gd name="T38" fmla="*/ 2147483646 w 16331"/>
              <a:gd name="T39" fmla="*/ 2147483646 h 13598"/>
              <a:gd name="T40" fmla="*/ 2147483646 w 16331"/>
              <a:gd name="T41" fmla="*/ 2147483646 h 13598"/>
              <a:gd name="T42" fmla="*/ 2147483646 w 16331"/>
              <a:gd name="T43" fmla="*/ 2147483646 h 13598"/>
              <a:gd name="T44" fmla="*/ 2147483646 w 16331"/>
              <a:gd name="T45" fmla="*/ 2147483646 h 13598"/>
              <a:gd name="T46" fmla="*/ 2147483646 w 16331"/>
              <a:gd name="T47" fmla="*/ 2147483646 h 13598"/>
              <a:gd name="T48" fmla="*/ 2147483646 w 16331"/>
              <a:gd name="T49" fmla="*/ 2147483646 h 13598"/>
              <a:gd name="T50" fmla="*/ 2147483646 w 16331"/>
              <a:gd name="T51" fmla="*/ 2147483646 h 13598"/>
              <a:gd name="T52" fmla="*/ 2147483646 w 16331"/>
              <a:gd name="T53" fmla="*/ 2147483646 h 13598"/>
              <a:gd name="T54" fmla="*/ 2147483646 w 16331"/>
              <a:gd name="T55" fmla="*/ 2147483646 h 13598"/>
              <a:gd name="T56" fmla="*/ 2147483646 w 16331"/>
              <a:gd name="T57" fmla="*/ 2147483646 h 13598"/>
              <a:gd name="T58" fmla="*/ 2147483646 w 16331"/>
              <a:gd name="T59" fmla="*/ 2147483646 h 13598"/>
              <a:gd name="T60" fmla="*/ 2147483646 w 16331"/>
              <a:gd name="T61" fmla="*/ 2147483646 h 13598"/>
              <a:gd name="T62" fmla="*/ 2147483646 w 16331"/>
              <a:gd name="T63" fmla="*/ 2147483646 h 13598"/>
              <a:gd name="T64" fmla="*/ 2147483646 w 16331"/>
              <a:gd name="T65" fmla="*/ 2147483646 h 13598"/>
              <a:gd name="T66" fmla="*/ 2147483646 w 16331"/>
              <a:gd name="T67" fmla="*/ 2147483646 h 13598"/>
              <a:gd name="T68" fmla="*/ 2147483646 w 16331"/>
              <a:gd name="T69" fmla="*/ 2147483646 h 13598"/>
              <a:gd name="T70" fmla="*/ 2147483646 w 16331"/>
              <a:gd name="T71" fmla="*/ 2147483646 h 13598"/>
              <a:gd name="T72" fmla="*/ 2147483646 w 16331"/>
              <a:gd name="T73" fmla="*/ 2147483646 h 13598"/>
              <a:gd name="T74" fmla="*/ 2147483646 w 16331"/>
              <a:gd name="T75" fmla="*/ 2147483646 h 13598"/>
              <a:gd name="T76" fmla="*/ 2147483646 w 16331"/>
              <a:gd name="T77" fmla="*/ 2147483646 h 13598"/>
              <a:gd name="T78" fmla="*/ 2147483646 w 16331"/>
              <a:gd name="T79" fmla="*/ 2147483646 h 13598"/>
              <a:gd name="T80" fmla="*/ 2147483646 w 16331"/>
              <a:gd name="T81" fmla="*/ 2147483646 h 13598"/>
              <a:gd name="T82" fmla="*/ 2147483646 w 16331"/>
              <a:gd name="T83" fmla="*/ 2147483646 h 13598"/>
              <a:gd name="T84" fmla="*/ 2147483646 w 16331"/>
              <a:gd name="T85" fmla="*/ 2147483646 h 13598"/>
              <a:gd name="T86" fmla="*/ 2147483646 w 16331"/>
              <a:gd name="T87" fmla="*/ 2147483646 h 13598"/>
              <a:gd name="T88" fmla="*/ 2147483646 w 16331"/>
              <a:gd name="T89" fmla="*/ 2147483646 h 13598"/>
              <a:gd name="T90" fmla="*/ 2147483646 w 16331"/>
              <a:gd name="T91" fmla="*/ 2147483646 h 13598"/>
              <a:gd name="T92" fmla="*/ 2147483646 w 16331"/>
              <a:gd name="T93" fmla="*/ 2147483646 h 13598"/>
              <a:gd name="T94" fmla="*/ 2147483646 w 16331"/>
              <a:gd name="T95" fmla="*/ 2147483646 h 13598"/>
              <a:gd name="T96" fmla="*/ 2147483646 w 16331"/>
              <a:gd name="T97" fmla="*/ 2147483646 h 13598"/>
              <a:gd name="T98" fmla="*/ 2147483646 w 16331"/>
              <a:gd name="T99" fmla="*/ 2147483646 h 13598"/>
              <a:gd name="T100" fmla="*/ 2147483646 w 16331"/>
              <a:gd name="T101" fmla="*/ 2147483646 h 13598"/>
              <a:gd name="T102" fmla="*/ 2147483646 w 16331"/>
              <a:gd name="T103" fmla="*/ 2147483646 h 13598"/>
              <a:gd name="T104" fmla="*/ 2147483646 w 16331"/>
              <a:gd name="T105" fmla="*/ 2147483646 h 13598"/>
              <a:gd name="T106" fmla="*/ 2147483646 w 16331"/>
              <a:gd name="T107" fmla="*/ 2147483646 h 13598"/>
              <a:gd name="T108" fmla="*/ 2147483646 w 16331"/>
              <a:gd name="T109" fmla="*/ 2147483646 h 13598"/>
              <a:gd name="T110" fmla="*/ 2147483646 w 16331"/>
              <a:gd name="T111" fmla="*/ 2147483646 h 13598"/>
              <a:gd name="T112" fmla="*/ 2147483646 w 16331"/>
              <a:gd name="T113" fmla="*/ 2147483646 h 13598"/>
              <a:gd name="T114" fmla="*/ 2147483646 w 16331"/>
              <a:gd name="T115" fmla="*/ 2147483646 h 13598"/>
              <a:gd name="T116" fmla="*/ 2147483646 w 16331"/>
              <a:gd name="T117" fmla="*/ 2147483646 h 13598"/>
              <a:gd name="T118" fmla="*/ 2147483646 w 16331"/>
              <a:gd name="T119" fmla="*/ 2147483646 h 13598"/>
              <a:gd name="T120" fmla="*/ 2147483646 w 16331"/>
              <a:gd name="T121" fmla="*/ 2147483646 h 13598"/>
              <a:gd name="T122" fmla="*/ 2147483646 w 16331"/>
              <a:gd name="T123" fmla="*/ 2147483646 h 13598"/>
              <a:gd name="T124" fmla="*/ 2147483646 w 16331"/>
              <a:gd name="T125" fmla="*/ 2147483646 h 135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331" h="13598">
                <a:moveTo>
                  <a:pt x="13801" y="4123"/>
                </a:moveTo>
                <a:lnTo>
                  <a:pt x="13801" y="4123"/>
                </a:lnTo>
                <a:lnTo>
                  <a:pt x="13761" y="4124"/>
                </a:lnTo>
                <a:lnTo>
                  <a:pt x="13722" y="4125"/>
                </a:lnTo>
                <a:lnTo>
                  <a:pt x="13643" y="4130"/>
                </a:lnTo>
                <a:lnTo>
                  <a:pt x="13648" y="4063"/>
                </a:lnTo>
                <a:lnTo>
                  <a:pt x="13650" y="4028"/>
                </a:lnTo>
                <a:lnTo>
                  <a:pt x="13650" y="3994"/>
                </a:lnTo>
                <a:lnTo>
                  <a:pt x="13649" y="3933"/>
                </a:lnTo>
                <a:lnTo>
                  <a:pt x="13647" y="3871"/>
                </a:lnTo>
                <a:lnTo>
                  <a:pt x="13643" y="3811"/>
                </a:lnTo>
                <a:lnTo>
                  <a:pt x="13637" y="3750"/>
                </a:lnTo>
                <a:lnTo>
                  <a:pt x="13631" y="3691"/>
                </a:lnTo>
                <a:lnTo>
                  <a:pt x="13623" y="3631"/>
                </a:lnTo>
                <a:lnTo>
                  <a:pt x="13613" y="3573"/>
                </a:lnTo>
                <a:lnTo>
                  <a:pt x="13602" y="3514"/>
                </a:lnTo>
                <a:lnTo>
                  <a:pt x="13589" y="3457"/>
                </a:lnTo>
                <a:lnTo>
                  <a:pt x="13575" y="3399"/>
                </a:lnTo>
                <a:lnTo>
                  <a:pt x="13560" y="3343"/>
                </a:lnTo>
                <a:lnTo>
                  <a:pt x="13543" y="3287"/>
                </a:lnTo>
                <a:lnTo>
                  <a:pt x="13525" y="3231"/>
                </a:lnTo>
                <a:lnTo>
                  <a:pt x="13506" y="3176"/>
                </a:lnTo>
                <a:lnTo>
                  <a:pt x="13485" y="3122"/>
                </a:lnTo>
                <a:lnTo>
                  <a:pt x="13463" y="3068"/>
                </a:lnTo>
                <a:lnTo>
                  <a:pt x="13440" y="3015"/>
                </a:lnTo>
                <a:lnTo>
                  <a:pt x="13416" y="2963"/>
                </a:lnTo>
                <a:lnTo>
                  <a:pt x="13390" y="2912"/>
                </a:lnTo>
                <a:lnTo>
                  <a:pt x="13363" y="2860"/>
                </a:lnTo>
                <a:lnTo>
                  <a:pt x="13334" y="2810"/>
                </a:lnTo>
                <a:lnTo>
                  <a:pt x="13306" y="2760"/>
                </a:lnTo>
                <a:lnTo>
                  <a:pt x="13275" y="2712"/>
                </a:lnTo>
                <a:lnTo>
                  <a:pt x="13243" y="2664"/>
                </a:lnTo>
                <a:lnTo>
                  <a:pt x="13211" y="2617"/>
                </a:lnTo>
                <a:lnTo>
                  <a:pt x="13178" y="2571"/>
                </a:lnTo>
                <a:lnTo>
                  <a:pt x="13143" y="2525"/>
                </a:lnTo>
                <a:lnTo>
                  <a:pt x="13107" y="2481"/>
                </a:lnTo>
                <a:lnTo>
                  <a:pt x="13070" y="2438"/>
                </a:lnTo>
                <a:lnTo>
                  <a:pt x="13033" y="2395"/>
                </a:lnTo>
                <a:lnTo>
                  <a:pt x="12993" y="2353"/>
                </a:lnTo>
                <a:lnTo>
                  <a:pt x="12953" y="2312"/>
                </a:lnTo>
                <a:lnTo>
                  <a:pt x="12912" y="2272"/>
                </a:lnTo>
                <a:lnTo>
                  <a:pt x="12871" y="2234"/>
                </a:lnTo>
                <a:lnTo>
                  <a:pt x="12828" y="2195"/>
                </a:lnTo>
                <a:lnTo>
                  <a:pt x="12785" y="2159"/>
                </a:lnTo>
                <a:lnTo>
                  <a:pt x="12740" y="2123"/>
                </a:lnTo>
                <a:lnTo>
                  <a:pt x="12694" y="2088"/>
                </a:lnTo>
                <a:lnTo>
                  <a:pt x="12648" y="2054"/>
                </a:lnTo>
                <a:lnTo>
                  <a:pt x="12601" y="2022"/>
                </a:lnTo>
                <a:lnTo>
                  <a:pt x="12553" y="1991"/>
                </a:lnTo>
                <a:lnTo>
                  <a:pt x="12505" y="1960"/>
                </a:lnTo>
                <a:lnTo>
                  <a:pt x="12455" y="1931"/>
                </a:lnTo>
                <a:lnTo>
                  <a:pt x="12405" y="1903"/>
                </a:lnTo>
                <a:lnTo>
                  <a:pt x="12355" y="1876"/>
                </a:lnTo>
                <a:lnTo>
                  <a:pt x="12303" y="1851"/>
                </a:lnTo>
                <a:lnTo>
                  <a:pt x="12250" y="1825"/>
                </a:lnTo>
                <a:lnTo>
                  <a:pt x="12197" y="1803"/>
                </a:lnTo>
                <a:lnTo>
                  <a:pt x="12144" y="1781"/>
                </a:lnTo>
                <a:lnTo>
                  <a:pt x="12090" y="1760"/>
                </a:lnTo>
                <a:lnTo>
                  <a:pt x="12034" y="1741"/>
                </a:lnTo>
                <a:lnTo>
                  <a:pt x="11979" y="1722"/>
                </a:lnTo>
                <a:lnTo>
                  <a:pt x="11922" y="1705"/>
                </a:lnTo>
                <a:lnTo>
                  <a:pt x="11866" y="1691"/>
                </a:lnTo>
                <a:lnTo>
                  <a:pt x="11809" y="1676"/>
                </a:lnTo>
                <a:lnTo>
                  <a:pt x="11751" y="1664"/>
                </a:lnTo>
                <a:lnTo>
                  <a:pt x="11693" y="1652"/>
                </a:lnTo>
                <a:lnTo>
                  <a:pt x="11634" y="1643"/>
                </a:lnTo>
                <a:lnTo>
                  <a:pt x="11575" y="1634"/>
                </a:lnTo>
                <a:lnTo>
                  <a:pt x="11515" y="1628"/>
                </a:lnTo>
                <a:lnTo>
                  <a:pt x="11455" y="1623"/>
                </a:lnTo>
                <a:lnTo>
                  <a:pt x="11394" y="1619"/>
                </a:lnTo>
                <a:lnTo>
                  <a:pt x="11334" y="1617"/>
                </a:lnTo>
                <a:lnTo>
                  <a:pt x="11272" y="1616"/>
                </a:lnTo>
                <a:lnTo>
                  <a:pt x="11214" y="1617"/>
                </a:lnTo>
                <a:lnTo>
                  <a:pt x="11158" y="1618"/>
                </a:lnTo>
                <a:lnTo>
                  <a:pt x="11102" y="1622"/>
                </a:lnTo>
                <a:lnTo>
                  <a:pt x="11045" y="1626"/>
                </a:lnTo>
                <a:lnTo>
                  <a:pt x="10990" y="1632"/>
                </a:lnTo>
                <a:lnTo>
                  <a:pt x="10935" y="1640"/>
                </a:lnTo>
                <a:lnTo>
                  <a:pt x="10879" y="1648"/>
                </a:lnTo>
                <a:lnTo>
                  <a:pt x="10825" y="1657"/>
                </a:lnTo>
                <a:lnTo>
                  <a:pt x="10772" y="1669"/>
                </a:lnTo>
                <a:lnTo>
                  <a:pt x="10718" y="1681"/>
                </a:lnTo>
                <a:lnTo>
                  <a:pt x="10665" y="1694"/>
                </a:lnTo>
                <a:lnTo>
                  <a:pt x="10612" y="1709"/>
                </a:lnTo>
                <a:lnTo>
                  <a:pt x="10561" y="1724"/>
                </a:lnTo>
                <a:lnTo>
                  <a:pt x="10509" y="1742"/>
                </a:lnTo>
                <a:lnTo>
                  <a:pt x="10457" y="1760"/>
                </a:lnTo>
                <a:lnTo>
                  <a:pt x="10407" y="1778"/>
                </a:lnTo>
                <a:lnTo>
                  <a:pt x="10357" y="1799"/>
                </a:lnTo>
                <a:lnTo>
                  <a:pt x="10308" y="1820"/>
                </a:lnTo>
                <a:lnTo>
                  <a:pt x="10259" y="1843"/>
                </a:lnTo>
                <a:lnTo>
                  <a:pt x="10211" y="1866"/>
                </a:lnTo>
                <a:lnTo>
                  <a:pt x="10164" y="1891"/>
                </a:lnTo>
                <a:lnTo>
                  <a:pt x="10117" y="1916"/>
                </a:lnTo>
                <a:lnTo>
                  <a:pt x="10070" y="1944"/>
                </a:lnTo>
                <a:lnTo>
                  <a:pt x="10025" y="1971"/>
                </a:lnTo>
                <a:lnTo>
                  <a:pt x="9980" y="2000"/>
                </a:lnTo>
                <a:lnTo>
                  <a:pt x="9935" y="2029"/>
                </a:lnTo>
                <a:lnTo>
                  <a:pt x="9892" y="2059"/>
                </a:lnTo>
                <a:lnTo>
                  <a:pt x="9850" y="2091"/>
                </a:lnTo>
                <a:lnTo>
                  <a:pt x="9807" y="2123"/>
                </a:lnTo>
                <a:lnTo>
                  <a:pt x="9766" y="2157"/>
                </a:lnTo>
                <a:lnTo>
                  <a:pt x="9725" y="2191"/>
                </a:lnTo>
                <a:lnTo>
                  <a:pt x="9685" y="2225"/>
                </a:lnTo>
                <a:lnTo>
                  <a:pt x="9668" y="2166"/>
                </a:lnTo>
                <a:lnTo>
                  <a:pt x="9650" y="2106"/>
                </a:lnTo>
                <a:lnTo>
                  <a:pt x="9630" y="2048"/>
                </a:lnTo>
                <a:lnTo>
                  <a:pt x="9610" y="1989"/>
                </a:lnTo>
                <a:lnTo>
                  <a:pt x="9589" y="1932"/>
                </a:lnTo>
                <a:lnTo>
                  <a:pt x="9566" y="1875"/>
                </a:lnTo>
                <a:lnTo>
                  <a:pt x="9543" y="1818"/>
                </a:lnTo>
                <a:lnTo>
                  <a:pt x="9518" y="1762"/>
                </a:lnTo>
                <a:lnTo>
                  <a:pt x="9491" y="1706"/>
                </a:lnTo>
                <a:lnTo>
                  <a:pt x="9464" y="1652"/>
                </a:lnTo>
                <a:lnTo>
                  <a:pt x="9436" y="1598"/>
                </a:lnTo>
                <a:lnTo>
                  <a:pt x="9407" y="1545"/>
                </a:lnTo>
                <a:lnTo>
                  <a:pt x="9377" y="1491"/>
                </a:lnTo>
                <a:lnTo>
                  <a:pt x="9345" y="1439"/>
                </a:lnTo>
                <a:lnTo>
                  <a:pt x="9313" y="1388"/>
                </a:lnTo>
                <a:lnTo>
                  <a:pt x="9279" y="1337"/>
                </a:lnTo>
                <a:lnTo>
                  <a:pt x="9245" y="1287"/>
                </a:lnTo>
                <a:lnTo>
                  <a:pt x="9209" y="1237"/>
                </a:lnTo>
                <a:lnTo>
                  <a:pt x="9173" y="1189"/>
                </a:lnTo>
                <a:lnTo>
                  <a:pt x="9136" y="1141"/>
                </a:lnTo>
                <a:lnTo>
                  <a:pt x="9098" y="1094"/>
                </a:lnTo>
                <a:lnTo>
                  <a:pt x="9059" y="1048"/>
                </a:lnTo>
                <a:lnTo>
                  <a:pt x="9019" y="1002"/>
                </a:lnTo>
                <a:lnTo>
                  <a:pt x="8979" y="958"/>
                </a:lnTo>
                <a:lnTo>
                  <a:pt x="8937" y="915"/>
                </a:lnTo>
                <a:lnTo>
                  <a:pt x="8894" y="871"/>
                </a:lnTo>
                <a:lnTo>
                  <a:pt x="8850" y="829"/>
                </a:lnTo>
                <a:lnTo>
                  <a:pt x="8806" y="788"/>
                </a:lnTo>
                <a:lnTo>
                  <a:pt x="8761" y="748"/>
                </a:lnTo>
                <a:lnTo>
                  <a:pt x="8716" y="708"/>
                </a:lnTo>
                <a:lnTo>
                  <a:pt x="8669" y="669"/>
                </a:lnTo>
                <a:lnTo>
                  <a:pt x="8622" y="632"/>
                </a:lnTo>
                <a:lnTo>
                  <a:pt x="8572" y="595"/>
                </a:lnTo>
                <a:lnTo>
                  <a:pt x="8523" y="560"/>
                </a:lnTo>
                <a:lnTo>
                  <a:pt x="8474" y="525"/>
                </a:lnTo>
                <a:lnTo>
                  <a:pt x="8424" y="491"/>
                </a:lnTo>
                <a:lnTo>
                  <a:pt x="8373" y="458"/>
                </a:lnTo>
                <a:lnTo>
                  <a:pt x="8321" y="427"/>
                </a:lnTo>
                <a:lnTo>
                  <a:pt x="8269" y="396"/>
                </a:lnTo>
                <a:lnTo>
                  <a:pt x="8215" y="366"/>
                </a:lnTo>
                <a:lnTo>
                  <a:pt x="8161" y="337"/>
                </a:lnTo>
                <a:lnTo>
                  <a:pt x="8107" y="310"/>
                </a:lnTo>
                <a:lnTo>
                  <a:pt x="8051" y="283"/>
                </a:lnTo>
                <a:lnTo>
                  <a:pt x="7996" y="258"/>
                </a:lnTo>
                <a:lnTo>
                  <a:pt x="7940" y="234"/>
                </a:lnTo>
                <a:lnTo>
                  <a:pt x="7882" y="211"/>
                </a:lnTo>
                <a:lnTo>
                  <a:pt x="7825" y="189"/>
                </a:lnTo>
                <a:lnTo>
                  <a:pt x="7767" y="167"/>
                </a:lnTo>
                <a:lnTo>
                  <a:pt x="7709" y="148"/>
                </a:lnTo>
                <a:lnTo>
                  <a:pt x="7649" y="129"/>
                </a:lnTo>
                <a:lnTo>
                  <a:pt x="7590" y="112"/>
                </a:lnTo>
                <a:lnTo>
                  <a:pt x="7529" y="96"/>
                </a:lnTo>
                <a:lnTo>
                  <a:pt x="7469" y="80"/>
                </a:lnTo>
                <a:lnTo>
                  <a:pt x="7408" y="67"/>
                </a:lnTo>
                <a:lnTo>
                  <a:pt x="7346" y="54"/>
                </a:lnTo>
                <a:lnTo>
                  <a:pt x="7284" y="43"/>
                </a:lnTo>
                <a:lnTo>
                  <a:pt x="7221" y="33"/>
                </a:lnTo>
                <a:lnTo>
                  <a:pt x="7159" y="25"/>
                </a:lnTo>
                <a:lnTo>
                  <a:pt x="7096" y="17"/>
                </a:lnTo>
                <a:lnTo>
                  <a:pt x="7032" y="11"/>
                </a:lnTo>
                <a:lnTo>
                  <a:pt x="6967" y="6"/>
                </a:lnTo>
                <a:lnTo>
                  <a:pt x="6904" y="3"/>
                </a:lnTo>
                <a:lnTo>
                  <a:pt x="6839" y="1"/>
                </a:lnTo>
                <a:lnTo>
                  <a:pt x="6773" y="0"/>
                </a:lnTo>
                <a:lnTo>
                  <a:pt x="6696" y="1"/>
                </a:lnTo>
                <a:lnTo>
                  <a:pt x="6619" y="4"/>
                </a:lnTo>
                <a:lnTo>
                  <a:pt x="6541" y="9"/>
                </a:lnTo>
                <a:lnTo>
                  <a:pt x="6465" y="16"/>
                </a:lnTo>
                <a:lnTo>
                  <a:pt x="6389" y="24"/>
                </a:lnTo>
                <a:lnTo>
                  <a:pt x="6314" y="34"/>
                </a:lnTo>
                <a:lnTo>
                  <a:pt x="6240" y="47"/>
                </a:lnTo>
                <a:lnTo>
                  <a:pt x="6165" y="61"/>
                </a:lnTo>
                <a:lnTo>
                  <a:pt x="6092" y="77"/>
                </a:lnTo>
                <a:lnTo>
                  <a:pt x="6019" y="95"/>
                </a:lnTo>
                <a:lnTo>
                  <a:pt x="5947" y="115"/>
                </a:lnTo>
                <a:lnTo>
                  <a:pt x="5876" y="136"/>
                </a:lnTo>
                <a:lnTo>
                  <a:pt x="5806" y="159"/>
                </a:lnTo>
                <a:lnTo>
                  <a:pt x="5736" y="183"/>
                </a:lnTo>
                <a:lnTo>
                  <a:pt x="5667" y="210"/>
                </a:lnTo>
                <a:lnTo>
                  <a:pt x="5599" y="237"/>
                </a:lnTo>
                <a:lnTo>
                  <a:pt x="5532" y="266"/>
                </a:lnTo>
                <a:lnTo>
                  <a:pt x="5466" y="298"/>
                </a:lnTo>
                <a:lnTo>
                  <a:pt x="5400" y="330"/>
                </a:lnTo>
                <a:lnTo>
                  <a:pt x="5335" y="364"/>
                </a:lnTo>
                <a:lnTo>
                  <a:pt x="5271" y="400"/>
                </a:lnTo>
                <a:lnTo>
                  <a:pt x="5209" y="436"/>
                </a:lnTo>
                <a:lnTo>
                  <a:pt x="5147" y="475"/>
                </a:lnTo>
                <a:lnTo>
                  <a:pt x="5087" y="516"/>
                </a:lnTo>
                <a:lnTo>
                  <a:pt x="5027" y="557"/>
                </a:lnTo>
                <a:lnTo>
                  <a:pt x="4969" y="599"/>
                </a:lnTo>
                <a:lnTo>
                  <a:pt x="4910" y="643"/>
                </a:lnTo>
                <a:lnTo>
                  <a:pt x="4854" y="689"/>
                </a:lnTo>
                <a:lnTo>
                  <a:pt x="4798" y="736"/>
                </a:lnTo>
                <a:lnTo>
                  <a:pt x="4744" y="784"/>
                </a:lnTo>
                <a:lnTo>
                  <a:pt x="4692" y="833"/>
                </a:lnTo>
                <a:lnTo>
                  <a:pt x="4640" y="883"/>
                </a:lnTo>
                <a:lnTo>
                  <a:pt x="4590" y="936"/>
                </a:lnTo>
                <a:lnTo>
                  <a:pt x="4539" y="989"/>
                </a:lnTo>
                <a:lnTo>
                  <a:pt x="4491" y="1043"/>
                </a:lnTo>
                <a:lnTo>
                  <a:pt x="4445" y="1099"/>
                </a:lnTo>
                <a:lnTo>
                  <a:pt x="4400" y="1155"/>
                </a:lnTo>
                <a:lnTo>
                  <a:pt x="4356" y="1212"/>
                </a:lnTo>
                <a:lnTo>
                  <a:pt x="4313" y="1271"/>
                </a:lnTo>
                <a:lnTo>
                  <a:pt x="4271" y="1330"/>
                </a:lnTo>
                <a:lnTo>
                  <a:pt x="4231" y="1391"/>
                </a:lnTo>
                <a:lnTo>
                  <a:pt x="4193" y="1453"/>
                </a:lnTo>
                <a:lnTo>
                  <a:pt x="4156" y="1515"/>
                </a:lnTo>
                <a:lnTo>
                  <a:pt x="4121" y="1579"/>
                </a:lnTo>
                <a:lnTo>
                  <a:pt x="4086" y="1644"/>
                </a:lnTo>
                <a:lnTo>
                  <a:pt x="4054" y="1710"/>
                </a:lnTo>
                <a:lnTo>
                  <a:pt x="4023" y="1775"/>
                </a:lnTo>
                <a:lnTo>
                  <a:pt x="3993" y="1843"/>
                </a:lnTo>
                <a:lnTo>
                  <a:pt x="3965" y="1911"/>
                </a:lnTo>
                <a:lnTo>
                  <a:pt x="3939" y="1980"/>
                </a:lnTo>
                <a:lnTo>
                  <a:pt x="3915" y="2050"/>
                </a:lnTo>
                <a:lnTo>
                  <a:pt x="3892" y="2120"/>
                </a:lnTo>
                <a:lnTo>
                  <a:pt x="3870" y="2191"/>
                </a:lnTo>
                <a:lnTo>
                  <a:pt x="3851" y="2263"/>
                </a:lnTo>
                <a:lnTo>
                  <a:pt x="3834" y="2336"/>
                </a:lnTo>
                <a:lnTo>
                  <a:pt x="3817" y="2409"/>
                </a:lnTo>
                <a:lnTo>
                  <a:pt x="3803" y="2483"/>
                </a:lnTo>
                <a:lnTo>
                  <a:pt x="3791" y="2558"/>
                </a:lnTo>
                <a:lnTo>
                  <a:pt x="3780" y="2633"/>
                </a:lnTo>
                <a:lnTo>
                  <a:pt x="3772" y="2709"/>
                </a:lnTo>
                <a:lnTo>
                  <a:pt x="3765" y="2785"/>
                </a:lnTo>
                <a:lnTo>
                  <a:pt x="3760" y="2863"/>
                </a:lnTo>
                <a:lnTo>
                  <a:pt x="3757" y="2940"/>
                </a:lnTo>
                <a:lnTo>
                  <a:pt x="3756" y="3017"/>
                </a:lnTo>
                <a:lnTo>
                  <a:pt x="3757" y="3085"/>
                </a:lnTo>
                <a:lnTo>
                  <a:pt x="3759" y="3153"/>
                </a:lnTo>
                <a:lnTo>
                  <a:pt x="3764" y="3220"/>
                </a:lnTo>
                <a:lnTo>
                  <a:pt x="3769" y="3287"/>
                </a:lnTo>
                <a:lnTo>
                  <a:pt x="3756" y="3287"/>
                </a:lnTo>
                <a:lnTo>
                  <a:pt x="3710" y="3287"/>
                </a:lnTo>
                <a:lnTo>
                  <a:pt x="3665" y="3289"/>
                </a:lnTo>
                <a:lnTo>
                  <a:pt x="3621" y="3291"/>
                </a:lnTo>
                <a:lnTo>
                  <a:pt x="3576" y="3295"/>
                </a:lnTo>
                <a:lnTo>
                  <a:pt x="3532" y="3300"/>
                </a:lnTo>
                <a:lnTo>
                  <a:pt x="3488" y="3306"/>
                </a:lnTo>
                <a:lnTo>
                  <a:pt x="3444" y="3314"/>
                </a:lnTo>
                <a:lnTo>
                  <a:pt x="3401" y="3322"/>
                </a:lnTo>
                <a:lnTo>
                  <a:pt x="3358" y="3332"/>
                </a:lnTo>
                <a:lnTo>
                  <a:pt x="3316" y="3342"/>
                </a:lnTo>
                <a:lnTo>
                  <a:pt x="3274" y="3353"/>
                </a:lnTo>
                <a:lnTo>
                  <a:pt x="3232" y="3365"/>
                </a:lnTo>
                <a:lnTo>
                  <a:pt x="3191" y="3379"/>
                </a:lnTo>
                <a:lnTo>
                  <a:pt x="3151" y="3393"/>
                </a:lnTo>
                <a:lnTo>
                  <a:pt x="3111" y="3409"/>
                </a:lnTo>
                <a:lnTo>
                  <a:pt x="3071" y="3424"/>
                </a:lnTo>
                <a:lnTo>
                  <a:pt x="3032" y="3442"/>
                </a:lnTo>
                <a:lnTo>
                  <a:pt x="2993" y="3460"/>
                </a:lnTo>
                <a:lnTo>
                  <a:pt x="2954" y="3479"/>
                </a:lnTo>
                <a:lnTo>
                  <a:pt x="2917" y="3499"/>
                </a:lnTo>
                <a:lnTo>
                  <a:pt x="2880" y="3520"/>
                </a:lnTo>
                <a:lnTo>
                  <a:pt x="2844" y="3541"/>
                </a:lnTo>
                <a:lnTo>
                  <a:pt x="2807" y="3563"/>
                </a:lnTo>
                <a:lnTo>
                  <a:pt x="2772" y="3587"/>
                </a:lnTo>
                <a:lnTo>
                  <a:pt x="2737" y="3611"/>
                </a:lnTo>
                <a:lnTo>
                  <a:pt x="2703" y="3636"/>
                </a:lnTo>
                <a:lnTo>
                  <a:pt x="2669" y="3662"/>
                </a:lnTo>
                <a:lnTo>
                  <a:pt x="2636" y="3689"/>
                </a:lnTo>
                <a:lnTo>
                  <a:pt x="2603" y="3716"/>
                </a:lnTo>
                <a:lnTo>
                  <a:pt x="2572" y="3744"/>
                </a:lnTo>
                <a:lnTo>
                  <a:pt x="2542" y="3772"/>
                </a:lnTo>
                <a:lnTo>
                  <a:pt x="2511" y="3801"/>
                </a:lnTo>
                <a:lnTo>
                  <a:pt x="2481" y="3832"/>
                </a:lnTo>
                <a:lnTo>
                  <a:pt x="2453" y="3863"/>
                </a:lnTo>
                <a:lnTo>
                  <a:pt x="2425" y="3894"/>
                </a:lnTo>
                <a:lnTo>
                  <a:pt x="2398" y="3927"/>
                </a:lnTo>
                <a:lnTo>
                  <a:pt x="2371" y="3960"/>
                </a:lnTo>
                <a:lnTo>
                  <a:pt x="2345" y="3994"/>
                </a:lnTo>
                <a:lnTo>
                  <a:pt x="2320" y="4028"/>
                </a:lnTo>
                <a:lnTo>
                  <a:pt x="2296" y="4063"/>
                </a:lnTo>
                <a:lnTo>
                  <a:pt x="2272" y="4098"/>
                </a:lnTo>
                <a:lnTo>
                  <a:pt x="2250" y="4134"/>
                </a:lnTo>
                <a:lnTo>
                  <a:pt x="2228" y="4170"/>
                </a:lnTo>
                <a:lnTo>
                  <a:pt x="2208" y="4208"/>
                </a:lnTo>
                <a:lnTo>
                  <a:pt x="2188" y="4245"/>
                </a:lnTo>
                <a:lnTo>
                  <a:pt x="2169" y="4284"/>
                </a:lnTo>
                <a:lnTo>
                  <a:pt x="2151" y="4323"/>
                </a:lnTo>
                <a:lnTo>
                  <a:pt x="2133" y="4361"/>
                </a:lnTo>
                <a:lnTo>
                  <a:pt x="2118" y="4401"/>
                </a:lnTo>
                <a:lnTo>
                  <a:pt x="2102" y="4442"/>
                </a:lnTo>
                <a:lnTo>
                  <a:pt x="2088" y="4482"/>
                </a:lnTo>
                <a:lnTo>
                  <a:pt x="2075" y="4523"/>
                </a:lnTo>
                <a:lnTo>
                  <a:pt x="2062" y="4565"/>
                </a:lnTo>
                <a:lnTo>
                  <a:pt x="2051" y="4607"/>
                </a:lnTo>
                <a:lnTo>
                  <a:pt x="2041" y="4650"/>
                </a:lnTo>
                <a:lnTo>
                  <a:pt x="2031" y="4692"/>
                </a:lnTo>
                <a:lnTo>
                  <a:pt x="2023" y="4735"/>
                </a:lnTo>
                <a:lnTo>
                  <a:pt x="2015" y="4779"/>
                </a:lnTo>
                <a:lnTo>
                  <a:pt x="2009" y="4823"/>
                </a:lnTo>
                <a:lnTo>
                  <a:pt x="2004" y="4867"/>
                </a:lnTo>
                <a:lnTo>
                  <a:pt x="2001" y="4912"/>
                </a:lnTo>
                <a:lnTo>
                  <a:pt x="1998" y="4957"/>
                </a:lnTo>
                <a:lnTo>
                  <a:pt x="1996" y="5002"/>
                </a:lnTo>
                <a:lnTo>
                  <a:pt x="1996" y="5047"/>
                </a:lnTo>
                <a:lnTo>
                  <a:pt x="1997" y="5106"/>
                </a:lnTo>
                <a:lnTo>
                  <a:pt x="1999" y="5163"/>
                </a:lnTo>
                <a:lnTo>
                  <a:pt x="2004" y="5222"/>
                </a:lnTo>
                <a:lnTo>
                  <a:pt x="2010" y="5278"/>
                </a:lnTo>
                <a:lnTo>
                  <a:pt x="2019" y="5335"/>
                </a:lnTo>
                <a:lnTo>
                  <a:pt x="2029" y="5391"/>
                </a:lnTo>
                <a:lnTo>
                  <a:pt x="2041" y="5446"/>
                </a:lnTo>
                <a:lnTo>
                  <a:pt x="2054" y="5501"/>
                </a:lnTo>
                <a:lnTo>
                  <a:pt x="2070" y="5555"/>
                </a:lnTo>
                <a:lnTo>
                  <a:pt x="2086" y="5608"/>
                </a:lnTo>
                <a:lnTo>
                  <a:pt x="2105" y="5661"/>
                </a:lnTo>
                <a:lnTo>
                  <a:pt x="2126" y="5712"/>
                </a:lnTo>
                <a:lnTo>
                  <a:pt x="2147" y="5763"/>
                </a:lnTo>
                <a:lnTo>
                  <a:pt x="2171" y="5813"/>
                </a:lnTo>
                <a:lnTo>
                  <a:pt x="2196" y="5862"/>
                </a:lnTo>
                <a:lnTo>
                  <a:pt x="2222" y="5910"/>
                </a:lnTo>
                <a:lnTo>
                  <a:pt x="2249" y="5957"/>
                </a:lnTo>
                <a:lnTo>
                  <a:pt x="2279" y="6004"/>
                </a:lnTo>
                <a:lnTo>
                  <a:pt x="2310" y="6049"/>
                </a:lnTo>
                <a:lnTo>
                  <a:pt x="2341" y="6094"/>
                </a:lnTo>
                <a:lnTo>
                  <a:pt x="2375" y="6137"/>
                </a:lnTo>
                <a:lnTo>
                  <a:pt x="2409" y="6180"/>
                </a:lnTo>
                <a:lnTo>
                  <a:pt x="2445" y="6220"/>
                </a:lnTo>
                <a:lnTo>
                  <a:pt x="2482" y="6260"/>
                </a:lnTo>
                <a:lnTo>
                  <a:pt x="2521" y="6300"/>
                </a:lnTo>
                <a:lnTo>
                  <a:pt x="2560" y="6337"/>
                </a:lnTo>
                <a:lnTo>
                  <a:pt x="2600" y="6374"/>
                </a:lnTo>
                <a:lnTo>
                  <a:pt x="2642" y="6408"/>
                </a:lnTo>
                <a:lnTo>
                  <a:pt x="2685" y="6443"/>
                </a:lnTo>
                <a:lnTo>
                  <a:pt x="2729" y="6475"/>
                </a:lnTo>
                <a:lnTo>
                  <a:pt x="2774" y="6507"/>
                </a:lnTo>
                <a:lnTo>
                  <a:pt x="2820" y="6537"/>
                </a:lnTo>
                <a:lnTo>
                  <a:pt x="2807" y="6575"/>
                </a:lnTo>
                <a:lnTo>
                  <a:pt x="2793" y="6613"/>
                </a:lnTo>
                <a:lnTo>
                  <a:pt x="2779" y="6652"/>
                </a:lnTo>
                <a:lnTo>
                  <a:pt x="2764" y="6688"/>
                </a:lnTo>
                <a:lnTo>
                  <a:pt x="2749" y="6726"/>
                </a:lnTo>
                <a:lnTo>
                  <a:pt x="2732" y="6762"/>
                </a:lnTo>
                <a:lnTo>
                  <a:pt x="2715" y="6799"/>
                </a:lnTo>
                <a:lnTo>
                  <a:pt x="2698" y="6834"/>
                </a:lnTo>
                <a:lnTo>
                  <a:pt x="2681" y="6870"/>
                </a:lnTo>
                <a:lnTo>
                  <a:pt x="2662" y="6905"/>
                </a:lnTo>
                <a:lnTo>
                  <a:pt x="2644" y="6940"/>
                </a:lnTo>
                <a:lnTo>
                  <a:pt x="2624" y="6974"/>
                </a:lnTo>
                <a:lnTo>
                  <a:pt x="2585" y="7041"/>
                </a:lnTo>
                <a:lnTo>
                  <a:pt x="2542" y="7107"/>
                </a:lnTo>
                <a:lnTo>
                  <a:pt x="2499" y="7172"/>
                </a:lnTo>
                <a:lnTo>
                  <a:pt x="2453" y="7234"/>
                </a:lnTo>
                <a:lnTo>
                  <a:pt x="2406" y="7296"/>
                </a:lnTo>
                <a:lnTo>
                  <a:pt x="2357" y="7356"/>
                </a:lnTo>
                <a:lnTo>
                  <a:pt x="2307" y="7414"/>
                </a:lnTo>
                <a:lnTo>
                  <a:pt x="2256" y="7470"/>
                </a:lnTo>
                <a:lnTo>
                  <a:pt x="2203" y="7527"/>
                </a:lnTo>
                <a:lnTo>
                  <a:pt x="2149" y="7580"/>
                </a:lnTo>
                <a:lnTo>
                  <a:pt x="2095" y="7633"/>
                </a:lnTo>
                <a:lnTo>
                  <a:pt x="2038" y="7685"/>
                </a:lnTo>
                <a:lnTo>
                  <a:pt x="1982" y="7734"/>
                </a:lnTo>
                <a:lnTo>
                  <a:pt x="1925" y="7783"/>
                </a:lnTo>
                <a:lnTo>
                  <a:pt x="1866" y="7830"/>
                </a:lnTo>
                <a:lnTo>
                  <a:pt x="1808" y="7876"/>
                </a:lnTo>
                <a:lnTo>
                  <a:pt x="1748" y="7920"/>
                </a:lnTo>
                <a:lnTo>
                  <a:pt x="1689" y="7962"/>
                </a:lnTo>
                <a:lnTo>
                  <a:pt x="1628" y="8004"/>
                </a:lnTo>
                <a:lnTo>
                  <a:pt x="1567" y="8045"/>
                </a:lnTo>
                <a:lnTo>
                  <a:pt x="1507" y="8084"/>
                </a:lnTo>
                <a:lnTo>
                  <a:pt x="1446" y="8122"/>
                </a:lnTo>
                <a:lnTo>
                  <a:pt x="1387" y="8159"/>
                </a:lnTo>
                <a:lnTo>
                  <a:pt x="1326" y="8194"/>
                </a:lnTo>
                <a:lnTo>
                  <a:pt x="1266" y="8228"/>
                </a:lnTo>
                <a:lnTo>
                  <a:pt x="1206" y="8261"/>
                </a:lnTo>
                <a:lnTo>
                  <a:pt x="1147" y="8292"/>
                </a:lnTo>
                <a:lnTo>
                  <a:pt x="1087" y="8323"/>
                </a:lnTo>
                <a:lnTo>
                  <a:pt x="1029" y="8352"/>
                </a:lnTo>
                <a:lnTo>
                  <a:pt x="971" y="8380"/>
                </a:lnTo>
                <a:lnTo>
                  <a:pt x="914" y="8407"/>
                </a:lnTo>
                <a:lnTo>
                  <a:pt x="858" y="8433"/>
                </a:lnTo>
                <a:lnTo>
                  <a:pt x="749" y="8481"/>
                </a:lnTo>
                <a:lnTo>
                  <a:pt x="644" y="8524"/>
                </a:lnTo>
                <a:lnTo>
                  <a:pt x="544" y="8564"/>
                </a:lnTo>
                <a:lnTo>
                  <a:pt x="451" y="8599"/>
                </a:lnTo>
                <a:lnTo>
                  <a:pt x="364" y="8630"/>
                </a:lnTo>
                <a:lnTo>
                  <a:pt x="285" y="8657"/>
                </a:lnTo>
                <a:lnTo>
                  <a:pt x="214" y="8680"/>
                </a:lnTo>
                <a:lnTo>
                  <a:pt x="151" y="8700"/>
                </a:lnTo>
                <a:lnTo>
                  <a:pt x="99" y="8715"/>
                </a:lnTo>
                <a:lnTo>
                  <a:pt x="26" y="8735"/>
                </a:lnTo>
                <a:lnTo>
                  <a:pt x="0" y="8742"/>
                </a:lnTo>
                <a:lnTo>
                  <a:pt x="87" y="8760"/>
                </a:lnTo>
                <a:lnTo>
                  <a:pt x="172" y="8779"/>
                </a:lnTo>
                <a:lnTo>
                  <a:pt x="257" y="8796"/>
                </a:lnTo>
                <a:lnTo>
                  <a:pt x="340" y="8811"/>
                </a:lnTo>
                <a:lnTo>
                  <a:pt x="424" y="8827"/>
                </a:lnTo>
                <a:lnTo>
                  <a:pt x="506" y="8842"/>
                </a:lnTo>
                <a:lnTo>
                  <a:pt x="588" y="8854"/>
                </a:lnTo>
                <a:lnTo>
                  <a:pt x="669" y="8867"/>
                </a:lnTo>
                <a:lnTo>
                  <a:pt x="750" y="8878"/>
                </a:lnTo>
                <a:lnTo>
                  <a:pt x="830" y="8889"/>
                </a:lnTo>
                <a:lnTo>
                  <a:pt x="909" y="8899"/>
                </a:lnTo>
                <a:lnTo>
                  <a:pt x="987" y="8908"/>
                </a:lnTo>
                <a:lnTo>
                  <a:pt x="1065" y="8916"/>
                </a:lnTo>
                <a:lnTo>
                  <a:pt x="1142" y="8923"/>
                </a:lnTo>
                <a:lnTo>
                  <a:pt x="1219" y="8930"/>
                </a:lnTo>
                <a:lnTo>
                  <a:pt x="1294" y="8935"/>
                </a:lnTo>
                <a:lnTo>
                  <a:pt x="1369" y="8939"/>
                </a:lnTo>
                <a:lnTo>
                  <a:pt x="1443" y="8943"/>
                </a:lnTo>
                <a:lnTo>
                  <a:pt x="1516" y="8946"/>
                </a:lnTo>
                <a:lnTo>
                  <a:pt x="1589" y="8948"/>
                </a:lnTo>
                <a:lnTo>
                  <a:pt x="1661" y="8950"/>
                </a:lnTo>
                <a:lnTo>
                  <a:pt x="1733" y="8950"/>
                </a:lnTo>
                <a:lnTo>
                  <a:pt x="1805" y="8950"/>
                </a:lnTo>
                <a:lnTo>
                  <a:pt x="1874" y="8950"/>
                </a:lnTo>
                <a:lnTo>
                  <a:pt x="1943" y="8948"/>
                </a:lnTo>
                <a:lnTo>
                  <a:pt x="2012" y="8946"/>
                </a:lnTo>
                <a:lnTo>
                  <a:pt x="2081" y="8943"/>
                </a:lnTo>
                <a:lnTo>
                  <a:pt x="2148" y="8940"/>
                </a:lnTo>
                <a:lnTo>
                  <a:pt x="2215" y="8936"/>
                </a:lnTo>
                <a:lnTo>
                  <a:pt x="2282" y="8931"/>
                </a:lnTo>
                <a:lnTo>
                  <a:pt x="2346" y="8925"/>
                </a:lnTo>
                <a:lnTo>
                  <a:pt x="2412" y="8919"/>
                </a:lnTo>
                <a:lnTo>
                  <a:pt x="2476" y="8912"/>
                </a:lnTo>
                <a:lnTo>
                  <a:pt x="2540" y="8904"/>
                </a:lnTo>
                <a:lnTo>
                  <a:pt x="2602" y="8897"/>
                </a:lnTo>
                <a:lnTo>
                  <a:pt x="2665" y="8888"/>
                </a:lnTo>
                <a:lnTo>
                  <a:pt x="2727" y="8878"/>
                </a:lnTo>
                <a:lnTo>
                  <a:pt x="2787" y="8869"/>
                </a:lnTo>
                <a:lnTo>
                  <a:pt x="2848" y="8858"/>
                </a:lnTo>
                <a:lnTo>
                  <a:pt x="2907" y="8848"/>
                </a:lnTo>
                <a:lnTo>
                  <a:pt x="2967" y="8837"/>
                </a:lnTo>
                <a:lnTo>
                  <a:pt x="3025" y="8824"/>
                </a:lnTo>
                <a:lnTo>
                  <a:pt x="3083" y="8811"/>
                </a:lnTo>
                <a:lnTo>
                  <a:pt x="3140" y="8798"/>
                </a:lnTo>
                <a:lnTo>
                  <a:pt x="3197" y="8784"/>
                </a:lnTo>
                <a:lnTo>
                  <a:pt x="3253" y="8771"/>
                </a:lnTo>
                <a:lnTo>
                  <a:pt x="3363" y="8742"/>
                </a:lnTo>
                <a:lnTo>
                  <a:pt x="3470" y="8710"/>
                </a:lnTo>
                <a:lnTo>
                  <a:pt x="3576" y="8677"/>
                </a:lnTo>
                <a:lnTo>
                  <a:pt x="3678" y="8642"/>
                </a:lnTo>
                <a:lnTo>
                  <a:pt x="3778" y="8606"/>
                </a:lnTo>
                <a:lnTo>
                  <a:pt x="3876" y="8568"/>
                </a:lnTo>
                <a:lnTo>
                  <a:pt x="3971" y="8528"/>
                </a:lnTo>
                <a:lnTo>
                  <a:pt x="4064" y="8489"/>
                </a:lnTo>
                <a:lnTo>
                  <a:pt x="4155" y="8447"/>
                </a:lnTo>
                <a:lnTo>
                  <a:pt x="4160" y="8504"/>
                </a:lnTo>
                <a:lnTo>
                  <a:pt x="4167" y="8561"/>
                </a:lnTo>
                <a:lnTo>
                  <a:pt x="4173" y="8617"/>
                </a:lnTo>
                <a:lnTo>
                  <a:pt x="4180" y="8674"/>
                </a:lnTo>
                <a:lnTo>
                  <a:pt x="4188" y="8730"/>
                </a:lnTo>
                <a:lnTo>
                  <a:pt x="4196" y="8786"/>
                </a:lnTo>
                <a:lnTo>
                  <a:pt x="4205" y="8842"/>
                </a:lnTo>
                <a:lnTo>
                  <a:pt x="4215" y="8897"/>
                </a:lnTo>
                <a:lnTo>
                  <a:pt x="4225" y="8954"/>
                </a:lnTo>
                <a:lnTo>
                  <a:pt x="4237" y="9008"/>
                </a:lnTo>
                <a:lnTo>
                  <a:pt x="4248" y="9063"/>
                </a:lnTo>
                <a:lnTo>
                  <a:pt x="4261" y="9118"/>
                </a:lnTo>
                <a:lnTo>
                  <a:pt x="4273" y="9172"/>
                </a:lnTo>
                <a:lnTo>
                  <a:pt x="4287" y="9226"/>
                </a:lnTo>
                <a:lnTo>
                  <a:pt x="4301" y="9280"/>
                </a:lnTo>
                <a:lnTo>
                  <a:pt x="4316" y="9334"/>
                </a:lnTo>
                <a:lnTo>
                  <a:pt x="4331" y="9387"/>
                </a:lnTo>
                <a:lnTo>
                  <a:pt x="4347" y="9440"/>
                </a:lnTo>
                <a:lnTo>
                  <a:pt x="4364" y="9493"/>
                </a:lnTo>
                <a:lnTo>
                  <a:pt x="4381" y="9546"/>
                </a:lnTo>
                <a:lnTo>
                  <a:pt x="4398" y="9599"/>
                </a:lnTo>
                <a:lnTo>
                  <a:pt x="4417" y="9650"/>
                </a:lnTo>
                <a:lnTo>
                  <a:pt x="4436" y="9702"/>
                </a:lnTo>
                <a:lnTo>
                  <a:pt x="4455" y="9754"/>
                </a:lnTo>
                <a:lnTo>
                  <a:pt x="4476" y="9806"/>
                </a:lnTo>
                <a:lnTo>
                  <a:pt x="4496" y="9856"/>
                </a:lnTo>
                <a:lnTo>
                  <a:pt x="4518" y="9907"/>
                </a:lnTo>
                <a:lnTo>
                  <a:pt x="4539" y="9957"/>
                </a:lnTo>
                <a:lnTo>
                  <a:pt x="4561" y="10007"/>
                </a:lnTo>
                <a:lnTo>
                  <a:pt x="4584" y="10057"/>
                </a:lnTo>
                <a:lnTo>
                  <a:pt x="4608" y="10107"/>
                </a:lnTo>
                <a:lnTo>
                  <a:pt x="4632" y="10156"/>
                </a:lnTo>
                <a:lnTo>
                  <a:pt x="4656" y="10205"/>
                </a:lnTo>
                <a:lnTo>
                  <a:pt x="4681" y="10253"/>
                </a:lnTo>
                <a:lnTo>
                  <a:pt x="4708" y="10301"/>
                </a:lnTo>
                <a:lnTo>
                  <a:pt x="4734" y="10349"/>
                </a:lnTo>
                <a:lnTo>
                  <a:pt x="4787" y="10444"/>
                </a:lnTo>
                <a:lnTo>
                  <a:pt x="4843" y="10537"/>
                </a:lnTo>
                <a:lnTo>
                  <a:pt x="4902" y="10629"/>
                </a:lnTo>
                <a:lnTo>
                  <a:pt x="4961" y="10720"/>
                </a:lnTo>
                <a:lnTo>
                  <a:pt x="5024" y="10808"/>
                </a:lnTo>
                <a:lnTo>
                  <a:pt x="5088" y="10896"/>
                </a:lnTo>
                <a:lnTo>
                  <a:pt x="5153" y="10982"/>
                </a:lnTo>
                <a:lnTo>
                  <a:pt x="5221" y="11066"/>
                </a:lnTo>
                <a:lnTo>
                  <a:pt x="5291" y="11149"/>
                </a:lnTo>
                <a:lnTo>
                  <a:pt x="5363" y="11230"/>
                </a:lnTo>
                <a:lnTo>
                  <a:pt x="5436" y="11310"/>
                </a:lnTo>
                <a:lnTo>
                  <a:pt x="5512" y="11387"/>
                </a:lnTo>
                <a:lnTo>
                  <a:pt x="5589" y="11463"/>
                </a:lnTo>
                <a:lnTo>
                  <a:pt x="5667" y="11537"/>
                </a:lnTo>
                <a:lnTo>
                  <a:pt x="5748" y="11611"/>
                </a:lnTo>
                <a:lnTo>
                  <a:pt x="5829" y="11682"/>
                </a:lnTo>
                <a:lnTo>
                  <a:pt x="5913" y="11749"/>
                </a:lnTo>
                <a:lnTo>
                  <a:pt x="5998" y="11817"/>
                </a:lnTo>
                <a:lnTo>
                  <a:pt x="6085" y="11882"/>
                </a:lnTo>
                <a:lnTo>
                  <a:pt x="6173" y="11945"/>
                </a:lnTo>
                <a:lnTo>
                  <a:pt x="6263" y="12006"/>
                </a:lnTo>
                <a:lnTo>
                  <a:pt x="6353" y="12066"/>
                </a:lnTo>
                <a:lnTo>
                  <a:pt x="6446" y="12122"/>
                </a:lnTo>
                <a:lnTo>
                  <a:pt x="6540" y="12178"/>
                </a:lnTo>
                <a:lnTo>
                  <a:pt x="6635" y="12231"/>
                </a:lnTo>
                <a:lnTo>
                  <a:pt x="6683" y="12256"/>
                </a:lnTo>
                <a:lnTo>
                  <a:pt x="6732" y="12281"/>
                </a:lnTo>
                <a:lnTo>
                  <a:pt x="6782" y="12306"/>
                </a:lnTo>
                <a:lnTo>
                  <a:pt x="6831" y="12330"/>
                </a:lnTo>
                <a:lnTo>
                  <a:pt x="6880" y="12353"/>
                </a:lnTo>
                <a:lnTo>
                  <a:pt x="6929" y="12376"/>
                </a:lnTo>
                <a:lnTo>
                  <a:pt x="6979" y="12399"/>
                </a:lnTo>
                <a:lnTo>
                  <a:pt x="7030" y="12421"/>
                </a:lnTo>
                <a:lnTo>
                  <a:pt x="7080" y="12442"/>
                </a:lnTo>
                <a:lnTo>
                  <a:pt x="7131" y="12463"/>
                </a:lnTo>
                <a:lnTo>
                  <a:pt x="7183" y="12483"/>
                </a:lnTo>
                <a:lnTo>
                  <a:pt x="7234" y="12502"/>
                </a:lnTo>
                <a:lnTo>
                  <a:pt x="7286" y="12521"/>
                </a:lnTo>
                <a:lnTo>
                  <a:pt x="7338" y="12540"/>
                </a:lnTo>
                <a:lnTo>
                  <a:pt x="7390" y="12558"/>
                </a:lnTo>
                <a:lnTo>
                  <a:pt x="7443" y="12574"/>
                </a:lnTo>
                <a:lnTo>
                  <a:pt x="7496" y="12591"/>
                </a:lnTo>
                <a:lnTo>
                  <a:pt x="7549" y="12607"/>
                </a:lnTo>
                <a:lnTo>
                  <a:pt x="7602" y="12623"/>
                </a:lnTo>
                <a:lnTo>
                  <a:pt x="7656" y="12637"/>
                </a:lnTo>
                <a:lnTo>
                  <a:pt x="7710" y="12652"/>
                </a:lnTo>
                <a:lnTo>
                  <a:pt x="7764" y="12665"/>
                </a:lnTo>
                <a:lnTo>
                  <a:pt x="7818" y="12678"/>
                </a:lnTo>
                <a:lnTo>
                  <a:pt x="7873" y="12690"/>
                </a:lnTo>
                <a:lnTo>
                  <a:pt x="7928" y="12702"/>
                </a:lnTo>
                <a:lnTo>
                  <a:pt x="7983" y="12713"/>
                </a:lnTo>
                <a:lnTo>
                  <a:pt x="8039" y="12723"/>
                </a:lnTo>
                <a:lnTo>
                  <a:pt x="8094" y="12733"/>
                </a:lnTo>
                <a:lnTo>
                  <a:pt x="8150" y="12743"/>
                </a:lnTo>
                <a:lnTo>
                  <a:pt x="8206" y="12751"/>
                </a:lnTo>
                <a:lnTo>
                  <a:pt x="8262" y="12758"/>
                </a:lnTo>
                <a:lnTo>
                  <a:pt x="8319" y="12766"/>
                </a:lnTo>
                <a:lnTo>
                  <a:pt x="8375" y="12772"/>
                </a:lnTo>
                <a:lnTo>
                  <a:pt x="8433" y="12778"/>
                </a:lnTo>
                <a:lnTo>
                  <a:pt x="8489" y="12783"/>
                </a:lnTo>
                <a:lnTo>
                  <a:pt x="8546" y="12788"/>
                </a:lnTo>
                <a:lnTo>
                  <a:pt x="8604" y="12792"/>
                </a:lnTo>
                <a:lnTo>
                  <a:pt x="8661" y="12795"/>
                </a:lnTo>
                <a:lnTo>
                  <a:pt x="8719" y="12797"/>
                </a:lnTo>
                <a:lnTo>
                  <a:pt x="8777" y="12799"/>
                </a:lnTo>
                <a:lnTo>
                  <a:pt x="8836" y="12800"/>
                </a:lnTo>
                <a:lnTo>
                  <a:pt x="8893" y="12800"/>
                </a:lnTo>
                <a:lnTo>
                  <a:pt x="8999" y="12799"/>
                </a:lnTo>
                <a:lnTo>
                  <a:pt x="9102" y="12796"/>
                </a:lnTo>
                <a:lnTo>
                  <a:pt x="9206" y="12790"/>
                </a:lnTo>
                <a:lnTo>
                  <a:pt x="9309" y="12782"/>
                </a:lnTo>
                <a:lnTo>
                  <a:pt x="9411" y="12772"/>
                </a:lnTo>
                <a:lnTo>
                  <a:pt x="9513" y="12759"/>
                </a:lnTo>
                <a:lnTo>
                  <a:pt x="9614" y="12746"/>
                </a:lnTo>
                <a:lnTo>
                  <a:pt x="9714" y="12729"/>
                </a:lnTo>
                <a:lnTo>
                  <a:pt x="9769" y="12725"/>
                </a:lnTo>
                <a:lnTo>
                  <a:pt x="9825" y="12721"/>
                </a:lnTo>
                <a:lnTo>
                  <a:pt x="9934" y="12710"/>
                </a:lnTo>
                <a:lnTo>
                  <a:pt x="10045" y="12700"/>
                </a:lnTo>
                <a:lnTo>
                  <a:pt x="10102" y="12696"/>
                </a:lnTo>
                <a:lnTo>
                  <a:pt x="10161" y="12693"/>
                </a:lnTo>
                <a:lnTo>
                  <a:pt x="10232" y="12746"/>
                </a:lnTo>
                <a:lnTo>
                  <a:pt x="10305" y="12797"/>
                </a:lnTo>
                <a:lnTo>
                  <a:pt x="10378" y="12847"/>
                </a:lnTo>
                <a:lnTo>
                  <a:pt x="10453" y="12896"/>
                </a:lnTo>
                <a:lnTo>
                  <a:pt x="10528" y="12943"/>
                </a:lnTo>
                <a:lnTo>
                  <a:pt x="10605" y="12989"/>
                </a:lnTo>
                <a:lnTo>
                  <a:pt x="10682" y="13034"/>
                </a:lnTo>
                <a:lnTo>
                  <a:pt x="10760" y="13077"/>
                </a:lnTo>
                <a:lnTo>
                  <a:pt x="10840" y="13118"/>
                </a:lnTo>
                <a:lnTo>
                  <a:pt x="10920" y="13158"/>
                </a:lnTo>
                <a:lnTo>
                  <a:pt x="11000" y="13196"/>
                </a:lnTo>
                <a:lnTo>
                  <a:pt x="11082" y="13234"/>
                </a:lnTo>
                <a:lnTo>
                  <a:pt x="11163" y="13268"/>
                </a:lnTo>
                <a:lnTo>
                  <a:pt x="11246" y="13301"/>
                </a:lnTo>
                <a:lnTo>
                  <a:pt x="11329" y="13334"/>
                </a:lnTo>
                <a:lnTo>
                  <a:pt x="11413" y="13363"/>
                </a:lnTo>
                <a:lnTo>
                  <a:pt x="11497" y="13392"/>
                </a:lnTo>
                <a:lnTo>
                  <a:pt x="11582" y="13418"/>
                </a:lnTo>
                <a:lnTo>
                  <a:pt x="11667" y="13443"/>
                </a:lnTo>
                <a:lnTo>
                  <a:pt x="11752" y="13466"/>
                </a:lnTo>
                <a:lnTo>
                  <a:pt x="11838" y="13488"/>
                </a:lnTo>
                <a:lnTo>
                  <a:pt x="11924" y="13508"/>
                </a:lnTo>
                <a:lnTo>
                  <a:pt x="12010" y="13525"/>
                </a:lnTo>
                <a:lnTo>
                  <a:pt x="12097" y="13542"/>
                </a:lnTo>
                <a:lnTo>
                  <a:pt x="12184" y="13555"/>
                </a:lnTo>
                <a:lnTo>
                  <a:pt x="12270" y="13568"/>
                </a:lnTo>
                <a:lnTo>
                  <a:pt x="12357" y="13577"/>
                </a:lnTo>
                <a:lnTo>
                  <a:pt x="12444" y="13585"/>
                </a:lnTo>
                <a:lnTo>
                  <a:pt x="12530" y="13592"/>
                </a:lnTo>
                <a:lnTo>
                  <a:pt x="12618" y="13596"/>
                </a:lnTo>
                <a:lnTo>
                  <a:pt x="12705" y="13598"/>
                </a:lnTo>
                <a:lnTo>
                  <a:pt x="12791" y="13598"/>
                </a:lnTo>
                <a:lnTo>
                  <a:pt x="12878" y="13596"/>
                </a:lnTo>
                <a:lnTo>
                  <a:pt x="12964" y="13593"/>
                </a:lnTo>
                <a:lnTo>
                  <a:pt x="13050" y="13587"/>
                </a:lnTo>
                <a:lnTo>
                  <a:pt x="13136" y="13578"/>
                </a:lnTo>
                <a:lnTo>
                  <a:pt x="13222" y="13568"/>
                </a:lnTo>
                <a:lnTo>
                  <a:pt x="13306" y="13555"/>
                </a:lnTo>
                <a:lnTo>
                  <a:pt x="13391" y="13541"/>
                </a:lnTo>
                <a:lnTo>
                  <a:pt x="13475" y="13523"/>
                </a:lnTo>
                <a:lnTo>
                  <a:pt x="13559" y="13504"/>
                </a:lnTo>
                <a:lnTo>
                  <a:pt x="13642" y="13482"/>
                </a:lnTo>
                <a:lnTo>
                  <a:pt x="13725" y="13458"/>
                </a:lnTo>
                <a:lnTo>
                  <a:pt x="13807" y="13432"/>
                </a:lnTo>
                <a:lnTo>
                  <a:pt x="13889" y="13404"/>
                </a:lnTo>
                <a:lnTo>
                  <a:pt x="13969" y="13372"/>
                </a:lnTo>
                <a:lnTo>
                  <a:pt x="14009" y="13357"/>
                </a:lnTo>
                <a:lnTo>
                  <a:pt x="14050" y="13339"/>
                </a:lnTo>
                <a:lnTo>
                  <a:pt x="14089" y="13322"/>
                </a:lnTo>
                <a:lnTo>
                  <a:pt x="14129" y="13303"/>
                </a:lnTo>
                <a:lnTo>
                  <a:pt x="14168" y="13285"/>
                </a:lnTo>
                <a:lnTo>
                  <a:pt x="14207" y="13266"/>
                </a:lnTo>
                <a:lnTo>
                  <a:pt x="14246" y="13246"/>
                </a:lnTo>
                <a:lnTo>
                  <a:pt x="14285" y="13225"/>
                </a:lnTo>
                <a:lnTo>
                  <a:pt x="14323" y="13204"/>
                </a:lnTo>
                <a:lnTo>
                  <a:pt x="14362" y="13182"/>
                </a:lnTo>
                <a:lnTo>
                  <a:pt x="14400" y="13159"/>
                </a:lnTo>
                <a:lnTo>
                  <a:pt x="14437" y="13136"/>
                </a:lnTo>
                <a:lnTo>
                  <a:pt x="14475" y="13112"/>
                </a:lnTo>
                <a:lnTo>
                  <a:pt x="14512" y="13088"/>
                </a:lnTo>
                <a:lnTo>
                  <a:pt x="14549" y="13063"/>
                </a:lnTo>
                <a:lnTo>
                  <a:pt x="14586" y="13038"/>
                </a:lnTo>
                <a:lnTo>
                  <a:pt x="14622" y="13012"/>
                </a:lnTo>
                <a:lnTo>
                  <a:pt x="14658" y="12985"/>
                </a:lnTo>
                <a:lnTo>
                  <a:pt x="14695" y="12957"/>
                </a:lnTo>
                <a:lnTo>
                  <a:pt x="14731" y="12929"/>
                </a:lnTo>
                <a:lnTo>
                  <a:pt x="14766" y="12900"/>
                </a:lnTo>
                <a:lnTo>
                  <a:pt x="14801" y="12870"/>
                </a:lnTo>
                <a:lnTo>
                  <a:pt x="14836" y="12841"/>
                </a:lnTo>
                <a:lnTo>
                  <a:pt x="14870" y="12809"/>
                </a:lnTo>
                <a:lnTo>
                  <a:pt x="14905" y="12778"/>
                </a:lnTo>
                <a:lnTo>
                  <a:pt x="14938" y="12746"/>
                </a:lnTo>
                <a:lnTo>
                  <a:pt x="14972" y="12713"/>
                </a:lnTo>
                <a:lnTo>
                  <a:pt x="15005" y="12680"/>
                </a:lnTo>
                <a:lnTo>
                  <a:pt x="15039" y="12646"/>
                </a:lnTo>
                <a:lnTo>
                  <a:pt x="15071" y="12610"/>
                </a:lnTo>
                <a:lnTo>
                  <a:pt x="15103" y="12574"/>
                </a:lnTo>
                <a:lnTo>
                  <a:pt x="15136" y="12539"/>
                </a:lnTo>
                <a:lnTo>
                  <a:pt x="15167" y="12501"/>
                </a:lnTo>
                <a:lnTo>
                  <a:pt x="15198" y="12464"/>
                </a:lnTo>
                <a:lnTo>
                  <a:pt x="15230" y="12426"/>
                </a:lnTo>
                <a:lnTo>
                  <a:pt x="15260" y="12386"/>
                </a:lnTo>
                <a:lnTo>
                  <a:pt x="15286" y="12353"/>
                </a:lnTo>
                <a:lnTo>
                  <a:pt x="15312" y="12319"/>
                </a:lnTo>
                <a:lnTo>
                  <a:pt x="15337" y="12283"/>
                </a:lnTo>
                <a:lnTo>
                  <a:pt x="15362" y="12249"/>
                </a:lnTo>
                <a:lnTo>
                  <a:pt x="15385" y="12213"/>
                </a:lnTo>
                <a:lnTo>
                  <a:pt x="15409" y="12178"/>
                </a:lnTo>
                <a:lnTo>
                  <a:pt x="15431" y="12141"/>
                </a:lnTo>
                <a:lnTo>
                  <a:pt x="15453" y="12105"/>
                </a:lnTo>
                <a:lnTo>
                  <a:pt x="15474" y="12069"/>
                </a:lnTo>
                <a:lnTo>
                  <a:pt x="15495" y="12031"/>
                </a:lnTo>
                <a:lnTo>
                  <a:pt x="15515" y="11995"/>
                </a:lnTo>
                <a:lnTo>
                  <a:pt x="15534" y="11957"/>
                </a:lnTo>
                <a:lnTo>
                  <a:pt x="15552" y="11920"/>
                </a:lnTo>
                <a:lnTo>
                  <a:pt x="15570" y="11882"/>
                </a:lnTo>
                <a:lnTo>
                  <a:pt x="15588" y="11844"/>
                </a:lnTo>
                <a:lnTo>
                  <a:pt x="15605" y="11806"/>
                </a:lnTo>
                <a:lnTo>
                  <a:pt x="15620" y="11767"/>
                </a:lnTo>
                <a:lnTo>
                  <a:pt x="15636" y="11730"/>
                </a:lnTo>
                <a:lnTo>
                  <a:pt x="15651" y="11690"/>
                </a:lnTo>
                <a:lnTo>
                  <a:pt x="15664" y="11651"/>
                </a:lnTo>
                <a:lnTo>
                  <a:pt x="15678" y="11613"/>
                </a:lnTo>
                <a:lnTo>
                  <a:pt x="15691" y="11573"/>
                </a:lnTo>
                <a:lnTo>
                  <a:pt x="15703" y="11534"/>
                </a:lnTo>
                <a:lnTo>
                  <a:pt x="15714" y="11495"/>
                </a:lnTo>
                <a:lnTo>
                  <a:pt x="15726" y="11455"/>
                </a:lnTo>
                <a:lnTo>
                  <a:pt x="15736" y="11415"/>
                </a:lnTo>
                <a:lnTo>
                  <a:pt x="15746" y="11376"/>
                </a:lnTo>
                <a:lnTo>
                  <a:pt x="15755" y="11335"/>
                </a:lnTo>
                <a:lnTo>
                  <a:pt x="15771" y="11254"/>
                </a:lnTo>
                <a:lnTo>
                  <a:pt x="15784" y="11174"/>
                </a:lnTo>
                <a:lnTo>
                  <a:pt x="15796" y="11094"/>
                </a:lnTo>
                <a:lnTo>
                  <a:pt x="15804" y="11012"/>
                </a:lnTo>
                <a:lnTo>
                  <a:pt x="15811" y="10932"/>
                </a:lnTo>
                <a:lnTo>
                  <a:pt x="15814" y="10850"/>
                </a:lnTo>
                <a:lnTo>
                  <a:pt x="15817" y="10769"/>
                </a:lnTo>
                <a:lnTo>
                  <a:pt x="15816" y="10688"/>
                </a:lnTo>
                <a:lnTo>
                  <a:pt x="15812" y="10607"/>
                </a:lnTo>
                <a:lnTo>
                  <a:pt x="15807" y="10526"/>
                </a:lnTo>
                <a:lnTo>
                  <a:pt x="15799" y="10446"/>
                </a:lnTo>
                <a:lnTo>
                  <a:pt x="15789" y="10366"/>
                </a:lnTo>
                <a:lnTo>
                  <a:pt x="15777" y="10286"/>
                </a:lnTo>
                <a:lnTo>
                  <a:pt x="15761" y="10207"/>
                </a:lnTo>
                <a:lnTo>
                  <a:pt x="15745" y="10128"/>
                </a:lnTo>
                <a:lnTo>
                  <a:pt x="15725" y="10051"/>
                </a:lnTo>
                <a:lnTo>
                  <a:pt x="15704" y="9974"/>
                </a:lnTo>
                <a:lnTo>
                  <a:pt x="15680" y="9897"/>
                </a:lnTo>
                <a:lnTo>
                  <a:pt x="15654" y="9821"/>
                </a:lnTo>
                <a:lnTo>
                  <a:pt x="15624" y="9747"/>
                </a:lnTo>
                <a:lnTo>
                  <a:pt x="15594" y="9673"/>
                </a:lnTo>
                <a:lnTo>
                  <a:pt x="15562" y="9600"/>
                </a:lnTo>
                <a:lnTo>
                  <a:pt x="15526" y="9529"/>
                </a:lnTo>
                <a:lnTo>
                  <a:pt x="15490" y="9459"/>
                </a:lnTo>
                <a:lnTo>
                  <a:pt x="15450" y="9389"/>
                </a:lnTo>
                <a:lnTo>
                  <a:pt x="15430" y="9356"/>
                </a:lnTo>
                <a:lnTo>
                  <a:pt x="15408" y="9321"/>
                </a:lnTo>
                <a:lnTo>
                  <a:pt x="15387" y="9289"/>
                </a:lnTo>
                <a:lnTo>
                  <a:pt x="15365" y="9255"/>
                </a:lnTo>
                <a:lnTo>
                  <a:pt x="15342" y="9223"/>
                </a:lnTo>
                <a:lnTo>
                  <a:pt x="15320" y="9191"/>
                </a:lnTo>
                <a:lnTo>
                  <a:pt x="15295" y="9158"/>
                </a:lnTo>
                <a:lnTo>
                  <a:pt x="15271" y="9127"/>
                </a:lnTo>
                <a:lnTo>
                  <a:pt x="15247" y="9096"/>
                </a:lnTo>
                <a:lnTo>
                  <a:pt x="15222" y="9065"/>
                </a:lnTo>
                <a:lnTo>
                  <a:pt x="15196" y="9035"/>
                </a:lnTo>
                <a:lnTo>
                  <a:pt x="15170" y="9005"/>
                </a:lnTo>
                <a:lnTo>
                  <a:pt x="15143" y="8975"/>
                </a:lnTo>
                <a:lnTo>
                  <a:pt x="15116" y="8946"/>
                </a:lnTo>
                <a:lnTo>
                  <a:pt x="15089" y="8918"/>
                </a:lnTo>
                <a:lnTo>
                  <a:pt x="15061" y="8890"/>
                </a:lnTo>
                <a:lnTo>
                  <a:pt x="15031" y="8862"/>
                </a:lnTo>
                <a:lnTo>
                  <a:pt x="15002" y="8834"/>
                </a:lnTo>
                <a:lnTo>
                  <a:pt x="14973" y="8808"/>
                </a:lnTo>
                <a:lnTo>
                  <a:pt x="14943" y="8782"/>
                </a:lnTo>
                <a:lnTo>
                  <a:pt x="14911" y="8756"/>
                </a:lnTo>
                <a:lnTo>
                  <a:pt x="14880" y="8731"/>
                </a:lnTo>
                <a:lnTo>
                  <a:pt x="14849" y="8706"/>
                </a:lnTo>
                <a:lnTo>
                  <a:pt x="14816" y="8682"/>
                </a:lnTo>
                <a:lnTo>
                  <a:pt x="14784" y="8658"/>
                </a:lnTo>
                <a:lnTo>
                  <a:pt x="14750" y="8635"/>
                </a:lnTo>
                <a:lnTo>
                  <a:pt x="14717" y="8613"/>
                </a:lnTo>
                <a:lnTo>
                  <a:pt x="14683" y="8591"/>
                </a:lnTo>
                <a:lnTo>
                  <a:pt x="14648" y="8569"/>
                </a:lnTo>
                <a:lnTo>
                  <a:pt x="14613" y="8548"/>
                </a:lnTo>
                <a:lnTo>
                  <a:pt x="14577" y="8528"/>
                </a:lnTo>
                <a:lnTo>
                  <a:pt x="14540" y="8509"/>
                </a:lnTo>
                <a:lnTo>
                  <a:pt x="14504" y="8490"/>
                </a:lnTo>
                <a:lnTo>
                  <a:pt x="14467" y="8471"/>
                </a:lnTo>
                <a:lnTo>
                  <a:pt x="14430" y="8453"/>
                </a:lnTo>
                <a:lnTo>
                  <a:pt x="14391" y="8437"/>
                </a:lnTo>
                <a:lnTo>
                  <a:pt x="14353" y="8420"/>
                </a:lnTo>
                <a:lnTo>
                  <a:pt x="14314" y="8404"/>
                </a:lnTo>
                <a:lnTo>
                  <a:pt x="14274" y="8389"/>
                </a:lnTo>
                <a:lnTo>
                  <a:pt x="14235" y="8374"/>
                </a:lnTo>
                <a:lnTo>
                  <a:pt x="14194" y="8360"/>
                </a:lnTo>
                <a:lnTo>
                  <a:pt x="14153" y="8347"/>
                </a:lnTo>
                <a:lnTo>
                  <a:pt x="14112" y="8334"/>
                </a:lnTo>
                <a:lnTo>
                  <a:pt x="14071" y="8323"/>
                </a:lnTo>
                <a:lnTo>
                  <a:pt x="14028" y="8311"/>
                </a:lnTo>
                <a:lnTo>
                  <a:pt x="13985" y="8301"/>
                </a:lnTo>
                <a:lnTo>
                  <a:pt x="13942" y="8291"/>
                </a:lnTo>
                <a:lnTo>
                  <a:pt x="13898" y="8282"/>
                </a:lnTo>
                <a:lnTo>
                  <a:pt x="13854" y="8274"/>
                </a:lnTo>
                <a:lnTo>
                  <a:pt x="13811" y="8266"/>
                </a:lnTo>
                <a:lnTo>
                  <a:pt x="13753" y="8260"/>
                </a:lnTo>
                <a:lnTo>
                  <a:pt x="13696" y="8255"/>
                </a:lnTo>
                <a:lnTo>
                  <a:pt x="13638" y="8253"/>
                </a:lnTo>
                <a:lnTo>
                  <a:pt x="13582" y="8252"/>
                </a:lnTo>
                <a:lnTo>
                  <a:pt x="13524" y="8253"/>
                </a:lnTo>
                <a:lnTo>
                  <a:pt x="13468" y="8255"/>
                </a:lnTo>
                <a:lnTo>
                  <a:pt x="13412" y="8259"/>
                </a:lnTo>
                <a:lnTo>
                  <a:pt x="13356" y="8265"/>
                </a:lnTo>
                <a:lnTo>
                  <a:pt x="13300" y="8273"/>
                </a:lnTo>
                <a:lnTo>
                  <a:pt x="13245" y="8282"/>
                </a:lnTo>
                <a:lnTo>
                  <a:pt x="13190" y="8292"/>
                </a:lnTo>
                <a:lnTo>
                  <a:pt x="13135" y="8305"/>
                </a:lnTo>
                <a:lnTo>
                  <a:pt x="13082" y="8319"/>
                </a:lnTo>
                <a:lnTo>
                  <a:pt x="13028" y="8334"/>
                </a:lnTo>
                <a:lnTo>
                  <a:pt x="12975" y="8352"/>
                </a:lnTo>
                <a:lnTo>
                  <a:pt x="12923" y="8371"/>
                </a:lnTo>
                <a:lnTo>
                  <a:pt x="12872" y="8392"/>
                </a:lnTo>
                <a:lnTo>
                  <a:pt x="12821" y="8414"/>
                </a:lnTo>
                <a:lnTo>
                  <a:pt x="12770" y="8437"/>
                </a:lnTo>
                <a:lnTo>
                  <a:pt x="12721" y="8462"/>
                </a:lnTo>
                <a:lnTo>
                  <a:pt x="12673" y="8489"/>
                </a:lnTo>
                <a:lnTo>
                  <a:pt x="12625" y="8517"/>
                </a:lnTo>
                <a:lnTo>
                  <a:pt x="12578" y="8546"/>
                </a:lnTo>
                <a:lnTo>
                  <a:pt x="12533" y="8578"/>
                </a:lnTo>
                <a:lnTo>
                  <a:pt x="12488" y="8610"/>
                </a:lnTo>
                <a:lnTo>
                  <a:pt x="12445" y="8643"/>
                </a:lnTo>
                <a:lnTo>
                  <a:pt x="12403" y="8679"/>
                </a:lnTo>
                <a:lnTo>
                  <a:pt x="12361" y="8715"/>
                </a:lnTo>
                <a:lnTo>
                  <a:pt x="12320" y="8754"/>
                </a:lnTo>
                <a:lnTo>
                  <a:pt x="12282" y="8794"/>
                </a:lnTo>
                <a:lnTo>
                  <a:pt x="12244" y="8834"/>
                </a:lnTo>
                <a:lnTo>
                  <a:pt x="12208" y="8876"/>
                </a:lnTo>
                <a:lnTo>
                  <a:pt x="12184" y="8905"/>
                </a:lnTo>
                <a:lnTo>
                  <a:pt x="12160" y="8936"/>
                </a:lnTo>
                <a:lnTo>
                  <a:pt x="12138" y="8967"/>
                </a:lnTo>
                <a:lnTo>
                  <a:pt x="12116" y="8998"/>
                </a:lnTo>
                <a:lnTo>
                  <a:pt x="12095" y="9031"/>
                </a:lnTo>
                <a:lnTo>
                  <a:pt x="12076" y="9064"/>
                </a:lnTo>
                <a:lnTo>
                  <a:pt x="12057" y="9099"/>
                </a:lnTo>
                <a:lnTo>
                  <a:pt x="12039" y="9133"/>
                </a:lnTo>
                <a:lnTo>
                  <a:pt x="12024" y="9169"/>
                </a:lnTo>
                <a:lnTo>
                  <a:pt x="12008" y="9205"/>
                </a:lnTo>
                <a:lnTo>
                  <a:pt x="11993" y="9242"/>
                </a:lnTo>
                <a:lnTo>
                  <a:pt x="11980" y="9278"/>
                </a:lnTo>
                <a:lnTo>
                  <a:pt x="11967" y="9316"/>
                </a:lnTo>
                <a:lnTo>
                  <a:pt x="11957" y="9355"/>
                </a:lnTo>
                <a:lnTo>
                  <a:pt x="11947" y="9392"/>
                </a:lnTo>
                <a:lnTo>
                  <a:pt x="11937" y="9431"/>
                </a:lnTo>
                <a:lnTo>
                  <a:pt x="11929" y="9469"/>
                </a:lnTo>
                <a:lnTo>
                  <a:pt x="11921" y="9509"/>
                </a:lnTo>
                <a:lnTo>
                  <a:pt x="11915" y="9548"/>
                </a:lnTo>
                <a:lnTo>
                  <a:pt x="11910" y="9587"/>
                </a:lnTo>
                <a:lnTo>
                  <a:pt x="11907" y="9626"/>
                </a:lnTo>
                <a:lnTo>
                  <a:pt x="11904" y="9666"/>
                </a:lnTo>
                <a:lnTo>
                  <a:pt x="11902" y="9706"/>
                </a:lnTo>
                <a:lnTo>
                  <a:pt x="11901" y="9744"/>
                </a:lnTo>
                <a:lnTo>
                  <a:pt x="11901" y="9784"/>
                </a:lnTo>
                <a:lnTo>
                  <a:pt x="11902" y="9822"/>
                </a:lnTo>
                <a:lnTo>
                  <a:pt x="11904" y="9861"/>
                </a:lnTo>
                <a:lnTo>
                  <a:pt x="11907" y="9900"/>
                </a:lnTo>
                <a:lnTo>
                  <a:pt x="11912" y="9937"/>
                </a:lnTo>
                <a:lnTo>
                  <a:pt x="11917" y="9976"/>
                </a:lnTo>
                <a:lnTo>
                  <a:pt x="11924" y="10013"/>
                </a:lnTo>
                <a:lnTo>
                  <a:pt x="11931" y="10050"/>
                </a:lnTo>
                <a:lnTo>
                  <a:pt x="11939" y="10087"/>
                </a:lnTo>
                <a:lnTo>
                  <a:pt x="11950" y="10122"/>
                </a:lnTo>
                <a:lnTo>
                  <a:pt x="11960" y="10158"/>
                </a:lnTo>
                <a:lnTo>
                  <a:pt x="11972" y="10192"/>
                </a:lnTo>
                <a:lnTo>
                  <a:pt x="11984" y="10226"/>
                </a:lnTo>
                <a:lnTo>
                  <a:pt x="11999" y="10259"/>
                </a:lnTo>
                <a:lnTo>
                  <a:pt x="12013" y="10291"/>
                </a:lnTo>
                <a:lnTo>
                  <a:pt x="12029" y="10323"/>
                </a:lnTo>
                <a:lnTo>
                  <a:pt x="12047" y="10354"/>
                </a:lnTo>
                <a:lnTo>
                  <a:pt x="12065" y="10383"/>
                </a:lnTo>
                <a:lnTo>
                  <a:pt x="12084" y="10413"/>
                </a:lnTo>
                <a:lnTo>
                  <a:pt x="12104" y="10440"/>
                </a:lnTo>
                <a:lnTo>
                  <a:pt x="12126" y="10467"/>
                </a:lnTo>
                <a:lnTo>
                  <a:pt x="12148" y="10492"/>
                </a:lnTo>
                <a:lnTo>
                  <a:pt x="12172" y="10517"/>
                </a:lnTo>
                <a:lnTo>
                  <a:pt x="12197" y="10540"/>
                </a:lnTo>
                <a:lnTo>
                  <a:pt x="12222" y="10562"/>
                </a:lnTo>
                <a:lnTo>
                  <a:pt x="12249" y="10583"/>
                </a:lnTo>
                <a:lnTo>
                  <a:pt x="12278" y="10602"/>
                </a:lnTo>
                <a:lnTo>
                  <a:pt x="12307" y="10619"/>
                </a:lnTo>
                <a:lnTo>
                  <a:pt x="12337" y="10636"/>
                </a:lnTo>
                <a:lnTo>
                  <a:pt x="12368" y="10651"/>
                </a:lnTo>
                <a:lnTo>
                  <a:pt x="12401" y="10664"/>
                </a:lnTo>
                <a:lnTo>
                  <a:pt x="12434" y="10677"/>
                </a:lnTo>
                <a:lnTo>
                  <a:pt x="12469" y="10686"/>
                </a:lnTo>
                <a:lnTo>
                  <a:pt x="12504" y="10696"/>
                </a:lnTo>
                <a:lnTo>
                  <a:pt x="12541" y="10702"/>
                </a:lnTo>
                <a:lnTo>
                  <a:pt x="12579" y="10707"/>
                </a:lnTo>
                <a:lnTo>
                  <a:pt x="12618" y="10710"/>
                </a:lnTo>
                <a:lnTo>
                  <a:pt x="12658" y="10711"/>
                </a:lnTo>
                <a:lnTo>
                  <a:pt x="12699" y="10711"/>
                </a:lnTo>
                <a:lnTo>
                  <a:pt x="12742" y="10708"/>
                </a:lnTo>
                <a:lnTo>
                  <a:pt x="12769" y="10704"/>
                </a:lnTo>
                <a:lnTo>
                  <a:pt x="12797" y="10697"/>
                </a:lnTo>
                <a:lnTo>
                  <a:pt x="12824" y="10688"/>
                </a:lnTo>
                <a:lnTo>
                  <a:pt x="12849" y="10678"/>
                </a:lnTo>
                <a:lnTo>
                  <a:pt x="12873" y="10665"/>
                </a:lnTo>
                <a:lnTo>
                  <a:pt x="12897" y="10652"/>
                </a:lnTo>
                <a:lnTo>
                  <a:pt x="12920" y="10636"/>
                </a:lnTo>
                <a:lnTo>
                  <a:pt x="12942" y="10619"/>
                </a:lnTo>
                <a:lnTo>
                  <a:pt x="12963" y="10601"/>
                </a:lnTo>
                <a:lnTo>
                  <a:pt x="12983" y="10581"/>
                </a:lnTo>
                <a:lnTo>
                  <a:pt x="13003" y="10559"/>
                </a:lnTo>
                <a:lnTo>
                  <a:pt x="13023" y="10537"/>
                </a:lnTo>
                <a:lnTo>
                  <a:pt x="13042" y="10514"/>
                </a:lnTo>
                <a:lnTo>
                  <a:pt x="13060" y="10489"/>
                </a:lnTo>
                <a:lnTo>
                  <a:pt x="13077" y="10464"/>
                </a:lnTo>
                <a:lnTo>
                  <a:pt x="13094" y="10438"/>
                </a:lnTo>
                <a:lnTo>
                  <a:pt x="13111" y="10410"/>
                </a:lnTo>
                <a:lnTo>
                  <a:pt x="13128" y="10382"/>
                </a:lnTo>
                <a:lnTo>
                  <a:pt x="13159" y="10326"/>
                </a:lnTo>
                <a:lnTo>
                  <a:pt x="13190" y="10267"/>
                </a:lnTo>
                <a:lnTo>
                  <a:pt x="13219" y="10208"/>
                </a:lnTo>
                <a:lnTo>
                  <a:pt x="13276" y="10089"/>
                </a:lnTo>
                <a:lnTo>
                  <a:pt x="13305" y="10030"/>
                </a:lnTo>
                <a:lnTo>
                  <a:pt x="13333" y="9974"/>
                </a:lnTo>
                <a:lnTo>
                  <a:pt x="13361" y="9920"/>
                </a:lnTo>
                <a:lnTo>
                  <a:pt x="13376" y="9894"/>
                </a:lnTo>
                <a:lnTo>
                  <a:pt x="13392" y="9868"/>
                </a:lnTo>
                <a:lnTo>
                  <a:pt x="13406" y="9844"/>
                </a:lnTo>
                <a:lnTo>
                  <a:pt x="13422" y="9821"/>
                </a:lnTo>
                <a:lnTo>
                  <a:pt x="13438" y="9800"/>
                </a:lnTo>
                <a:lnTo>
                  <a:pt x="13454" y="9779"/>
                </a:lnTo>
                <a:lnTo>
                  <a:pt x="13470" y="9759"/>
                </a:lnTo>
                <a:lnTo>
                  <a:pt x="13488" y="9741"/>
                </a:lnTo>
                <a:lnTo>
                  <a:pt x="13505" y="9724"/>
                </a:lnTo>
                <a:lnTo>
                  <a:pt x="13522" y="9710"/>
                </a:lnTo>
                <a:lnTo>
                  <a:pt x="13541" y="9696"/>
                </a:lnTo>
                <a:lnTo>
                  <a:pt x="13560" y="9685"/>
                </a:lnTo>
                <a:lnTo>
                  <a:pt x="13580" y="9675"/>
                </a:lnTo>
                <a:lnTo>
                  <a:pt x="13600" y="9667"/>
                </a:lnTo>
                <a:lnTo>
                  <a:pt x="13622" y="9661"/>
                </a:lnTo>
                <a:lnTo>
                  <a:pt x="13642" y="9657"/>
                </a:lnTo>
                <a:lnTo>
                  <a:pt x="13665" y="9655"/>
                </a:lnTo>
                <a:lnTo>
                  <a:pt x="13688" y="9656"/>
                </a:lnTo>
                <a:lnTo>
                  <a:pt x="13712" y="9659"/>
                </a:lnTo>
                <a:lnTo>
                  <a:pt x="13736" y="9664"/>
                </a:lnTo>
                <a:lnTo>
                  <a:pt x="13762" y="9672"/>
                </a:lnTo>
                <a:lnTo>
                  <a:pt x="13789" y="9683"/>
                </a:lnTo>
                <a:lnTo>
                  <a:pt x="13817" y="9695"/>
                </a:lnTo>
                <a:lnTo>
                  <a:pt x="13845" y="9711"/>
                </a:lnTo>
                <a:lnTo>
                  <a:pt x="13874" y="9730"/>
                </a:lnTo>
                <a:lnTo>
                  <a:pt x="13906" y="9751"/>
                </a:lnTo>
                <a:lnTo>
                  <a:pt x="13937" y="9775"/>
                </a:lnTo>
                <a:lnTo>
                  <a:pt x="13969" y="9804"/>
                </a:lnTo>
                <a:lnTo>
                  <a:pt x="14004" y="9834"/>
                </a:lnTo>
                <a:lnTo>
                  <a:pt x="14039" y="9868"/>
                </a:lnTo>
                <a:lnTo>
                  <a:pt x="14071" y="9901"/>
                </a:lnTo>
                <a:lnTo>
                  <a:pt x="14100" y="9934"/>
                </a:lnTo>
                <a:lnTo>
                  <a:pt x="14127" y="9969"/>
                </a:lnTo>
                <a:lnTo>
                  <a:pt x="14153" y="10004"/>
                </a:lnTo>
                <a:lnTo>
                  <a:pt x="14176" y="10040"/>
                </a:lnTo>
                <a:lnTo>
                  <a:pt x="14198" y="10076"/>
                </a:lnTo>
                <a:lnTo>
                  <a:pt x="14219" y="10114"/>
                </a:lnTo>
                <a:lnTo>
                  <a:pt x="14238" y="10151"/>
                </a:lnTo>
                <a:lnTo>
                  <a:pt x="14254" y="10190"/>
                </a:lnTo>
                <a:lnTo>
                  <a:pt x="14269" y="10229"/>
                </a:lnTo>
                <a:lnTo>
                  <a:pt x="14283" y="10267"/>
                </a:lnTo>
                <a:lnTo>
                  <a:pt x="14294" y="10308"/>
                </a:lnTo>
                <a:lnTo>
                  <a:pt x="14303" y="10348"/>
                </a:lnTo>
                <a:lnTo>
                  <a:pt x="14312" y="10389"/>
                </a:lnTo>
                <a:lnTo>
                  <a:pt x="14319" y="10429"/>
                </a:lnTo>
                <a:lnTo>
                  <a:pt x="14323" y="10471"/>
                </a:lnTo>
                <a:lnTo>
                  <a:pt x="14327" y="10512"/>
                </a:lnTo>
                <a:lnTo>
                  <a:pt x="14330" y="10554"/>
                </a:lnTo>
                <a:lnTo>
                  <a:pt x="14330" y="10595"/>
                </a:lnTo>
                <a:lnTo>
                  <a:pt x="14328" y="10638"/>
                </a:lnTo>
                <a:lnTo>
                  <a:pt x="14325" y="10680"/>
                </a:lnTo>
                <a:lnTo>
                  <a:pt x="14321" y="10722"/>
                </a:lnTo>
                <a:lnTo>
                  <a:pt x="14316" y="10765"/>
                </a:lnTo>
                <a:lnTo>
                  <a:pt x="14309" y="10806"/>
                </a:lnTo>
                <a:lnTo>
                  <a:pt x="14300" y="10848"/>
                </a:lnTo>
                <a:lnTo>
                  <a:pt x="14290" y="10890"/>
                </a:lnTo>
                <a:lnTo>
                  <a:pt x="14278" y="10932"/>
                </a:lnTo>
                <a:lnTo>
                  <a:pt x="14266" y="10973"/>
                </a:lnTo>
                <a:lnTo>
                  <a:pt x="14251" y="11015"/>
                </a:lnTo>
                <a:lnTo>
                  <a:pt x="14236" y="11056"/>
                </a:lnTo>
                <a:lnTo>
                  <a:pt x="14219" y="11097"/>
                </a:lnTo>
                <a:lnTo>
                  <a:pt x="14201" y="11137"/>
                </a:lnTo>
                <a:lnTo>
                  <a:pt x="14181" y="11177"/>
                </a:lnTo>
                <a:lnTo>
                  <a:pt x="14161" y="11217"/>
                </a:lnTo>
                <a:lnTo>
                  <a:pt x="14139" y="11256"/>
                </a:lnTo>
                <a:lnTo>
                  <a:pt x="14115" y="11295"/>
                </a:lnTo>
                <a:lnTo>
                  <a:pt x="14091" y="11333"/>
                </a:lnTo>
                <a:lnTo>
                  <a:pt x="14066" y="11370"/>
                </a:lnTo>
                <a:lnTo>
                  <a:pt x="14039" y="11407"/>
                </a:lnTo>
                <a:lnTo>
                  <a:pt x="14011" y="11443"/>
                </a:lnTo>
                <a:lnTo>
                  <a:pt x="13982" y="11479"/>
                </a:lnTo>
                <a:lnTo>
                  <a:pt x="13953" y="11513"/>
                </a:lnTo>
                <a:lnTo>
                  <a:pt x="13921" y="11548"/>
                </a:lnTo>
                <a:lnTo>
                  <a:pt x="13889" y="11580"/>
                </a:lnTo>
                <a:lnTo>
                  <a:pt x="13855" y="11613"/>
                </a:lnTo>
                <a:lnTo>
                  <a:pt x="13821" y="11644"/>
                </a:lnTo>
                <a:lnTo>
                  <a:pt x="13785" y="11674"/>
                </a:lnTo>
                <a:lnTo>
                  <a:pt x="13749" y="11703"/>
                </a:lnTo>
                <a:lnTo>
                  <a:pt x="13711" y="11732"/>
                </a:lnTo>
                <a:lnTo>
                  <a:pt x="13674" y="11759"/>
                </a:lnTo>
                <a:lnTo>
                  <a:pt x="13634" y="11785"/>
                </a:lnTo>
                <a:lnTo>
                  <a:pt x="13594" y="11810"/>
                </a:lnTo>
                <a:lnTo>
                  <a:pt x="13553" y="11834"/>
                </a:lnTo>
                <a:lnTo>
                  <a:pt x="13511" y="11857"/>
                </a:lnTo>
                <a:lnTo>
                  <a:pt x="13468" y="11878"/>
                </a:lnTo>
                <a:lnTo>
                  <a:pt x="13424" y="11898"/>
                </a:lnTo>
                <a:lnTo>
                  <a:pt x="13380" y="11917"/>
                </a:lnTo>
                <a:lnTo>
                  <a:pt x="13334" y="11933"/>
                </a:lnTo>
                <a:lnTo>
                  <a:pt x="13288" y="11949"/>
                </a:lnTo>
                <a:lnTo>
                  <a:pt x="13241" y="11964"/>
                </a:lnTo>
                <a:lnTo>
                  <a:pt x="13194" y="11976"/>
                </a:lnTo>
                <a:lnTo>
                  <a:pt x="13145" y="11988"/>
                </a:lnTo>
                <a:lnTo>
                  <a:pt x="13096" y="11997"/>
                </a:lnTo>
                <a:lnTo>
                  <a:pt x="13047" y="12005"/>
                </a:lnTo>
                <a:lnTo>
                  <a:pt x="12975" y="12015"/>
                </a:lnTo>
                <a:lnTo>
                  <a:pt x="12905" y="12022"/>
                </a:lnTo>
                <a:lnTo>
                  <a:pt x="12835" y="12027"/>
                </a:lnTo>
                <a:lnTo>
                  <a:pt x="12765" y="12029"/>
                </a:lnTo>
                <a:lnTo>
                  <a:pt x="12696" y="12030"/>
                </a:lnTo>
                <a:lnTo>
                  <a:pt x="12628" y="12028"/>
                </a:lnTo>
                <a:lnTo>
                  <a:pt x="12561" y="12025"/>
                </a:lnTo>
                <a:lnTo>
                  <a:pt x="12494" y="12019"/>
                </a:lnTo>
                <a:lnTo>
                  <a:pt x="12428" y="12011"/>
                </a:lnTo>
                <a:lnTo>
                  <a:pt x="12363" y="12001"/>
                </a:lnTo>
                <a:lnTo>
                  <a:pt x="12298" y="11989"/>
                </a:lnTo>
                <a:lnTo>
                  <a:pt x="12235" y="11975"/>
                </a:lnTo>
                <a:lnTo>
                  <a:pt x="12172" y="11959"/>
                </a:lnTo>
                <a:lnTo>
                  <a:pt x="12109" y="11942"/>
                </a:lnTo>
                <a:lnTo>
                  <a:pt x="12049" y="11922"/>
                </a:lnTo>
                <a:lnTo>
                  <a:pt x="11988" y="11900"/>
                </a:lnTo>
                <a:lnTo>
                  <a:pt x="11929" y="11877"/>
                </a:lnTo>
                <a:lnTo>
                  <a:pt x="11870" y="11852"/>
                </a:lnTo>
                <a:lnTo>
                  <a:pt x="11813" y="11826"/>
                </a:lnTo>
                <a:lnTo>
                  <a:pt x="11755" y="11796"/>
                </a:lnTo>
                <a:lnTo>
                  <a:pt x="11700" y="11767"/>
                </a:lnTo>
                <a:lnTo>
                  <a:pt x="11646" y="11735"/>
                </a:lnTo>
                <a:lnTo>
                  <a:pt x="11591" y="11702"/>
                </a:lnTo>
                <a:lnTo>
                  <a:pt x="11539" y="11667"/>
                </a:lnTo>
                <a:lnTo>
                  <a:pt x="11488" y="11631"/>
                </a:lnTo>
                <a:lnTo>
                  <a:pt x="11437" y="11593"/>
                </a:lnTo>
                <a:lnTo>
                  <a:pt x="11388" y="11554"/>
                </a:lnTo>
                <a:lnTo>
                  <a:pt x="11340" y="11513"/>
                </a:lnTo>
                <a:lnTo>
                  <a:pt x="11293" y="11472"/>
                </a:lnTo>
                <a:lnTo>
                  <a:pt x="11247" y="11428"/>
                </a:lnTo>
                <a:lnTo>
                  <a:pt x="11202" y="11384"/>
                </a:lnTo>
                <a:lnTo>
                  <a:pt x="11158" y="11338"/>
                </a:lnTo>
                <a:lnTo>
                  <a:pt x="11116" y="11291"/>
                </a:lnTo>
                <a:lnTo>
                  <a:pt x="11075" y="11242"/>
                </a:lnTo>
                <a:lnTo>
                  <a:pt x="11035" y="11193"/>
                </a:lnTo>
                <a:lnTo>
                  <a:pt x="10996" y="11142"/>
                </a:lnTo>
                <a:lnTo>
                  <a:pt x="10960" y="11090"/>
                </a:lnTo>
                <a:lnTo>
                  <a:pt x="10924" y="11037"/>
                </a:lnTo>
                <a:lnTo>
                  <a:pt x="10890" y="10984"/>
                </a:lnTo>
                <a:lnTo>
                  <a:pt x="10856" y="10930"/>
                </a:lnTo>
                <a:lnTo>
                  <a:pt x="10824" y="10873"/>
                </a:lnTo>
                <a:lnTo>
                  <a:pt x="10794" y="10817"/>
                </a:lnTo>
                <a:lnTo>
                  <a:pt x="10765" y="10759"/>
                </a:lnTo>
                <a:lnTo>
                  <a:pt x="10738" y="10701"/>
                </a:lnTo>
                <a:lnTo>
                  <a:pt x="10712" y="10642"/>
                </a:lnTo>
                <a:lnTo>
                  <a:pt x="10687" y="10582"/>
                </a:lnTo>
                <a:lnTo>
                  <a:pt x="10664" y="10521"/>
                </a:lnTo>
                <a:lnTo>
                  <a:pt x="10643" y="10460"/>
                </a:lnTo>
                <a:lnTo>
                  <a:pt x="10623" y="10398"/>
                </a:lnTo>
                <a:lnTo>
                  <a:pt x="10606" y="10335"/>
                </a:lnTo>
                <a:lnTo>
                  <a:pt x="10589" y="10272"/>
                </a:lnTo>
                <a:lnTo>
                  <a:pt x="10573" y="10208"/>
                </a:lnTo>
                <a:lnTo>
                  <a:pt x="10561" y="10144"/>
                </a:lnTo>
                <a:lnTo>
                  <a:pt x="10549" y="10079"/>
                </a:lnTo>
                <a:lnTo>
                  <a:pt x="10539" y="10014"/>
                </a:lnTo>
                <a:lnTo>
                  <a:pt x="10530" y="9948"/>
                </a:lnTo>
                <a:lnTo>
                  <a:pt x="10524" y="9882"/>
                </a:lnTo>
                <a:lnTo>
                  <a:pt x="10519" y="9815"/>
                </a:lnTo>
                <a:lnTo>
                  <a:pt x="10517" y="9748"/>
                </a:lnTo>
                <a:lnTo>
                  <a:pt x="10515" y="9681"/>
                </a:lnTo>
                <a:lnTo>
                  <a:pt x="10516" y="9614"/>
                </a:lnTo>
                <a:lnTo>
                  <a:pt x="10518" y="9547"/>
                </a:lnTo>
                <a:lnTo>
                  <a:pt x="10523" y="9479"/>
                </a:lnTo>
                <a:lnTo>
                  <a:pt x="10528" y="9411"/>
                </a:lnTo>
                <a:lnTo>
                  <a:pt x="10539" y="9354"/>
                </a:lnTo>
                <a:lnTo>
                  <a:pt x="10548" y="9297"/>
                </a:lnTo>
                <a:lnTo>
                  <a:pt x="10560" y="9242"/>
                </a:lnTo>
                <a:lnTo>
                  <a:pt x="10572" y="9186"/>
                </a:lnTo>
                <a:lnTo>
                  <a:pt x="10585" y="9132"/>
                </a:lnTo>
                <a:lnTo>
                  <a:pt x="10598" y="9078"/>
                </a:lnTo>
                <a:lnTo>
                  <a:pt x="10614" y="9025"/>
                </a:lnTo>
                <a:lnTo>
                  <a:pt x="10629" y="8971"/>
                </a:lnTo>
                <a:lnTo>
                  <a:pt x="10645" y="8919"/>
                </a:lnTo>
                <a:lnTo>
                  <a:pt x="10663" y="8868"/>
                </a:lnTo>
                <a:lnTo>
                  <a:pt x="10681" y="8817"/>
                </a:lnTo>
                <a:lnTo>
                  <a:pt x="10700" y="8767"/>
                </a:lnTo>
                <a:lnTo>
                  <a:pt x="10719" y="8716"/>
                </a:lnTo>
                <a:lnTo>
                  <a:pt x="10740" y="8667"/>
                </a:lnTo>
                <a:lnTo>
                  <a:pt x="10761" y="8619"/>
                </a:lnTo>
                <a:lnTo>
                  <a:pt x="10783" y="8571"/>
                </a:lnTo>
                <a:lnTo>
                  <a:pt x="10806" y="8523"/>
                </a:lnTo>
                <a:lnTo>
                  <a:pt x="10829" y="8477"/>
                </a:lnTo>
                <a:lnTo>
                  <a:pt x="10854" y="8431"/>
                </a:lnTo>
                <a:lnTo>
                  <a:pt x="10879" y="8385"/>
                </a:lnTo>
                <a:lnTo>
                  <a:pt x="10904" y="8340"/>
                </a:lnTo>
                <a:lnTo>
                  <a:pt x="10930" y="8297"/>
                </a:lnTo>
                <a:lnTo>
                  <a:pt x="10958" y="8253"/>
                </a:lnTo>
                <a:lnTo>
                  <a:pt x="10986" y="8210"/>
                </a:lnTo>
                <a:lnTo>
                  <a:pt x="11014" y="8167"/>
                </a:lnTo>
                <a:lnTo>
                  <a:pt x="11043" y="8125"/>
                </a:lnTo>
                <a:lnTo>
                  <a:pt x="11073" y="8085"/>
                </a:lnTo>
                <a:lnTo>
                  <a:pt x="11104" y="8044"/>
                </a:lnTo>
                <a:lnTo>
                  <a:pt x="11135" y="8004"/>
                </a:lnTo>
                <a:lnTo>
                  <a:pt x="11166" y="7964"/>
                </a:lnTo>
                <a:lnTo>
                  <a:pt x="11199" y="7926"/>
                </a:lnTo>
                <a:lnTo>
                  <a:pt x="11232" y="7888"/>
                </a:lnTo>
                <a:lnTo>
                  <a:pt x="11266" y="7851"/>
                </a:lnTo>
                <a:lnTo>
                  <a:pt x="11300" y="7814"/>
                </a:lnTo>
                <a:lnTo>
                  <a:pt x="11335" y="7778"/>
                </a:lnTo>
                <a:lnTo>
                  <a:pt x="11370" y="7743"/>
                </a:lnTo>
                <a:lnTo>
                  <a:pt x="11406" y="7708"/>
                </a:lnTo>
                <a:lnTo>
                  <a:pt x="11442" y="7674"/>
                </a:lnTo>
                <a:lnTo>
                  <a:pt x="11479" y="7641"/>
                </a:lnTo>
                <a:lnTo>
                  <a:pt x="11516" y="7607"/>
                </a:lnTo>
                <a:lnTo>
                  <a:pt x="11554" y="7575"/>
                </a:lnTo>
                <a:lnTo>
                  <a:pt x="11592" y="7544"/>
                </a:lnTo>
                <a:lnTo>
                  <a:pt x="11632" y="7513"/>
                </a:lnTo>
                <a:lnTo>
                  <a:pt x="11671" y="7483"/>
                </a:lnTo>
                <a:lnTo>
                  <a:pt x="11712" y="7453"/>
                </a:lnTo>
                <a:lnTo>
                  <a:pt x="11751" y="7425"/>
                </a:lnTo>
                <a:lnTo>
                  <a:pt x="11793" y="7396"/>
                </a:lnTo>
                <a:lnTo>
                  <a:pt x="11834" y="7368"/>
                </a:lnTo>
                <a:lnTo>
                  <a:pt x="11875" y="7341"/>
                </a:lnTo>
                <a:lnTo>
                  <a:pt x="11917" y="7315"/>
                </a:lnTo>
                <a:lnTo>
                  <a:pt x="11960" y="7290"/>
                </a:lnTo>
                <a:lnTo>
                  <a:pt x="12003" y="7265"/>
                </a:lnTo>
                <a:lnTo>
                  <a:pt x="12047" y="7241"/>
                </a:lnTo>
                <a:lnTo>
                  <a:pt x="12091" y="7217"/>
                </a:lnTo>
                <a:lnTo>
                  <a:pt x="12134" y="7194"/>
                </a:lnTo>
                <a:lnTo>
                  <a:pt x="12179" y="7172"/>
                </a:lnTo>
                <a:lnTo>
                  <a:pt x="12224" y="7150"/>
                </a:lnTo>
                <a:lnTo>
                  <a:pt x="12269" y="7129"/>
                </a:lnTo>
                <a:lnTo>
                  <a:pt x="12315" y="7109"/>
                </a:lnTo>
                <a:lnTo>
                  <a:pt x="12361" y="7089"/>
                </a:lnTo>
                <a:lnTo>
                  <a:pt x="12407" y="7070"/>
                </a:lnTo>
                <a:lnTo>
                  <a:pt x="12453" y="7053"/>
                </a:lnTo>
                <a:lnTo>
                  <a:pt x="12500" y="7035"/>
                </a:lnTo>
                <a:lnTo>
                  <a:pt x="12547" y="7018"/>
                </a:lnTo>
                <a:lnTo>
                  <a:pt x="12595" y="7002"/>
                </a:lnTo>
                <a:lnTo>
                  <a:pt x="12642" y="6987"/>
                </a:lnTo>
                <a:lnTo>
                  <a:pt x="12690" y="6971"/>
                </a:lnTo>
                <a:lnTo>
                  <a:pt x="12738" y="6958"/>
                </a:lnTo>
                <a:lnTo>
                  <a:pt x="12786" y="6944"/>
                </a:lnTo>
                <a:lnTo>
                  <a:pt x="12835" y="6932"/>
                </a:lnTo>
                <a:lnTo>
                  <a:pt x="12884" y="6920"/>
                </a:lnTo>
                <a:lnTo>
                  <a:pt x="12932" y="6909"/>
                </a:lnTo>
                <a:lnTo>
                  <a:pt x="12981" y="6898"/>
                </a:lnTo>
                <a:lnTo>
                  <a:pt x="13032" y="6888"/>
                </a:lnTo>
                <a:lnTo>
                  <a:pt x="13081" y="6878"/>
                </a:lnTo>
                <a:lnTo>
                  <a:pt x="13131" y="6870"/>
                </a:lnTo>
                <a:lnTo>
                  <a:pt x="13180" y="6863"/>
                </a:lnTo>
                <a:lnTo>
                  <a:pt x="13230" y="6855"/>
                </a:lnTo>
                <a:lnTo>
                  <a:pt x="13280" y="6849"/>
                </a:lnTo>
                <a:lnTo>
                  <a:pt x="13330" y="6844"/>
                </a:lnTo>
                <a:lnTo>
                  <a:pt x="13381" y="6839"/>
                </a:lnTo>
                <a:lnTo>
                  <a:pt x="13431" y="6834"/>
                </a:lnTo>
                <a:lnTo>
                  <a:pt x="13482" y="6831"/>
                </a:lnTo>
                <a:lnTo>
                  <a:pt x="13533" y="6828"/>
                </a:lnTo>
                <a:lnTo>
                  <a:pt x="13583" y="6826"/>
                </a:lnTo>
                <a:lnTo>
                  <a:pt x="13634" y="6825"/>
                </a:lnTo>
                <a:lnTo>
                  <a:pt x="13685" y="6824"/>
                </a:lnTo>
                <a:lnTo>
                  <a:pt x="13735" y="6824"/>
                </a:lnTo>
                <a:lnTo>
                  <a:pt x="13787" y="6825"/>
                </a:lnTo>
                <a:lnTo>
                  <a:pt x="13838" y="6827"/>
                </a:lnTo>
                <a:lnTo>
                  <a:pt x="13888" y="6829"/>
                </a:lnTo>
                <a:lnTo>
                  <a:pt x="13939" y="6832"/>
                </a:lnTo>
                <a:lnTo>
                  <a:pt x="13990" y="6835"/>
                </a:lnTo>
                <a:lnTo>
                  <a:pt x="14041" y="6841"/>
                </a:lnTo>
                <a:lnTo>
                  <a:pt x="14091" y="6846"/>
                </a:lnTo>
                <a:lnTo>
                  <a:pt x="14143" y="6851"/>
                </a:lnTo>
                <a:lnTo>
                  <a:pt x="14194" y="6858"/>
                </a:lnTo>
                <a:lnTo>
                  <a:pt x="14244" y="6866"/>
                </a:lnTo>
                <a:lnTo>
                  <a:pt x="14295" y="6874"/>
                </a:lnTo>
                <a:lnTo>
                  <a:pt x="14345" y="6882"/>
                </a:lnTo>
                <a:lnTo>
                  <a:pt x="14395" y="6892"/>
                </a:lnTo>
                <a:lnTo>
                  <a:pt x="14445" y="6902"/>
                </a:lnTo>
                <a:lnTo>
                  <a:pt x="14497" y="6914"/>
                </a:lnTo>
                <a:lnTo>
                  <a:pt x="14547" y="6925"/>
                </a:lnTo>
                <a:lnTo>
                  <a:pt x="14596" y="6938"/>
                </a:lnTo>
                <a:lnTo>
                  <a:pt x="14646" y="6951"/>
                </a:lnTo>
                <a:lnTo>
                  <a:pt x="14696" y="6966"/>
                </a:lnTo>
                <a:lnTo>
                  <a:pt x="14745" y="6981"/>
                </a:lnTo>
                <a:lnTo>
                  <a:pt x="14794" y="6996"/>
                </a:lnTo>
                <a:lnTo>
                  <a:pt x="14843" y="7013"/>
                </a:lnTo>
                <a:lnTo>
                  <a:pt x="14892" y="7030"/>
                </a:lnTo>
                <a:lnTo>
                  <a:pt x="14941" y="7048"/>
                </a:lnTo>
                <a:lnTo>
                  <a:pt x="14991" y="7066"/>
                </a:lnTo>
                <a:lnTo>
                  <a:pt x="15039" y="7086"/>
                </a:lnTo>
                <a:lnTo>
                  <a:pt x="15087" y="7106"/>
                </a:lnTo>
                <a:lnTo>
                  <a:pt x="15135" y="7127"/>
                </a:lnTo>
                <a:lnTo>
                  <a:pt x="15182" y="7149"/>
                </a:lnTo>
                <a:lnTo>
                  <a:pt x="15230" y="7172"/>
                </a:lnTo>
                <a:lnTo>
                  <a:pt x="15277" y="7195"/>
                </a:lnTo>
                <a:lnTo>
                  <a:pt x="15324" y="7219"/>
                </a:lnTo>
                <a:lnTo>
                  <a:pt x="15370" y="7244"/>
                </a:lnTo>
                <a:lnTo>
                  <a:pt x="15416" y="7270"/>
                </a:lnTo>
                <a:lnTo>
                  <a:pt x="15462" y="7296"/>
                </a:lnTo>
                <a:lnTo>
                  <a:pt x="15507" y="7323"/>
                </a:lnTo>
                <a:lnTo>
                  <a:pt x="15552" y="7351"/>
                </a:lnTo>
                <a:lnTo>
                  <a:pt x="15597" y="7380"/>
                </a:lnTo>
                <a:lnTo>
                  <a:pt x="15642" y="7409"/>
                </a:lnTo>
                <a:lnTo>
                  <a:pt x="15686" y="7439"/>
                </a:lnTo>
                <a:lnTo>
                  <a:pt x="15755" y="7473"/>
                </a:lnTo>
                <a:lnTo>
                  <a:pt x="15817" y="7501"/>
                </a:lnTo>
                <a:lnTo>
                  <a:pt x="15874" y="7526"/>
                </a:lnTo>
                <a:lnTo>
                  <a:pt x="15927" y="7548"/>
                </a:lnTo>
                <a:lnTo>
                  <a:pt x="15978" y="7569"/>
                </a:lnTo>
                <a:lnTo>
                  <a:pt x="16029" y="7590"/>
                </a:lnTo>
                <a:lnTo>
                  <a:pt x="16080" y="7613"/>
                </a:lnTo>
                <a:lnTo>
                  <a:pt x="16132" y="7638"/>
                </a:lnTo>
                <a:lnTo>
                  <a:pt x="16156" y="7580"/>
                </a:lnTo>
                <a:lnTo>
                  <a:pt x="16178" y="7523"/>
                </a:lnTo>
                <a:lnTo>
                  <a:pt x="16198" y="7464"/>
                </a:lnTo>
                <a:lnTo>
                  <a:pt x="16218" y="7406"/>
                </a:lnTo>
                <a:lnTo>
                  <a:pt x="16235" y="7345"/>
                </a:lnTo>
                <a:lnTo>
                  <a:pt x="16251" y="7286"/>
                </a:lnTo>
                <a:lnTo>
                  <a:pt x="16267" y="7224"/>
                </a:lnTo>
                <a:lnTo>
                  <a:pt x="16279" y="7162"/>
                </a:lnTo>
                <a:lnTo>
                  <a:pt x="16292" y="7101"/>
                </a:lnTo>
                <a:lnTo>
                  <a:pt x="16302" y="7038"/>
                </a:lnTo>
                <a:lnTo>
                  <a:pt x="16311" y="6975"/>
                </a:lnTo>
                <a:lnTo>
                  <a:pt x="16318" y="6912"/>
                </a:lnTo>
                <a:lnTo>
                  <a:pt x="16324" y="6847"/>
                </a:lnTo>
                <a:lnTo>
                  <a:pt x="16328" y="6783"/>
                </a:lnTo>
                <a:lnTo>
                  <a:pt x="16330" y="6719"/>
                </a:lnTo>
                <a:lnTo>
                  <a:pt x="16331" y="6653"/>
                </a:lnTo>
                <a:lnTo>
                  <a:pt x="16330" y="6588"/>
                </a:lnTo>
                <a:lnTo>
                  <a:pt x="16328" y="6522"/>
                </a:lnTo>
                <a:lnTo>
                  <a:pt x="16324" y="6458"/>
                </a:lnTo>
                <a:lnTo>
                  <a:pt x="16318" y="6394"/>
                </a:lnTo>
                <a:lnTo>
                  <a:pt x="16311" y="6331"/>
                </a:lnTo>
                <a:lnTo>
                  <a:pt x="16302" y="6267"/>
                </a:lnTo>
                <a:lnTo>
                  <a:pt x="16292" y="6205"/>
                </a:lnTo>
                <a:lnTo>
                  <a:pt x="16279" y="6143"/>
                </a:lnTo>
                <a:lnTo>
                  <a:pt x="16267" y="6081"/>
                </a:lnTo>
                <a:lnTo>
                  <a:pt x="16251" y="6021"/>
                </a:lnTo>
                <a:lnTo>
                  <a:pt x="16235" y="5960"/>
                </a:lnTo>
                <a:lnTo>
                  <a:pt x="16218" y="5901"/>
                </a:lnTo>
                <a:lnTo>
                  <a:pt x="16198" y="5841"/>
                </a:lnTo>
                <a:lnTo>
                  <a:pt x="16178" y="5783"/>
                </a:lnTo>
                <a:lnTo>
                  <a:pt x="16156" y="5725"/>
                </a:lnTo>
                <a:lnTo>
                  <a:pt x="16132" y="5668"/>
                </a:lnTo>
                <a:lnTo>
                  <a:pt x="16108" y="5611"/>
                </a:lnTo>
                <a:lnTo>
                  <a:pt x="16082" y="5556"/>
                </a:lnTo>
                <a:lnTo>
                  <a:pt x="16055" y="5501"/>
                </a:lnTo>
                <a:lnTo>
                  <a:pt x="16025" y="5447"/>
                </a:lnTo>
                <a:lnTo>
                  <a:pt x="15996" y="5393"/>
                </a:lnTo>
                <a:lnTo>
                  <a:pt x="15965" y="5341"/>
                </a:lnTo>
                <a:lnTo>
                  <a:pt x="15933" y="5290"/>
                </a:lnTo>
                <a:lnTo>
                  <a:pt x="15899" y="5239"/>
                </a:lnTo>
                <a:lnTo>
                  <a:pt x="15865" y="5188"/>
                </a:lnTo>
                <a:lnTo>
                  <a:pt x="15828" y="5139"/>
                </a:lnTo>
                <a:lnTo>
                  <a:pt x="15792" y="5091"/>
                </a:lnTo>
                <a:lnTo>
                  <a:pt x="15754" y="5043"/>
                </a:lnTo>
                <a:lnTo>
                  <a:pt x="15714" y="4997"/>
                </a:lnTo>
                <a:lnTo>
                  <a:pt x="15674" y="4951"/>
                </a:lnTo>
                <a:lnTo>
                  <a:pt x="15633" y="4908"/>
                </a:lnTo>
                <a:lnTo>
                  <a:pt x="15590" y="4864"/>
                </a:lnTo>
                <a:lnTo>
                  <a:pt x="15547" y="4822"/>
                </a:lnTo>
                <a:lnTo>
                  <a:pt x="15502" y="4780"/>
                </a:lnTo>
                <a:lnTo>
                  <a:pt x="15457" y="4740"/>
                </a:lnTo>
                <a:lnTo>
                  <a:pt x="15410" y="4701"/>
                </a:lnTo>
                <a:lnTo>
                  <a:pt x="15363" y="4662"/>
                </a:lnTo>
                <a:lnTo>
                  <a:pt x="15315" y="4626"/>
                </a:lnTo>
                <a:lnTo>
                  <a:pt x="15266" y="4590"/>
                </a:lnTo>
                <a:lnTo>
                  <a:pt x="15216" y="4556"/>
                </a:lnTo>
                <a:lnTo>
                  <a:pt x="15165" y="4521"/>
                </a:lnTo>
                <a:lnTo>
                  <a:pt x="15113" y="4489"/>
                </a:lnTo>
                <a:lnTo>
                  <a:pt x="15061" y="4458"/>
                </a:lnTo>
                <a:lnTo>
                  <a:pt x="15007" y="4428"/>
                </a:lnTo>
                <a:lnTo>
                  <a:pt x="14953" y="4400"/>
                </a:lnTo>
                <a:lnTo>
                  <a:pt x="14899" y="4373"/>
                </a:lnTo>
                <a:lnTo>
                  <a:pt x="14842" y="4347"/>
                </a:lnTo>
                <a:lnTo>
                  <a:pt x="14786" y="4322"/>
                </a:lnTo>
                <a:lnTo>
                  <a:pt x="14729" y="4299"/>
                </a:lnTo>
                <a:lnTo>
                  <a:pt x="14671" y="4277"/>
                </a:lnTo>
                <a:lnTo>
                  <a:pt x="14613" y="4256"/>
                </a:lnTo>
                <a:lnTo>
                  <a:pt x="14554" y="4237"/>
                </a:lnTo>
                <a:lnTo>
                  <a:pt x="14493" y="4219"/>
                </a:lnTo>
                <a:lnTo>
                  <a:pt x="14434" y="4203"/>
                </a:lnTo>
                <a:lnTo>
                  <a:pt x="14372" y="4188"/>
                </a:lnTo>
                <a:lnTo>
                  <a:pt x="14311" y="4174"/>
                </a:lnTo>
                <a:lnTo>
                  <a:pt x="14249" y="4163"/>
                </a:lnTo>
                <a:lnTo>
                  <a:pt x="14186" y="4152"/>
                </a:lnTo>
                <a:lnTo>
                  <a:pt x="14124" y="4143"/>
                </a:lnTo>
                <a:lnTo>
                  <a:pt x="14060" y="4136"/>
                </a:lnTo>
                <a:lnTo>
                  <a:pt x="13996" y="4130"/>
                </a:lnTo>
                <a:lnTo>
                  <a:pt x="13932" y="4126"/>
                </a:lnTo>
                <a:lnTo>
                  <a:pt x="13867" y="4124"/>
                </a:lnTo>
                <a:lnTo>
                  <a:pt x="13801" y="4123"/>
                </a:lnTo>
                <a:close/>
              </a:path>
            </a:pathLst>
          </a:custGeom>
          <a:solidFill>
            <a:schemeClr val="bg1"/>
          </a:solidFill>
          <a:ln>
            <a:noFill/>
          </a:ln>
        </p:spPr>
        <p:txBody>
          <a:bodyPr rIns="252000"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69" name="KSO_Shape">
            <a:extLst>
              <a:ext uri="{FF2B5EF4-FFF2-40B4-BE49-F238E27FC236}">
                <a16:creationId xmlns:a16="http://schemas.microsoft.com/office/drawing/2014/main" xmlns="" id="{9693B393-6127-4C76-8E54-CE69B35E8D78}"/>
              </a:ext>
            </a:extLst>
          </p:cNvPr>
          <p:cNvSpPr>
            <a:spLocks/>
          </p:cNvSpPr>
          <p:nvPr/>
        </p:nvSpPr>
        <p:spPr bwMode="auto">
          <a:xfrm>
            <a:off x="6597602" y="4574501"/>
            <a:ext cx="252000" cy="252000"/>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30" name="PA-图形 276-305088">
            <a:extLst>
              <a:ext uri="{FF2B5EF4-FFF2-40B4-BE49-F238E27FC236}">
                <a16:creationId xmlns:a16="http://schemas.microsoft.com/office/drawing/2014/main" xmlns="" id="{603B56B0-AD19-4E27-931A-9397B8A9B312}"/>
              </a:ext>
            </a:extLst>
          </p:cNvPr>
          <p:cNvGrpSpPr>
            <a:grpSpLocks noChangeAspect="1"/>
          </p:cNvGrpSpPr>
          <p:nvPr>
            <p:custDataLst>
              <p:tags r:id="rId1"/>
            </p:custDataLst>
          </p:nvPr>
        </p:nvGrpSpPr>
        <p:grpSpPr>
          <a:xfrm>
            <a:off x="4076130" y="1993692"/>
            <a:ext cx="3938729" cy="4022469"/>
            <a:chOff x="-18986611" y="25673558"/>
            <a:chExt cx="5078426" cy="3750324"/>
          </a:xfrm>
        </p:grpSpPr>
        <p:sp>
          <p:nvSpPr>
            <p:cNvPr id="31" name="PA-任意多边形 179">
              <a:extLst>
                <a:ext uri="{FF2B5EF4-FFF2-40B4-BE49-F238E27FC236}">
                  <a16:creationId xmlns:a16="http://schemas.microsoft.com/office/drawing/2014/main" xmlns="" id="{27A23479-76A9-4733-9F1F-A3B0596ADD55}"/>
                </a:ext>
              </a:extLst>
            </p:cNvPr>
            <p:cNvSpPr/>
            <p:nvPr>
              <p:custDataLst>
                <p:tags r:id="rId2"/>
              </p:custDataLst>
            </p:nvPr>
          </p:nvSpPr>
          <p:spPr>
            <a:xfrm>
              <a:off x="-17427477" y="29032257"/>
              <a:ext cx="2331538" cy="391625"/>
            </a:xfrm>
            <a:custGeom>
              <a:avLst/>
              <a:gdLst>
                <a:gd name="connsiteX0" fmla="*/ 2333167 w 2331537"/>
                <a:gd name="connsiteY0" fmla="*/ 197442 h 391625"/>
                <a:gd name="connsiteX1" fmla="*/ 1167399 w 2331537"/>
                <a:gd name="connsiteY1" fmla="*/ 393255 h 391625"/>
                <a:gd name="connsiteX2" fmla="*/ 1630 w 2331537"/>
                <a:gd name="connsiteY2" fmla="*/ 197442 h 391625"/>
                <a:gd name="connsiteX3" fmla="*/ 1167399 w 2331537"/>
                <a:gd name="connsiteY3" fmla="*/ 1630 h 391625"/>
                <a:gd name="connsiteX4" fmla="*/ 2333167 w 2331537"/>
                <a:gd name="connsiteY4" fmla="*/ 197442 h 391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1537" h="391625">
                  <a:moveTo>
                    <a:pt x="2333167" y="197442"/>
                  </a:moveTo>
                  <a:cubicBezTo>
                    <a:pt x="2333167" y="305587"/>
                    <a:pt x="1811235" y="393255"/>
                    <a:pt x="1167399" y="393255"/>
                  </a:cubicBezTo>
                  <a:cubicBezTo>
                    <a:pt x="523562" y="393255"/>
                    <a:pt x="1630" y="305587"/>
                    <a:pt x="1630" y="197442"/>
                  </a:cubicBezTo>
                  <a:cubicBezTo>
                    <a:pt x="1630" y="89298"/>
                    <a:pt x="523562" y="1630"/>
                    <a:pt x="1167399" y="1630"/>
                  </a:cubicBezTo>
                  <a:cubicBezTo>
                    <a:pt x="1811235" y="1630"/>
                    <a:pt x="2333167" y="89298"/>
                    <a:pt x="2333167" y="197442"/>
                  </a:cubicBezTo>
                  <a:close/>
                </a:path>
              </a:pathLst>
            </a:custGeom>
            <a:solidFill>
              <a:srgbClr val="DEE3F3">
                <a:alpha val="5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PA-任意多边形 180">
              <a:extLst>
                <a:ext uri="{FF2B5EF4-FFF2-40B4-BE49-F238E27FC236}">
                  <a16:creationId xmlns:a16="http://schemas.microsoft.com/office/drawing/2014/main" xmlns="" id="{03B4846E-DA7D-4169-9D2F-5AF2E53BFACA}"/>
                </a:ext>
              </a:extLst>
            </p:cNvPr>
            <p:cNvSpPr/>
            <p:nvPr>
              <p:custDataLst>
                <p:tags r:id="rId3"/>
              </p:custDataLst>
            </p:nvPr>
          </p:nvSpPr>
          <p:spPr>
            <a:xfrm>
              <a:off x="-16543506" y="27188647"/>
              <a:ext cx="4554" cy="9108"/>
            </a:xfrm>
            <a:custGeom>
              <a:avLst/>
              <a:gdLst>
                <a:gd name="connsiteX0" fmla="*/ 3415 w 4553"/>
                <a:gd name="connsiteY0" fmla="*/ 3415 h 9107"/>
                <a:gd name="connsiteX1" fmla="*/ 3871 w 4553"/>
                <a:gd name="connsiteY1" fmla="*/ 9973 h 9107"/>
                <a:gd name="connsiteX2" fmla="*/ 3415 w 4553"/>
                <a:gd name="connsiteY2" fmla="*/ 3415 h 9107"/>
              </a:gdLst>
              <a:ahLst/>
              <a:cxnLst>
                <a:cxn ang="0">
                  <a:pos x="connsiteX0" y="connsiteY0"/>
                </a:cxn>
                <a:cxn ang="0">
                  <a:pos x="connsiteX1" y="connsiteY1"/>
                </a:cxn>
                <a:cxn ang="0">
                  <a:pos x="connsiteX2" y="connsiteY2"/>
                </a:cxn>
              </a:cxnLst>
              <a:rect l="l" t="t" r="r" b="b"/>
              <a:pathLst>
                <a:path w="4553" h="9107">
                  <a:moveTo>
                    <a:pt x="3415" y="3415"/>
                  </a:moveTo>
                  <a:cubicBezTo>
                    <a:pt x="3425" y="5609"/>
                    <a:pt x="3577" y="7799"/>
                    <a:pt x="3871" y="9973"/>
                  </a:cubicBezTo>
                  <a:cubicBezTo>
                    <a:pt x="3577" y="7799"/>
                    <a:pt x="3425" y="5609"/>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3" name="PA-任意多边形 181">
              <a:extLst>
                <a:ext uri="{FF2B5EF4-FFF2-40B4-BE49-F238E27FC236}">
                  <a16:creationId xmlns:a16="http://schemas.microsoft.com/office/drawing/2014/main" xmlns="" id="{1E6B27C0-C18B-4E1D-9AE7-55AFC8A710FF}"/>
                </a:ext>
              </a:extLst>
            </p:cNvPr>
            <p:cNvSpPr/>
            <p:nvPr>
              <p:custDataLst>
                <p:tags r:id="rId4"/>
              </p:custDataLst>
            </p:nvPr>
          </p:nvSpPr>
          <p:spPr>
            <a:xfrm>
              <a:off x="-15956432" y="27047981"/>
              <a:ext cx="4554" cy="4554"/>
            </a:xfrm>
            <a:custGeom>
              <a:avLst/>
              <a:gdLst>
                <a:gd name="connsiteX0" fmla="*/ 3415 w 4553"/>
                <a:gd name="connsiteY0" fmla="*/ 3415 h 4553"/>
                <a:gd name="connsiteX1" fmla="*/ 3689 w 4553"/>
                <a:gd name="connsiteY1" fmla="*/ 5146 h 4553"/>
                <a:gd name="connsiteX2" fmla="*/ 3415 w 4553"/>
                <a:gd name="connsiteY2" fmla="*/ 3415 h 4553"/>
              </a:gdLst>
              <a:ahLst/>
              <a:cxnLst>
                <a:cxn ang="0">
                  <a:pos x="connsiteX0" y="connsiteY0"/>
                </a:cxn>
                <a:cxn ang="0">
                  <a:pos x="connsiteX1" y="connsiteY1"/>
                </a:cxn>
                <a:cxn ang="0">
                  <a:pos x="connsiteX2" y="connsiteY2"/>
                </a:cxn>
              </a:cxnLst>
              <a:rect l="l" t="t" r="r" b="b"/>
              <a:pathLst>
                <a:path w="4553" h="4553">
                  <a:moveTo>
                    <a:pt x="3415" y="3415"/>
                  </a:moveTo>
                  <a:cubicBezTo>
                    <a:pt x="3415" y="4007"/>
                    <a:pt x="3415" y="4554"/>
                    <a:pt x="3689" y="5146"/>
                  </a:cubicBezTo>
                  <a:cubicBezTo>
                    <a:pt x="3598" y="4554"/>
                    <a:pt x="3507" y="4007"/>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PA-任意多边形 182">
              <a:extLst>
                <a:ext uri="{FF2B5EF4-FFF2-40B4-BE49-F238E27FC236}">
                  <a16:creationId xmlns:a16="http://schemas.microsoft.com/office/drawing/2014/main" xmlns="" id="{580C89A9-F436-47B8-A91D-E1D9CF3AFA77}"/>
                </a:ext>
              </a:extLst>
            </p:cNvPr>
            <p:cNvSpPr/>
            <p:nvPr>
              <p:custDataLst>
                <p:tags r:id="rId5"/>
              </p:custDataLst>
            </p:nvPr>
          </p:nvSpPr>
          <p:spPr>
            <a:xfrm>
              <a:off x="-15957662" y="27042198"/>
              <a:ext cx="4554" cy="4554"/>
            </a:xfrm>
            <a:custGeom>
              <a:avLst/>
              <a:gdLst>
                <a:gd name="connsiteX0" fmla="*/ 3415 w 4553"/>
                <a:gd name="connsiteY0" fmla="*/ 3415 h 4553"/>
                <a:gd name="connsiteX1" fmla="*/ 3871 w 4553"/>
                <a:gd name="connsiteY1" fmla="*/ 5237 h 4553"/>
                <a:gd name="connsiteX2" fmla="*/ 3415 w 4553"/>
                <a:gd name="connsiteY2" fmla="*/ 3415 h 4553"/>
              </a:gdLst>
              <a:ahLst/>
              <a:cxnLst>
                <a:cxn ang="0">
                  <a:pos x="connsiteX0" y="connsiteY0"/>
                </a:cxn>
                <a:cxn ang="0">
                  <a:pos x="connsiteX1" y="connsiteY1"/>
                </a:cxn>
                <a:cxn ang="0">
                  <a:pos x="connsiteX2" y="connsiteY2"/>
                </a:cxn>
              </a:cxnLst>
              <a:rect l="l" t="t" r="r" b="b"/>
              <a:pathLst>
                <a:path w="4553" h="4553">
                  <a:moveTo>
                    <a:pt x="3415" y="3415"/>
                  </a:moveTo>
                  <a:cubicBezTo>
                    <a:pt x="3415" y="4007"/>
                    <a:pt x="3734" y="4645"/>
                    <a:pt x="3871" y="5237"/>
                  </a:cubicBezTo>
                  <a:cubicBezTo>
                    <a:pt x="3734" y="4599"/>
                    <a:pt x="3597" y="4007"/>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PA-任意多边形 183">
              <a:extLst>
                <a:ext uri="{FF2B5EF4-FFF2-40B4-BE49-F238E27FC236}">
                  <a16:creationId xmlns:a16="http://schemas.microsoft.com/office/drawing/2014/main" xmlns="" id="{140A0FED-D8F8-412C-A304-7160E3C1FCAE}"/>
                </a:ext>
              </a:extLst>
            </p:cNvPr>
            <p:cNvSpPr/>
            <p:nvPr>
              <p:custDataLst>
                <p:tags r:id="rId6"/>
              </p:custDataLst>
            </p:nvPr>
          </p:nvSpPr>
          <p:spPr>
            <a:xfrm>
              <a:off x="-15957844" y="27199622"/>
              <a:ext cx="4554" cy="9108"/>
            </a:xfrm>
            <a:custGeom>
              <a:avLst/>
              <a:gdLst>
                <a:gd name="connsiteX0" fmla="*/ 4190 w 4553"/>
                <a:gd name="connsiteY0" fmla="*/ 3415 h 9107"/>
                <a:gd name="connsiteX1" fmla="*/ 3415 w 4553"/>
                <a:gd name="connsiteY1" fmla="*/ 6375 h 9107"/>
                <a:gd name="connsiteX2" fmla="*/ 4190 w 4553"/>
                <a:gd name="connsiteY2" fmla="*/ 3415 h 9107"/>
              </a:gdLst>
              <a:ahLst/>
              <a:cxnLst>
                <a:cxn ang="0">
                  <a:pos x="connsiteX0" y="connsiteY0"/>
                </a:cxn>
                <a:cxn ang="0">
                  <a:pos x="connsiteX1" y="connsiteY1"/>
                </a:cxn>
                <a:cxn ang="0">
                  <a:pos x="connsiteX2" y="connsiteY2"/>
                </a:cxn>
              </a:cxnLst>
              <a:rect l="l" t="t" r="r" b="b"/>
              <a:pathLst>
                <a:path w="4553" h="9107">
                  <a:moveTo>
                    <a:pt x="4190" y="3415"/>
                  </a:moveTo>
                  <a:cubicBezTo>
                    <a:pt x="4190" y="4417"/>
                    <a:pt x="3689" y="5419"/>
                    <a:pt x="3415" y="6375"/>
                  </a:cubicBezTo>
                  <a:cubicBezTo>
                    <a:pt x="3734" y="5419"/>
                    <a:pt x="3962" y="4417"/>
                    <a:pt x="4190"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PA-任意多边形 184">
              <a:extLst>
                <a:ext uri="{FF2B5EF4-FFF2-40B4-BE49-F238E27FC236}">
                  <a16:creationId xmlns:a16="http://schemas.microsoft.com/office/drawing/2014/main" xmlns="" id="{9BF146D8-FAFE-4BB9-8884-7CB07597FD14}"/>
                </a:ext>
              </a:extLst>
            </p:cNvPr>
            <p:cNvSpPr/>
            <p:nvPr>
              <p:custDataLst>
                <p:tags r:id="rId7"/>
              </p:custDataLst>
            </p:nvPr>
          </p:nvSpPr>
          <p:spPr>
            <a:xfrm>
              <a:off x="-15956751" y="27194841"/>
              <a:ext cx="4554" cy="9108"/>
            </a:xfrm>
            <a:custGeom>
              <a:avLst/>
              <a:gdLst>
                <a:gd name="connsiteX0" fmla="*/ 3916 w 4553"/>
                <a:gd name="connsiteY0" fmla="*/ 3415 h 9107"/>
                <a:gd name="connsiteX1" fmla="*/ 3415 w 4553"/>
                <a:gd name="connsiteY1" fmla="*/ 6603 h 9107"/>
                <a:gd name="connsiteX2" fmla="*/ 3916 w 4553"/>
                <a:gd name="connsiteY2" fmla="*/ 3415 h 9107"/>
              </a:gdLst>
              <a:ahLst/>
              <a:cxnLst>
                <a:cxn ang="0">
                  <a:pos x="connsiteX0" y="connsiteY0"/>
                </a:cxn>
                <a:cxn ang="0">
                  <a:pos x="connsiteX1" y="connsiteY1"/>
                </a:cxn>
                <a:cxn ang="0">
                  <a:pos x="connsiteX2" y="connsiteY2"/>
                </a:cxn>
              </a:cxnLst>
              <a:rect l="l" t="t" r="r" b="b"/>
              <a:pathLst>
                <a:path w="4553" h="9107">
                  <a:moveTo>
                    <a:pt x="3916" y="3415"/>
                  </a:moveTo>
                  <a:cubicBezTo>
                    <a:pt x="3916" y="4463"/>
                    <a:pt x="3643" y="5556"/>
                    <a:pt x="3415" y="6603"/>
                  </a:cubicBezTo>
                  <a:cubicBezTo>
                    <a:pt x="3643" y="5556"/>
                    <a:pt x="3825" y="4463"/>
                    <a:pt x="3916"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7" name="PA-任意多边形 185">
              <a:extLst>
                <a:ext uri="{FF2B5EF4-FFF2-40B4-BE49-F238E27FC236}">
                  <a16:creationId xmlns:a16="http://schemas.microsoft.com/office/drawing/2014/main" xmlns="" id="{6490A93C-BD97-45CD-9991-D9FBC4E8D3BD}"/>
                </a:ext>
              </a:extLst>
            </p:cNvPr>
            <p:cNvSpPr/>
            <p:nvPr>
              <p:custDataLst>
                <p:tags r:id="rId8"/>
              </p:custDataLst>
            </p:nvPr>
          </p:nvSpPr>
          <p:spPr>
            <a:xfrm>
              <a:off x="-16527158" y="27225715"/>
              <a:ext cx="13661" cy="13661"/>
            </a:xfrm>
            <a:custGeom>
              <a:avLst/>
              <a:gdLst>
                <a:gd name="connsiteX0" fmla="*/ 14208 w 13661"/>
                <a:gd name="connsiteY0" fmla="*/ 11020 h 13661"/>
                <a:gd name="connsiteX1" fmla="*/ 3415 w 13661"/>
                <a:gd name="connsiteY1" fmla="*/ 3415 h 13661"/>
                <a:gd name="connsiteX2" fmla="*/ 14208 w 13661"/>
                <a:gd name="connsiteY2" fmla="*/ 11020 h 13661"/>
              </a:gdLst>
              <a:ahLst/>
              <a:cxnLst>
                <a:cxn ang="0">
                  <a:pos x="connsiteX0" y="connsiteY0"/>
                </a:cxn>
                <a:cxn ang="0">
                  <a:pos x="connsiteX1" y="connsiteY1"/>
                </a:cxn>
                <a:cxn ang="0">
                  <a:pos x="connsiteX2" y="connsiteY2"/>
                </a:cxn>
              </a:cxnLst>
              <a:rect l="l" t="t" r="r" b="b"/>
              <a:pathLst>
                <a:path w="13661" h="13661">
                  <a:moveTo>
                    <a:pt x="14208" y="11020"/>
                  </a:moveTo>
                  <a:cubicBezTo>
                    <a:pt x="10294" y="8967"/>
                    <a:pt x="6666" y="6410"/>
                    <a:pt x="3415" y="3415"/>
                  </a:cubicBezTo>
                  <a:cubicBezTo>
                    <a:pt x="6664" y="6412"/>
                    <a:pt x="10293" y="8968"/>
                    <a:pt x="14208" y="11020"/>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8" name="PA-任意多边形 186">
              <a:extLst>
                <a:ext uri="{FF2B5EF4-FFF2-40B4-BE49-F238E27FC236}">
                  <a16:creationId xmlns:a16="http://schemas.microsoft.com/office/drawing/2014/main" xmlns="" id="{D36499B3-1207-4FA5-BB8F-6B154D0B4034}"/>
                </a:ext>
              </a:extLst>
            </p:cNvPr>
            <p:cNvSpPr/>
            <p:nvPr>
              <p:custDataLst>
                <p:tags r:id="rId9"/>
              </p:custDataLst>
            </p:nvPr>
          </p:nvSpPr>
          <p:spPr>
            <a:xfrm>
              <a:off x="-16531848" y="27220843"/>
              <a:ext cx="9108" cy="9108"/>
            </a:xfrm>
            <a:custGeom>
              <a:avLst/>
              <a:gdLst>
                <a:gd name="connsiteX0" fmla="*/ 7696 w 9107"/>
                <a:gd name="connsiteY0" fmla="*/ 7969 h 9107"/>
                <a:gd name="connsiteX1" fmla="*/ 3415 w 9107"/>
                <a:gd name="connsiteY1" fmla="*/ 3415 h 9107"/>
                <a:gd name="connsiteX2" fmla="*/ 7696 w 9107"/>
                <a:gd name="connsiteY2" fmla="*/ 7969 h 9107"/>
              </a:gdLst>
              <a:ahLst/>
              <a:cxnLst>
                <a:cxn ang="0">
                  <a:pos x="connsiteX0" y="connsiteY0"/>
                </a:cxn>
                <a:cxn ang="0">
                  <a:pos x="connsiteX1" y="connsiteY1"/>
                </a:cxn>
                <a:cxn ang="0">
                  <a:pos x="connsiteX2" y="connsiteY2"/>
                </a:cxn>
              </a:cxnLst>
              <a:rect l="l" t="t" r="r" b="b"/>
              <a:pathLst>
                <a:path w="9107" h="9107">
                  <a:moveTo>
                    <a:pt x="7696" y="7969"/>
                  </a:moveTo>
                  <a:cubicBezTo>
                    <a:pt x="6177" y="6541"/>
                    <a:pt x="4747" y="5020"/>
                    <a:pt x="3415" y="3415"/>
                  </a:cubicBezTo>
                  <a:cubicBezTo>
                    <a:pt x="4747" y="5020"/>
                    <a:pt x="6177" y="6541"/>
                    <a:pt x="7696" y="7969"/>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187">
              <a:extLst>
                <a:ext uri="{FF2B5EF4-FFF2-40B4-BE49-F238E27FC236}">
                  <a16:creationId xmlns:a16="http://schemas.microsoft.com/office/drawing/2014/main" xmlns="" id="{6178C4AC-1699-42B8-9951-B38CA588783F}"/>
                </a:ext>
              </a:extLst>
            </p:cNvPr>
            <p:cNvSpPr/>
            <p:nvPr>
              <p:custDataLst>
                <p:tags r:id="rId10"/>
              </p:custDataLst>
            </p:nvPr>
          </p:nvSpPr>
          <p:spPr>
            <a:xfrm>
              <a:off x="-15663350" y="28182147"/>
              <a:ext cx="4554" cy="9108"/>
            </a:xfrm>
            <a:custGeom>
              <a:avLst/>
              <a:gdLst>
                <a:gd name="connsiteX0" fmla="*/ 5555 w 4553"/>
                <a:gd name="connsiteY0" fmla="*/ 9290 h 9107"/>
                <a:gd name="connsiteX1" fmla="*/ 3415 w 4553"/>
                <a:gd name="connsiteY1" fmla="*/ 3415 h 9107"/>
                <a:gd name="connsiteX2" fmla="*/ 5555 w 4553"/>
                <a:gd name="connsiteY2" fmla="*/ 9290 h 9107"/>
              </a:gdLst>
              <a:ahLst/>
              <a:cxnLst>
                <a:cxn ang="0">
                  <a:pos x="connsiteX0" y="connsiteY0"/>
                </a:cxn>
                <a:cxn ang="0">
                  <a:pos x="connsiteX1" y="connsiteY1"/>
                </a:cxn>
                <a:cxn ang="0">
                  <a:pos x="connsiteX2" y="connsiteY2"/>
                </a:cxn>
              </a:cxnLst>
              <a:rect l="l" t="t" r="r" b="b"/>
              <a:pathLst>
                <a:path w="4553" h="9107">
                  <a:moveTo>
                    <a:pt x="5555" y="9290"/>
                  </a:moveTo>
                  <a:cubicBezTo>
                    <a:pt x="4965" y="7289"/>
                    <a:pt x="4250" y="5327"/>
                    <a:pt x="3415" y="3415"/>
                  </a:cubicBezTo>
                  <a:cubicBezTo>
                    <a:pt x="4250" y="5327"/>
                    <a:pt x="4965" y="7289"/>
                    <a:pt x="5555" y="9290"/>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2" name="PA-任意多边形 188">
              <a:extLst>
                <a:ext uri="{FF2B5EF4-FFF2-40B4-BE49-F238E27FC236}">
                  <a16:creationId xmlns:a16="http://schemas.microsoft.com/office/drawing/2014/main" xmlns="" id="{AF9063BF-1A45-4237-B8C0-CC2A11D924E5}"/>
                </a:ext>
              </a:extLst>
            </p:cNvPr>
            <p:cNvSpPr/>
            <p:nvPr>
              <p:custDataLst>
                <p:tags r:id="rId11"/>
              </p:custDataLst>
            </p:nvPr>
          </p:nvSpPr>
          <p:spPr>
            <a:xfrm>
              <a:off x="-15686302" y="28157693"/>
              <a:ext cx="9108" cy="9108"/>
            </a:xfrm>
            <a:custGeom>
              <a:avLst/>
              <a:gdLst>
                <a:gd name="connsiteX0" fmla="*/ 3415 w 9107"/>
                <a:gd name="connsiteY0" fmla="*/ 3415 h 9107"/>
                <a:gd name="connsiteX1" fmla="*/ 9153 w 9107"/>
                <a:gd name="connsiteY1" fmla="*/ 6922 h 9107"/>
                <a:gd name="connsiteX2" fmla="*/ 3415 w 9107"/>
                <a:gd name="connsiteY2" fmla="*/ 3415 h 9107"/>
              </a:gdLst>
              <a:ahLst/>
              <a:cxnLst>
                <a:cxn ang="0">
                  <a:pos x="connsiteX0" y="connsiteY0"/>
                </a:cxn>
                <a:cxn ang="0">
                  <a:pos x="connsiteX1" y="connsiteY1"/>
                </a:cxn>
                <a:cxn ang="0">
                  <a:pos x="connsiteX2" y="connsiteY2"/>
                </a:cxn>
              </a:cxnLst>
              <a:rect l="l" t="t" r="r" b="b"/>
              <a:pathLst>
                <a:path w="9107" h="9107">
                  <a:moveTo>
                    <a:pt x="3415" y="3415"/>
                  </a:moveTo>
                  <a:cubicBezTo>
                    <a:pt x="5403" y="4456"/>
                    <a:pt x="7320" y="5627"/>
                    <a:pt x="9153" y="6922"/>
                  </a:cubicBezTo>
                  <a:cubicBezTo>
                    <a:pt x="7321" y="5626"/>
                    <a:pt x="5404" y="4455"/>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3" name="PA-任意多边形 189">
              <a:extLst>
                <a:ext uri="{FF2B5EF4-FFF2-40B4-BE49-F238E27FC236}">
                  <a16:creationId xmlns:a16="http://schemas.microsoft.com/office/drawing/2014/main" xmlns="" id="{C59ED822-0D0C-426F-8E82-B4C91D82B1B7}"/>
                </a:ext>
              </a:extLst>
            </p:cNvPr>
            <p:cNvSpPr/>
            <p:nvPr>
              <p:custDataLst>
                <p:tags r:id="rId12"/>
              </p:custDataLst>
            </p:nvPr>
          </p:nvSpPr>
          <p:spPr>
            <a:xfrm>
              <a:off x="-15675008" y="28165707"/>
              <a:ext cx="13661" cy="13661"/>
            </a:xfrm>
            <a:custGeom>
              <a:avLst/>
              <a:gdLst>
                <a:gd name="connsiteX0" fmla="*/ 3415 w 13661"/>
                <a:gd name="connsiteY0" fmla="*/ 3415 h 13661"/>
                <a:gd name="connsiteX1" fmla="*/ 11476 w 13661"/>
                <a:gd name="connsiteY1" fmla="*/ 13161 h 13661"/>
                <a:gd name="connsiteX2" fmla="*/ 3415 w 13661"/>
                <a:gd name="connsiteY2" fmla="*/ 3415 h 13661"/>
              </a:gdLst>
              <a:ahLst/>
              <a:cxnLst>
                <a:cxn ang="0">
                  <a:pos x="connsiteX0" y="connsiteY0"/>
                </a:cxn>
                <a:cxn ang="0">
                  <a:pos x="connsiteX1" y="connsiteY1"/>
                </a:cxn>
                <a:cxn ang="0">
                  <a:pos x="connsiteX2" y="connsiteY2"/>
                </a:cxn>
              </a:cxnLst>
              <a:rect l="l" t="t" r="r" b="b"/>
              <a:pathLst>
                <a:path w="13661" h="13661">
                  <a:moveTo>
                    <a:pt x="3415" y="3415"/>
                  </a:moveTo>
                  <a:cubicBezTo>
                    <a:pt x="6498" y="6315"/>
                    <a:pt x="9206" y="9588"/>
                    <a:pt x="11476" y="13161"/>
                  </a:cubicBezTo>
                  <a:cubicBezTo>
                    <a:pt x="9207" y="9588"/>
                    <a:pt x="6499" y="6314"/>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4" name="PA-任意多边形 190">
              <a:extLst>
                <a:ext uri="{FF2B5EF4-FFF2-40B4-BE49-F238E27FC236}">
                  <a16:creationId xmlns:a16="http://schemas.microsoft.com/office/drawing/2014/main" xmlns="" id="{A237A2DC-4E89-456E-8B27-5DF74ADFB7AA}"/>
                </a:ext>
              </a:extLst>
            </p:cNvPr>
            <p:cNvSpPr/>
            <p:nvPr>
              <p:custDataLst>
                <p:tags r:id="rId13"/>
              </p:custDataLst>
            </p:nvPr>
          </p:nvSpPr>
          <p:spPr>
            <a:xfrm>
              <a:off x="-15680564" y="28161290"/>
              <a:ext cx="9108" cy="9108"/>
            </a:xfrm>
            <a:custGeom>
              <a:avLst/>
              <a:gdLst>
                <a:gd name="connsiteX0" fmla="*/ 3415 w 9107"/>
                <a:gd name="connsiteY0" fmla="*/ 3415 h 9107"/>
                <a:gd name="connsiteX1" fmla="*/ 8197 w 9107"/>
                <a:gd name="connsiteY1" fmla="*/ 7286 h 9107"/>
                <a:gd name="connsiteX2" fmla="*/ 3415 w 9107"/>
                <a:gd name="connsiteY2" fmla="*/ 3415 h 9107"/>
              </a:gdLst>
              <a:ahLst/>
              <a:cxnLst>
                <a:cxn ang="0">
                  <a:pos x="connsiteX0" y="connsiteY0"/>
                </a:cxn>
                <a:cxn ang="0">
                  <a:pos x="connsiteX1" y="connsiteY1"/>
                </a:cxn>
                <a:cxn ang="0">
                  <a:pos x="connsiteX2" y="connsiteY2"/>
                </a:cxn>
              </a:cxnLst>
              <a:rect l="l" t="t" r="r" b="b"/>
              <a:pathLst>
                <a:path w="9107" h="9107">
                  <a:moveTo>
                    <a:pt x="3415" y="3415"/>
                  </a:moveTo>
                  <a:cubicBezTo>
                    <a:pt x="5086" y="4608"/>
                    <a:pt x="6683" y="5901"/>
                    <a:pt x="8197" y="7286"/>
                  </a:cubicBezTo>
                  <a:cubicBezTo>
                    <a:pt x="6683" y="5900"/>
                    <a:pt x="5086" y="4607"/>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5" name="PA-任意多边形 191">
              <a:extLst>
                <a:ext uri="{FF2B5EF4-FFF2-40B4-BE49-F238E27FC236}">
                  <a16:creationId xmlns:a16="http://schemas.microsoft.com/office/drawing/2014/main" xmlns="" id="{AB525280-9AF8-4CC4-8C6F-8973E2DF9326}"/>
                </a:ext>
              </a:extLst>
            </p:cNvPr>
            <p:cNvSpPr/>
            <p:nvPr>
              <p:custDataLst>
                <p:tags r:id="rId14"/>
              </p:custDataLst>
            </p:nvPr>
          </p:nvSpPr>
          <p:spPr>
            <a:xfrm>
              <a:off x="-15666311" y="28176728"/>
              <a:ext cx="9108" cy="9108"/>
            </a:xfrm>
            <a:custGeom>
              <a:avLst/>
              <a:gdLst>
                <a:gd name="connsiteX0" fmla="*/ 5920 w 9107"/>
                <a:gd name="connsiteY0" fmla="*/ 7969 h 9107"/>
                <a:gd name="connsiteX1" fmla="*/ 3415 w 9107"/>
                <a:gd name="connsiteY1" fmla="*/ 3415 h 9107"/>
                <a:gd name="connsiteX2" fmla="*/ 5920 w 9107"/>
                <a:gd name="connsiteY2" fmla="*/ 7969 h 9107"/>
              </a:gdLst>
              <a:ahLst/>
              <a:cxnLst>
                <a:cxn ang="0">
                  <a:pos x="connsiteX0" y="connsiteY0"/>
                </a:cxn>
                <a:cxn ang="0">
                  <a:pos x="connsiteX1" y="connsiteY1"/>
                </a:cxn>
                <a:cxn ang="0">
                  <a:pos x="connsiteX2" y="connsiteY2"/>
                </a:cxn>
              </a:cxnLst>
              <a:rect l="l" t="t" r="r" b="b"/>
              <a:pathLst>
                <a:path w="9107" h="9107">
                  <a:moveTo>
                    <a:pt x="5920" y="7969"/>
                  </a:moveTo>
                  <a:cubicBezTo>
                    <a:pt x="5164" y="6409"/>
                    <a:pt x="4328" y="4889"/>
                    <a:pt x="3415" y="3415"/>
                  </a:cubicBezTo>
                  <a:cubicBezTo>
                    <a:pt x="4328" y="4889"/>
                    <a:pt x="5164" y="6409"/>
                    <a:pt x="5920" y="7969"/>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6" name="PA-任意多边形 192">
              <a:extLst>
                <a:ext uri="{FF2B5EF4-FFF2-40B4-BE49-F238E27FC236}">
                  <a16:creationId xmlns:a16="http://schemas.microsoft.com/office/drawing/2014/main" xmlns="" id="{0A4FD05B-DD07-4B70-968C-1FD8A57C494F}"/>
                </a:ext>
              </a:extLst>
            </p:cNvPr>
            <p:cNvSpPr/>
            <p:nvPr>
              <p:custDataLst>
                <p:tags r:id="rId15"/>
              </p:custDataLst>
            </p:nvPr>
          </p:nvSpPr>
          <p:spPr>
            <a:xfrm>
              <a:off x="-15660937" y="28189296"/>
              <a:ext cx="4554" cy="9108"/>
            </a:xfrm>
            <a:custGeom>
              <a:avLst/>
              <a:gdLst>
                <a:gd name="connsiteX0" fmla="*/ 4508 w 4553"/>
                <a:gd name="connsiteY0" fmla="*/ 8379 h 9107"/>
                <a:gd name="connsiteX1" fmla="*/ 3415 w 4553"/>
                <a:gd name="connsiteY1" fmla="*/ 3415 h 9107"/>
                <a:gd name="connsiteX2" fmla="*/ 4508 w 4553"/>
                <a:gd name="connsiteY2" fmla="*/ 8379 h 9107"/>
              </a:gdLst>
              <a:ahLst/>
              <a:cxnLst>
                <a:cxn ang="0">
                  <a:pos x="connsiteX0" y="connsiteY0"/>
                </a:cxn>
                <a:cxn ang="0">
                  <a:pos x="connsiteX1" y="connsiteY1"/>
                </a:cxn>
                <a:cxn ang="0">
                  <a:pos x="connsiteX2" y="connsiteY2"/>
                </a:cxn>
              </a:cxnLst>
              <a:rect l="l" t="t" r="r" b="b"/>
              <a:pathLst>
                <a:path w="4553" h="9107">
                  <a:moveTo>
                    <a:pt x="4508" y="8379"/>
                  </a:moveTo>
                  <a:cubicBezTo>
                    <a:pt x="4228" y="6707"/>
                    <a:pt x="3863" y="5050"/>
                    <a:pt x="3415" y="3415"/>
                  </a:cubicBezTo>
                  <a:cubicBezTo>
                    <a:pt x="3863" y="5050"/>
                    <a:pt x="4228" y="6707"/>
                    <a:pt x="4508" y="8379"/>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7" name="PA-任意多边形 193">
              <a:extLst>
                <a:ext uri="{FF2B5EF4-FFF2-40B4-BE49-F238E27FC236}">
                  <a16:creationId xmlns:a16="http://schemas.microsoft.com/office/drawing/2014/main" xmlns="" id="{01A0056A-0992-42A1-8245-01918CF8AE46}"/>
                </a:ext>
              </a:extLst>
            </p:cNvPr>
            <p:cNvSpPr/>
            <p:nvPr>
              <p:custDataLst>
                <p:tags r:id="rId16"/>
              </p:custDataLst>
            </p:nvPr>
          </p:nvSpPr>
          <p:spPr>
            <a:xfrm>
              <a:off x="-15955749" y="26548704"/>
              <a:ext cx="1871605" cy="1844283"/>
            </a:xfrm>
            <a:custGeom>
              <a:avLst/>
              <a:gdLst>
                <a:gd name="connsiteX0" fmla="*/ 1818690 w 1871605"/>
                <a:gd name="connsiteY0" fmla="*/ 1372739 h 1844282"/>
                <a:gd name="connsiteX1" fmla="*/ 1528842 w 1871605"/>
                <a:gd name="connsiteY1" fmla="*/ 1372739 h 1844282"/>
                <a:gd name="connsiteX2" fmla="*/ 1550518 w 1871605"/>
                <a:gd name="connsiteY2" fmla="*/ 1331345 h 1844282"/>
                <a:gd name="connsiteX3" fmla="*/ 1550518 w 1871605"/>
                <a:gd name="connsiteY3" fmla="*/ 1198283 h 1844282"/>
                <a:gd name="connsiteX4" fmla="*/ 1500108 w 1871605"/>
                <a:gd name="connsiteY4" fmla="*/ 1147873 h 1844282"/>
                <a:gd name="connsiteX5" fmla="*/ 1166588 w 1871605"/>
                <a:gd name="connsiteY5" fmla="*/ 1147873 h 1844282"/>
                <a:gd name="connsiteX6" fmla="*/ 1201698 w 1871605"/>
                <a:gd name="connsiteY6" fmla="*/ 1099830 h 1844282"/>
                <a:gd name="connsiteX7" fmla="*/ 1201698 w 1871605"/>
                <a:gd name="connsiteY7" fmla="*/ 966723 h 1844282"/>
                <a:gd name="connsiteX8" fmla="*/ 1180022 w 1871605"/>
                <a:gd name="connsiteY8" fmla="*/ 925329 h 1844282"/>
                <a:gd name="connsiteX9" fmla="*/ 1500244 w 1871605"/>
                <a:gd name="connsiteY9" fmla="*/ 925329 h 1844282"/>
                <a:gd name="connsiteX10" fmla="*/ 1550655 w 1871605"/>
                <a:gd name="connsiteY10" fmla="*/ 874919 h 1844282"/>
                <a:gd name="connsiteX11" fmla="*/ 1550655 w 1871605"/>
                <a:gd name="connsiteY11" fmla="*/ 741812 h 1844282"/>
                <a:gd name="connsiteX12" fmla="*/ 1500244 w 1871605"/>
                <a:gd name="connsiteY12" fmla="*/ 691401 h 1844282"/>
                <a:gd name="connsiteX13" fmla="*/ 1143820 w 1871605"/>
                <a:gd name="connsiteY13" fmla="*/ 691401 h 1844282"/>
                <a:gd name="connsiteX14" fmla="*/ 1178929 w 1871605"/>
                <a:gd name="connsiteY14" fmla="*/ 643359 h 1844282"/>
                <a:gd name="connsiteX15" fmla="*/ 1178929 w 1871605"/>
                <a:gd name="connsiteY15" fmla="*/ 510252 h 1844282"/>
                <a:gd name="connsiteX16" fmla="*/ 1157253 w 1871605"/>
                <a:gd name="connsiteY16" fmla="*/ 468858 h 1844282"/>
                <a:gd name="connsiteX17" fmla="*/ 1500290 w 1871605"/>
                <a:gd name="connsiteY17" fmla="*/ 468858 h 1844282"/>
                <a:gd name="connsiteX18" fmla="*/ 1550700 w 1871605"/>
                <a:gd name="connsiteY18" fmla="*/ 418447 h 1844282"/>
                <a:gd name="connsiteX19" fmla="*/ 1550700 w 1871605"/>
                <a:gd name="connsiteY19" fmla="*/ 285340 h 1844282"/>
                <a:gd name="connsiteX20" fmla="*/ 1500381 w 1871605"/>
                <a:gd name="connsiteY20" fmla="*/ 234838 h 1844282"/>
                <a:gd name="connsiteX21" fmla="*/ 1500062 w 1871605"/>
                <a:gd name="connsiteY21" fmla="*/ 234839 h 1844282"/>
                <a:gd name="connsiteX22" fmla="*/ 1320506 w 1871605"/>
                <a:gd name="connsiteY22" fmla="*/ 234839 h 1844282"/>
                <a:gd name="connsiteX23" fmla="*/ 1355616 w 1871605"/>
                <a:gd name="connsiteY23" fmla="*/ 186796 h 1844282"/>
                <a:gd name="connsiteX24" fmla="*/ 1355616 w 1871605"/>
                <a:gd name="connsiteY24" fmla="*/ 53826 h 1844282"/>
                <a:gd name="connsiteX25" fmla="*/ 1305206 w 1871605"/>
                <a:gd name="connsiteY25" fmla="*/ 3415 h 1844282"/>
                <a:gd name="connsiteX26" fmla="*/ 818361 w 1871605"/>
                <a:gd name="connsiteY26" fmla="*/ 3415 h 1844282"/>
                <a:gd name="connsiteX27" fmla="*/ 767950 w 1871605"/>
                <a:gd name="connsiteY27" fmla="*/ 53826 h 1844282"/>
                <a:gd name="connsiteX28" fmla="*/ 717540 w 1871605"/>
                <a:gd name="connsiteY28" fmla="*/ 3415 h 1844282"/>
                <a:gd name="connsiteX29" fmla="*/ 230649 w 1871605"/>
                <a:gd name="connsiteY29" fmla="*/ 3415 h 1844282"/>
                <a:gd name="connsiteX30" fmla="*/ 185111 w 1871605"/>
                <a:gd name="connsiteY30" fmla="*/ 32605 h 1844282"/>
                <a:gd name="connsiteX31" fmla="*/ 186068 w 1871605"/>
                <a:gd name="connsiteY31" fmla="*/ 42441 h 1844282"/>
                <a:gd name="connsiteX32" fmla="*/ 186068 w 1871605"/>
                <a:gd name="connsiteY32" fmla="*/ 175640 h 1844282"/>
                <a:gd name="connsiteX33" fmla="*/ 181514 w 1871605"/>
                <a:gd name="connsiteY33" fmla="*/ 196815 h 1844282"/>
                <a:gd name="connsiteX34" fmla="*/ 199046 w 1871605"/>
                <a:gd name="connsiteY34" fmla="*/ 226050 h 1844282"/>
                <a:gd name="connsiteX35" fmla="*/ 324093 w 1871605"/>
                <a:gd name="connsiteY35" fmla="*/ 226050 h 1844282"/>
                <a:gd name="connsiteX36" fmla="*/ 355969 w 1871605"/>
                <a:gd name="connsiteY36" fmla="*/ 237480 h 1844282"/>
                <a:gd name="connsiteX37" fmla="*/ 410615 w 1871605"/>
                <a:gd name="connsiteY37" fmla="*/ 237480 h 1844282"/>
                <a:gd name="connsiteX38" fmla="*/ 375505 w 1871605"/>
                <a:gd name="connsiteY38" fmla="*/ 285522 h 1844282"/>
                <a:gd name="connsiteX39" fmla="*/ 374230 w 1871605"/>
                <a:gd name="connsiteY39" fmla="*/ 275823 h 1844282"/>
                <a:gd name="connsiteX40" fmla="*/ 374230 w 1871605"/>
                <a:gd name="connsiteY40" fmla="*/ 276369 h 1844282"/>
                <a:gd name="connsiteX41" fmla="*/ 374230 w 1871605"/>
                <a:gd name="connsiteY41" fmla="*/ 409431 h 1844282"/>
                <a:gd name="connsiteX42" fmla="*/ 372591 w 1871605"/>
                <a:gd name="connsiteY42" fmla="*/ 421999 h 1844282"/>
                <a:gd name="connsiteX43" fmla="*/ 374776 w 1871605"/>
                <a:gd name="connsiteY43" fmla="*/ 424777 h 1844282"/>
                <a:gd name="connsiteX44" fmla="*/ 375186 w 1871605"/>
                <a:gd name="connsiteY44" fmla="*/ 418447 h 1844282"/>
                <a:gd name="connsiteX45" fmla="*/ 376052 w 1871605"/>
                <a:gd name="connsiteY45" fmla="*/ 427145 h 1844282"/>
                <a:gd name="connsiteX46" fmla="*/ 377190 w 1871605"/>
                <a:gd name="connsiteY46" fmla="*/ 432200 h 1844282"/>
                <a:gd name="connsiteX47" fmla="*/ 396908 w 1871605"/>
                <a:gd name="connsiteY47" fmla="*/ 459841 h 1844282"/>
                <a:gd name="connsiteX48" fmla="*/ 353556 w 1871605"/>
                <a:gd name="connsiteY48" fmla="*/ 459841 h 1844282"/>
                <a:gd name="connsiteX49" fmla="*/ 354649 w 1871605"/>
                <a:gd name="connsiteY49" fmla="*/ 458976 h 1844282"/>
                <a:gd name="connsiteX50" fmla="*/ 342536 w 1871605"/>
                <a:gd name="connsiteY50" fmla="*/ 458612 h 1844282"/>
                <a:gd name="connsiteX51" fmla="*/ 338346 w 1871605"/>
                <a:gd name="connsiteY51" fmla="*/ 457747 h 1844282"/>
                <a:gd name="connsiteX52" fmla="*/ 323865 w 1871605"/>
                <a:gd name="connsiteY52" fmla="*/ 459887 h 1844282"/>
                <a:gd name="connsiteX53" fmla="*/ 25091 w 1871605"/>
                <a:gd name="connsiteY53" fmla="*/ 468994 h 1844282"/>
                <a:gd name="connsiteX54" fmla="*/ 3415 w 1871605"/>
                <a:gd name="connsiteY54" fmla="*/ 510388 h 1844282"/>
                <a:gd name="connsiteX55" fmla="*/ 3415 w 1871605"/>
                <a:gd name="connsiteY55" fmla="*/ 643450 h 1844282"/>
                <a:gd name="connsiteX56" fmla="*/ 38525 w 1871605"/>
                <a:gd name="connsiteY56" fmla="*/ 691492 h 1844282"/>
                <a:gd name="connsiteX57" fmla="*/ 323865 w 1871605"/>
                <a:gd name="connsiteY57" fmla="*/ 693860 h 1844282"/>
                <a:gd name="connsiteX58" fmla="*/ 338665 w 1871605"/>
                <a:gd name="connsiteY58" fmla="*/ 696092 h 1844282"/>
                <a:gd name="connsiteX59" fmla="*/ 348091 w 1871605"/>
                <a:gd name="connsiteY59" fmla="*/ 697731 h 1844282"/>
                <a:gd name="connsiteX60" fmla="*/ 348820 w 1871605"/>
                <a:gd name="connsiteY60" fmla="*/ 697731 h 1844282"/>
                <a:gd name="connsiteX61" fmla="*/ 340122 w 1871605"/>
                <a:gd name="connsiteY61" fmla="*/ 693997 h 1844282"/>
                <a:gd name="connsiteX62" fmla="*/ 410341 w 1871605"/>
                <a:gd name="connsiteY62" fmla="*/ 693997 h 1844282"/>
                <a:gd name="connsiteX63" fmla="*/ 375232 w 1871605"/>
                <a:gd name="connsiteY63" fmla="*/ 742039 h 1844282"/>
                <a:gd name="connsiteX64" fmla="*/ 374458 w 1871605"/>
                <a:gd name="connsiteY64" fmla="*/ 733296 h 1844282"/>
                <a:gd name="connsiteX65" fmla="*/ 373365 w 1871605"/>
                <a:gd name="connsiteY65" fmla="*/ 734662 h 1844282"/>
                <a:gd name="connsiteX66" fmla="*/ 374321 w 1871605"/>
                <a:gd name="connsiteY66" fmla="*/ 744407 h 1844282"/>
                <a:gd name="connsiteX67" fmla="*/ 374321 w 1871605"/>
                <a:gd name="connsiteY67" fmla="*/ 877469 h 1844282"/>
                <a:gd name="connsiteX68" fmla="*/ 375232 w 1871605"/>
                <a:gd name="connsiteY68" fmla="*/ 875101 h 1844282"/>
                <a:gd name="connsiteX69" fmla="*/ 396908 w 1871605"/>
                <a:gd name="connsiteY69" fmla="*/ 916495 h 1844282"/>
                <a:gd name="connsiteX70" fmla="*/ 574915 w 1871605"/>
                <a:gd name="connsiteY70" fmla="*/ 922187 h 1844282"/>
                <a:gd name="connsiteX71" fmla="*/ 592766 w 1871605"/>
                <a:gd name="connsiteY71" fmla="*/ 925511 h 1844282"/>
                <a:gd name="connsiteX72" fmla="*/ 635617 w 1871605"/>
                <a:gd name="connsiteY72" fmla="*/ 925511 h 1844282"/>
                <a:gd name="connsiteX73" fmla="*/ 618176 w 1871605"/>
                <a:gd name="connsiteY73" fmla="*/ 946823 h 1844282"/>
                <a:gd name="connsiteX74" fmla="*/ 625326 w 1871605"/>
                <a:gd name="connsiteY74" fmla="*/ 972597 h 1844282"/>
                <a:gd name="connsiteX75" fmla="*/ 625326 w 1871605"/>
                <a:gd name="connsiteY75" fmla="*/ 1105523 h 1844282"/>
                <a:gd name="connsiteX76" fmla="*/ 621091 w 1871605"/>
                <a:gd name="connsiteY76" fmla="*/ 1125696 h 1844282"/>
                <a:gd name="connsiteX77" fmla="*/ 649005 w 1871605"/>
                <a:gd name="connsiteY77" fmla="*/ 1147873 h 1844282"/>
                <a:gd name="connsiteX78" fmla="*/ 602192 w 1871605"/>
                <a:gd name="connsiteY78" fmla="*/ 1147873 h 1844282"/>
                <a:gd name="connsiteX79" fmla="*/ 574870 w 1871605"/>
                <a:gd name="connsiteY79" fmla="*/ 1155978 h 1844282"/>
                <a:gd name="connsiteX80" fmla="*/ 398229 w 1871605"/>
                <a:gd name="connsiteY80" fmla="*/ 1155978 h 1844282"/>
                <a:gd name="connsiteX81" fmla="*/ 375141 w 1871605"/>
                <a:gd name="connsiteY81" fmla="*/ 1198329 h 1844282"/>
                <a:gd name="connsiteX82" fmla="*/ 368538 w 1871605"/>
                <a:gd name="connsiteY82" fmla="*/ 1355707 h 1844282"/>
                <a:gd name="connsiteX83" fmla="*/ 643313 w 1871605"/>
                <a:gd name="connsiteY83" fmla="*/ 1378476 h 1844282"/>
                <a:gd name="connsiteX84" fmla="*/ 663578 w 1871605"/>
                <a:gd name="connsiteY84" fmla="*/ 1382757 h 1844282"/>
                <a:gd name="connsiteX85" fmla="*/ 672321 w 1871605"/>
                <a:gd name="connsiteY85" fmla="*/ 1382028 h 1844282"/>
                <a:gd name="connsiteX86" fmla="*/ 672048 w 1871605"/>
                <a:gd name="connsiteY86" fmla="*/ 1382028 h 1844282"/>
                <a:gd name="connsiteX87" fmla="*/ 715399 w 1871605"/>
                <a:gd name="connsiteY87" fmla="*/ 1382028 h 1844282"/>
                <a:gd name="connsiteX88" fmla="*/ 693723 w 1871605"/>
                <a:gd name="connsiteY88" fmla="*/ 1423422 h 1844282"/>
                <a:gd name="connsiteX89" fmla="*/ 693177 w 1871605"/>
                <a:gd name="connsiteY89" fmla="*/ 1416227 h 1844282"/>
                <a:gd name="connsiteX90" fmla="*/ 692403 w 1871605"/>
                <a:gd name="connsiteY90" fmla="*/ 1417821 h 1844282"/>
                <a:gd name="connsiteX91" fmla="*/ 693723 w 1871605"/>
                <a:gd name="connsiteY91" fmla="*/ 1429114 h 1844282"/>
                <a:gd name="connsiteX92" fmla="*/ 693723 w 1871605"/>
                <a:gd name="connsiteY92" fmla="*/ 1556620 h 1844282"/>
                <a:gd name="connsiteX93" fmla="*/ 744134 w 1871605"/>
                <a:gd name="connsiteY93" fmla="*/ 1607031 h 1844282"/>
                <a:gd name="connsiteX94" fmla="*/ 666719 w 1871605"/>
                <a:gd name="connsiteY94" fmla="*/ 1607031 h 1844282"/>
                <a:gd name="connsiteX95" fmla="*/ 643450 w 1871605"/>
                <a:gd name="connsiteY95" fmla="*/ 1612723 h 1844282"/>
                <a:gd name="connsiteX96" fmla="*/ 327235 w 1871605"/>
                <a:gd name="connsiteY96" fmla="*/ 1612723 h 1844282"/>
                <a:gd name="connsiteX97" fmla="*/ 299912 w 1871605"/>
                <a:gd name="connsiteY97" fmla="*/ 1657441 h 1844282"/>
                <a:gd name="connsiteX98" fmla="*/ 299912 w 1871605"/>
                <a:gd name="connsiteY98" fmla="*/ 1790503 h 1844282"/>
                <a:gd name="connsiteX99" fmla="*/ 350323 w 1871605"/>
                <a:gd name="connsiteY99" fmla="*/ 1840913 h 1844282"/>
                <a:gd name="connsiteX100" fmla="*/ 837304 w 1871605"/>
                <a:gd name="connsiteY100" fmla="*/ 1840913 h 1844282"/>
                <a:gd name="connsiteX101" fmla="*/ 887715 w 1871605"/>
                <a:gd name="connsiteY101" fmla="*/ 1790503 h 1844282"/>
                <a:gd name="connsiteX102" fmla="*/ 938125 w 1871605"/>
                <a:gd name="connsiteY102" fmla="*/ 1840913 h 1844282"/>
                <a:gd name="connsiteX103" fmla="*/ 1424970 w 1871605"/>
                <a:gd name="connsiteY103" fmla="*/ 1840913 h 1844282"/>
                <a:gd name="connsiteX104" fmla="*/ 1475381 w 1871605"/>
                <a:gd name="connsiteY104" fmla="*/ 1790503 h 1844282"/>
                <a:gd name="connsiteX105" fmla="*/ 1475381 w 1871605"/>
                <a:gd name="connsiteY105" fmla="*/ 1657122 h 1844282"/>
                <a:gd name="connsiteX106" fmla="*/ 1424970 w 1871605"/>
                <a:gd name="connsiteY106" fmla="*/ 1606712 h 1844282"/>
                <a:gd name="connsiteX107" fmla="*/ 1818645 w 1871605"/>
                <a:gd name="connsiteY107" fmla="*/ 1606712 h 1844282"/>
                <a:gd name="connsiteX108" fmla="*/ 1869055 w 1871605"/>
                <a:gd name="connsiteY108" fmla="*/ 1556302 h 1844282"/>
                <a:gd name="connsiteX109" fmla="*/ 1869055 w 1871605"/>
                <a:gd name="connsiteY109" fmla="*/ 1423377 h 1844282"/>
                <a:gd name="connsiteX110" fmla="*/ 1818873 w 1871605"/>
                <a:gd name="connsiteY110" fmla="*/ 1372739 h 1844282"/>
                <a:gd name="connsiteX111" fmla="*/ 1818690 w 1871605"/>
                <a:gd name="connsiteY111" fmla="*/ 1372738 h 1844282"/>
                <a:gd name="connsiteX112" fmla="*/ 612712 w 1871605"/>
                <a:gd name="connsiteY112" fmla="*/ 468858 h 1844282"/>
                <a:gd name="connsiteX113" fmla="*/ 591036 w 1871605"/>
                <a:gd name="connsiteY113" fmla="*/ 510252 h 1844282"/>
                <a:gd name="connsiteX114" fmla="*/ 569360 w 1871605"/>
                <a:gd name="connsiteY114" fmla="*/ 468858 h 1844282"/>
                <a:gd name="connsiteX115" fmla="*/ 555926 w 1871605"/>
                <a:gd name="connsiteY115" fmla="*/ 691401 h 1844282"/>
                <a:gd name="connsiteX116" fmla="*/ 591036 w 1871605"/>
                <a:gd name="connsiteY116" fmla="*/ 643359 h 1844282"/>
                <a:gd name="connsiteX117" fmla="*/ 626146 w 1871605"/>
                <a:gd name="connsiteY117" fmla="*/ 691401 h 1844282"/>
                <a:gd name="connsiteX118" fmla="*/ 732795 w 1871605"/>
                <a:gd name="connsiteY118" fmla="*/ 234839 h 1844282"/>
                <a:gd name="connsiteX119" fmla="*/ 767905 w 1871605"/>
                <a:gd name="connsiteY119" fmla="*/ 186796 h 1844282"/>
                <a:gd name="connsiteX120" fmla="*/ 803014 w 1871605"/>
                <a:gd name="connsiteY120" fmla="*/ 234839 h 1844282"/>
                <a:gd name="connsiteX121" fmla="*/ 887624 w 1871605"/>
                <a:gd name="connsiteY121" fmla="*/ 1657031 h 1844282"/>
                <a:gd name="connsiteX122" fmla="*/ 837213 w 1871605"/>
                <a:gd name="connsiteY122" fmla="*/ 1606621 h 1844282"/>
                <a:gd name="connsiteX123" fmla="*/ 938080 w 1871605"/>
                <a:gd name="connsiteY123" fmla="*/ 1606621 h 1844282"/>
                <a:gd name="connsiteX124" fmla="*/ 887715 w 1871605"/>
                <a:gd name="connsiteY124" fmla="*/ 1657077 h 1844282"/>
                <a:gd name="connsiteX125" fmla="*/ 887715 w 1871605"/>
                <a:gd name="connsiteY125" fmla="*/ 1657122 h 1844282"/>
                <a:gd name="connsiteX126" fmla="*/ 941039 w 1871605"/>
                <a:gd name="connsiteY126" fmla="*/ 1372647 h 1844282"/>
                <a:gd name="connsiteX127" fmla="*/ 962715 w 1871605"/>
                <a:gd name="connsiteY127" fmla="*/ 1331254 h 1844282"/>
                <a:gd name="connsiteX128" fmla="*/ 984391 w 1871605"/>
                <a:gd name="connsiteY128" fmla="*/ 1372647 h 1844282"/>
                <a:gd name="connsiteX129" fmla="*/ 962715 w 1871605"/>
                <a:gd name="connsiteY129" fmla="*/ 1198146 h 1844282"/>
                <a:gd name="connsiteX130" fmla="*/ 927742 w 1871605"/>
                <a:gd name="connsiteY130" fmla="*/ 1150150 h 1844282"/>
                <a:gd name="connsiteX131" fmla="*/ 998098 w 1871605"/>
                <a:gd name="connsiteY131" fmla="*/ 1150150 h 1844282"/>
                <a:gd name="connsiteX132" fmla="*/ 962807 w 1871605"/>
                <a:gd name="connsiteY132" fmla="*/ 1198283 h 1844282"/>
                <a:gd name="connsiteX133" fmla="*/ 941039 w 1871605"/>
                <a:gd name="connsiteY133" fmla="*/ 916176 h 1844282"/>
                <a:gd name="connsiteX134" fmla="*/ 962715 w 1871605"/>
                <a:gd name="connsiteY134" fmla="*/ 874782 h 1844282"/>
                <a:gd name="connsiteX135" fmla="*/ 984391 w 1871605"/>
                <a:gd name="connsiteY135" fmla="*/ 916176 h 1844282"/>
                <a:gd name="connsiteX136" fmla="*/ 962715 w 1871605"/>
                <a:gd name="connsiteY136" fmla="*/ 741675 h 1844282"/>
                <a:gd name="connsiteX137" fmla="*/ 927606 w 1871605"/>
                <a:gd name="connsiteY137" fmla="*/ 693633 h 1844282"/>
                <a:gd name="connsiteX138" fmla="*/ 998098 w 1871605"/>
                <a:gd name="connsiteY138" fmla="*/ 693633 h 1844282"/>
                <a:gd name="connsiteX139" fmla="*/ 962807 w 1871605"/>
                <a:gd name="connsiteY139" fmla="*/ 741812 h 1844282"/>
                <a:gd name="connsiteX140" fmla="*/ 941039 w 1871605"/>
                <a:gd name="connsiteY140" fmla="*/ 459705 h 1844282"/>
                <a:gd name="connsiteX141" fmla="*/ 962715 w 1871605"/>
                <a:gd name="connsiteY141" fmla="*/ 418311 h 1844282"/>
                <a:gd name="connsiteX142" fmla="*/ 984391 w 1871605"/>
                <a:gd name="connsiteY142" fmla="*/ 459705 h 1844282"/>
                <a:gd name="connsiteX143" fmla="*/ 962715 w 1871605"/>
                <a:gd name="connsiteY143" fmla="*/ 285204 h 1844282"/>
                <a:gd name="connsiteX144" fmla="*/ 927606 w 1871605"/>
                <a:gd name="connsiteY144" fmla="*/ 237161 h 1844282"/>
                <a:gd name="connsiteX145" fmla="*/ 998098 w 1871605"/>
                <a:gd name="connsiteY145" fmla="*/ 237161 h 1844282"/>
                <a:gd name="connsiteX146" fmla="*/ 962807 w 1871605"/>
                <a:gd name="connsiteY146" fmla="*/ 285340 h 1844282"/>
                <a:gd name="connsiteX147" fmla="*/ 1303202 w 1871605"/>
                <a:gd name="connsiteY147" fmla="*/ 1381755 h 1844282"/>
                <a:gd name="connsiteX148" fmla="*/ 1281526 w 1871605"/>
                <a:gd name="connsiteY148" fmla="*/ 1423149 h 1844282"/>
                <a:gd name="connsiteX149" fmla="*/ 1259850 w 1871605"/>
                <a:gd name="connsiteY149" fmla="*/ 1381755 h 1844282"/>
                <a:gd name="connsiteX150" fmla="*/ 1231070 w 1871605"/>
                <a:gd name="connsiteY150" fmla="*/ 1606666 h 1844282"/>
                <a:gd name="connsiteX151" fmla="*/ 1281480 w 1871605"/>
                <a:gd name="connsiteY151" fmla="*/ 1556256 h 1844282"/>
                <a:gd name="connsiteX152" fmla="*/ 1331891 w 1871605"/>
                <a:gd name="connsiteY152" fmla="*/ 1606666 h 184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1871605" h="1844282">
                  <a:moveTo>
                    <a:pt x="1818690" y="1372739"/>
                  </a:moveTo>
                  <a:lnTo>
                    <a:pt x="1528842" y="1372739"/>
                  </a:lnTo>
                  <a:cubicBezTo>
                    <a:pt x="1542418" y="1363330"/>
                    <a:pt x="1550517" y="1347862"/>
                    <a:pt x="1550518" y="1331345"/>
                  </a:cubicBezTo>
                  <a:lnTo>
                    <a:pt x="1550518" y="1198283"/>
                  </a:lnTo>
                  <a:cubicBezTo>
                    <a:pt x="1550518" y="1170442"/>
                    <a:pt x="1527948" y="1147873"/>
                    <a:pt x="1500108" y="1147873"/>
                  </a:cubicBezTo>
                  <a:lnTo>
                    <a:pt x="1166588" y="1147873"/>
                  </a:lnTo>
                  <a:cubicBezTo>
                    <a:pt x="1187494" y="1141198"/>
                    <a:pt x="1201688" y="1121776"/>
                    <a:pt x="1201698" y="1099830"/>
                  </a:cubicBezTo>
                  <a:lnTo>
                    <a:pt x="1201698" y="966723"/>
                  </a:lnTo>
                  <a:cubicBezTo>
                    <a:pt x="1201698" y="950205"/>
                    <a:pt x="1193598" y="934738"/>
                    <a:pt x="1180022" y="925329"/>
                  </a:cubicBezTo>
                  <a:lnTo>
                    <a:pt x="1500244" y="925329"/>
                  </a:lnTo>
                  <a:cubicBezTo>
                    <a:pt x="1528085" y="925329"/>
                    <a:pt x="1550655" y="902760"/>
                    <a:pt x="1550655" y="874919"/>
                  </a:cubicBezTo>
                  <a:lnTo>
                    <a:pt x="1550655" y="741812"/>
                  </a:lnTo>
                  <a:cubicBezTo>
                    <a:pt x="1550655" y="713971"/>
                    <a:pt x="1528085" y="691401"/>
                    <a:pt x="1500244" y="691401"/>
                  </a:cubicBezTo>
                  <a:lnTo>
                    <a:pt x="1143820" y="691401"/>
                  </a:lnTo>
                  <a:cubicBezTo>
                    <a:pt x="1164725" y="684727"/>
                    <a:pt x="1178919" y="665304"/>
                    <a:pt x="1178929" y="643359"/>
                  </a:cubicBezTo>
                  <a:lnTo>
                    <a:pt x="1178929" y="510252"/>
                  </a:lnTo>
                  <a:cubicBezTo>
                    <a:pt x="1178929" y="493734"/>
                    <a:pt x="1170829" y="478267"/>
                    <a:pt x="1157253" y="468858"/>
                  </a:cubicBezTo>
                  <a:lnTo>
                    <a:pt x="1500290" y="468858"/>
                  </a:lnTo>
                  <a:cubicBezTo>
                    <a:pt x="1528131" y="468858"/>
                    <a:pt x="1550700" y="446288"/>
                    <a:pt x="1550700" y="418447"/>
                  </a:cubicBezTo>
                  <a:lnTo>
                    <a:pt x="1550700" y="285340"/>
                  </a:lnTo>
                  <a:cubicBezTo>
                    <a:pt x="1550751" y="257499"/>
                    <a:pt x="1528222" y="234889"/>
                    <a:pt x="1500381" y="234838"/>
                  </a:cubicBezTo>
                  <a:cubicBezTo>
                    <a:pt x="1500275" y="234838"/>
                    <a:pt x="1500168" y="234838"/>
                    <a:pt x="1500062" y="234839"/>
                  </a:cubicBezTo>
                  <a:lnTo>
                    <a:pt x="1320506" y="234839"/>
                  </a:lnTo>
                  <a:cubicBezTo>
                    <a:pt x="1341412" y="228164"/>
                    <a:pt x="1355606" y="208742"/>
                    <a:pt x="1355616" y="186796"/>
                  </a:cubicBezTo>
                  <a:lnTo>
                    <a:pt x="1355616" y="53826"/>
                  </a:lnTo>
                  <a:cubicBezTo>
                    <a:pt x="1355616" y="25985"/>
                    <a:pt x="1333046" y="3415"/>
                    <a:pt x="1305206" y="3415"/>
                  </a:cubicBezTo>
                  <a:lnTo>
                    <a:pt x="818361" y="3415"/>
                  </a:lnTo>
                  <a:cubicBezTo>
                    <a:pt x="790520" y="3415"/>
                    <a:pt x="767950" y="25985"/>
                    <a:pt x="767950" y="53826"/>
                  </a:cubicBezTo>
                  <a:cubicBezTo>
                    <a:pt x="767950" y="25985"/>
                    <a:pt x="745381" y="3415"/>
                    <a:pt x="717540" y="3415"/>
                  </a:cubicBezTo>
                  <a:lnTo>
                    <a:pt x="230649" y="3415"/>
                  </a:lnTo>
                  <a:cubicBezTo>
                    <a:pt x="211093" y="3489"/>
                    <a:pt x="193344" y="14866"/>
                    <a:pt x="185111" y="32605"/>
                  </a:cubicBezTo>
                  <a:cubicBezTo>
                    <a:pt x="185750" y="35845"/>
                    <a:pt x="186071" y="39139"/>
                    <a:pt x="186068" y="42441"/>
                  </a:cubicBezTo>
                  <a:lnTo>
                    <a:pt x="186068" y="175640"/>
                  </a:lnTo>
                  <a:cubicBezTo>
                    <a:pt x="186112" y="182946"/>
                    <a:pt x="184558" y="190173"/>
                    <a:pt x="181514" y="196815"/>
                  </a:cubicBezTo>
                  <a:cubicBezTo>
                    <a:pt x="183778" y="208303"/>
                    <a:pt x="189978" y="218641"/>
                    <a:pt x="199046" y="226050"/>
                  </a:cubicBezTo>
                  <a:lnTo>
                    <a:pt x="324093" y="226050"/>
                  </a:lnTo>
                  <a:cubicBezTo>
                    <a:pt x="335723" y="226044"/>
                    <a:pt x="346993" y="230085"/>
                    <a:pt x="355969" y="237480"/>
                  </a:cubicBezTo>
                  <a:lnTo>
                    <a:pt x="410615" y="237480"/>
                  </a:lnTo>
                  <a:cubicBezTo>
                    <a:pt x="389709" y="244155"/>
                    <a:pt x="375515" y="263577"/>
                    <a:pt x="375505" y="285522"/>
                  </a:cubicBezTo>
                  <a:cubicBezTo>
                    <a:pt x="375395" y="282256"/>
                    <a:pt x="374967" y="279007"/>
                    <a:pt x="374230" y="275823"/>
                  </a:cubicBezTo>
                  <a:cubicBezTo>
                    <a:pt x="374230" y="275823"/>
                    <a:pt x="374230" y="276187"/>
                    <a:pt x="374230" y="276369"/>
                  </a:cubicBezTo>
                  <a:lnTo>
                    <a:pt x="374230" y="409431"/>
                  </a:lnTo>
                  <a:cubicBezTo>
                    <a:pt x="374215" y="413673"/>
                    <a:pt x="373664" y="417896"/>
                    <a:pt x="372591" y="421999"/>
                  </a:cubicBezTo>
                  <a:cubicBezTo>
                    <a:pt x="373408" y="422852"/>
                    <a:pt x="374140" y="423783"/>
                    <a:pt x="374776" y="424777"/>
                  </a:cubicBezTo>
                  <a:cubicBezTo>
                    <a:pt x="375045" y="422678"/>
                    <a:pt x="375182" y="420564"/>
                    <a:pt x="375186" y="418447"/>
                  </a:cubicBezTo>
                  <a:cubicBezTo>
                    <a:pt x="375221" y="421366"/>
                    <a:pt x="375510" y="424276"/>
                    <a:pt x="376052" y="427145"/>
                  </a:cubicBezTo>
                  <a:cubicBezTo>
                    <a:pt x="376724" y="428750"/>
                    <a:pt x="377109" y="430461"/>
                    <a:pt x="377190" y="432200"/>
                  </a:cubicBezTo>
                  <a:cubicBezTo>
                    <a:pt x="380376" y="443413"/>
                    <a:pt x="387342" y="453179"/>
                    <a:pt x="396908" y="459841"/>
                  </a:cubicBezTo>
                  <a:lnTo>
                    <a:pt x="353556" y="459841"/>
                  </a:lnTo>
                  <a:lnTo>
                    <a:pt x="354649" y="458976"/>
                  </a:lnTo>
                  <a:cubicBezTo>
                    <a:pt x="350641" y="458976"/>
                    <a:pt x="346543" y="458657"/>
                    <a:pt x="342536" y="458612"/>
                  </a:cubicBezTo>
                  <a:cubicBezTo>
                    <a:pt x="341096" y="458595"/>
                    <a:pt x="339674" y="458301"/>
                    <a:pt x="338346" y="457747"/>
                  </a:cubicBezTo>
                  <a:cubicBezTo>
                    <a:pt x="333649" y="459161"/>
                    <a:pt x="328771" y="459882"/>
                    <a:pt x="323865" y="459887"/>
                  </a:cubicBezTo>
                  <a:lnTo>
                    <a:pt x="25091" y="468994"/>
                  </a:lnTo>
                  <a:cubicBezTo>
                    <a:pt x="11515" y="478403"/>
                    <a:pt x="3416" y="493871"/>
                    <a:pt x="3415" y="510388"/>
                  </a:cubicBezTo>
                  <a:lnTo>
                    <a:pt x="3415" y="643450"/>
                  </a:lnTo>
                  <a:cubicBezTo>
                    <a:pt x="3425" y="665395"/>
                    <a:pt x="17619" y="684818"/>
                    <a:pt x="38525" y="691492"/>
                  </a:cubicBezTo>
                  <a:lnTo>
                    <a:pt x="323865" y="693860"/>
                  </a:lnTo>
                  <a:cubicBezTo>
                    <a:pt x="328882" y="693863"/>
                    <a:pt x="333870" y="694616"/>
                    <a:pt x="338665" y="696092"/>
                  </a:cubicBezTo>
                  <a:cubicBezTo>
                    <a:pt x="341848" y="696364"/>
                    <a:pt x="345003" y="696912"/>
                    <a:pt x="348091" y="697731"/>
                  </a:cubicBezTo>
                  <a:lnTo>
                    <a:pt x="348820" y="697731"/>
                  </a:lnTo>
                  <a:cubicBezTo>
                    <a:pt x="346045" y="696215"/>
                    <a:pt x="343133" y="694964"/>
                    <a:pt x="340122" y="693997"/>
                  </a:cubicBezTo>
                  <a:lnTo>
                    <a:pt x="410341" y="693997"/>
                  </a:lnTo>
                  <a:cubicBezTo>
                    <a:pt x="389436" y="700672"/>
                    <a:pt x="375242" y="720094"/>
                    <a:pt x="375232" y="742039"/>
                  </a:cubicBezTo>
                  <a:cubicBezTo>
                    <a:pt x="375227" y="739108"/>
                    <a:pt x="374968" y="736182"/>
                    <a:pt x="374458" y="733296"/>
                  </a:cubicBezTo>
                  <a:cubicBezTo>
                    <a:pt x="374129" y="733779"/>
                    <a:pt x="373764" y="734236"/>
                    <a:pt x="373365" y="734662"/>
                  </a:cubicBezTo>
                  <a:cubicBezTo>
                    <a:pt x="373998" y="737872"/>
                    <a:pt x="374318" y="741135"/>
                    <a:pt x="374321" y="744407"/>
                  </a:cubicBezTo>
                  <a:lnTo>
                    <a:pt x="374321" y="877469"/>
                  </a:lnTo>
                  <a:cubicBezTo>
                    <a:pt x="374321" y="883662"/>
                    <a:pt x="375232" y="882023"/>
                    <a:pt x="375232" y="875101"/>
                  </a:cubicBezTo>
                  <a:cubicBezTo>
                    <a:pt x="375232" y="891619"/>
                    <a:pt x="383332" y="907086"/>
                    <a:pt x="396908" y="916495"/>
                  </a:cubicBezTo>
                  <a:lnTo>
                    <a:pt x="574915" y="922187"/>
                  </a:lnTo>
                  <a:cubicBezTo>
                    <a:pt x="581018" y="922198"/>
                    <a:pt x="587068" y="923325"/>
                    <a:pt x="592766" y="925511"/>
                  </a:cubicBezTo>
                  <a:lnTo>
                    <a:pt x="635617" y="925511"/>
                  </a:lnTo>
                  <a:cubicBezTo>
                    <a:pt x="627946" y="930868"/>
                    <a:pt x="621910" y="938244"/>
                    <a:pt x="618176" y="946823"/>
                  </a:cubicBezTo>
                  <a:cubicBezTo>
                    <a:pt x="622851" y="954608"/>
                    <a:pt x="625323" y="963517"/>
                    <a:pt x="625326" y="972597"/>
                  </a:cubicBezTo>
                  <a:lnTo>
                    <a:pt x="625326" y="1105523"/>
                  </a:lnTo>
                  <a:cubicBezTo>
                    <a:pt x="625328" y="1112468"/>
                    <a:pt x="623886" y="1119338"/>
                    <a:pt x="621091" y="1125696"/>
                  </a:cubicBezTo>
                  <a:cubicBezTo>
                    <a:pt x="627393" y="1136233"/>
                    <a:pt x="637316" y="1144116"/>
                    <a:pt x="649005" y="1147873"/>
                  </a:cubicBezTo>
                  <a:lnTo>
                    <a:pt x="602192" y="1147873"/>
                  </a:lnTo>
                  <a:cubicBezTo>
                    <a:pt x="594062" y="1153163"/>
                    <a:pt x="584570" y="1155979"/>
                    <a:pt x="574870" y="1155978"/>
                  </a:cubicBezTo>
                  <a:lnTo>
                    <a:pt x="398229" y="1155978"/>
                  </a:lnTo>
                  <a:cubicBezTo>
                    <a:pt x="383827" y="1165246"/>
                    <a:pt x="375129" y="1181203"/>
                    <a:pt x="375141" y="1198329"/>
                  </a:cubicBezTo>
                  <a:cubicBezTo>
                    <a:pt x="375141" y="1180569"/>
                    <a:pt x="368538" y="1355707"/>
                    <a:pt x="368538" y="1355707"/>
                  </a:cubicBezTo>
                  <a:cubicBezTo>
                    <a:pt x="368538" y="1371418"/>
                    <a:pt x="643313" y="1378476"/>
                    <a:pt x="643313" y="1378476"/>
                  </a:cubicBezTo>
                  <a:cubicBezTo>
                    <a:pt x="650292" y="1378476"/>
                    <a:pt x="657195" y="1379934"/>
                    <a:pt x="663578" y="1382757"/>
                  </a:cubicBezTo>
                  <a:cubicBezTo>
                    <a:pt x="666450" y="1382151"/>
                    <a:pt x="669387" y="1381907"/>
                    <a:pt x="672321" y="1382028"/>
                  </a:cubicBezTo>
                  <a:lnTo>
                    <a:pt x="672048" y="1382028"/>
                  </a:lnTo>
                  <a:lnTo>
                    <a:pt x="715399" y="1382028"/>
                  </a:lnTo>
                  <a:cubicBezTo>
                    <a:pt x="701823" y="1391437"/>
                    <a:pt x="693724" y="1406905"/>
                    <a:pt x="693723" y="1423422"/>
                  </a:cubicBezTo>
                  <a:cubicBezTo>
                    <a:pt x="693713" y="1421014"/>
                    <a:pt x="693530" y="1418610"/>
                    <a:pt x="693177" y="1416227"/>
                  </a:cubicBezTo>
                  <a:cubicBezTo>
                    <a:pt x="692949" y="1416774"/>
                    <a:pt x="692676" y="1417320"/>
                    <a:pt x="692403" y="1417821"/>
                  </a:cubicBezTo>
                  <a:cubicBezTo>
                    <a:pt x="693267" y="1421524"/>
                    <a:pt x="693710" y="1425312"/>
                    <a:pt x="693723" y="1429114"/>
                  </a:cubicBezTo>
                  <a:lnTo>
                    <a:pt x="693723" y="1556620"/>
                  </a:lnTo>
                  <a:cubicBezTo>
                    <a:pt x="693723" y="1584461"/>
                    <a:pt x="716293" y="1607031"/>
                    <a:pt x="744134" y="1607031"/>
                  </a:cubicBezTo>
                  <a:lnTo>
                    <a:pt x="666719" y="1607031"/>
                  </a:lnTo>
                  <a:cubicBezTo>
                    <a:pt x="659537" y="1610782"/>
                    <a:pt x="651553" y="1612736"/>
                    <a:pt x="643450" y="1612723"/>
                  </a:cubicBezTo>
                  <a:lnTo>
                    <a:pt x="327235" y="1612723"/>
                  </a:lnTo>
                  <a:cubicBezTo>
                    <a:pt x="310486" y="1621352"/>
                    <a:pt x="299947" y="1638600"/>
                    <a:pt x="299912" y="1657441"/>
                  </a:cubicBezTo>
                  <a:lnTo>
                    <a:pt x="299912" y="1790503"/>
                  </a:lnTo>
                  <a:cubicBezTo>
                    <a:pt x="299912" y="1818344"/>
                    <a:pt x="322482" y="1840913"/>
                    <a:pt x="350323" y="1840913"/>
                  </a:cubicBezTo>
                  <a:lnTo>
                    <a:pt x="837304" y="1840913"/>
                  </a:lnTo>
                  <a:cubicBezTo>
                    <a:pt x="865145" y="1840913"/>
                    <a:pt x="887715" y="1818344"/>
                    <a:pt x="887715" y="1790503"/>
                  </a:cubicBezTo>
                  <a:cubicBezTo>
                    <a:pt x="887715" y="1818344"/>
                    <a:pt x="910284" y="1840913"/>
                    <a:pt x="938125" y="1840913"/>
                  </a:cubicBezTo>
                  <a:lnTo>
                    <a:pt x="1424970" y="1840913"/>
                  </a:lnTo>
                  <a:cubicBezTo>
                    <a:pt x="1452811" y="1840913"/>
                    <a:pt x="1475381" y="1818344"/>
                    <a:pt x="1475381" y="1790503"/>
                  </a:cubicBezTo>
                  <a:lnTo>
                    <a:pt x="1475381" y="1657122"/>
                  </a:lnTo>
                  <a:cubicBezTo>
                    <a:pt x="1475381" y="1629282"/>
                    <a:pt x="1452811" y="1606712"/>
                    <a:pt x="1424970" y="1606712"/>
                  </a:cubicBezTo>
                  <a:lnTo>
                    <a:pt x="1818645" y="1606712"/>
                  </a:lnTo>
                  <a:cubicBezTo>
                    <a:pt x="1846485" y="1606712"/>
                    <a:pt x="1869055" y="1584142"/>
                    <a:pt x="1869055" y="1556302"/>
                  </a:cubicBezTo>
                  <a:lnTo>
                    <a:pt x="1869055" y="1423377"/>
                  </a:lnTo>
                  <a:cubicBezTo>
                    <a:pt x="1869181" y="1395536"/>
                    <a:pt x="1846714" y="1372865"/>
                    <a:pt x="1818873" y="1372739"/>
                  </a:cubicBezTo>
                  <a:cubicBezTo>
                    <a:pt x="1818812" y="1372739"/>
                    <a:pt x="1818751" y="1372739"/>
                    <a:pt x="1818690" y="1372738"/>
                  </a:cubicBezTo>
                  <a:close/>
                  <a:moveTo>
                    <a:pt x="612712" y="468858"/>
                  </a:moveTo>
                  <a:cubicBezTo>
                    <a:pt x="599136" y="478267"/>
                    <a:pt x="591036" y="493734"/>
                    <a:pt x="591036" y="510252"/>
                  </a:cubicBezTo>
                  <a:cubicBezTo>
                    <a:pt x="591035" y="493734"/>
                    <a:pt x="582936" y="478267"/>
                    <a:pt x="569360" y="468858"/>
                  </a:cubicBezTo>
                  <a:close/>
                  <a:moveTo>
                    <a:pt x="555926" y="691401"/>
                  </a:moveTo>
                  <a:cubicBezTo>
                    <a:pt x="576832" y="684727"/>
                    <a:pt x="591026" y="665304"/>
                    <a:pt x="591036" y="643359"/>
                  </a:cubicBezTo>
                  <a:cubicBezTo>
                    <a:pt x="591046" y="665304"/>
                    <a:pt x="605240" y="684727"/>
                    <a:pt x="626146" y="691401"/>
                  </a:cubicBezTo>
                  <a:close/>
                  <a:moveTo>
                    <a:pt x="732795" y="234839"/>
                  </a:moveTo>
                  <a:cubicBezTo>
                    <a:pt x="753701" y="228164"/>
                    <a:pt x="767895" y="208742"/>
                    <a:pt x="767905" y="186796"/>
                  </a:cubicBezTo>
                  <a:cubicBezTo>
                    <a:pt x="767915" y="208742"/>
                    <a:pt x="782109" y="228164"/>
                    <a:pt x="803014" y="234839"/>
                  </a:cubicBezTo>
                  <a:close/>
                  <a:moveTo>
                    <a:pt x="887624" y="1657031"/>
                  </a:moveTo>
                  <a:cubicBezTo>
                    <a:pt x="887624" y="1629191"/>
                    <a:pt x="865054" y="1606621"/>
                    <a:pt x="837213" y="1606621"/>
                  </a:cubicBezTo>
                  <a:lnTo>
                    <a:pt x="938080" y="1606621"/>
                  </a:lnTo>
                  <a:cubicBezTo>
                    <a:pt x="910239" y="1606646"/>
                    <a:pt x="887689" y="1629236"/>
                    <a:pt x="887715" y="1657077"/>
                  </a:cubicBezTo>
                  <a:cubicBezTo>
                    <a:pt x="887715" y="1657092"/>
                    <a:pt x="887715" y="1657107"/>
                    <a:pt x="887715" y="1657122"/>
                  </a:cubicBezTo>
                  <a:close/>
                  <a:moveTo>
                    <a:pt x="941039" y="1372647"/>
                  </a:moveTo>
                  <a:cubicBezTo>
                    <a:pt x="954615" y="1363239"/>
                    <a:pt x="962715" y="1347771"/>
                    <a:pt x="962715" y="1331254"/>
                  </a:cubicBezTo>
                  <a:cubicBezTo>
                    <a:pt x="962716" y="1347771"/>
                    <a:pt x="970815" y="1363239"/>
                    <a:pt x="984391" y="1372647"/>
                  </a:cubicBezTo>
                  <a:close/>
                  <a:moveTo>
                    <a:pt x="962715" y="1198146"/>
                  </a:moveTo>
                  <a:cubicBezTo>
                    <a:pt x="962705" y="1176255"/>
                    <a:pt x="948578" y="1156867"/>
                    <a:pt x="927742" y="1150150"/>
                  </a:cubicBezTo>
                  <a:lnTo>
                    <a:pt x="998098" y="1150150"/>
                  </a:lnTo>
                  <a:cubicBezTo>
                    <a:pt x="977089" y="1156770"/>
                    <a:pt x="962802" y="1176255"/>
                    <a:pt x="962807" y="1198283"/>
                  </a:cubicBezTo>
                  <a:close/>
                  <a:moveTo>
                    <a:pt x="941039" y="916176"/>
                  </a:moveTo>
                  <a:cubicBezTo>
                    <a:pt x="954615" y="906767"/>
                    <a:pt x="962715" y="891300"/>
                    <a:pt x="962715" y="874782"/>
                  </a:cubicBezTo>
                  <a:cubicBezTo>
                    <a:pt x="962716" y="891300"/>
                    <a:pt x="970815" y="906767"/>
                    <a:pt x="984391" y="916176"/>
                  </a:cubicBezTo>
                  <a:close/>
                  <a:moveTo>
                    <a:pt x="962715" y="741675"/>
                  </a:moveTo>
                  <a:cubicBezTo>
                    <a:pt x="962705" y="719730"/>
                    <a:pt x="948512" y="700307"/>
                    <a:pt x="927606" y="693633"/>
                  </a:cubicBezTo>
                  <a:lnTo>
                    <a:pt x="998098" y="693633"/>
                  </a:lnTo>
                  <a:cubicBezTo>
                    <a:pt x="977072" y="700258"/>
                    <a:pt x="962782" y="719767"/>
                    <a:pt x="962807" y="741812"/>
                  </a:cubicBezTo>
                  <a:close/>
                  <a:moveTo>
                    <a:pt x="941039" y="459705"/>
                  </a:moveTo>
                  <a:cubicBezTo>
                    <a:pt x="954615" y="450296"/>
                    <a:pt x="962715" y="434828"/>
                    <a:pt x="962715" y="418311"/>
                  </a:cubicBezTo>
                  <a:cubicBezTo>
                    <a:pt x="962716" y="434828"/>
                    <a:pt x="970815" y="450296"/>
                    <a:pt x="984391" y="459705"/>
                  </a:cubicBezTo>
                  <a:close/>
                  <a:moveTo>
                    <a:pt x="962715" y="285204"/>
                  </a:moveTo>
                  <a:cubicBezTo>
                    <a:pt x="962705" y="263258"/>
                    <a:pt x="948512" y="243836"/>
                    <a:pt x="927606" y="237161"/>
                  </a:cubicBezTo>
                  <a:lnTo>
                    <a:pt x="998098" y="237161"/>
                  </a:lnTo>
                  <a:cubicBezTo>
                    <a:pt x="977072" y="243787"/>
                    <a:pt x="962782" y="263295"/>
                    <a:pt x="962807" y="285340"/>
                  </a:cubicBezTo>
                  <a:close/>
                  <a:moveTo>
                    <a:pt x="1303202" y="1381755"/>
                  </a:moveTo>
                  <a:cubicBezTo>
                    <a:pt x="1289626" y="1391164"/>
                    <a:pt x="1281527" y="1406631"/>
                    <a:pt x="1281526" y="1423149"/>
                  </a:cubicBezTo>
                  <a:cubicBezTo>
                    <a:pt x="1281525" y="1406631"/>
                    <a:pt x="1273426" y="1391164"/>
                    <a:pt x="1259850" y="1381755"/>
                  </a:cubicBezTo>
                  <a:close/>
                  <a:moveTo>
                    <a:pt x="1231070" y="1606666"/>
                  </a:moveTo>
                  <a:cubicBezTo>
                    <a:pt x="1258911" y="1606666"/>
                    <a:pt x="1281480" y="1584097"/>
                    <a:pt x="1281480" y="1556256"/>
                  </a:cubicBezTo>
                  <a:cubicBezTo>
                    <a:pt x="1281480" y="1584097"/>
                    <a:pt x="1304050" y="1606666"/>
                    <a:pt x="1331891" y="1606666"/>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8" name="PA-任意多边形 194">
              <a:extLst>
                <a:ext uri="{FF2B5EF4-FFF2-40B4-BE49-F238E27FC236}">
                  <a16:creationId xmlns:a16="http://schemas.microsoft.com/office/drawing/2014/main" xmlns="" id="{726F736B-419F-4F2A-9C5B-55588898571B}"/>
                </a:ext>
              </a:extLst>
            </p:cNvPr>
            <p:cNvSpPr/>
            <p:nvPr>
              <p:custDataLst>
                <p:tags r:id="rId17"/>
              </p:custDataLst>
            </p:nvPr>
          </p:nvSpPr>
          <p:spPr>
            <a:xfrm>
              <a:off x="-18986611" y="25673558"/>
              <a:ext cx="4554" cy="4554"/>
            </a:xfrm>
            <a:custGeom>
              <a:avLst/>
              <a:gdLst/>
              <a:ahLst/>
              <a:cxnLst/>
              <a:rect l="l" t="t" r="r" b="b"/>
              <a:pathLst>
                <a:path w="4553" h="4553"/>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9" name="PA-任意多边形 195">
              <a:extLst>
                <a:ext uri="{FF2B5EF4-FFF2-40B4-BE49-F238E27FC236}">
                  <a16:creationId xmlns:a16="http://schemas.microsoft.com/office/drawing/2014/main" xmlns="" id="{77002383-2708-4257-885C-F103BEC76FF2}"/>
                </a:ext>
              </a:extLst>
            </p:cNvPr>
            <p:cNvSpPr/>
            <p:nvPr>
              <p:custDataLst>
                <p:tags r:id="rId18"/>
              </p:custDataLst>
            </p:nvPr>
          </p:nvSpPr>
          <p:spPr>
            <a:xfrm>
              <a:off x="-15659571" y="28195990"/>
              <a:ext cx="4554" cy="9108"/>
            </a:xfrm>
            <a:custGeom>
              <a:avLst/>
              <a:gdLst>
                <a:gd name="connsiteX0" fmla="*/ 3871 w 4553"/>
                <a:gd name="connsiteY0" fmla="*/ 9836 h 9107"/>
                <a:gd name="connsiteX1" fmla="*/ 3415 w 4553"/>
                <a:gd name="connsiteY1" fmla="*/ 3415 h 9107"/>
                <a:gd name="connsiteX2" fmla="*/ 3871 w 4553"/>
                <a:gd name="connsiteY2" fmla="*/ 9836 h 9107"/>
              </a:gdLst>
              <a:ahLst/>
              <a:cxnLst>
                <a:cxn ang="0">
                  <a:pos x="connsiteX0" y="connsiteY0"/>
                </a:cxn>
                <a:cxn ang="0">
                  <a:pos x="connsiteX1" y="connsiteY1"/>
                </a:cxn>
                <a:cxn ang="0">
                  <a:pos x="connsiteX2" y="connsiteY2"/>
                </a:cxn>
              </a:cxnLst>
              <a:rect l="l" t="t" r="r" b="b"/>
              <a:pathLst>
                <a:path w="4553" h="9107">
                  <a:moveTo>
                    <a:pt x="3871" y="9836"/>
                  </a:moveTo>
                  <a:cubicBezTo>
                    <a:pt x="3855" y="7688"/>
                    <a:pt x="3703" y="5544"/>
                    <a:pt x="3415" y="3415"/>
                  </a:cubicBezTo>
                  <a:cubicBezTo>
                    <a:pt x="3703" y="5544"/>
                    <a:pt x="3855" y="7688"/>
                    <a:pt x="3871" y="9836"/>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0" name="PA-任意多边形 196">
              <a:extLst>
                <a:ext uri="{FF2B5EF4-FFF2-40B4-BE49-F238E27FC236}">
                  <a16:creationId xmlns:a16="http://schemas.microsoft.com/office/drawing/2014/main" xmlns="" id="{B56D989E-0CB6-42E1-9FA1-A087DF970CE6}"/>
                </a:ext>
              </a:extLst>
            </p:cNvPr>
            <p:cNvSpPr/>
            <p:nvPr>
              <p:custDataLst>
                <p:tags r:id="rId19"/>
              </p:custDataLst>
            </p:nvPr>
          </p:nvSpPr>
          <p:spPr>
            <a:xfrm>
              <a:off x="-15956022" y="27188647"/>
              <a:ext cx="4554" cy="9108"/>
            </a:xfrm>
            <a:custGeom>
              <a:avLst/>
              <a:gdLst>
                <a:gd name="connsiteX0" fmla="*/ 3643 w 4553"/>
                <a:gd name="connsiteY0" fmla="*/ 3415 h 9107"/>
                <a:gd name="connsiteX1" fmla="*/ 3415 w 4553"/>
                <a:gd name="connsiteY1" fmla="*/ 7969 h 9107"/>
                <a:gd name="connsiteX2" fmla="*/ 3643 w 4553"/>
                <a:gd name="connsiteY2" fmla="*/ 3415 h 9107"/>
              </a:gdLst>
              <a:ahLst/>
              <a:cxnLst>
                <a:cxn ang="0">
                  <a:pos x="connsiteX0" y="connsiteY0"/>
                </a:cxn>
                <a:cxn ang="0">
                  <a:pos x="connsiteX1" y="connsiteY1"/>
                </a:cxn>
                <a:cxn ang="0">
                  <a:pos x="connsiteX2" y="connsiteY2"/>
                </a:cxn>
              </a:cxnLst>
              <a:rect l="l" t="t" r="r" b="b"/>
              <a:pathLst>
                <a:path w="4553" h="9107">
                  <a:moveTo>
                    <a:pt x="3643" y="3415"/>
                  </a:moveTo>
                  <a:cubicBezTo>
                    <a:pt x="3643" y="5009"/>
                    <a:pt x="3643" y="6603"/>
                    <a:pt x="3415" y="7969"/>
                  </a:cubicBezTo>
                  <a:cubicBezTo>
                    <a:pt x="3552" y="6557"/>
                    <a:pt x="3643" y="5009"/>
                    <a:pt x="3643"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 name="PA-任意多边形 197">
              <a:extLst>
                <a:ext uri="{FF2B5EF4-FFF2-40B4-BE49-F238E27FC236}">
                  <a16:creationId xmlns:a16="http://schemas.microsoft.com/office/drawing/2014/main" xmlns="" id="{AB75BE2D-59E1-4B62-8C13-70F4F647F5B3}"/>
                </a:ext>
              </a:extLst>
            </p:cNvPr>
            <p:cNvSpPr/>
            <p:nvPr>
              <p:custDataLst>
                <p:tags r:id="rId20"/>
              </p:custDataLst>
            </p:nvPr>
          </p:nvSpPr>
          <p:spPr>
            <a:xfrm>
              <a:off x="-16542914" y="27196161"/>
              <a:ext cx="4554" cy="9108"/>
            </a:xfrm>
            <a:custGeom>
              <a:avLst/>
              <a:gdLst>
                <a:gd name="connsiteX0" fmla="*/ 3415 w 4553"/>
                <a:gd name="connsiteY0" fmla="*/ 3415 h 9107"/>
                <a:gd name="connsiteX1" fmla="*/ 4691 w 4553"/>
                <a:gd name="connsiteY1" fmla="*/ 9426 h 9107"/>
                <a:gd name="connsiteX2" fmla="*/ 3415 w 4553"/>
                <a:gd name="connsiteY2" fmla="*/ 3415 h 9107"/>
              </a:gdLst>
              <a:ahLst/>
              <a:cxnLst>
                <a:cxn ang="0">
                  <a:pos x="connsiteX0" y="connsiteY0"/>
                </a:cxn>
                <a:cxn ang="0">
                  <a:pos x="connsiteX1" y="connsiteY1"/>
                </a:cxn>
                <a:cxn ang="0">
                  <a:pos x="connsiteX2" y="connsiteY2"/>
                </a:cxn>
              </a:cxnLst>
              <a:rect l="l" t="t" r="r" b="b"/>
              <a:pathLst>
                <a:path w="4553" h="9107">
                  <a:moveTo>
                    <a:pt x="3415" y="3415"/>
                  </a:moveTo>
                  <a:cubicBezTo>
                    <a:pt x="3717" y="5443"/>
                    <a:pt x="4143" y="7451"/>
                    <a:pt x="4691" y="9426"/>
                  </a:cubicBezTo>
                  <a:cubicBezTo>
                    <a:pt x="4143" y="7451"/>
                    <a:pt x="3717" y="5443"/>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 name="PA-任意多边形 198">
              <a:extLst>
                <a:ext uri="{FF2B5EF4-FFF2-40B4-BE49-F238E27FC236}">
                  <a16:creationId xmlns:a16="http://schemas.microsoft.com/office/drawing/2014/main" xmlns="" id="{9824ACAB-ECC1-4C9F-AD3B-5D79B1DD226F}"/>
                </a:ext>
              </a:extLst>
            </p:cNvPr>
            <p:cNvSpPr/>
            <p:nvPr>
              <p:custDataLst>
                <p:tags r:id="rId21"/>
              </p:custDataLst>
            </p:nvPr>
          </p:nvSpPr>
          <p:spPr>
            <a:xfrm>
              <a:off x="-17110949" y="27486738"/>
              <a:ext cx="9108" cy="31876"/>
            </a:xfrm>
            <a:custGeom>
              <a:avLst/>
              <a:gdLst>
                <a:gd name="connsiteX0" fmla="*/ 7100 w 9107"/>
                <a:gd name="connsiteY0" fmla="*/ 10155 h 31876"/>
                <a:gd name="connsiteX1" fmla="*/ 4959 w 9107"/>
                <a:gd name="connsiteY1" fmla="*/ 7605 h 31876"/>
                <a:gd name="connsiteX2" fmla="*/ 3548 w 9107"/>
                <a:gd name="connsiteY2" fmla="*/ 3415 h 31876"/>
                <a:gd name="connsiteX3" fmla="*/ 3548 w 9107"/>
                <a:gd name="connsiteY3" fmla="*/ 13798 h 31876"/>
                <a:gd name="connsiteX4" fmla="*/ 5870 w 9107"/>
                <a:gd name="connsiteY4" fmla="*/ 28689 h 31876"/>
                <a:gd name="connsiteX5" fmla="*/ 8102 w 9107"/>
                <a:gd name="connsiteY5" fmla="*/ 14162 h 31876"/>
                <a:gd name="connsiteX6" fmla="*/ 7054 w 9107"/>
                <a:gd name="connsiteY6" fmla="*/ 10656 h 31876"/>
                <a:gd name="connsiteX7" fmla="*/ 7100 w 9107"/>
                <a:gd name="connsiteY7" fmla="*/ 10155 h 31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07" h="31876">
                  <a:moveTo>
                    <a:pt x="7100" y="10155"/>
                  </a:moveTo>
                  <a:cubicBezTo>
                    <a:pt x="6266" y="9413"/>
                    <a:pt x="5545" y="8554"/>
                    <a:pt x="4959" y="7605"/>
                  </a:cubicBezTo>
                  <a:cubicBezTo>
                    <a:pt x="4240" y="6305"/>
                    <a:pt x="3761" y="4886"/>
                    <a:pt x="3548" y="3415"/>
                  </a:cubicBezTo>
                  <a:cubicBezTo>
                    <a:pt x="3371" y="6874"/>
                    <a:pt x="3371" y="10339"/>
                    <a:pt x="3548" y="13798"/>
                  </a:cubicBezTo>
                  <a:cubicBezTo>
                    <a:pt x="5068" y="18616"/>
                    <a:pt x="5852" y="23637"/>
                    <a:pt x="5870" y="28689"/>
                  </a:cubicBezTo>
                  <a:cubicBezTo>
                    <a:pt x="5896" y="23763"/>
                    <a:pt x="6648" y="18868"/>
                    <a:pt x="8102" y="14162"/>
                  </a:cubicBezTo>
                  <a:cubicBezTo>
                    <a:pt x="7650" y="13026"/>
                    <a:pt x="7300" y="11853"/>
                    <a:pt x="7054" y="10656"/>
                  </a:cubicBezTo>
                  <a:cubicBezTo>
                    <a:pt x="7054" y="10656"/>
                    <a:pt x="7100" y="10337"/>
                    <a:pt x="7100" y="1015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3" name="PA-任意多边形 199">
              <a:extLst>
                <a:ext uri="{FF2B5EF4-FFF2-40B4-BE49-F238E27FC236}">
                  <a16:creationId xmlns:a16="http://schemas.microsoft.com/office/drawing/2014/main" xmlns="" id="{7686BA7A-DF29-47CA-8A6E-80F0D3EAF1B7}"/>
                </a:ext>
              </a:extLst>
            </p:cNvPr>
            <p:cNvSpPr/>
            <p:nvPr>
              <p:custDataLst>
                <p:tags r:id="rId22"/>
              </p:custDataLst>
            </p:nvPr>
          </p:nvSpPr>
          <p:spPr>
            <a:xfrm>
              <a:off x="-18306549" y="26548658"/>
              <a:ext cx="1944466" cy="1839729"/>
            </a:xfrm>
            <a:custGeom>
              <a:avLst/>
              <a:gdLst>
                <a:gd name="connsiteX0" fmla="*/ 1892917 w 1944465"/>
                <a:gd name="connsiteY0" fmla="*/ 3416 h 1839729"/>
                <a:gd name="connsiteX1" fmla="*/ 1406072 w 1944465"/>
                <a:gd name="connsiteY1" fmla="*/ 3416 h 1839729"/>
                <a:gd name="connsiteX2" fmla="*/ 1355662 w 1944465"/>
                <a:gd name="connsiteY2" fmla="*/ 53826 h 1839729"/>
                <a:gd name="connsiteX3" fmla="*/ 1305251 w 1944465"/>
                <a:gd name="connsiteY3" fmla="*/ 3416 h 1839729"/>
                <a:gd name="connsiteX4" fmla="*/ 818406 w 1944465"/>
                <a:gd name="connsiteY4" fmla="*/ 3416 h 1839729"/>
                <a:gd name="connsiteX5" fmla="*/ 767996 w 1944465"/>
                <a:gd name="connsiteY5" fmla="*/ 53826 h 1839729"/>
                <a:gd name="connsiteX6" fmla="*/ 767996 w 1944465"/>
                <a:gd name="connsiteY6" fmla="*/ 186888 h 1839729"/>
                <a:gd name="connsiteX7" fmla="*/ 803060 w 1944465"/>
                <a:gd name="connsiteY7" fmla="*/ 234885 h 1839729"/>
                <a:gd name="connsiteX8" fmla="*/ 425642 w 1944465"/>
                <a:gd name="connsiteY8" fmla="*/ 234885 h 1839729"/>
                <a:gd name="connsiteX9" fmla="*/ 375277 w 1944465"/>
                <a:gd name="connsiteY9" fmla="*/ 285340 h 1839729"/>
                <a:gd name="connsiteX10" fmla="*/ 375277 w 1944465"/>
                <a:gd name="connsiteY10" fmla="*/ 285386 h 1839729"/>
                <a:gd name="connsiteX11" fmla="*/ 375277 w 1944465"/>
                <a:gd name="connsiteY11" fmla="*/ 418448 h 1839729"/>
                <a:gd name="connsiteX12" fmla="*/ 396953 w 1944465"/>
                <a:gd name="connsiteY12" fmla="*/ 459841 h 1839729"/>
                <a:gd name="connsiteX13" fmla="*/ 53826 w 1944465"/>
                <a:gd name="connsiteY13" fmla="*/ 459841 h 1839729"/>
                <a:gd name="connsiteX14" fmla="*/ 3415 w 1944465"/>
                <a:gd name="connsiteY14" fmla="*/ 510252 h 1839729"/>
                <a:gd name="connsiteX15" fmla="*/ 3415 w 1944465"/>
                <a:gd name="connsiteY15" fmla="*/ 643314 h 1839729"/>
                <a:gd name="connsiteX16" fmla="*/ 53826 w 1944465"/>
                <a:gd name="connsiteY16" fmla="*/ 693724 h 1839729"/>
                <a:gd name="connsiteX17" fmla="*/ 410296 w 1944465"/>
                <a:gd name="connsiteY17" fmla="*/ 693724 h 1839729"/>
                <a:gd name="connsiteX18" fmla="*/ 375277 w 1944465"/>
                <a:gd name="connsiteY18" fmla="*/ 741858 h 1839729"/>
                <a:gd name="connsiteX19" fmla="*/ 375277 w 1944465"/>
                <a:gd name="connsiteY19" fmla="*/ 874919 h 1839729"/>
                <a:gd name="connsiteX20" fmla="*/ 396953 w 1944465"/>
                <a:gd name="connsiteY20" fmla="*/ 916313 h 1839729"/>
                <a:gd name="connsiteX21" fmla="*/ 76686 w 1944465"/>
                <a:gd name="connsiteY21" fmla="*/ 916313 h 1839729"/>
                <a:gd name="connsiteX22" fmla="*/ 26275 w 1944465"/>
                <a:gd name="connsiteY22" fmla="*/ 966723 h 1839729"/>
                <a:gd name="connsiteX23" fmla="*/ 26275 w 1944465"/>
                <a:gd name="connsiteY23" fmla="*/ 1099785 h 1839729"/>
                <a:gd name="connsiteX24" fmla="*/ 76686 w 1944465"/>
                <a:gd name="connsiteY24" fmla="*/ 1150195 h 1839729"/>
                <a:gd name="connsiteX25" fmla="*/ 410296 w 1944465"/>
                <a:gd name="connsiteY25" fmla="*/ 1150195 h 1839729"/>
                <a:gd name="connsiteX26" fmla="*/ 375277 w 1944465"/>
                <a:gd name="connsiteY26" fmla="*/ 1198329 h 1839729"/>
                <a:gd name="connsiteX27" fmla="*/ 375277 w 1944465"/>
                <a:gd name="connsiteY27" fmla="*/ 1331390 h 1839729"/>
                <a:gd name="connsiteX28" fmla="*/ 425688 w 1944465"/>
                <a:gd name="connsiteY28" fmla="*/ 1381801 h 1839729"/>
                <a:gd name="connsiteX29" fmla="*/ 715536 w 1944465"/>
                <a:gd name="connsiteY29" fmla="*/ 1381801 h 1839729"/>
                <a:gd name="connsiteX30" fmla="*/ 693860 w 1944465"/>
                <a:gd name="connsiteY30" fmla="*/ 1423195 h 1839729"/>
                <a:gd name="connsiteX31" fmla="*/ 693860 w 1944465"/>
                <a:gd name="connsiteY31" fmla="*/ 1556256 h 1839729"/>
                <a:gd name="connsiteX32" fmla="*/ 744134 w 1944465"/>
                <a:gd name="connsiteY32" fmla="*/ 1606712 h 1839729"/>
                <a:gd name="connsiteX33" fmla="*/ 350550 w 1944465"/>
                <a:gd name="connsiteY33" fmla="*/ 1606712 h 1839729"/>
                <a:gd name="connsiteX34" fmla="*/ 300140 w 1944465"/>
                <a:gd name="connsiteY34" fmla="*/ 1657123 h 1839729"/>
                <a:gd name="connsiteX35" fmla="*/ 300140 w 1944465"/>
                <a:gd name="connsiteY35" fmla="*/ 1790184 h 1839729"/>
                <a:gd name="connsiteX36" fmla="*/ 350550 w 1944465"/>
                <a:gd name="connsiteY36" fmla="*/ 1840595 h 1839729"/>
                <a:gd name="connsiteX37" fmla="*/ 837350 w 1944465"/>
                <a:gd name="connsiteY37" fmla="*/ 1840595 h 1839729"/>
                <a:gd name="connsiteX38" fmla="*/ 887760 w 1944465"/>
                <a:gd name="connsiteY38" fmla="*/ 1790184 h 1839729"/>
                <a:gd name="connsiteX39" fmla="*/ 938171 w 1944465"/>
                <a:gd name="connsiteY39" fmla="*/ 1840595 h 1839729"/>
                <a:gd name="connsiteX40" fmla="*/ 1425061 w 1944465"/>
                <a:gd name="connsiteY40" fmla="*/ 1840595 h 1839729"/>
                <a:gd name="connsiteX41" fmla="*/ 1475472 w 1944465"/>
                <a:gd name="connsiteY41" fmla="*/ 1790184 h 1839729"/>
                <a:gd name="connsiteX42" fmla="*/ 1475472 w 1944465"/>
                <a:gd name="connsiteY42" fmla="*/ 1657168 h 1839729"/>
                <a:gd name="connsiteX43" fmla="*/ 1448149 w 1944465"/>
                <a:gd name="connsiteY43" fmla="*/ 1612450 h 1839729"/>
                <a:gd name="connsiteX44" fmla="*/ 1343321 w 1944465"/>
                <a:gd name="connsiteY44" fmla="*/ 1612450 h 1839729"/>
                <a:gd name="connsiteX45" fmla="*/ 1320051 w 1944465"/>
                <a:gd name="connsiteY45" fmla="*/ 1606758 h 1839729"/>
                <a:gd name="connsiteX46" fmla="*/ 1231070 w 1944465"/>
                <a:gd name="connsiteY46" fmla="*/ 1606758 h 1839729"/>
                <a:gd name="connsiteX47" fmla="*/ 1281481 w 1944465"/>
                <a:gd name="connsiteY47" fmla="*/ 1556347 h 1839729"/>
                <a:gd name="connsiteX48" fmla="*/ 1281481 w 1944465"/>
                <a:gd name="connsiteY48" fmla="*/ 1556302 h 1839729"/>
                <a:gd name="connsiteX49" fmla="*/ 1292911 w 1944465"/>
                <a:gd name="connsiteY49" fmla="*/ 1428796 h 1839729"/>
                <a:gd name="connsiteX50" fmla="*/ 1343321 w 1944465"/>
                <a:gd name="connsiteY50" fmla="*/ 1378385 h 1839729"/>
                <a:gd name="connsiteX51" fmla="*/ 1528888 w 1944465"/>
                <a:gd name="connsiteY51" fmla="*/ 1372693 h 1839729"/>
                <a:gd name="connsiteX52" fmla="*/ 1542230 w 1944465"/>
                <a:gd name="connsiteY52" fmla="*/ 1359032 h 1839729"/>
                <a:gd name="connsiteX53" fmla="*/ 1538223 w 1944465"/>
                <a:gd name="connsiteY53" fmla="*/ 1339496 h 1839729"/>
                <a:gd name="connsiteX54" fmla="*/ 1538223 w 1944465"/>
                <a:gd name="connsiteY54" fmla="*/ 1206389 h 1839729"/>
                <a:gd name="connsiteX55" fmla="*/ 1546556 w 1944465"/>
                <a:gd name="connsiteY55" fmla="*/ 1178657 h 1839729"/>
                <a:gd name="connsiteX56" fmla="*/ 1527430 w 1944465"/>
                <a:gd name="connsiteY56" fmla="*/ 1155888 h 1839729"/>
                <a:gd name="connsiteX57" fmla="*/ 1263265 w 1944465"/>
                <a:gd name="connsiteY57" fmla="*/ 1155888 h 1839729"/>
                <a:gd name="connsiteX58" fmla="*/ 1235943 w 1944465"/>
                <a:gd name="connsiteY58" fmla="*/ 1147782 h 1839729"/>
                <a:gd name="connsiteX59" fmla="*/ 1166497 w 1944465"/>
                <a:gd name="connsiteY59" fmla="*/ 1147782 h 1839729"/>
                <a:gd name="connsiteX60" fmla="*/ 1201607 w 1944465"/>
                <a:gd name="connsiteY60" fmla="*/ 1099739 h 1839729"/>
                <a:gd name="connsiteX61" fmla="*/ 1199831 w 1944465"/>
                <a:gd name="connsiteY61" fmla="*/ 967680 h 1839729"/>
                <a:gd name="connsiteX62" fmla="*/ 1199285 w 1944465"/>
                <a:gd name="connsiteY62" fmla="*/ 951787 h 1839729"/>
                <a:gd name="connsiteX63" fmla="*/ 1179931 w 1944465"/>
                <a:gd name="connsiteY63" fmla="*/ 925284 h 1839729"/>
                <a:gd name="connsiteX64" fmla="*/ 1223283 w 1944465"/>
                <a:gd name="connsiteY64" fmla="*/ 925284 h 1839729"/>
                <a:gd name="connsiteX65" fmla="*/ 1222327 w 1944465"/>
                <a:gd name="connsiteY65" fmla="*/ 926012 h 1839729"/>
                <a:gd name="connsiteX66" fmla="*/ 1550609 w 1944465"/>
                <a:gd name="connsiteY66" fmla="*/ 889582 h 1839729"/>
                <a:gd name="connsiteX67" fmla="*/ 1550290 w 1944465"/>
                <a:gd name="connsiteY67" fmla="*/ 879017 h 1839729"/>
                <a:gd name="connsiteX68" fmla="*/ 1549653 w 1944465"/>
                <a:gd name="connsiteY68" fmla="*/ 871367 h 1839729"/>
                <a:gd name="connsiteX69" fmla="*/ 1549653 w 1944465"/>
                <a:gd name="connsiteY69" fmla="*/ 738533 h 1839729"/>
                <a:gd name="connsiteX70" fmla="*/ 1549881 w 1944465"/>
                <a:gd name="connsiteY70" fmla="*/ 733661 h 1839729"/>
                <a:gd name="connsiteX71" fmla="*/ 1515454 w 1944465"/>
                <a:gd name="connsiteY71" fmla="*/ 693815 h 1839729"/>
                <a:gd name="connsiteX72" fmla="*/ 1576839 w 1944465"/>
                <a:gd name="connsiteY72" fmla="*/ 693815 h 1839729"/>
                <a:gd name="connsiteX73" fmla="*/ 1600109 w 1944465"/>
                <a:gd name="connsiteY73" fmla="*/ 688123 h 1839729"/>
                <a:gd name="connsiteX74" fmla="*/ 1739318 w 1944465"/>
                <a:gd name="connsiteY74" fmla="*/ 688123 h 1839729"/>
                <a:gd name="connsiteX75" fmla="*/ 1766641 w 1944465"/>
                <a:gd name="connsiteY75" fmla="*/ 643405 h 1839729"/>
                <a:gd name="connsiteX76" fmla="*/ 1766641 w 1944465"/>
                <a:gd name="connsiteY76" fmla="*/ 510298 h 1839729"/>
                <a:gd name="connsiteX77" fmla="*/ 1744965 w 1944465"/>
                <a:gd name="connsiteY77" fmla="*/ 468904 h 1839729"/>
                <a:gd name="connsiteX78" fmla="*/ 1600245 w 1944465"/>
                <a:gd name="connsiteY78" fmla="*/ 459796 h 1839729"/>
                <a:gd name="connsiteX79" fmla="*/ 1572422 w 1944465"/>
                <a:gd name="connsiteY79" fmla="*/ 459796 h 1839729"/>
                <a:gd name="connsiteX80" fmla="*/ 1529070 w 1944465"/>
                <a:gd name="connsiteY80" fmla="*/ 459796 h 1839729"/>
                <a:gd name="connsiteX81" fmla="*/ 1550746 w 1944465"/>
                <a:gd name="connsiteY81" fmla="*/ 418812 h 1839729"/>
                <a:gd name="connsiteX82" fmla="*/ 1549835 w 1944465"/>
                <a:gd name="connsiteY82" fmla="*/ 409704 h 1839729"/>
                <a:gd name="connsiteX83" fmla="*/ 1549835 w 1944465"/>
                <a:gd name="connsiteY83" fmla="*/ 276370 h 1839729"/>
                <a:gd name="connsiteX84" fmla="*/ 1549835 w 1944465"/>
                <a:gd name="connsiteY84" fmla="*/ 276051 h 1839729"/>
                <a:gd name="connsiteX85" fmla="*/ 1515636 w 1944465"/>
                <a:gd name="connsiteY85" fmla="*/ 237344 h 1839729"/>
                <a:gd name="connsiteX86" fmla="*/ 1568369 w 1944465"/>
                <a:gd name="connsiteY86" fmla="*/ 237344 h 1839729"/>
                <a:gd name="connsiteX87" fmla="*/ 1600245 w 1944465"/>
                <a:gd name="connsiteY87" fmla="*/ 225914 h 1839729"/>
                <a:gd name="connsiteX88" fmla="*/ 1924976 w 1944465"/>
                <a:gd name="connsiteY88" fmla="*/ 225914 h 1839729"/>
                <a:gd name="connsiteX89" fmla="*/ 1943510 w 1944465"/>
                <a:gd name="connsiteY89" fmla="*/ 186888 h 1839729"/>
                <a:gd name="connsiteX90" fmla="*/ 1943510 w 1944465"/>
                <a:gd name="connsiteY90" fmla="*/ 53872 h 1839729"/>
                <a:gd name="connsiteX91" fmla="*/ 1893145 w 1944465"/>
                <a:gd name="connsiteY91" fmla="*/ 3415 h 1839729"/>
                <a:gd name="connsiteX92" fmla="*/ 1892917 w 1944465"/>
                <a:gd name="connsiteY92" fmla="*/ 3416 h 1839729"/>
                <a:gd name="connsiteX93" fmla="*/ 612803 w 1944465"/>
                <a:gd name="connsiteY93" fmla="*/ 468904 h 1839729"/>
                <a:gd name="connsiteX94" fmla="*/ 591127 w 1944465"/>
                <a:gd name="connsiteY94" fmla="*/ 510298 h 1839729"/>
                <a:gd name="connsiteX95" fmla="*/ 569451 w 1944465"/>
                <a:gd name="connsiteY95" fmla="*/ 468904 h 1839729"/>
                <a:gd name="connsiteX96" fmla="*/ 591127 w 1944465"/>
                <a:gd name="connsiteY96" fmla="*/ 643405 h 1839729"/>
                <a:gd name="connsiteX97" fmla="*/ 626236 w 1944465"/>
                <a:gd name="connsiteY97" fmla="*/ 691447 h 1839729"/>
                <a:gd name="connsiteX98" fmla="*/ 556017 w 1944465"/>
                <a:gd name="connsiteY98" fmla="*/ 691447 h 1839729"/>
                <a:gd name="connsiteX99" fmla="*/ 591081 w 1944465"/>
                <a:gd name="connsiteY99" fmla="*/ 643405 h 1839729"/>
                <a:gd name="connsiteX100" fmla="*/ 635617 w 1944465"/>
                <a:gd name="connsiteY100" fmla="*/ 925375 h 1839729"/>
                <a:gd name="connsiteX101" fmla="*/ 613941 w 1944465"/>
                <a:gd name="connsiteY101" fmla="*/ 966769 h 1839729"/>
                <a:gd name="connsiteX102" fmla="*/ 592265 w 1944465"/>
                <a:gd name="connsiteY102" fmla="*/ 925375 h 1839729"/>
                <a:gd name="connsiteX103" fmla="*/ 578832 w 1944465"/>
                <a:gd name="connsiteY103" fmla="*/ 1147873 h 1839729"/>
                <a:gd name="connsiteX104" fmla="*/ 613941 w 1944465"/>
                <a:gd name="connsiteY104" fmla="*/ 1099831 h 1839729"/>
                <a:gd name="connsiteX105" fmla="*/ 649051 w 1944465"/>
                <a:gd name="connsiteY105" fmla="*/ 1147873 h 1839729"/>
                <a:gd name="connsiteX106" fmla="*/ 1200469 w 1944465"/>
                <a:gd name="connsiteY106" fmla="*/ 468904 h 1839729"/>
                <a:gd name="connsiteX107" fmla="*/ 1178793 w 1944465"/>
                <a:gd name="connsiteY107" fmla="*/ 510298 h 1839729"/>
                <a:gd name="connsiteX108" fmla="*/ 1157117 w 1944465"/>
                <a:gd name="connsiteY108" fmla="*/ 468904 h 1839729"/>
                <a:gd name="connsiteX109" fmla="*/ 887806 w 1944465"/>
                <a:gd name="connsiteY109" fmla="*/ 1657168 h 1839729"/>
                <a:gd name="connsiteX110" fmla="*/ 837395 w 1944465"/>
                <a:gd name="connsiteY110" fmla="*/ 1606758 h 1839729"/>
                <a:gd name="connsiteX111" fmla="*/ 938262 w 1944465"/>
                <a:gd name="connsiteY111" fmla="*/ 1606758 h 1839729"/>
                <a:gd name="connsiteX112" fmla="*/ 887806 w 1944465"/>
                <a:gd name="connsiteY112" fmla="*/ 1657123 h 1839729"/>
                <a:gd name="connsiteX113" fmla="*/ 887806 w 1944465"/>
                <a:gd name="connsiteY113" fmla="*/ 1657168 h 1839729"/>
                <a:gd name="connsiteX114" fmla="*/ 941222 w 1944465"/>
                <a:gd name="connsiteY114" fmla="*/ 1372784 h 1839729"/>
                <a:gd name="connsiteX115" fmla="*/ 962898 w 1944465"/>
                <a:gd name="connsiteY115" fmla="*/ 1331390 h 1839729"/>
                <a:gd name="connsiteX116" fmla="*/ 984574 w 1944465"/>
                <a:gd name="connsiteY116" fmla="*/ 1372784 h 1839729"/>
                <a:gd name="connsiteX117" fmla="*/ 962716 w 1944465"/>
                <a:gd name="connsiteY117" fmla="*/ 1198329 h 1839729"/>
                <a:gd name="connsiteX118" fmla="*/ 927788 w 1944465"/>
                <a:gd name="connsiteY118" fmla="*/ 1150195 h 1839729"/>
                <a:gd name="connsiteX119" fmla="*/ 998007 w 1944465"/>
                <a:gd name="connsiteY119" fmla="*/ 1150195 h 1839729"/>
                <a:gd name="connsiteX120" fmla="*/ 962716 w 1944465"/>
                <a:gd name="connsiteY120" fmla="*/ 1198329 h 1839729"/>
                <a:gd name="connsiteX121" fmla="*/ 941040 w 1944465"/>
                <a:gd name="connsiteY121" fmla="*/ 916358 h 1839729"/>
                <a:gd name="connsiteX122" fmla="*/ 962716 w 1944465"/>
                <a:gd name="connsiteY122" fmla="*/ 874965 h 1839729"/>
                <a:gd name="connsiteX123" fmla="*/ 984392 w 1944465"/>
                <a:gd name="connsiteY123" fmla="*/ 916358 h 1839729"/>
                <a:gd name="connsiteX124" fmla="*/ 962716 w 1944465"/>
                <a:gd name="connsiteY124" fmla="*/ 741857 h 1839729"/>
                <a:gd name="connsiteX125" fmla="*/ 927606 w 1944465"/>
                <a:gd name="connsiteY125" fmla="*/ 693815 h 1839729"/>
                <a:gd name="connsiteX126" fmla="*/ 997825 w 1944465"/>
                <a:gd name="connsiteY126" fmla="*/ 693815 h 1839729"/>
                <a:gd name="connsiteX127" fmla="*/ 962716 w 1944465"/>
                <a:gd name="connsiteY127" fmla="*/ 741857 h 1839729"/>
                <a:gd name="connsiteX128" fmla="*/ 941040 w 1944465"/>
                <a:gd name="connsiteY128" fmla="*/ 459887 h 1839729"/>
                <a:gd name="connsiteX129" fmla="*/ 962716 w 1944465"/>
                <a:gd name="connsiteY129" fmla="*/ 418493 h 1839729"/>
                <a:gd name="connsiteX130" fmla="*/ 984392 w 1944465"/>
                <a:gd name="connsiteY130" fmla="*/ 459887 h 1839729"/>
                <a:gd name="connsiteX131" fmla="*/ 962716 w 1944465"/>
                <a:gd name="connsiteY131" fmla="*/ 285386 h 1839729"/>
                <a:gd name="connsiteX132" fmla="*/ 927606 w 1944465"/>
                <a:gd name="connsiteY132" fmla="*/ 237344 h 1839729"/>
                <a:gd name="connsiteX133" fmla="*/ 997825 w 1944465"/>
                <a:gd name="connsiteY133" fmla="*/ 237344 h 1839729"/>
                <a:gd name="connsiteX134" fmla="*/ 962716 w 1944465"/>
                <a:gd name="connsiteY134" fmla="*/ 285386 h 1839729"/>
                <a:gd name="connsiteX135" fmla="*/ 1143501 w 1944465"/>
                <a:gd name="connsiteY135" fmla="*/ 691401 h 1839729"/>
                <a:gd name="connsiteX136" fmla="*/ 1178611 w 1944465"/>
                <a:gd name="connsiteY136" fmla="*/ 643359 h 1839729"/>
                <a:gd name="connsiteX137" fmla="*/ 1213720 w 1944465"/>
                <a:gd name="connsiteY137" fmla="*/ 691401 h 1839729"/>
                <a:gd name="connsiteX138" fmla="*/ 1320552 w 1944465"/>
                <a:gd name="connsiteY138" fmla="*/ 234885 h 1839729"/>
                <a:gd name="connsiteX139" fmla="*/ 1355662 w 1944465"/>
                <a:gd name="connsiteY139" fmla="*/ 186842 h 1839729"/>
                <a:gd name="connsiteX140" fmla="*/ 1390771 w 1944465"/>
                <a:gd name="connsiteY140" fmla="*/ 234885 h 183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1944465" h="1839729">
                  <a:moveTo>
                    <a:pt x="1892917" y="3416"/>
                  </a:moveTo>
                  <a:lnTo>
                    <a:pt x="1406072" y="3416"/>
                  </a:lnTo>
                  <a:cubicBezTo>
                    <a:pt x="1378231" y="3416"/>
                    <a:pt x="1355662" y="25985"/>
                    <a:pt x="1355662" y="53826"/>
                  </a:cubicBezTo>
                  <a:cubicBezTo>
                    <a:pt x="1355662" y="25985"/>
                    <a:pt x="1333092" y="3416"/>
                    <a:pt x="1305251" y="3416"/>
                  </a:cubicBezTo>
                  <a:lnTo>
                    <a:pt x="818406" y="3416"/>
                  </a:lnTo>
                  <a:cubicBezTo>
                    <a:pt x="790565" y="3416"/>
                    <a:pt x="767996" y="25985"/>
                    <a:pt x="767996" y="53826"/>
                  </a:cubicBezTo>
                  <a:lnTo>
                    <a:pt x="767996" y="186888"/>
                  </a:lnTo>
                  <a:cubicBezTo>
                    <a:pt x="768019" y="208804"/>
                    <a:pt x="782188" y="228199"/>
                    <a:pt x="803060" y="234885"/>
                  </a:cubicBezTo>
                  <a:lnTo>
                    <a:pt x="425642" y="234885"/>
                  </a:lnTo>
                  <a:cubicBezTo>
                    <a:pt x="397801" y="234910"/>
                    <a:pt x="375252" y="257499"/>
                    <a:pt x="375277" y="285340"/>
                  </a:cubicBezTo>
                  <a:cubicBezTo>
                    <a:pt x="375277" y="285356"/>
                    <a:pt x="375277" y="285371"/>
                    <a:pt x="375277" y="285386"/>
                  </a:cubicBezTo>
                  <a:lnTo>
                    <a:pt x="375277" y="418448"/>
                  </a:lnTo>
                  <a:cubicBezTo>
                    <a:pt x="375278" y="434965"/>
                    <a:pt x="383377" y="450433"/>
                    <a:pt x="396953" y="459841"/>
                  </a:cubicBezTo>
                  <a:lnTo>
                    <a:pt x="53826" y="459841"/>
                  </a:lnTo>
                  <a:cubicBezTo>
                    <a:pt x="25985" y="459841"/>
                    <a:pt x="3415" y="482411"/>
                    <a:pt x="3415" y="510252"/>
                  </a:cubicBezTo>
                  <a:lnTo>
                    <a:pt x="3415" y="643314"/>
                  </a:lnTo>
                  <a:cubicBezTo>
                    <a:pt x="3415" y="671154"/>
                    <a:pt x="25985" y="693724"/>
                    <a:pt x="53826" y="693724"/>
                  </a:cubicBezTo>
                  <a:lnTo>
                    <a:pt x="410296" y="693724"/>
                  </a:lnTo>
                  <a:cubicBezTo>
                    <a:pt x="389394" y="700441"/>
                    <a:pt x="375235" y="719903"/>
                    <a:pt x="375277" y="741858"/>
                  </a:cubicBezTo>
                  <a:lnTo>
                    <a:pt x="375277" y="874919"/>
                  </a:lnTo>
                  <a:cubicBezTo>
                    <a:pt x="375278" y="891437"/>
                    <a:pt x="383377" y="906904"/>
                    <a:pt x="396953" y="916313"/>
                  </a:cubicBezTo>
                  <a:lnTo>
                    <a:pt x="76686" y="916313"/>
                  </a:lnTo>
                  <a:cubicBezTo>
                    <a:pt x="48845" y="916313"/>
                    <a:pt x="26275" y="938883"/>
                    <a:pt x="26275" y="966723"/>
                  </a:cubicBezTo>
                  <a:lnTo>
                    <a:pt x="26275" y="1099785"/>
                  </a:lnTo>
                  <a:cubicBezTo>
                    <a:pt x="26275" y="1127626"/>
                    <a:pt x="48845" y="1150195"/>
                    <a:pt x="76686" y="1150195"/>
                  </a:cubicBezTo>
                  <a:lnTo>
                    <a:pt x="410296" y="1150195"/>
                  </a:lnTo>
                  <a:cubicBezTo>
                    <a:pt x="389394" y="1156912"/>
                    <a:pt x="375235" y="1176374"/>
                    <a:pt x="375277" y="1198329"/>
                  </a:cubicBezTo>
                  <a:lnTo>
                    <a:pt x="375277" y="1331390"/>
                  </a:lnTo>
                  <a:cubicBezTo>
                    <a:pt x="375277" y="1359231"/>
                    <a:pt x="397847" y="1381801"/>
                    <a:pt x="425688" y="1381801"/>
                  </a:cubicBezTo>
                  <a:lnTo>
                    <a:pt x="715536" y="1381801"/>
                  </a:lnTo>
                  <a:cubicBezTo>
                    <a:pt x="701960" y="1391210"/>
                    <a:pt x="693861" y="1406677"/>
                    <a:pt x="693860" y="1423195"/>
                  </a:cubicBezTo>
                  <a:lnTo>
                    <a:pt x="693860" y="1556256"/>
                  </a:lnTo>
                  <a:cubicBezTo>
                    <a:pt x="693835" y="1584062"/>
                    <a:pt x="716329" y="1606637"/>
                    <a:pt x="744134" y="1606712"/>
                  </a:cubicBezTo>
                  <a:lnTo>
                    <a:pt x="350550" y="1606712"/>
                  </a:lnTo>
                  <a:cubicBezTo>
                    <a:pt x="322710" y="1606712"/>
                    <a:pt x="300140" y="1629282"/>
                    <a:pt x="300140" y="1657123"/>
                  </a:cubicBezTo>
                  <a:lnTo>
                    <a:pt x="300140" y="1790184"/>
                  </a:lnTo>
                  <a:cubicBezTo>
                    <a:pt x="300140" y="1818025"/>
                    <a:pt x="322709" y="1840595"/>
                    <a:pt x="350550" y="1840595"/>
                  </a:cubicBezTo>
                  <a:lnTo>
                    <a:pt x="837350" y="1840595"/>
                  </a:lnTo>
                  <a:cubicBezTo>
                    <a:pt x="865191" y="1840595"/>
                    <a:pt x="887760" y="1818025"/>
                    <a:pt x="887760" y="1790184"/>
                  </a:cubicBezTo>
                  <a:cubicBezTo>
                    <a:pt x="887760" y="1818025"/>
                    <a:pt x="910330" y="1840595"/>
                    <a:pt x="938171" y="1840595"/>
                  </a:cubicBezTo>
                  <a:lnTo>
                    <a:pt x="1425061" y="1840595"/>
                  </a:lnTo>
                  <a:cubicBezTo>
                    <a:pt x="1452902" y="1840595"/>
                    <a:pt x="1475472" y="1818025"/>
                    <a:pt x="1475472" y="1790184"/>
                  </a:cubicBezTo>
                  <a:lnTo>
                    <a:pt x="1475472" y="1657168"/>
                  </a:lnTo>
                  <a:cubicBezTo>
                    <a:pt x="1475436" y="1638328"/>
                    <a:pt x="1464898" y="1621079"/>
                    <a:pt x="1448149" y="1612450"/>
                  </a:cubicBezTo>
                  <a:lnTo>
                    <a:pt x="1343321" y="1612450"/>
                  </a:lnTo>
                  <a:cubicBezTo>
                    <a:pt x="1335218" y="1612463"/>
                    <a:pt x="1327233" y="1610510"/>
                    <a:pt x="1320051" y="1606758"/>
                  </a:cubicBezTo>
                  <a:lnTo>
                    <a:pt x="1231070" y="1606758"/>
                  </a:lnTo>
                  <a:cubicBezTo>
                    <a:pt x="1258911" y="1606758"/>
                    <a:pt x="1281481" y="1584189"/>
                    <a:pt x="1281481" y="1556347"/>
                  </a:cubicBezTo>
                  <a:cubicBezTo>
                    <a:pt x="1281481" y="1556332"/>
                    <a:pt x="1281481" y="1556317"/>
                    <a:pt x="1281481" y="1556302"/>
                  </a:cubicBezTo>
                  <a:cubicBezTo>
                    <a:pt x="1281481" y="1578251"/>
                    <a:pt x="1292911" y="1428796"/>
                    <a:pt x="1292911" y="1428796"/>
                  </a:cubicBezTo>
                  <a:cubicBezTo>
                    <a:pt x="1292911" y="1400955"/>
                    <a:pt x="1315480" y="1378385"/>
                    <a:pt x="1343321" y="1378385"/>
                  </a:cubicBezTo>
                  <a:lnTo>
                    <a:pt x="1528888" y="1372693"/>
                  </a:lnTo>
                  <a:cubicBezTo>
                    <a:pt x="1534159" y="1369024"/>
                    <a:pt x="1538687" y="1364388"/>
                    <a:pt x="1542230" y="1359032"/>
                  </a:cubicBezTo>
                  <a:cubicBezTo>
                    <a:pt x="1539598" y="1352854"/>
                    <a:pt x="1538236" y="1346211"/>
                    <a:pt x="1538223" y="1339496"/>
                  </a:cubicBezTo>
                  <a:lnTo>
                    <a:pt x="1538223" y="1206389"/>
                  </a:lnTo>
                  <a:cubicBezTo>
                    <a:pt x="1538210" y="1196526"/>
                    <a:pt x="1541109" y="1186879"/>
                    <a:pt x="1546556" y="1178657"/>
                  </a:cubicBezTo>
                  <a:cubicBezTo>
                    <a:pt x="1542606" y="1169322"/>
                    <a:pt x="1535943" y="1161390"/>
                    <a:pt x="1527430" y="1155888"/>
                  </a:cubicBezTo>
                  <a:lnTo>
                    <a:pt x="1263265" y="1155888"/>
                  </a:lnTo>
                  <a:cubicBezTo>
                    <a:pt x="1253565" y="1155888"/>
                    <a:pt x="1244073" y="1153072"/>
                    <a:pt x="1235943" y="1147782"/>
                  </a:cubicBezTo>
                  <a:lnTo>
                    <a:pt x="1166497" y="1147782"/>
                  </a:lnTo>
                  <a:cubicBezTo>
                    <a:pt x="1187403" y="1141107"/>
                    <a:pt x="1201597" y="1121685"/>
                    <a:pt x="1201607" y="1099739"/>
                  </a:cubicBezTo>
                  <a:lnTo>
                    <a:pt x="1199831" y="967680"/>
                  </a:lnTo>
                  <a:cubicBezTo>
                    <a:pt x="1199831" y="961714"/>
                    <a:pt x="1199512" y="956477"/>
                    <a:pt x="1199285" y="951787"/>
                  </a:cubicBezTo>
                  <a:cubicBezTo>
                    <a:pt x="1195964" y="941044"/>
                    <a:pt x="1189153" y="931717"/>
                    <a:pt x="1179931" y="925284"/>
                  </a:cubicBezTo>
                  <a:lnTo>
                    <a:pt x="1223283" y="925284"/>
                  </a:lnTo>
                  <a:lnTo>
                    <a:pt x="1222327" y="926012"/>
                  </a:lnTo>
                  <a:cubicBezTo>
                    <a:pt x="1246917" y="924601"/>
                    <a:pt x="1527749" y="908116"/>
                    <a:pt x="1550609" y="889582"/>
                  </a:cubicBezTo>
                  <a:cubicBezTo>
                    <a:pt x="1550031" y="886091"/>
                    <a:pt x="1549924" y="882537"/>
                    <a:pt x="1550290" y="879017"/>
                  </a:cubicBezTo>
                  <a:cubicBezTo>
                    <a:pt x="1549884" y="876487"/>
                    <a:pt x="1549671" y="873930"/>
                    <a:pt x="1549653" y="871367"/>
                  </a:cubicBezTo>
                  <a:lnTo>
                    <a:pt x="1549653" y="738533"/>
                  </a:lnTo>
                  <a:cubicBezTo>
                    <a:pt x="1549653" y="736894"/>
                    <a:pt x="1549653" y="735254"/>
                    <a:pt x="1549881" y="733661"/>
                  </a:cubicBezTo>
                  <a:cubicBezTo>
                    <a:pt x="1546786" y="714974"/>
                    <a:pt x="1533494" y="699590"/>
                    <a:pt x="1515454" y="693815"/>
                  </a:cubicBezTo>
                  <a:lnTo>
                    <a:pt x="1576839" y="693815"/>
                  </a:lnTo>
                  <a:cubicBezTo>
                    <a:pt x="1584021" y="690063"/>
                    <a:pt x="1592006" y="688110"/>
                    <a:pt x="1600109" y="688123"/>
                  </a:cubicBezTo>
                  <a:lnTo>
                    <a:pt x="1739318" y="688123"/>
                  </a:lnTo>
                  <a:cubicBezTo>
                    <a:pt x="1756074" y="679502"/>
                    <a:pt x="1766616" y="662248"/>
                    <a:pt x="1766641" y="643405"/>
                  </a:cubicBezTo>
                  <a:lnTo>
                    <a:pt x="1766641" y="510298"/>
                  </a:lnTo>
                  <a:cubicBezTo>
                    <a:pt x="1766640" y="493780"/>
                    <a:pt x="1758541" y="478312"/>
                    <a:pt x="1744965" y="468904"/>
                  </a:cubicBezTo>
                  <a:lnTo>
                    <a:pt x="1600245" y="459796"/>
                  </a:lnTo>
                  <a:cubicBezTo>
                    <a:pt x="1575746" y="459796"/>
                    <a:pt x="1559489" y="450688"/>
                    <a:pt x="1572422" y="459796"/>
                  </a:cubicBezTo>
                  <a:lnTo>
                    <a:pt x="1529070" y="459796"/>
                  </a:lnTo>
                  <a:cubicBezTo>
                    <a:pt x="1542533" y="450475"/>
                    <a:pt x="1550619" y="435186"/>
                    <a:pt x="1550746" y="418812"/>
                  </a:cubicBezTo>
                  <a:cubicBezTo>
                    <a:pt x="1550168" y="415810"/>
                    <a:pt x="1549863" y="412761"/>
                    <a:pt x="1549835" y="409704"/>
                  </a:cubicBezTo>
                  <a:lnTo>
                    <a:pt x="1549835" y="276370"/>
                  </a:lnTo>
                  <a:cubicBezTo>
                    <a:pt x="1549835" y="276370"/>
                    <a:pt x="1549835" y="276370"/>
                    <a:pt x="1549835" y="276051"/>
                  </a:cubicBezTo>
                  <a:cubicBezTo>
                    <a:pt x="1546395" y="257854"/>
                    <a:pt x="1533271" y="243000"/>
                    <a:pt x="1515636" y="237344"/>
                  </a:cubicBezTo>
                  <a:lnTo>
                    <a:pt x="1568369" y="237344"/>
                  </a:lnTo>
                  <a:cubicBezTo>
                    <a:pt x="1577345" y="229949"/>
                    <a:pt x="1588615" y="225908"/>
                    <a:pt x="1600245" y="225914"/>
                  </a:cubicBezTo>
                  <a:lnTo>
                    <a:pt x="1924976" y="225914"/>
                  </a:lnTo>
                  <a:cubicBezTo>
                    <a:pt x="1936734" y="216375"/>
                    <a:pt x="1943547" y="202029"/>
                    <a:pt x="1943510" y="186888"/>
                  </a:cubicBezTo>
                  <a:lnTo>
                    <a:pt x="1943510" y="53872"/>
                  </a:lnTo>
                  <a:cubicBezTo>
                    <a:pt x="1943535" y="26031"/>
                    <a:pt x="1920986" y="3441"/>
                    <a:pt x="1893145" y="3415"/>
                  </a:cubicBezTo>
                  <a:cubicBezTo>
                    <a:pt x="1893069" y="3415"/>
                    <a:pt x="1892993" y="3415"/>
                    <a:pt x="1892917" y="3416"/>
                  </a:cubicBezTo>
                  <a:close/>
                  <a:moveTo>
                    <a:pt x="612803" y="468904"/>
                  </a:moveTo>
                  <a:cubicBezTo>
                    <a:pt x="599227" y="478312"/>
                    <a:pt x="591127" y="493780"/>
                    <a:pt x="591127" y="510298"/>
                  </a:cubicBezTo>
                  <a:cubicBezTo>
                    <a:pt x="591126" y="493780"/>
                    <a:pt x="583027" y="478312"/>
                    <a:pt x="569451" y="468904"/>
                  </a:cubicBezTo>
                  <a:close/>
                  <a:moveTo>
                    <a:pt x="591127" y="643405"/>
                  </a:moveTo>
                  <a:cubicBezTo>
                    <a:pt x="591137" y="665350"/>
                    <a:pt x="605331" y="684772"/>
                    <a:pt x="626236" y="691447"/>
                  </a:cubicBezTo>
                  <a:lnTo>
                    <a:pt x="556017" y="691447"/>
                  </a:lnTo>
                  <a:cubicBezTo>
                    <a:pt x="576905" y="684756"/>
                    <a:pt x="591078" y="665338"/>
                    <a:pt x="591081" y="643405"/>
                  </a:cubicBezTo>
                  <a:close/>
                  <a:moveTo>
                    <a:pt x="635617" y="925375"/>
                  </a:moveTo>
                  <a:cubicBezTo>
                    <a:pt x="622041" y="934784"/>
                    <a:pt x="613942" y="950251"/>
                    <a:pt x="613941" y="966769"/>
                  </a:cubicBezTo>
                  <a:cubicBezTo>
                    <a:pt x="613941" y="950251"/>
                    <a:pt x="605841" y="934784"/>
                    <a:pt x="592265" y="925375"/>
                  </a:cubicBezTo>
                  <a:close/>
                  <a:moveTo>
                    <a:pt x="578832" y="1147873"/>
                  </a:moveTo>
                  <a:cubicBezTo>
                    <a:pt x="599737" y="1141198"/>
                    <a:pt x="613931" y="1121776"/>
                    <a:pt x="613941" y="1099831"/>
                  </a:cubicBezTo>
                  <a:cubicBezTo>
                    <a:pt x="613951" y="1121776"/>
                    <a:pt x="628145" y="1141198"/>
                    <a:pt x="649051" y="1147873"/>
                  </a:cubicBezTo>
                  <a:close/>
                  <a:moveTo>
                    <a:pt x="1200469" y="468904"/>
                  </a:moveTo>
                  <a:cubicBezTo>
                    <a:pt x="1186893" y="478312"/>
                    <a:pt x="1178793" y="493780"/>
                    <a:pt x="1178793" y="510298"/>
                  </a:cubicBezTo>
                  <a:cubicBezTo>
                    <a:pt x="1178792" y="493780"/>
                    <a:pt x="1170693" y="478312"/>
                    <a:pt x="1157117" y="468904"/>
                  </a:cubicBezTo>
                  <a:close/>
                  <a:moveTo>
                    <a:pt x="887806" y="1657168"/>
                  </a:moveTo>
                  <a:cubicBezTo>
                    <a:pt x="887806" y="1629328"/>
                    <a:pt x="865236" y="1606758"/>
                    <a:pt x="837395" y="1606758"/>
                  </a:cubicBezTo>
                  <a:lnTo>
                    <a:pt x="938262" y="1606758"/>
                  </a:lnTo>
                  <a:cubicBezTo>
                    <a:pt x="910421" y="1606733"/>
                    <a:pt x="887831" y="1629282"/>
                    <a:pt x="887806" y="1657123"/>
                  </a:cubicBezTo>
                  <a:cubicBezTo>
                    <a:pt x="887806" y="1657138"/>
                    <a:pt x="887806" y="1657153"/>
                    <a:pt x="887806" y="1657168"/>
                  </a:cubicBezTo>
                  <a:close/>
                  <a:moveTo>
                    <a:pt x="941222" y="1372784"/>
                  </a:moveTo>
                  <a:cubicBezTo>
                    <a:pt x="954798" y="1363376"/>
                    <a:pt x="962897" y="1347908"/>
                    <a:pt x="962898" y="1331390"/>
                  </a:cubicBezTo>
                  <a:cubicBezTo>
                    <a:pt x="962898" y="1347908"/>
                    <a:pt x="970998" y="1363376"/>
                    <a:pt x="984574" y="1372784"/>
                  </a:cubicBezTo>
                  <a:close/>
                  <a:moveTo>
                    <a:pt x="962716" y="1198329"/>
                  </a:moveTo>
                  <a:cubicBezTo>
                    <a:pt x="962771" y="1176399"/>
                    <a:pt x="948654" y="1156945"/>
                    <a:pt x="927788" y="1150195"/>
                  </a:cubicBezTo>
                  <a:lnTo>
                    <a:pt x="998007" y="1150195"/>
                  </a:lnTo>
                  <a:cubicBezTo>
                    <a:pt x="976998" y="1156816"/>
                    <a:pt x="962711" y="1176301"/>
                    <a:pt x="962716" y="1198329"/>
                  </a:cubicBezTo>
                  <a:close/>
                  <a:moveTo>
                    <a:pt x="941040" y="916358"/>
                  </a:moveTo>
                  <a:cubicBezTo>
                    <a:pt x="954615" y="906950"/>
                    <a:pt x="962715" y="891482"/>
                    <a:pt x="962716" y="874965"/>
                  </a:cubicBezTo>
                  <a:cubicBezTo>
                    <a:pt x="962716" y="891482"/>
                    <a:pt x="970816" y="906950"/>
                    <a:pt x="984392" y="916358"/>
                  </a:cubicBezTo>
                  <a:close/>
                  <a:moveTo>
                    <a:pt x="962716" y="741857"/>
                  </a:moveTo>
                  <a:cubicBezTo>
                    <a:pt x="962706" y="719912"/>
                    <a:pt x="948512" y="700490"/>
                    <a:pt x="927606" y="693815"/>
                  </a:cubicBezTo>
                  <a:lnTo>
                    <a:pt x="997825" y="693815"/>
                  </a:lnTo>
                  <a:cubicBezTo>
                    <a:pt x="976919" y="700490"/>
                    <a:pt x="962726" y="719912"/>
                    <a:pt x="962716" y="741857"/>
                  </a:cubicBezTo>
                  <a:close/>
                  <a:moveTo>
                    <a:pt x="941040" y="459887"/>
                  </a:moveTo>
                  <a:cubicBezTo>
                    <a:pt x="954615" y="450478"/>
                    <a:pt x="962715" y="435011"/>
                    <a:pt x="962716" y="418493"/>
                  </a:cubicBezTo>
                  <a:cubicBezTo>
                    <a:pt x="962716" y="435011"/>
                    <a:pt x="970816" y="450478"/>
                    <a:pt x="984392" y="459887"/>
                  </a:cubicBezTo>
                  <a:close/>
                  <a:moveTo>
                    <a:pt x="962716" y="285386"/>
                  </a:moveTo>
                  <a:cubicBezTo>
                    <a:pt x="962706" y="263441"/>
                    <a:pt x="948512" y="244018"/>
                    <a:pt x="927606" y="237344"/>
                  </a:cubicBezTo>
                  <a:lnTo>
                    <a:pt x="997825" y="237344"/>
                  </a:lnTo>
                  <a:cubicBezTo>
                    <a:pt x="976919" y="244018"/>
                    <a:pt x="962726" y="263441"/>
                    <a:pt x="962716" y="285386"/>
                  </a:cubicBezTo>
                  <a:close/>
                  <a:moveTo>
                    <a:pt x="1143501" y="691401"/>
                  </a:moveTo>
                  <a:cubicBezTo>
                    <a:pt x="1164407" y="684727"/>
                    <a:pt x="1178601" y="665305"/>
                    <a:pt x="1178611" y="643359"/>
                  </a:cubicBezTo>
                  <a:cubicBezTo>
                    <a:pt x="1178621" y="665305"/>
                    <a:pt x="1192815" y="684727"/>
                    <a:pt x="1213720" y="691401"/>
                  </a:cubicBezTo>
                  <a:close/>
                  <a:moveTo>
                    <a:pt x="1320552" y="234885"/>
                  </a:moveTo>
                  <a:cubicBezTo>
                    <a:pt x="1341458" y="228210"/>
                    <a:pt x="1355652" y="208787"/>
                    <a:pt x="1355662" y="186842"/>
                  </a:cubicBezTo>
                  <a:cubicBezTo>
                    <a:pt x="1355672" y="208787"/>
                    <a:pt x="1369866" y="228210"/>
                    <a:pt x="1390771" y="234885"/>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PA-任意多边形 200">
              <a:extLst>
                <a:ext uri="{FF2B5EF4-FFF2-40B4-BE49-F238E27FC236}">
                  <a16:creationId xmlns:a16="http://schemas.microsoft.com/office/drawing/2014/main" xmlns="" id="{4D7A0C53-E9CA-43CB-8EEA-FA797CB8255A}"/>
                </a:ext>
              </a:extLst>
            </p:cNvPr>
            <p:cNvSpPr/>
            <p:nvPr>
              <p:custDataLst>
                <p:tags r:id="rId23"/>
              </p:custDataLst>
            </p:nvPr>
          </p:nvSpPr>
          <p:spPr>
            <a:xfrm>
              <a:off x="-16526930" y="27017607"/>
              <a:ext cx="4554" cy="4554"/>
            </a:xfrm>
            <a:custGeom>
              <a:avLst/>
              <a:gdLst>
                <a:gd name="connsiteX0" fmla="*/ 3415 w 4553"/>
                <a:gd name="connsiteY0" fmla="*/ 4053 h 4553"/>
                <a:gd name="connsiteX1" fmla="*/ 4144 w 4553"/>
                <a:gd name="connsiteY1" fmla="*/ 3415 h 4553"/>
              </a:gdLst>
              <a:ahLst/>
              <a:cxnLst>
                <a:cxn ang="0">
                  <a:pos x="connsiteX0" y="connsiteY0"/>
                </a:cxn>
                <a:cxn ang="0">
                  <a:pos x="connsiteX1" y="connsiteY1"/>
                </a:cxn>
              </a:cxnLst>
              <a:rect l="l" t="t" r="r" b="b"/>
              <a:pathLst>
                <a:path w="4553" h="4553">
                  <a:moveTo>
                    <a:pt x="3415" y="4053"/>
                  </a:moveTo>
                  <a:lnTo>
                    <a:pt x="4144" y="3415"/>
                  </a:ln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PA-任意多边形 201">
              <a:extLst>
                <a:ext uri="{FF2B5EF4-FFF2-40B4-BE49-F238E27FC236}">
                  <a16:creationId xmlns:a16="http://schemas.microsoft.com/office/drawing/2014/main" xmlns="" id="{90BCB8F6-1208-4EE7-9DEC-25C1BD562150}"/>
                </a:ext>
              </a:extLst>
            </p:cNvPr>
            <p:cNvSpPr/>
            <p:nvPr>
              <p:custDataLst>
                <p:tags r:id="rId24"/>
              </p:custDataLst>
            </p:nvPr>
          </p:nvSpPr>
          <p:spPr>
            <a:xfrm>
              <a:off x="-16530983" y="27021478"/>
              <a:ext cx="4554" cy="4554"/>
            </a:xfrm>
            <a:custGeom>
              <a:avLst/>
              <a:gdLst>
                <a:gd name="connsiteX0" fmla="*/ 4144 w 4553"/>
                <a:gd name="connsiteY0" fmla="*/ 3415 h 4553"/>
                <a:gd name="connsiteX1" fmla="*/ 3415 w 4553"/>
                <a:gd name="connsiteY1" fmla="*/ 4235 h 4553"/>
              </a:gdLst>
              <a:ahLst/>
              <a:cxnLst>
                <a:cxn ang="0">
                  <a:pos x="connsiteX0" y="connsiteY0"/>
                </a:cxn>
                <a:cxn ang="0">
                  <a:pos x="connsiteX1" y="connsiteY1"/>
                </a:cxn>
              </a:cxnLst>
              <a:rect l="l" t="t" r="r" b="b"/>
              <a:pathLst>
                <a:path w="4553" h="4553">
                  <a:moveTo>
                    <a:pt x="4144" y="3415"/>
                  </a:moveTo>
                  <a:lnTo>
                    <a:pt x="3415" y="4235"/>
                  </a:ln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0" name="PA-任意多边形 202">
              <a:extLst>
                <a:ext uri="{FF2B5EF4-FFF2-40B4-BE49-F238E27FC236}">
                  <a16:creationId xmlns:a16="http://schemas.microsoft.com/office/drawing/2014/main" xmlns="" id="{CCFA7E13-172D-4EAC-8019-DABA8711B938}"/>
                </a:ext>
              </a:extLst>
            </p:cNvPr>
            <p:cNvSpPr/>
            <p:nvPr>
              <p:custDataLst>
                <p:tags r:id="rId25"/>
              </p:custDataLst>
            </p:nvPr>
          </p:nvSpPr>
          <p:spPr>
            <a:xfrm>
              <a:off x="-16534490" y="27026350"/>
              <a:ext cx="4554" cy="4554"/>
            </a:xfrm>
            <a:custGeom>
              <a:avLst/>
              <a:gdLst>
                <a:gd name="connsiteX0" fmla="*/ 3415 w 4553"/>
                <a:gd name="connsiteY0" fmla="*/ 3916 h 4553"/>
                <a:gd name="connsiteX1" fmla="*/ 3780 w 4553"/>
                <a:gd name="connsiteY1" fmla="*/ 3415 h 4553"/>
              </a:gdLst>
              <a:ahLst/>
              <a:cxnLst>
                <a:cxn ang="0">
                  <a:pos x="connsiteX0" y="connsiteY0"/>
                </a:cxn>
                <a:cxn ang="0">
                  <a:pos x="connsiteX1" y="connsiteY1"/>
                </a:cxn>
              </a:cxnLst>
              <a:rect l="l" t="t" r="r" b="b"/>
              <a:pathLst>
                <a:path w="4553" h="4553">
                  <a:moveTo>
                    <a:pt x="3415" y="3916"/>
                  </a:moveTo>
                  <a:lnTo>
                    <a:pt x="3780" y="3415"/>
                  </a:ln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1" name="PA-任意多边形 203">
              <a:extLst>
                <a:ext uri="{FF2B5EF4-FFF2-40B4-BE49-F238E27FC236}">
                  <a16:creationId xmlns:a16="http://schemas.microsoft.com/office/drawing/2014/main" xmlns="" id="{582FA5A9-2A77-4638-980C-3E8A220F8D37}"/>
                </a:ext>
              </a:extLst>
            </p:cNvPr>
            <p:cNvSpPr/>
            <p:nvPr>
              <p:custDataLst>
                <p:tags r:id="rId26"/>
              </p:custDataLst>
            </p:nvPr>
          </p:nvSpPr>
          <p:spPr>
            <a:xfrm>
              <a:off x="-16541229" y="27203174"/>
              <a:ext cx="4554" cy="9108"/>
            </a:xfrm>
            <a:custGeom>
              <a:avLst/>
              <a:gdLst>
                <a:gd name="connsiteX0" fmla="*/ 3415 w 4553"/>
                <a:gd name="connsiteY0" fmla="*/ 3415 h 9107"/>
                <a:gd name="connsiteX1" fmla="*/ 5510 w 4553"/>
                <a:gd name="connsiteY1" fmla="*/ 9199 h 9107"/>
                <a:gd name="connsiteX2" fmla="*/ 3415 w 4553"/>
                <a:gd name="connsiteY2" fmla="*/ 3415 h 9107"/>
              </a:gdLst>
              <a:ahLst/>
              <a:cxnLst>
                <a:cxn ang="0">
                  <a:pos x="connsiteX0" y="connsiteY0"/>
                </a:cxn>
                <a:cxn ang="0">
                  <a:pos x="connsiteX1" y="connsiteY1"/>
                </a:cxn>
                <a:cxn ang="0">
                  <a:pos x="connsiteX2" y="connsiteY2"/>
                </a:cxn>
              </a:cxnLst>
              <a:rect l="l" t="t" r="r" b="b"/>
              <a:pathLst>
                <a:path w="4553" h="9107">
                  <a:moveTo>
                    <a:pt x="3415" y="3415"/>
                  </a:moveTo>
                  <a:cubicBezTo>
                    <a:pt x="3995" y="5384"/>
                    <a:pt x="4694" y="7316"/>
                    <a:pt x="5510" y="9199"/>
                  </a:cubicBezTo>
                  <a:cubicBezTo>
                    <a:pt x="4694" y="7316"/>
                    <a:pt x="3995" y="5384"/>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3" name="PA-任意多边形 204">
              <a:extLst>
                <a:ext uri="{FF2B5EF4-FFF2-40B4-BE49-F238E27FC236}">
                  <a16:creationId xmlns:a16="http://schemas.microsoft.com/office/drawing/2014/main" xmlns="" id="{CF74A562-609C-447E-B772-45D78C6428B4}"/>
                </a:ext>
              </a:extLst>
            </p:cNvPr>
            <p:cNvSpPr/>
            <p:nvPr>
              <p:custDataLst>
                <p:tags r:id="rId27"/>
              </p:custDataLst>
            </p:nvPr>
          </p:nvSpPr>
          <p:spPr>
            <a:xfrm>
              <a:off x="-16535947" y="27215150"/>
              <a:ext cx="9108" cy="9108"/>
            </a:xfrm>
            <a:custGeom>
              <a:avLst/>
              <a:gdLst>
                <a:gd name="connsiteX0" fmla="*/ 3415 w 9107"/>
                <a:gd name="connsiteY0" fmla="*/ 3415 h 9107"/>
                <a:gd name="connsiteX1" fmla="*/ 7149 w 9107"/>
                <a:gd name="connsiteY1" fmla="*/ 8607 h 9107"/>
                <a:gd name="connsiteX2" fmla="*/ 3415 w 9107"/>
                <a:gd name="connsiteY2" fmla="*/ 3415 h 9107"/>
              </a:gdLst>
              <a:ahLst/>
              <a:cxnLst>
                <a:cxn ang="0">
                  <a:pos x="connsiteX0" y="connsiteY0"/>
                </a:cxn>
                <a:cxn ang="0">
                  <a:pos x="connsiteX1" y="connsiteY1"/>
                </a:cxn>
                <a:cxn ang="0">
                  <a:pos x="connsiteX2" y="connsiteY2"/>
                </a:cxn>
              </a:cxnLst>
              <a:rect l="l" t="t" r="r" b="b"/>
              <a:pathLst>
                <a:path w="9107" h="9107">
                  <a:moveTo>
                    <a:pt x="3415" y="3415"/>
                  </a:moveTo>
                  <a:cubicBezTo>
                    <a:pt x="4549" y="5223"/>
                    <a:pt x="5796" y="6957"/>
                    <a:pt x="7149" y="8607"/>
                  </a:cubicBezTo>
                  <a:cubicBezTo>
                    <a:pt x="5796" y="6957"/>
                    <a:pt x="4549" y="5223"/>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5" name="PA-任意多边形 205">
              <a:extLst>
                <a:ext uri="{FF2B5EF4-FFF2-40B4-BE49-F238E27FC236}">
                  <a16:creationId xmlns:a16="http://schemas.microsoft.com/office/drawing/2014/main" xmlns="" id="{E3FF2E57-1417-48E6-9023-15A08AA088F5}"/>
                </a:ext>
              </a:extLst>
            </p:cNvPr>
            <p:cNvSpPr/>
            <p:nvPr>
              <p:custDataLst>
                <p:tags r:id="rId28"/>
              </p:custDataLst>
            </p:nvPr>
          </p:nvSpPr>
          <p:spPr>
            <a:xfrm>
              <a:off x="-16538952" y="27209458"/>
              <a:ext cx="9108" cy="9108"/>
            </a:xfrm>
            <a:custGeom>
              <a:avLst/>
              <a:gdLst>
                <a:gd name="connsiteX0" fmla="*/ 3415 w 9107"/>
                <a:gd name="connsiteY0" fmla="*/ 3415 h 9107"/>
                <a:gd name="connsiteX1" fmla="*/ 6421 w 9107"/>
                <a:gd name="connsiteY1" fmla="*/ 9062 h 9107"/>
                <a:gd name="connsiteX2" fmla="*/ 3415 w 9107"/>
                <a:gd name="connsiteY2" fmla="*/ 3415 h 9107"/>
              </a:gdLst>
              <a:ahLst/>
              <a:cxnLst>
                <a:cxn ang="0">
                  <a:pos x="connsiteX0" y="connsiteY0"/>
                </a:cxn>
                <a:cxn ang="0">
                  <a:pos x="connsiteX1" y="connsiteY1"/>
                </a:cxn>
                <a:cxn ang="0">
                  <a:pos x="connsiteX2" y="connsiteY2"/>
                </a:cxn>
              </a:cxnLst>
              <a:rect l="l" t="t" r="r" b="b"/>
              <a:pathLst>
                <a:path w="9107" h="9107">
                  <a:moveTo>
                    <a:pt x="3415" y="3415"/>
                  </a:moveTo>
                  <a:cubicBezTo>
                    <a:pt x="4296" y="5360"/>
                    <a:pt x="5300" y="7246"/>
                    <a:pt x="6421" y="9062"/>
                  </a:cubicBezTo>
                  <a:cubicBezTo>
                    <a:pt x="5300" y="7246"/>
                    <a:pt x="4296" y="5360"/>
                    <a:pt x="3415" y="3415"/>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6" name="PA-任意多边形 206">
              <a:extLst>
                <a:ext uri="{FF2B5EF4-FFF2-40B4-BE49-F238E27FC236}">
                  <a16:creationId xmlns:a16="http://schemas.microsoft.com/office/drawing/2014/main" xmlns="" id="{6568BCEA-0787-45F7-A632-7A29BB8A97CC}"/>
                </a:ext>
              </a:extLst>
            </p:cNvPr>
            <p:cNvSpPr/>
            <p:nvPr>
              <p:custDataLst>
                <p:tags r:id="rId29"/>
              </p:custDataLst>
            </p:nvPr>
          </p:nvSpPr>
          <p:spPr>
            <a:xfrm>
              <a:off x="-16542094" y="27042198"/>
              <a:ext cx="4554" cy="4554"/>
            </a:xfrm>
            <a:custGeom>
              <a:avLst/>
              <a:gdLst>
                <a:gd name="connsiteX0" fmla="*/ 3415 w 4553"/>
                <a:gd name="connsiteY0" fmla="*/ 5237 h 4553"/>
                <a:gd name="connsiteX1" fmla="*/ 3871 w 4553"/>
                <a:gd name="connsiteY1" fmla="*/ 3415 h 4553"/>
                <a:gd name="connsiteX2" fmla="*/ 3415 w 4553"/>
                <a:gd name="connsiteY2" fmla="*/ 5237 h 4553"/>
              </a:gdLst>
              <a:ahLst/>
              <a:cxnLst>
                <a:cxn ang="0">
                  <a:pos x="connsiteX0" y="connsiteY0"/>
                </a:cxn>
                <a:cxn ang="0">
                  <a:pos x="connsiteX1" y="connsiteY1"/>
                </a:cxn>
                <a:cxn ang="0">
                  <a:pos x="connsiteX2" y="connsiteY2"/>
                </a:cxn>
              </a:cxnLst>
              <a:rect l="l" t="t" r="r" b="b"/>
              <a:pathLst>
                <a:path w="4553" h="4553">
                  <a:moveTo>
                    <a:pt x="3415" y="5237"/>
                  </a:moveTo>
                  <a:cubicBezTo>
                    <a:pt x="3415" y="4599"/>
                    <a:pt x="3734" y="4007"/>
                    <a:pt x="3871" y="3415"/>
                  </a:cubicBezTo>
                  <a:cubicBezTo>
                    <a:pt x="3689" y="4007"/>
                    <a:pt x="3552" y="4599"/>
                    <a:pt x="3415" y="5237"/>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7" name="PA-任意多边形 207">
              <a:extLst>
                <a:ext uri="{FF2B5EF4-FFF2-40B4-BE49-F238E27FC236}">
                  <a16:creationId xmlns:a16="http://schemas.microsoft.com/office/drawing/2014/main" xmlns="" id="{F4CE07F3-E023-4EA4-9D09-FCBB1CD8114B}"/>
                </a:ext>
              </a:extLst>
            </p:cNvPr>
            <p:cNvSpPr/>
            <p:nvPr>
              <p:custDataLst>
                <p:tags r:id="rId30"/>
              </p:custDataLst>
            </p:nvPr>
          </p:nvSpPr>
          <p:spPr>
            <a:xfrm>
              <a:off x="-16540409" y="27036824"/>
              <a:ext cx="4554" cy="4554"/>
            </a:xfrm>
            <a:custGeom>
              <a:avLst/>
              <a:gdLst>
                <a:gd name="connsiteX0" fmla="*/ 3415 w 4553"/>
                <a:gd name="connsiteY0" fmla="*/ 4918 h 4553"/>
                <a:gd name="connsiteX1" fmla="*/ 3962 w 4553"/>
                <a:gd name="connsiteY1" fmla="*/ 3415 h 4553"/>
                <a:gd name="connsiteX2" fmla="*/ 3415 w 4553"/>
                <a:gd name="connsiteY2" fmla="*/ 4918 h 4553"/>
              </a:gdLst>
              <a:ahLst/>
              <a:cxnLst>
                <a:cxn ang="0">
                  <a:pos x="connsiteX0" y="connsiteY0"/>
                </a:cxn>
                <a:cxn ang="0">
                  <a:pos x="connsiteX1" y="connsiteY1"/>
                </a:cxn>
                <a:cxn ang="0">
                  <a:pos x="connsiteX2" y="connsiteY2"/>
                </a:cxn>
              </a:cxnLst>
              <a:rect l="l" t="t" r="r" b="b"/>
              <a:pathLst>
                <a:path w="4553" h="4553">
                  <a:moveTo>
                    <a:pt x="3415" y="4918"/>
                  </a:moveTo>
                  <a:cubicBezTo>
                    <a:pt x="3415" y="4417"/>
                    <a:pt x="3780" y="3916"/>
                    <a:pt x="3962" y="3415"/>
                  </a:cubicBezTo>
                  <a:cubicBezTo>
                    <a:pt x="3780" y="3916"/>
                    <a:pt x="3597" y="4417"/>
                    <a:pt x="3415" y="4918"/>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8" name="PA-任意多边形 208">
              <a:extLst>
                <a:ext uri="{FF2B5EF4-FFF2-40B4-BE49-F238E27FC236}">
                  <a16:creationId xmlns:a16="http://schemas.microsoft.com/office/drawing/2014/main" xmlns="" id="{BB17AC19-9363-4137-A17D-D4D22D5B13B9}"/>
                </a:ext>
              </a:extLst>
            </p:cNvPr>
            <p:cNvSpPr/>
            <p:nvPr>
              <p:custDataLst>
                <p:tags r:id="rId31"/>
              </p:custDataLst>
            </p:nvPr>
          </p:nvSpPr>
          <p:spPr>
            <a:xfrm>
              <a:off x="-16543142" y="27047981"/>
              <a:ext cx="4554" cy="4554"/>
            </a:xfrm>
            <a:custGeom>
              <a:avLst/>
              <a:gdLst>
                <a:gd name="connsiteX0" fmla="*/ 3415 w 4553"/>
                <a:gd name="connsiteY0" fmla="*/ 5146 h 4553"/>
                <a:gd name="connsiteX1" fmla="*/ 3689 w 4553"/>
                <a:gd name="connsiteY1" fmla="*/ 3415 h 4553"/>
                <a:gd name="connsiteX2" fmla="*/ 3415 w 4553"/>
                <a:gd name="connsiteY2" fmla="*/ 5146 h 4553"/>
              </a:gdLst>
              <a:ahLst/>
              <a:cxnLst>
                <a:cxn ang="0">
                  <a:pos x="connsiteX0" y="connsiteY0"/>
                </a:cxn>
                <a:cxn ang="0">
                  <a:pos x="connsiteX1" y="connsiteY1"/>
                </a:cxn>
                <a:cxn ang="0">
                  <a:pos x="connsiteX2" y="connsiteY2"/>
                </a:cxn>
              </a:cxnLst>
              <a:rect l="l" t="t" r="r" b="b"/>
              <a:pathLst>
                <a:path w="4553" h="4553">
                  <a:moveTo>
                    <a:pt x="3415" y="5146"/>
                  </a:moveTo>
                  <a:cubicBezTo>
                    <a:pt x="3415" y="4554"/>
                    <a:pt x="3415" y="3962"/>
                    <a:pt x="3689" y="3415"/>
                  </a:cubicBezTo>
                  <a:cubicBezTo>
                    <a:pt x="3597" y="4007"/>
                    <a:pt x="3506" y="4554"/>
                    <a:pt x="3415" y="5146"/>
                  </a:cubicBez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9" name="PA-任意多边形 209">
              <a:extLst>
                <a:ext uri="{FF2B5EF4-FFF2-40B4-BE49-F238E27FC236}">
                  <a16:creationId xmlns:a16="http://schemas.microsoft.com/office/drawing/2014/main" xmlns="" id="{A92785F5-5B04-49EA-9CBC-AAC32E61CDC0}"/>
                </a:ext>
              </a:extLst>
            </p:cNvPr>
            <p:cNvSpPr/>
            <p:nvPr>
              <p:custDataLst>
                <p:tags r:id="rId32"/>
              </p:custDataLst>
            </p:nvPr>
          </p:nvSpPr>
          <p:spPr>
            <a:xfrm>
              <a:off x="-16537632" y="27031997"/>
              <a:ext cx="4554" cy="4554"/>
            </a:xfrm>
            <a:custGeom>
              <a:avLst/>
              <a:gdLst>
                <a:gd name="connsiteX0" fmla="*/ 3415 w 4553"/>
                <a:gd name="connsiteY0" fmla="*/ 3415 h 4553"/>
                <a:gd name="connsiteX1" fmla="*/ 3415 w 4553"/>
                <a:gd name="connsiteY1" fmla="*/ 3415 h 4553"/>
              </a:gdLst>
              <a:ahLst/>
              <a:cxnLst>
                <a:cxn ang="0">
                  <a:pos x="connsiteX0" y="connsiteY0"/>
                </a:cxn>
                <a:cxn ang="0">
                  <a:pos x="connsiteX1" y="connsiteY1"/>
                </a:cxn>
              </a:cxnLst>
              <a:rect l="l" t="t" r="r" b="b"/>
              <a:pathLst>
                <a:path w="4553" h="4553">
                  <a:moveTo>
                    <a:pt x="3415" y="3415"/>
                  </a:moveTo>
                  <a:lnTo>
                    <a:pt x="3415" y="3415"/>
                  </a:lnTo>
                  <a:close/>
                </a:path>
              </a:pathLst>
            </a:custGeom>
            <a:solidFill>
              <a:srgbClr val="FF634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0" name="PA-任意多边形 210">
              <a:extLst>
                <a:ext uri="{FF2B5EF4-FFF2-40B4-BE49-F238E27FC236}">
                  <a16:creationId xmlns:a16="http://schemas.microsoft.com/office/drawing/2014/main" xmlns="" id="{02011C82-C2BA-4911-8969-0EA6547BA34C}"/>
                </a:ext>
              </a:extLst>
            </p:cNvPr>
            <p:cNvSpPr/>
            <p:nvPr>
              <p:custDataLst>
                <p:tags r:id="rId33"/>
              </p:custDataLst>
            </p:nvPr>
          </p:nvSpPr>
          <p:spPr>
            <a:xfrm>
              <a:off x="-17536277" y="26548704"/>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1" name="PA-任意多边形 211">
              <a:extLst>
                <a:ext uri="{FF2B5EF4-FFF2-40B4-BE49-F238E27FC236}">
                  <a16:creationId xmlns:a16="http://schemas.microsoft.com/office/drawing/2014/main" xmlns="" id="{2D86F079-70C8-4E1E-BA50-1199A89DFF64}"/>
                </a:ext>
              </a:extLst>
            </p:cNvPr>
            <p:cNvSpPr/>
            <p:nvPr>
              <p:custDataLst>
                <p:tags r:id="rId34"/>
              </p:custDataLst>
            </p:nvPr>
          </p:nvSpPr>
          <p:spPr>
            <a:xfrm>
              <a:off x="-15778926" y="26548704"/>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2" name="PA-任意多边形 212">
              <a:extLst>
                <a:ext uri="{FF2B5EF4-FFF2-40B4-BE49-F238E27FC236}">
                  <a16:creationId xmlns:a16="http://schemas.microsoft.com/office/drawing/2014/main" xmlns="" id="{6EDFE5BE-4835-42D2-ACC6-1617C6284A5E}"/>
                </a:ext>
              </a:extLst>
            </p:cNvPr>
            <p:cNvSpPr/>
            <p:nvPr>
              <p:custDataLst>
                <p:tags r:id="rId35"/>
              </p:custDataLst>
            </p:nvPr>
          </p:nvSpPr>
          <p:spPr>
            <a:xfrm>
              <a:off x="-14997223" y="26776940"/>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3" name="PA-任意多边形 213">
              <a:extLst>
                <a:ext uri="{FF2B5EF4-FFF2-40B4-BE49-F238E27FC236}">
                  <a16:creationId xmlns:a16="http://schemas.microsoft.com/office/drawing/2014/main" xmlns="" id="{25EA446F-7F90-47F7-9D6C-19892BA79FDE}"/>
                </a:ext>
              </a:extLst>
            </p:cNvPr>
            <p:cNvSpPr/>
            <p:nvPr>
              <p:custDataLst>
                <p:tags r:id="rId36"/>
              </p:custDataLst>
            </p:nvPr>
          </p:nvSpPr>
          <p:spPr>
            <a:xfrm>
              <a:off x="-15955840" y="27005130"/>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4" name="PA-任意多边形 214">
              <a:extLst>
                <a:ext uri="{FF2B5EF4-FFF2-40B4-BE49-F238E27FC236}">
                  <a16:creationId xmlns:a16="http://schemas.microsoft.com/office/drawing/2014/main" xmlns="" id="{5B37559A-5F63-43C0-B6C9-7DD078ED23D5}"/>
                </a:ext>
              </a:extLst>
            </p:cNvPr>
            <p:cNvSpPr/>
            <p:nvPr>
              <p:custDataLst>
                <p:tags r:id="rId37"/>
              </p:custDataLst>
            </p:nvPr>
          </p:nvSpPr>
          <p:spPr>
            <a:xfrm>
              <a:off x="-14997223" y="27239058"/>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5" name="PA-任意多边形 215">
              <a:extLst>
                <a:ext uri="{FF2B5EF4-FFF2-40B4-BE49-F238E27FC236}">
                  <a16:creationId xmlns:a16="http://schemas.microsoft.com/office/drawing/2014/main" xmlns="" id="{0F360565-CBC1-4EDF-A7FE-0077CEE74A69}"/>
                </a:ext>
              </a:extLst>
            </p:cNvPr>
            <p:cNvSpPr/>
            <p:nvPr>
              <p:custDataLst>
                <p:tags r:id="rId38"/>
              </p:custDataLst>
            </p:nvPr>
          </p:nvSpPr>
          <p:spPr>
            <a:xfrm>
              <a:off x="-14997223" y="27695529"/>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6" name="PA-任意多边形 216">
              <a:extLst>
                <a:ext uri="{FF2B5EF4-FFF2-40B4-BE49-F238E27FC236}">
                  <a16:creationId xmlns:a16="http://schemas.microsoft.com/office/drawing/2014/main" xmlns="" id="{584EA8C7-D749-4FDF-A3D3-E2BFF44893B5}"/>
                </a:ext>
              </a:extLst>
            </p:cNvPr>
            <p:cNvSpPr/>
            <p:nvPr>
              <p:custDataLst>
                <p:tags r:id="rId39"/>
              </p:custDataLst>
            </p:nvPr>
          </p:nvSpPr>
          <p:spPr>
            <a:xfrm>
              <a:off x="-15265395" y="27923765"/>
              <a:ext cx="591992" cy="236797"/>
            </a:xfrm>
            <a:custGeom>
              <a:avLst/>
              <a:gdLst>
                <a:gd name="connsiteX0" fmla="*/ 554378 w 591991"/>
                <a:gd name="connsiteY0" fmla="*/ 3415 h 236796"/>
                <a:gd name="connsiteX1" fmla="*/ 40119 w 591991"/>
                <a:gd name="connsiteY1" fmla="*/ 3415 h 236796"/>
                <a:gd name="connsiteX2" fmla="*/ 4873 w 591991"/>
                <a:gd name="connsiteY2" fmla="*/ 29827 h 236796"/>
                <a:gd name="connsiteX3" fmla="*/ 4463 w 591991"/>
                <a:gd name="connsiteY3" fmla="*/ 36020 h 236796"/>
                <a:gd name="connsiteX4" fmla="*/ 3415 w 591991"/>
                <a:gd name="connsiteY4" fmla="*/ 39527 h 236796"/>
                <a:gd name="connsiteX5" fmla="*/ 3415 w 591991"/>
                <a:gd name="connsiteY5" fmla="*/ 40119 h 236796"/>
                <a:gd name="connsiteX6" fmla="*/ 3415 w 591991"/>
                <a:gd name="connsiteY6" fmla="*/ 200640 h 236796"/>
                <a:gd name="connsiteX7" fmla="*/ 40119 w 591991"/>
                <a:gd name="connsiteY7" fmla="*/ 237343 h 236796"/>
                <a:gd name="connsiteX8" fmla="*/ 554378 w 591991"/>
                <a:gd name="connsiteY8" fmla="*/ 237343 h 236796"/>
                <a:gd name="connsiteX9" fmla="*/ 591081 w 591991"/>
                <a:gd name="connsiteY9" fmla="*/ 200640 h 236796"/>
                <a:gd name="connsiteX10" fmla="*/ 591081 w 591991"/>
                <a:gd name="connsiteY10" fmla="*/ 40119 h 236796"/>
                <a:gd name="connsiteX11" fmla="*/ 554378 w 591991"/>
                <a:gd name="connsiteY11" fmla="*/ 3415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1991" h="236796">
                  <a:moveTo>
                    <a:pt x="554378" y="3415"/>
                  </a:moveTo>
                  <a:lnTo>
                    <a:pt x="40119" y="3415"/>
                  </a:lnTo>
                  <a:cubicBezTo>
                    <a:pt x="23806" y="3409"/>
                    <a:pt x="9447" y="14169"/>
                    <a:pt x="4873" y="29827"/>
                  </a:cubicBezTo>
                  <a:cubicBezTo>
                    <a:pt x="5011" y="31901"/>
                    <a:pt x="4873" y="33983"/>
                    <a:pt x="4463" y="36020"/>
                  </a:cubicBezTo>
                  <a:cubicBezTo>
                    <a:pt x="4196" y="37212"/>
                    <a:pt x="3846" y="38384"/>
                    <a:pt x="3415" y="39527"/>
                  </a:cubicBezTo>
                  <a:cubicBezTo>
                    <a:pt x="3415" y="39527"/>
                    <a:pt x="3415" y="39937"/>
                    <a:pt x="3415" y="40119"/>
                  </a:cubicBezTo>
                  <a:lnTo>
                    <a:pt x="3415" y="200640"/>
                  </a:lnTo>
                  <a:cubicBezTo>
                    <a:pt x="3415" y="220911"/>
                    <a:pt x="19848" y="237343"/>
                    <a:pt x="40119" y="237343"/>
                  </a:cubicBezTo>
                  <a:lnTo>
                    <a:pt x="554378" y="237343"/>
                  </a:lnTo>
                  <a:cubicBezTo>
                    <a:pt x="574648" y="237343"/>
                    <a:pt x="591081" y="220911"/>
                    <a:pt x="591081" y="200640"/>
                  </a:cubicBezTo>
                  <a:lnTo>
                    <a:pt x="591081" y="40119"/>
                  </a:lnTo>
                  <a:cubicBezTo>
                    <a:pt x="591081" y="19848"/>
                    <a:pt x="574648" y="3415"/>
                    <a:pt x="554378" y="3415"/>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7" name="PA-任意多边形 217">
              <a:extLst>
                <a:ext uri="{FF2B5EF4-FFF2-40B4-BE49-F238E27FC236}">
                  <a16:creationId xmlns:a16="http://schemas.microsoft.com/office/drawing/2014/main" xmlns="" id="{8DBA414D-C693-4043-B772-DFE96DD11DBF}"/>
                </a:ext>
              </a:extLst>
            </p:cNvPr>
            <p:cNvSpPr/>
            <p:nvPr>
              <p:custDataLst>
                <p:tags r:id="rId40"/>
              </p:custDataLst>
            </p:nvPr>
          </p:nvSpPr>
          <p:spPr>
            <a:xfrm>
              <a:off x="-15659116" y="28152001"/>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8" name="PA-任意多边形 218">
              <a:extLst>
                <a:ext uri="{FF2B5EF4-FFF2-40B4-BE49-F238E27FC236}">
                  <a16:creationId xmlns:a16="http://schemas.microsoft.com/office/drawing/2014/main" xmlns="" id="{32229275-428A-43D8-94F4-AB8978F50873}"/>
                </a:ext>
              </a:extLst>
            </p:cNvPr>
            <p:cNvSpPr/>
            <p:nvPr>
              <p:custDataLst>
                <p:tags r:id="rId41"/>
              </p:custDataLst>
            </p:nvPr>
          </p:nvSpPr>
          <p:spPr>
            <a:xfrm>
              <a:off x="-17348023" y="26776940"/>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9" name="PA-任意多边形 219">
              <a:extLst>
                <a:ext uri="{FF2B5EF4-FFF2-40B4-BE49-F238E27FC236}">
                  <a16:creationId xmlns:a16="http://schemas.microsoft.com/office/drawing/2014/main" xmlns="" id="{1E317065-3089-4369-B976-CAA6D34EB20B}"/>
                </a:ext>
              </a:extLst>
            </p:cNvPr>
            <p:cNvSpPr/>
            <p:nvPr>
              <p:custDataLst>
                <p:tags r:id="rId42"/>
              </p:custDataLst>
            </p:nvPr>
          </p:nvSpPr>
          <p:spPr>
            <a:xfrm>
              <a:off x="-17713191" y="27005130"/>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0" name="PA-任意多边形 220">
              <a:extLst>
                <a:ext uri="{FF2B5EF4-FFF2-40B4-BE49-F238E27FC236}">
                  <a16:creationId xmlns:a16="http://schemas.microsoft.com/office/drawing/2014/main" xmlns="" id="{8E31A308-13C4-4D5F-B25C-47EAD82EA168}"/>
                </a:ext>
              </a:extLst>
            </p:cNvPr>
            <p:cNvSpPr/>
            <p:nvPr>
              <p:custDataLst>
                <p:tags r:id="rId43"/>
              </p:custDataLst>
            </p:nvPr>
          </p:nvSpPr>
          <p:spPr>
            <a:xfrm>
              <a:off x="-17935689" y="27239058"/>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1" name="PA-任意多边形 221">
              <a:extLst>
                <a:ext uri="{FF2B5EF4-FFF2-40B4-BE49-F238E27FC236}">
                  <a16:creationId xmlns:a16="http://schemas.microsoft.com/office/drawing/2014/main" xmlns="" id="{10AA68DD-51A4-41C7-B8C5-33BCE34B8D4B}"/>
                </a:ext>
              </a:extLst>
            </p:cNvPr>
            <p:cNvSpPr/>
            <p:nvPr>
              <p:custDataLst>
                <p:tags r:id="rId44"/>
              </p:custDataLst>
            </p:nvPr>
          </p:nvSpPr>
          <p:spPr>
            <a:xfrm>
              <a:off x="-17696069" y="27467293"/>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2" name="PA-任意多边形 222">
              <a:extLst>
                <a:ext uri="{FF2B5EF4-FFF2-40B4-BE49-F238E27FC236}">
                  <a16:creationId xmlns:a16="http://schemas.microsoft.com/office/drawing/2014/main" xmlns="" id="{59C2C425-9E80-46AC-A1EB-52A7B9D1783C}"/>
                </a:ext>
              </a:extLst>
            </p:cNvPr>
            <p:cNvSpPr/>
            <p:nvPr>
              <p:custDataLst>
                <p:tags r:id="rId45"/>
              </p:custDataLst>
            </p:nvPr>
          </p:nvSpPr>
          <p:spPr>
            <a:xfrm>
              <a:off x="-17935689" y="27695529"/>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3" name="PA-任意多边形 223">
              <a:extLst>
                <a:ext uri="{FF2B5EF4-FFF2-40B4-BE49-F238E27FC236}">
                  <a16:creationId xmlns:a16="http://schemas.microsoft.com/office/drawing/2014/main" xmlns="" id="{C960F032-B225-4BC8-8CC2-23BE628717F3}"/>
                </a:ext>
              </a:extLst>
            </p:cNvPr>
            <p:cNvSpPr/>
            <p:nvPr>
              <p:custDataLst>
                <p:tags r:id="rId46"/>
              </p:custDataLst>
            </p:nvPr>
          </p:nvSpPr>
          <p:spPr>
            <a:xfrm>
              <a:off x="-18201539" y="27923993"/>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4" name="PA-任意多边形 224">
              <a:extLst>
                <a:ext uri="{FF2B5EF4-FFF2-40B4-BE49-F238E27FC236}">
                  <a16:creationId xmlns:a16="http://schemas.microsoft.com/office/drawing/2014/main" xmlns="" id="{23E206B7-4B3F-4004-B179-96E59CFB853A}"/>
                </a:ext>
              </a:extLst>
            </p:cNvPr>
            <p:cNvSpPr/>
            <p:nvPr>
              <p:custDataLst>
                <p:tags r:id="rId47"/>
              </p:custDataLst>
            </p:nvPr>
          </p:nvSpPr>
          <p:spPr>
            <a:xfrm>
              <a:off x="-14770217" y="27467066"/>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5" name="PA-任意多边形 225">
              <a:extLst>
                <a:ext uri="{FF2B5EF4-FFF2-40B4-BE49-F238E27FC236}">
                  <a16:creationId xmlns:a16="http://schemas.microsoft.com/office/drawing/2014/main" xmlns="" id="{B1479DF7-88B2-4D2A-8D7E-F7B86B4F0365}"/>
                </a:ext>
              </a:extLst>
            </p:cNvPr>
            <p:cNvSpPr/>
            <p:nvPr>
              <p:custDataLst>
                <p:tags r:id="rId48"/>
              </p:custDataLst>
            </p:nvPr>
          </p:nvSpPr>
          <p:spPr>
            <a:xfrm>
              <a:off x="-14795126" y="27005949"/>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6" name="PA-任意多边形 226">
              <a:extLst>
                <a:ext uri="{FF2B5EF4-FFF2-40B4-BE49-F238E27FC236}">
                  <a16:creationId xmlns:a16="http://schemas.microsoft.com/office/drawing/2014/main" xmlns="" id="{F3704522-EF32-4EFF-A28C-77736E70E3BA}"/>
                </a:ext>
              </a:extLst>
            </p:cNvPr>
            <p:cNvSpPr/>
            <p:nvPr>
              <p:custDataLst>
                <p:tags r:id="rId49"/>
              </p:custDataLst>
            </p:nvPr>
          </p:nvSpPr>
          <p:spPr>
            <a:xfrm>
              <a:off x="-14500177" y="28148357"/>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7" name="PA-任意多边形 227">
              <a:extLst>
                <a:ext uri="{FF2B5EF4-FFF2-40B4-BE49-F238E27FC236}">
                  <a16:creationId xmlns:a16="http://schemas.microsoft.com/office/drawing/2014/main" xmlns="" id="{F402367E-1C9D-4FA8-B461-80A91210AA40}"/>
                </a:ext>
              </a:extLst>
            </p:cNvPr>
            <p:cNvSpPr/>
            <p:nvPr>
              <p:custDataLst>
                <p:tags r:id="rId50"/>
              </p:custDataLst>
            </p:nvPr>
          </p:nvSpPr>
          <p:spPr>
            <a:xfrm>
              <a:off x="-18596170" y="28152501"/>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8" name="PA-任意多边形 228">
              <a:extLst>
                <a:ext uri="{FF2B5EF4-FFF2-40B4-BE49-F238E27FC236}">
                  <a16:creationId xmlns:a16="http://schemas.microsoft.com/office/drawing/2014/main" xmlns="" id="{E4EDED00-29FC-4E37-81E2-8D87631B9502}"/>
                </a:ext>
              </a:extLst>
            </p:cNvPr>
            <p:cNvSpPr/>
            <p:nvPr>
              <p:custDataLst>
                <p:tags r:id="rId51"/>
              </p:custDataLst>
            </p:nvPr>
          </p:nvSpPr>
          <p:spPr>
            <a:xfrm>
              <a:off x="-18517298" y="27691340"/>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9" name="PA-任意多边形 229">
              <a:extLst>
                <a:ext uri="{FF2B5EF4-FFF2-40B4-BE49-F238E27FC236}">
                  <a16:creationId xmlns:a16="http://schemas.microsoft.com/office/drawing/2014/main" xmlns="" id="{FAFE20C1-051D-478E-8C6A-D16C522D01AB}"/>
                </a:ext>
              </a:extLst>
            </p:cNvPr>
            <p:cNvSpPr/>
            <p:nvPr>
              <p:custDataLst>
                <p:tags r:id="rId52"/>
              </p:custDataLst>
            </p:nvPr>
          </p:nvSpPr>
          <p:spPr>
            <a:xfrm>
              <a:off x="-18517298" y="27238557"/>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0" name="PA-任意多边形 230">
              <a:extLst>
                <a:ext uri="{FF2B5EF4-FFF2-40B4-BE49-F238E27FC236}">
                  <a16:creationId xmlns:a16="http://schemas.microsoft.com/office/drawing/2014/main" xmlns="" id="{7B67499C-6661-47B7-B678-B3509E9FB13C}"/>
                </a:ext>
              </a:extLst>
            </p:cNvPr>
            <p:cNvSpPr/>
            <p:nvPr>
              <p:custDataLst>
                <p:tags r:id="rId53"/>
              </p:custDataLst>
            </p:nvPr>
          </p:nvSpPr>
          <p:spPr>
            <a:xfrm>
              <a:off x="-18496487" y="26777441"/>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1" name="PA-任意多边形 231">
              <a:extLst>
                <a:ext uri="{FF2B5EF4-FFF2-40B4-BE49-F238E27FC236}">
                  <a16:creationId xmlns:a16="http://schemas.microsoft.com/office/drawing/2014/main" xmlns="" id="{0A14E480-B038-45C3-83C7-94EAA4694155}"/>
                </a:ext>
              </a:extLst>
            </p:cNvPr>
            <p:cNvSpPr/>
            <p:nvPr>
              <p:custDataLst>
                <p:tags r:id="rId54"/>
              </p:custDataLst>
            </p:nvPr>
          </p:nvSpPr>
          <p:spPr>
            <a:xfrm>
              <a:off x="-18496487" y="26777441"/>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102" name="PA-任意多边形 232">
              <a:extLst>
                <a:ext uri="{FF2B5EF4-FFF2-40B4-BE49-F238E27FC236}">
                  <a16:creationId xmlns:a16="http://schemas.microsoft.com/office/drawing/2014/main" xmlns="" id="{B44F3E9F-966F-4467-9691-7C7858E43C9A}"/>
                </a:ext>
              </a:extLst>
            </p:cNvPr>
            <p:cNvSpPr/>
            <p:nvPr>
              <p:custDataLst>
                <p:tags r:id="rId55"/>
              </p:custDataLst>
            </p:nvPr>
          </p:nvSpPr>
          <p:spPr>
            <a:xfrm>
              <a:off x="-18122622" y="26548977"/>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3" name="PA-任意多边形 233">
              <a:extLst>
                <a:ext uri="{FF2B5EF4-FFF2-40B4-BE49-F238E27FC236}">
                  <a16:creationId xmlns:a16="http://schemas.microsoft.com/office/drawing/2014/main" xmlns="" id="{2A3923A3-C366-4AE8-B3A4-EA1BD67E8B08}"/>
                </a:ext>
              </a:extLst>
            </p:cNvPr>
            <p:cNvSpPr/>
            <p:nvPr>
              <p:custDataLst>
                <p:tags r:id="rId56"/>
              </p:custDataLst>
            </p:nvPr>
          </p:nvSpPr>
          <p:spPr>
            <a:xfrm>
              <a:off x="-17610458" y="27923719"/>
              <a:ext cx="591992" cy="236797"/>
            </a:xfrm>
            <a:custGeom>
              <a:avLst/>
              <a:gdLst>
                <a:gd name="connsiteX0" fmla="*/ 43671 w 591991"/>
                <a:gd name="connsiteY0" fmla="*/ 237343 h 236796"/>
                <a:gd name="connsiteX1" fmla="*/ 3415 w 591991"/>
                <a:gd name="connsiteY1" fmla="*/ 197088 h 236796"/>
                <a:gd name="connsiteX2" fmla="*/ 3415 w 591991"/>
                <a:gd name="connsiteY2" fmla="*/ 43671 h 236796"/>
                <a:gd name="connsiteX3" fmla="*/ 43671 w 591991"/>
                <a:gd name="connsiteY3" fmla="*/ 3415 h 236796"/>
                <a:gd name="connsiteX4" fmla="*/ 550826 w 591991"/>
                <a:gd name="connsiteY4" fmla="*/ 3415 h 236796"/>
                <a:gd name="connsiteX5" fmla="*/ 591081 w 591991"/>
                <a:gd name="connsiteY5" fmla="*/ 43671 h 236796"/>
                <a:gd name="connsiteX6" fmla="*/ 591081 w 591991"/>
                <a:gd name="connsiteY6" fmla="*/ 197088 h 236796"/>
                <a:gd name="connsiteX7" fmla="*/ 550826 w 591991"/>
                <a:gd name="connsiteY7" fmla="*/ 237343 h 236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991" h="236796">
                  <a:moveTo>
                    <a:pt x="43671" y="237343"/>
                  </a:moveTo>
                  <a:cubicBezTo>
                    <a:pt x="21438" y="237343"/>
                    <a:pt x="3415" y="219320"/>
                    <a:pt x="3415" y="197088"/>
                  </a:cubicBezTo>
                  <a:lnTo>
                    <a:pt x="3415" y="43671"/>
                  </a:lnTo>
                  <a:cubicBezTo>
                    <a:pt x="3415" y="21438"/>
                    <a:pt x="21438" y="3415"/>
                    <a:pt x="43671" y="3415"/>
                  </a:cubicBezTo>
                  <a:lnTo>
                    <a:pt x="550826" y="3415"/>
                  </a:lnTo>
                  <a:cubicBezTo>
                    <a:pt x="573058" y="3415"/>
                    <a:pt x="591081" y="21438"/>
                    <a:pt x="591081" y="43671"/>
                  </a:cubicBezTo>
                  <a:lnTo>
                    <a:pt x="591081" y="197088"/>
                  </a:lnTo>
                  <a:cubicBezTo>
                    <a:pt x="591081" y="219320"/>
                    <a:pt x="573058" y="237343"/>
                    <a:pt x="550826" y="237343"/>
                  </a:cubicBezTo>
                  <a:close/>
                </a:path>
              </a:pathLst>
            </a:custGeom>
            <a:noFill/>
            <a:ln w="9525" cap="flat">
              <a:solidFill>
                <a:srgbClr val="573B1C"/>
              </a:solid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6" name="PA-任意多边形 236">
              <a:extLst>
                <a:ext uri="{FF2B5EF4-FFF2-40B4-BE49-F238E27FC236}">
                  <a16:creationId xmlns:a16="http://schemas.microsoft.com/office/drawing/2014/main" xmlns="" id="{C25EBFC3-809F-4609-8E2B-77FE086F382D}"/>
                </a:ext>
              </a:extLst>
            </p:cNvPr>
            <p:cNvSpPr/>
            <p:nvPr>
              <p:custDataLst>
                <p:tags r:id="rId57"/>
              </p:custDataLst>
            </p:nvPr>
          </p:nvSpPr>
          <p:spPr>
            <a:xfrm>
              <a:off x="-17767734" y="26337714"/>
              <a:ext cx="341534" cy="132060"/>
            </a:xfrm>
            <a:custGeom>
              <a:avLst/>
              <a:gdLst>
                <a:gd name="connsiteX0" fmla="*/ 322214 w 341533"/>
                <a:gd name="connsiteY0" fmla="*/ 45506 h 132059"/>
                <a:gd name="connsiteX1" fmla="*/ 290884 w 341533"/>
                <a:gd name="connsiteY1" fmla="*/ 45506 h 132059"/>
                <a:gd name="connsiteX2" fmla="*/ 311811 w 341533"/>
                <a:gd name="connsiteY2" fmla="*/ 22580 h 132059"/>
                <a:gd name="connsiteX3" fmla="*/ 290884 w 341533"/>
                <a:gd name="connsiteY3" fmla="*/ 1653 h 132059"/>
                <a:gd name="connsiteX4" fmla="*/ 37102 w 341533"/>
                <a:gd name="connsiteY4" fmla="*/ 1653 h 132059"/>
                <a:gd name="connsiteX5" fmla="*/ 14176 w 341533"/>
                <a:gd name="connsiteY5" fmla="*/ 22580 h 132059"/>
                <a:gd name="connsiteX6" fmla="*/ 35103 w 341533"/>
                <a:gd name="connsiteY6" fmla="*/ 45506 h 132059"/>
                <a:gd name="connsiteX7" fmla="*/ 37102 w 341533"/>
                <a:gd name="connsiteY7" fmla="*/ 45506 h 132059"/>
                <a:gd name="connsiteX8" fmla="*/ 68432 w 341533"/>
                <a:gd name="connsiteY8" fmla="*/ 45506 h 132059"/>
                <a:gd name="connsiteX9" fmla="*/ 47505 w 341533"/>
                <a:gd name="connsiteY9" fmla="*/ 68432 h 132059"/>
                <a:gd name="connsiteX10" fmla="*/ 68432 w 341533"/>
                <a:gd name="connsiteY10" fmla="*/ 89359 h 132059"/>
                <a:gd name="connsiteX11" fmla="*/ 24579 w 341533"/>
                <a:gd name="connsiteY11" fmla="*/ 89359 h 132059"/>
                <a:gd name="connsiteX12" fmla="*/ 1653 w 341533"/>
                <a:gd name="connsiteY12" fmla="*/ 110286 h 132059"/>
                <a:gd name="connsiteX13" fmla="*/ 22580 w 341533"/>
                <a:gd name="connsiteY13" fmla="*/ 133212 h 132059"/>
                <a:gd name="connsiteX14" fmla="*/ 24579 w 341533"/>
                <a:gd name="connsiteY14" fmla="*/ 133212 h 132059"/>
                <a:gd name="connsiteX15" fmla="*/ 278179 w 341533"/>
                <a:gd name="connsiteY15" fmla="*/ 133212 h 132059"/>
                <a:gd name="connsiteX16" fmla="*/ 299106 w 341533"/>
                <a:gd name="connsiteY16" fmla="*/ 110286 h 132059"/>
                <a:gd name="connsiteX17" fmla="*/ 278179 w 341533"/>
                <a:gd name="connsiteY17" fmla="*/ 89359 h 132059"/>
                <a:gd name="connsiteX18" fmla="*/ 322032 w 341533"/>
                <a:gd name="connsiteY18" fmla="*/ 89359 h 132059"/>
                <a:gd name="connsiteX19" fmla="*/ 342959 w 341533"/>
                <a:gd name="connsiteY19" fmla="*/ 66433 h 132059"/>
                <a:gd name="connsiteX20" fmla="*/ 322032 w 341533"/>
                <a:gd name="connsiteY20" fmla="*/ 45506 h 13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41533" h="132059">
                  <a:moveTo>
                    <a:pt x="322214" y="45506"/>
                  </a:moveTo>
                  <a:lnTo>
                    <a:pt x="290884" y="45506"/>
                  </a:lnTo>
                  <a:cubicBezTo>
                    <a:pt x="302994" y="44954"/>
                    <a:pt x="312363" y="34689"/>
                    <a:pt x="311811" y="22580"/>
                  </a:cubicBezTo>
                  <a:cubicBezTo>
                    <a:pt x="311294" y="11243"/>
                    <a:pt x="302221" y="2170"/>
                    <a:pt x="290884" y="1653"/>
                  </a:cubicBezTo>
                  <a:lnTo>
                    <a:pt x="37102" y="1653"/>
                  </a:lnTo>
                  <a:cubicBezTo>
                    <a:pt x="24992" y="1101"/>
                    <a:pt x="14728" y="10470"/>
                    <a:pt x="14176" y="22580"/>
                  </a:cubicBezTo>
                  <a:cubicBezTo>
                    <a:pt x="13624" y="34689"/>
                    <a:pt x="22993" y="44954"/>
                    <a:pt x="35103" y="45506"/>
                  </a:cubicBezTo>
                  <a:cubicBezTo>
                    <a:pt x="35769" y="45536"/>
                    <a:pt x="36436" y="45536"/>
                    <a:pt x="37102" y="45506"/>
                  </a:cubicBezTo>
                  <a:lnTo>
                    <a:pt x="68432" y="45506"/>
                  </a:lnTo>
                  <a:cubicBezTo>
                    <a:pt x="56322" y="46058"/>
                    <a:pt x="46953" y="56322"/>
                    <a:pt x="47505" y="68432"/>
                  </a:cubicBezTo>
                  <a:cubicBezTo>
                    <a:pt x="48022" y="79768"/>
                    <a:pt x="57095" y="88842"/>
                    <a:pt x="68432" y="89359"/>
                  </a:cubicBezTo>
                  <a:lnTo>
                    <a:pt x="24579" y="89359"/>
                  </a:lnTo>
                  <a:cubicBezTo>
                    <a:pt x="12469" y="88807"/>
                    <a:pt x="2205" y="98176"/>
                    <a:pt x="1653" y="110286"/>
                  </a:cubicBezTo>
                  <a:cubicBezTo>
                    <a:pt x="1101" y="122395"/>
                    <a:pt x="10470" y="132660"/>
                    <a:pt x="22580" y="133212"/>
                  </a:cubicBezTo>
                  <a:cubicBezTo>
                    <a:pt x="23246" y="133242"/>
                    <a:pt x="23913" y="133242"/>
                    <a:pt x="24579" y="133212"/>
                  </a:cubicBezTo>
                  <a:lnTo>
                    <a:pt x="278179" y="133212"/>
                  </a:lnTo>
                  <a:cubicBezTo>
                    <a:pt x="290289" y="132660"/>
                    <a:pt x="299658" y="122395"/>
                    <a:pt x="299106" y="110286"/>
                  </a:cubicBezTo>
                  <a:cubicBezTo>
                    <a:pt x="298589" y="98949"/>
                    <a:pt x="289516" y="89876"/>
                    <a:pt x="278179" y="89359"/>
                  </a:cubicBezTo>
                  <a:lnTo>
                    <a:pt x="322032" y="89359"/>
                  </a:lnTo>
                  <a:cubicBezTo>
                    <a:pt x="334142" y="88807"/>
                    <a:pt x="343511" y="78542"/>
                    <a:pt x="342959" y="66433"/>
                  </a:cubicBezTo>
                  <a:cubicBezTo>
                    <a:pt x="342442" y="55096"/>
                    <a:pt x="333369" y="46023"/>
                    <a:pt x="322032" y="45506"/>
                  </a:cubicBezTo>
                  <a:close/>
                </a:path>
              </a:pathLst>
            </a:custGeom>
            <a:solidFill>
              <a:srgbClr val="DEE3F3">
                <a:alpha val="5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8" name="PA-任意多边形 238">
              <a:extLst>
                <a:ext uri="{FF2B5EF4-FFF2-40B4-BE49-F238E27FC236}">
                  <a16:creationId xmlns:a16="http://schemas.microsoft.com/office/drawing/2014/main" xmlns="" id="{773B07CA-7258-4C2F-8265-6F45C8084A6B}"/>
                </a:ext>
              </a:extLst>
            </p:cNvPr>
            <p:cNvSpPr/>
            <p:nvPr>
              <p:custDataLst>
                <p:tags r:id="rId58"/>
              </p:custDataLst>
            </p:nvPr>
          </p:nvSpPr>
          <p:spPr>
            <a:xfrm>
              <a:off x="-17166634" y="26028056"/>
              <a:ext cx="341534" cy="132060"/>
            </a:xfrm>
            <a:custGeom>
              <a:avLst/>
              <a:gdLst>
                <a:gd name="connsiteX0" fmla="*/ 322214 w 341533"/>
                <a:gd name="connsiteY0" fmla="*/ 45506 h 132059"/>
                <a:gd name="connsiteX1" fmla="*/ 290884 w 341533"/>
                <a:gd name="connsiteY1" fmla="*/ 45506 h 132059"/>
                <a:gd name="connsiteX2" fmla="*/ 313810 w 341533"/>
                <a:gd name="connsiteY2" fmla="*/ 24579 h 132059"/>
                <a:gd name="connsiteX3" fmla="*/ 292883 w 341533"/>
                <a:gd name="connsiteY3" fmla="*/ 1653 h 132059"/>
                <a:gd name="connsiteX4" fmla="*/ 290884 w 341533"/>
                <a:gd name="connsiteY4" fmla="*/ 1653 h 132059"/>
                <a:gd name="connsiteX5" fmla="*/ 37102 w 341533"/>
                <a:gd name="connsiteY5" fmla="*/ 1653 h 132059"/>
                <a:gd name="connsiteX6" fmla="*/ 14176 w 341533"/>
                <a:gd name="connsiteY6" fmla="*/ 22580 h 132059"/>
                <a:gd name="connsiteX7" fmla="*/ 35103 w 341533"/>
                <a:gd name="connsiteY7" fmla="*/ 45506 h 132059"/>
                <a:gd name="connsiteX8" fmla="*/ 37102 w 341533"/>
                <a:gd name="connsiteY8" fmla="*/ 45506 h 132059"/>
                <a:gd name="connsiteX9" fmla="*/ 68432 w 341533"/>
                <a:gd name="connsiteY9" fmla="*/ 45506 h 132059"/>
                <a:gd name="connsiteX10" fmla="*/ 47505 w 341533"/>
                <a:gd name="connsiteY10" fmla="*/ 68432 h 132059"/>
                <a:gd name="connsiteX11" fmla="*/ 68432 w 341533"/>
                <a:gd name="connsiteY11" fmla="*/ 89359 h 132059"/>
                <a:gd name="connsiteX12" fmla="*/ 24579 w 341533"/>
                <a:gd name="connsiteY12" fmla="*/ 89359 h 132059"/>
                <a:gd name="connsiteX13" fmla="*/ 1653 w 341533"/>
                <a:gd name="connsiteY13" fmla="*/ 110286 h 132059"/>
                <a:gd name="connsiteX14" fmla="*/ 22580 w 341533"/>
                <a:gd name="connsiteY14" fmla="*/ 133212 h 132059"/>
                <a:gd name="connsiteX15" fmla="*/ 24579 w 341533"/>
                <a:gd name="connsiteY15" fmla="*/ 133212 h 132059"/>
                <a:gd name="connsiteX16" fmla="*/ 278179 w 341533"/>
                <a:gd name="connsiteY16" fmla="*/ 133212 h 132059"/>
                <a:gd name="connsiteX17" fmla="*/ 299106 w 341533"/>
                <a:gd name="connsiteY17" fmla="*/ 110286 h 132059"/>
                <a:gd name="connsiteX18" fmla="*/ 278179 w 341533"/>
                <a:gd name="connsiteY18" fmla="*/ 89359 h 132059"/>
                <a:gd name="connsiteX19" fmla="*/ 322032 w 341533"/>
                <a:gd name="connsiteY19" fmla="*/ 89359 h 132059"/>
                <a:gd name="connsiteX20" fmla="*/ 342959 w 341533"/>
                <a:gd name="connsiteY20" fmla="*/ 66433 h 132059"/>
                <a:gd name="connsiteX21" fmla="*/ 322032 w 341533"/>
                <a:gd name="connsiteY21" fmla="*/ 45506 h 13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1533" h="132059">
                  <a:moveTo>
                    <a:pt x="322214" y="45506"/>
                  </a:moveTo>
                  <a:lnTo>
                    <a:pt x="290884" y="45506"/>
                  </a:lnTo>
                  <a:cubicBezTo>
                    <a:pt x="302994" y="46058"/>
                    <a:pt x="313258" y="36688"/>
                    <a:pt x="313810" y="24579"/>
                  </a:cubicBezTo>
                  <a:cubicBezTo>
                    <a:pt x="314362" y="12469"/>
                    <a:pt x="304993" y="2205"/>
                    <a:pt x="292883" y="1653"/>
                  </a:cubicBezTo>
                  <a:cubicBezTo>
                    <a:pt x="292217" y="1622"/>
                    <a:pt x="291550" y="1622"/>
                    <a:pt x="290884" y="1653"/>
                  </a:cubicBezTo>
                  <a:lnTo>
                    <a:pt x="37102" y="1653"/>
                  </a:lnTo>
                  <a:cubicBezTo>
                    <a:pt x="24992" y="1101"/>
                    <a:pt x="14728" y="10470"/>
                    <a:pt x="14176" y="22580"/>
                  </a:cubicBezTo>
                  <a:cubicBezTo>
                    <a:pt x="13624" y="34689"/>
                    <a:pt x="22993" y="44954"/>
                    <a:pt x="35103" y="45506"/>
                  </a:cubicBezTo>
                  <a:cubicBezTo>
                    <a:pt x="35769" y="45536"/>
                    <a:pt x="36436" y="45536"/>
                    <a:pt x="37102" y="45506"/>
                  </a:cubicBezTo>
                  <a:lnTo>
                    <a:pt x="68432" y="45506"/>
                  </a:lnTo>
                  <a:cubicBezTo>
                    <a:pt x="56322" y="46058"/>
                    <a:pt x="46953" y="56322"/>
                    <a:pt x="47505" y="68432"/>
                  </a:cubicBezTo>
                  <a:cubicBezTo>
                    <a:pt x="48022" y="79768"/>
                    <a:pt x="57095" y="88842"/>
                    <a:pt x="68432" y="89359"/>
                  </a:cubicBezTo>
                  <a:lnTo>
                    <a:pt x="24579" y="89359"/>
                  </a:lnTo>
                  <a:cubicBezTo>
                    <a:pt x="12469" y="88807"/>
                    <a:pt x="2205" y="98176"/>
                    <a:pt x="1653" y="110286"/>
                  </a:cubicBezTo>
                  <a:cubicBezTo>
                    <a:pt x="1101" y="122395"/>
                    <a:pt x="10470" y="132660"/>
                    <a:pt x="22580" y="133212"/>
                  </a:cubicBezTo>
                  <a:cubicBezTo>
                    <a:pt x="23246" y="133242"/>
                    <a:pt x="23913" y="133242"/>
                    <a:pt x="24579" y="133212"/>
                  </a:cubicBezTo>
                  <a:lnTo>
                    <a:pt x="278179" y="133212"/>
                  </a:lnTo>
                  <a:cubicBezTo>
                    <a:pt x="290289" y="132660"/>
                    <a:pt x="299658" y="122395"/>
                    <a:pt x="299106" y="110286"/>
                  </a:cubicBezTo>
                  <a:cubicBezTo>
                    <a:pt x="298589" y="98949"/>
                    <a:pt x="289516" y="89876"/>
                    <a:pt x="278179" y="89359"/>
                  </a:cubicBezTo>
                  <a:lnTo>
                    <a:pt x="322032" y="89359"/>
                  </a:lnTo>
                  <a:cubicBezTo>
                    <a:pt x="334142" y="88807"/>
                    <a:pt x="343511" y="78542"/>
                    <a:pt x="342959" y="66433"/>
                  </a:cubicBezTo>
                  <a:cubicBezTo>
                    <a:pt x="342442" y="55096"/>
                    <a:pt x="333369" y="46023"/>
                    <a:pt x="322032" y="45506"/>
                  </a:cubicBezTo>
                  <a:close/>
                </a:path>
              </a:pathLst>
            </a:custGeom>
            <a:solidFill>
              <a:srgbClr val="DEE3F3">
                <a:alpha val="5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9" name="PA-任意多边形 239">
              <a:extLst>
                <a:ext uri="{FF2B5EF4-FFF2-40B4-BE49-F238E27FC236}">
                  <a16:creationId xmlns:a16="http://schemas.microsoft.com/office/drawing/2014/main" xmlns="" id="{B81946DE-F904-4338-AC20-9F302FEB85FF}"/>
                </a:ext>
              </a:extLst>
            </p:cNvPr>
            <p:cNvSpPr/>
            <p:nvPr>
              <p:custDataLst>
                <p:tags r:id="rId59"/>
              </p:custDataLst>
            </p:nvPr>
          </p:nvSpPr>
          <p:spPr>
            <a:xfrm>
              <a:off x="-16754428" y="28407523"/>
              <a:ext cx="819681" cy="204920"/>
            </a:xfrm>
            <a:custGeom>
              <a:avLst/>
              <a:gdLst>
                <a:gd name="connsiteX0" fmla="*/ 678322 w 819681"/>
                <a:gd name="connsiteY0" fmla="*/ 64563 h 204920"/>
                <a:gd name="connsiteX1" fmla="*/ 764844 w 819681"/>
                <a:gd name="connsiteY1" fmla="*/ 64563 h 204920"/>
                <a:gd name="connsiteX2" fmla="*/ 764844 w 819681"/>
                <a:gd name="connsiteY2" fmla="*/ 10965 h 204920"/>
                <a:gd name="connsiteX3" fmla="*/ 764844 w 819681"/>
                <a:gd name="connsiteY3" fmla="*/ 1630 h 204920"/>
                <a:gd name="connsiteX4" fmla="*/ 56730 w 819681"/>
                <a:gd name="connsiteY4" fmla="*/ 1630 h 204920"/>
                <a:gd name="connsiteX5" fmla="*/ 56730 w 819681"/>
                <a:gd name="connsiteY5" fmla="*/ 10965 h 204920"/>
                <a:gd name="connsiteX6" fmla="*/ 56730 w 819681"/>
                <a:gd name="connsiteY6" fmla="*/ 64563 h 204920"/>
                <a:gd name="connsiteX7" fmla="*/ 143252 w 819681"/>
                <a:gd name="connsiteY7" fmla="*/ 64563 h 204920"/>
                <a:gd name="connsiteX8" fmla="*/ 143252 w 819681"/>
                <a:gd name="connsiteY8" fmla="*/ 127542 h 204920"/>
                <a:gd name="connsiteX9" fmla="*/ 1630 w 819681"/>
                <a:gd name="connsiteY9" fmla="*/ 127542 h 204920"/>
                <a:gd name="connsiteX10" fmla="*/ 1630 w 819681"/>
                <a:gd name="connsiteY10" fmla="*/ 206186 h 204920"/>
                <a:gd name="connsiteX11" fmla="*/ 819945 w 819681"/>
                <a:gd name="connsiteY11" fmla="*/ 206186 h 204920"/>
                <a:gd name="connsiteX12" fmla="*/ 819945 w 819681"/>
                <a:gd name="connsiteY12" fmla="*/ 127542 h 204920"/>
                <a:gd name="connsiteX13" fmla="*/ 678322 w 819681"/>
                <a:gd name="connsiteY13" fmla="*/ 127542 h 204920"/>
                <a:gd name="connsiteX14" fmla="*/ 678322 w 819681"/>
                <a:gd name="connsiteY14" fmla="*/ 64563 h 204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19681" h="204920">
                  <a:moveTo>
                    <a:pt x="678322" y="64563"/>
                  </a:moveTo>
                  <a:lnTo>
                    <a:pt x="764844" y="64563"/>
                  </a:lnTo>
                  <a:lnTo>
                    <a:pt x="764844" y="10965"/>
                  </a:lnTo>
                  <a:lnTo>
                    <a:pt x="764844" y="1630"/>
                  </a:lnTo>
                  <a:lnTo>
                    <a:pt x="56730" y="1630"/>
                  </a:lnTo>
                  <a:lnTo>
                    <a:pt x="56730" y="10965"/>
                  </a:lnTo>
                  <a:lnTo>
                    <a:pt x="56730" y="64563"/>
                  </a:lnTo>
                  <a:lnTo>
                    <a:pt x="143252" y="64563"/>
                  </a:lnTo>
                  <a:lnTo>
                    <a:pt x="143252" y="127542"/>
                  </a:lnTo>
                  <a:lnTo>
                    <a:pt x="1630" y="127542"/>
                  </a:lnTo>
                  <a:lnTo>
                    <a:pt x="1630" y="206186"/>
                  </a:lnTo>
                  <a:lnTo>
                    <a:pt x="819945" y="206186"/>
                  </a:lnTo>
                  <a:lnTo>
                    <a:pt x="819945" y="127542"/>
                  </a:lnTo>
                  <a:lnTo>
                    <a:pt x="678322" y="127542"/>
                  </a:lnTo>
                  <a:lnTo>
                    <a:pt x="678322" y="64563"/>
                  </a:lnTo>
                  <a:close/>
                </a:path>
              </a:pathLst>
            </a:custGeom>
            <a:solidFill>
              <a:srgbClr val="E5E5E5"/>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0" name="PA-任意多边形 240">
              <a:extLst>
                <a:ext uri="{FF2B5EF4-FFF2-40B4-BE49-F238E27FC236}">
                  <a16:creationId xmlns:a16="http://schemas.microsoft.com/office/drawing/2014/main" xmlns="" id="{8B780EF3-123C-4CAE-AE4F-1766D5F97EEA}"/>
                </a:ext>
              </a:extLst>
            </p:cNvPr>
            <p:cNvSpPr/>
            <p:nvPr>
              <p:custDataLst>
                <p:tags r:id="rId60"/>
              </p:custDataLst>
            </p:nvPr>
          </p:nvSpPr>
          <p:spPr>
            <a:xfrm>
              <a:off x="-17241405" y="26668250"/>
              <a:ext cx="1794191" cy="2117510"/>
            </a:xfrm>
            <a:custGeom>
              <a:avLst/>
              <a:gdLst>
                <a:gd name="connsiteX0" fmla="*/ 1744996 w 1794190"/>
                <a:gd name="connsiteY0" fmla="*/ 1861487 h 2117509"/>
                <a:gd name="connsiteX1" fmla="*/ 1744996 w 1794190"/>
                <a:gd name="connsiteY1" fmla="*/ 1861487 h 2117509"/>
                <a:gd name="connsiteX2" fmla="*/ 1740443 w 1794190"/>
                <a:gd name="connsiteY2" fmla="*/ 1641083 h 2117509"/>
                <a:gd name="connsiteX3" fmla="*/ 1689941 w 1794190"/>
                <a:gd name="connsiteY3" fmla="*/ 1462211 h 2117509"/>
                <a:gd name="connsiteX4" fmla="*/ 1522544 w 1794190"/>
                <a:gd name="connsiteY4" fmla="*/ 1286526 h 2117509"/>
                <a:gd name="connsiteX5" fmla="*/ 1400047 w 1794190"/>
                <a:gd name="connsiteY5" fmla="*/ 1253101 h 2117509"/>
                <a:gd name="connsiteX6" fmla="*/ 1337812 w 1794190"/>
                <a:gd name="connsiteY6" fmla="*/ 1206422 h 2117509"/>
                <a:gd name="connsiteX7" fmla="*/ 1291166 w 1794190"/>
                <a:gd name="connsiteY7" fmla="*/ 1252873 h 2117509"/>
                <a:gd name="connsiteX8" fmla="*/ 1291166 w 1794190"/>
                <a:gd name="connsiteY8" fmla="*/ 1111433 h 2117509"/>
                <a:gd name="connsiteX9" fmla="*/ 992165 w 1794190"/>
                <a:gd name="connsiteY9" fmla="*/ 1111433 h 2117509"/>
                <a:gd name="connsiteX10" fmla="*/ 992165 w 1794190"/>
                <a:gd name="connsiteY10" fmla="*/ 1032743 h 2117509"/>
                <a:gd name="connsiteX11" fmla="*/ 1395083 w 1794190"/>
                <a:gd name="connsiteY11" fmla="*/ 1032743 h 2117509"/>
                <a:gd name="connsiteX12" fmla="*/ 1440621 w 1794190"/>
                <a:gd name="connsiteY12" fmla="*/ 987205 h 2117509"/>
                <a:gd name="connsiteX13" fmla="*/ 1440621 w 1794190"/>
                <a:gd name="connsiteY13" fmla="*/ 574769 h 2117509"/>
                <a:gd name="connsiteX14" fmla="*/ 1395083 w 1794190"/>
                <a:gd name="connsiteY14" fmla="*/ 529231 h 2117509"/>
                <a:gd name="connsiteX15" fmla="*/ 1242122 w 1794190"/>
                <a:gd name="connsiteY15" fmla="*/ 529231 h 2117509"/>
                <a:gd name="connsiteX16" fmla="*/ 1242122 w 1794190"/>
                <a:gd name="connsiteY16" fmla="*/ 122669 h 2117509"/>
                <a:gd name="connsiteX17" fmla="*/ 1278233 w 1794190"/>
                <a:gd name="connsiteY17" fmla="*/ 66749 h 2117509"/>
                <a:gd name="connsiteX18" fmla="*/ 1278233 w 1794190"/>
                <a:gd name="connsiteY18" fmla="*/ 64927 h 2117509"/>
                <a:gd name="connsiteX19" fmla="*/ 1278233 w 1794190"/>
                <a:gd name="connsiteY19" fmla="*/ 63106 h 2117509"/>
                <a:gd name="connsiteX20" fmla="*/ 1216757 w 1794190"/>
                <a:gd name="connsiteY20" fmla="*/ 1630 h 2117509"/>
                <a:gd name="connsiteX21" fmla="*/ 1155281 w 1794190"/>
                <a:gd name="connsiteY21" fmla="*/ 63106 h 2117509"/>
                <a:gd name="connsiteX22" fmla="*/ 1155281 w 1794190"/>
                <a:gd name="connsiteY22" fmla="*/ 64927 h 2117509"/>
                <a:gd name="connsiteX23" fmla="*/ 1155281 w 1794190"/>
                <a:gd name="connsiteY23" fmla="*/ 66749 h 2117509"/>
                <a:gd name="connsiteX24" fmla="*/ 1187795 w 1794190"/>
                <a:gd name="connsiteY24" fmla="*/ 120939 h 2117509"/>
                <a:gd name="connsiteX25" fmla="*/ 1187795 w 1794190"/>
                <a:gd name="connsiteY25" fmla="*/ 529186 h 2117509"/>
                <a:gd name="connsiteX26" fmla="*/ 620758 w 1794190"/>
                <a:gd name="connsiteY26" fmla="*/ 529186 h 2117509"/>
                <a:gd name="connsiteX27" fmla="*/ 620758 w 1794190"/>
                <a:gd name="connsiteY27" fmla="*/ 120939 h 2117509"/>
                <a:gd name="connsiteX28" fmla="*/ 653272 w 1794190"/>
                <a:gd name="connsiteY28" fmla="*/ 66749 h 2117509"/>
                <a:gd name="connsiteX29" fmla="*/ 653272 w 1794190"/>
                <a:gd name="connsiteY29" fmla="*/ 64927 h 2117509"/>
                <a:gd name="connsiteX30" fmla="*/ 653272 w 1794190"/>
                <a:gd name="connsiteY30" fmla="*/ 63106 h 2117509"/>
                <a:gd name="connsiteX31" fmla="*/ 591796 w 1794190"/>
                <a:gd name="connsiteY31" fmla="*/ 1630 h 2117509"/>
                <a:gd name="connsiteX32" fmla="*/ 530320 w 1794190"/>
                <a:gd name="connsiteY32" fmla="*/ 63106 h 2117509"/>
                <a:gd name="connsiteX33" fmla="*/ 530320 w 1794190"/>
                <a:gd name="connsiteY33" fmla="*/ 64927 h 2117509"/>
                <a:gd name="connsiteX34" fmla="*/ 530320 w 1794190"/>
                <a:gd name="connsiteY34" fmla="*/ 66749 h 2117509"/>
                <a:gd name="connsiteX35" fmla="*/ 566431 w 1794190"/>
                <a:gd name="connsiteY35" fmla="*/ 122669 h 2117509"/>
                <a:gd name="connsiteX36" fmla="*/ 566431 w 1794190"/>
                <a:gd name="connsiteY36" fmla="*/ 529140 h 2117509"/>
                <a:gd name="connsiteX37" fmla="*/ 400446 w 1794190"/>
                <a:gd name="connsiteY37" fmla="*/ 529140 h 2117509"/>
                <a:gd name="connsiteX38" fmla="*/ 354908 w 1794190"/>
                <a:gd name="connsiteY38" fmla="*/ 574678 h 2117509"/>
                <a:gd name="connsiteX39" fmla="*/ 354908 w 1794190"/>
                <a:gd name="connsiteY39" fmla="*/ 987069 h 2117509"/>
                <a:gd name="connsiteX40" fmla="*/ 400446 w 1794190"/>
                <a:gd name="connsiteY40" fmla="*/ 1032607 h 2117509"/>
                <a:gd name="connsiteX41" fmla="*/ 803365 w 1794190"/>
                <a:gd name="connsiteY41" fmla="*/ 1032607 h 2117509"/>
                <a:gd name="connsiteX42" fmla="*/ 803365 w 1794190"/>
                <a:gd name="connsiteY42" fmla="*/ 1111296 h 2117509"/>
                <a:gd name="connsiteX43" fmla="*/ 504363 w 1794190"/>
                <a:gd name="connsiteY43" fmla="*/ 1111296 h 2117509"/>
                <a:gd name="connsiteX44" fmla="*/ 504363 w 1794190"/>
                <a:gd name="connsiteY44" fmla="*/ 1227235 h 2117509"/>
                <a:gd name="connsiteX45" fmla="*/ 492478 w 1794190"/>
                <a:gd name="connsiteY45" fmla="*/ 1207426 h 2117509"/>
                <a:gd name="connsiteX46" fmla="*/ 491157 w 1794190"/>
                <a:gd name="connsiteY46" fmla="*/ 1206106 h 2117509"/>
                <a:gd name="connsiteX47" fmla="*/ 413298 w 1794190"/>
                <a:gd name="connsiteY47" fmla="*/ 1206096 h 2117509"/>
                <a:gd name="connsiteX48" fmla="*/ 397167 w 1794190"/>
                <a:gd name="connsiteY48" fmla="*/ 1245041 h 2117509"/>
                <a:gd name="connsiteX49" fmla="*/ 397167 w 1794190"/>
                <a:gd name="connsiteY49" fmla="*/ 1252919 h 2117509"/>
                <a:gd name="connsiteX50" fmla="*/ 272986 w 1794190"/>
                <a:gd name="connsiteY50" fmla="*/ 1286389 h 2117509"/>
                <a:gd name="connsiteX51" fmla="*/ 105588 w 1794190"/>
                <a:gd name="connsiteY51" fmla="*/ 1462074 h 2117509"/>
                <a:gd name="connsiteX52" fmla="*/ 55087 w 1794190"/>
                <a:gd name="connsiteY52" fmla="*/ 1640947 h 2117509"/>
                <a:gd name="connsiteX53" fmla="*/ 50533 w 1794190"/>
                <a:gd name="connsiteY53" fmla="*/ 1861350 h 2117509"/>
                <a:gd name="connsiteX54" fmla="*/ 82410 w 1794190"/>
                <a:gd name="connsiteY54" fmla="*/ 2118457 h 2117509"/>
                <a:gd name="connsiteX55" fmla="*/ 207639 w 1794190"/>
                <a:gd name="connsiteY55" fmla="*/ 1866678 h 2117509"/>
                <a:gd name="connsiteX56" fmla="*/ 208276 w 1794190"/>
                <a:gd name="connsiteY56" fmla="*/ 1866678 h 2117509"/>
                <a:gd name="connsiteX57" fmla="*/ 207366 w 1794190"/>
                <a:gd name="connsiteY57" fmla="*/ 1861487 h 2117509"/>
                <a:gd name="connsiteX58" fmla="*/ 207366 w 1794190"/>
                <a:gd name="connsiteY58" fmla="*/ 1861487 h 2117509"/>
                <a:gd name="connsiteX59" fmla="*/ 207366 w 1794190"/>
                <a:gd name="connsiteY59" fmla="*/ 1861487 h 2117509"/>
                <a:gd name="connsiteX60" fmla="*/ 199579 w 1794190"/>
                <a:gd name="connsiteY60" fmla="*/ 1679791 h 2117509"/>
                <a:gd name="connsiteX61" fmla="*/ 230271 w 1794190"/>
                <a:gd name="connsiteY61" fmla="*/ 1540399 h 2117509"/>
                <a:gd name="connsiteX62" fmla="*/ 292567 w 1794190"/>
                <a:gd name="connsiteY62" fmla="*/ 1449096 h 2117509"/>
                <a:gd name="connsiteX63" fmla="*/ 397304 w 1794190"/>
                <a:gd name="connsiteY63" fmla="*/ 1398685 h 2117509"/>
                <a:gd name="connsiteX64" fmla="*/ 397304 w 1794190"/>
                <a:gd name="connsiteY64" fmla="*/ 1434068 h 2117509"/>
                <a:gd name="connsiteX65" fmla="*/ 452363 w 1794190"/>
                <a:gd name="connsiteY65" fmla="*/ 1489120 h 2117509"/>
                <a:gd name="connsiteX66" fmla="*/ 504454 w 1794190"/>
                <a:gd name="connsiteY66" fmla="*/ 1451873 h 2117509"/>
                <a:gd name="connsiteX67" fmla="*/ 504454 w 1794190"/>
                <a:gd name="connsiteY67" fmla="*/ 1740993 h 2117509"/>
                <a:gd name="connsiteX68" fmla="*/ 1291030 w 1794190"/>
                <a:gd name="connsiteY68" fmla="*/ 1740993 h 2117509"/>
                <a:gd name="connsiteX69" fmla="*/ 1291030 w 1794190"/>
                <a:gd name="connsiteY69" fmla="*/ 1457794 h 2117509"/>
                <a:gd name="connsiteX70" fmla="*/ 1305010 w 1794190"/>
                <a:gd name="connsiteY70" fmla="*/ 1487120 h 2117509"/>
                <a:gd name="connsiteX71" fmla="*/ 1306513 w 1794190"/>
                <a:gd name="connsiteY71" fmla="*/ 1488714 h 2117509"/>
                <a:gd name="connsiteX72" fmla="*/ 1384372 w 1794190"/>
                <a:gd name="connsiteY72" fmla="*/ 1489092 h 2117509"/>
                <a:gd name="connsiteX73" fmla="*/ 1400685 w 1794190"/>
                <a:gd name="connsiteY73" fmla="*/ 1449551 h 2117509"/>
                <a:gd name="connsiteX74" fmla="*/ 1400685 w 1794190"/>
                <a:gd name="connsiteY74" fmla="*/ 1399095 h 2117509"/>
                <a:gd name="connsiteX75" fmla="*/ 1502963 w 1794190"/>
                <a:gd name="connsiteY75" fmla="*/ 1449187 h 2117509"/>
                <a:gd name="connsiteX76" fmla="*/ 1565259 w 1794190"/>
                <a:gd name="connsiteY76" fmla="*/ 1540490 h 2117509"/>
                <a:gd name="connsiteX77" fmla="*/ 1595951 w 1794190"/>
                <a:gd name="connsiteY77" fmla="*/ 1679882 h 2117509"/>
                <a:gd name="connsiteX78" fmla="*/ 1588164 w 1794190"/>
                <a:gd name="connsiteY78" fmla="*/ 1861578 h 2117509"/>
                <a:gd name="connsiteX79" fmla="*/ 1588164 w 1794190"/>
                <a:gd name="connsiteY79" fmla="*/ 1861578 h 2117509"/>
                <a:gd name="connsiteX80" fmla="*/ 1588164 w 1794190"/>
                <a:gd name="connsiteY80" fmla="*/ 1861578 h 2117509"/>
                <a:gd name="connsiteX81" fmla="*/ 1587253 w 1794190"/>
                <a:gd name="connsiteY81" fmla="*/ 1866769 h 2117509"/>
                <a:gd name="connsiteX82" fmla="*/ 1587891 w 1794190"/>
                <a:gd name="connsiteY82" fmla="*/ 1866769 h 2117509"/>
                <a:gd name="connsiteX83" fmla="*/ 1713120 w 1794190"/>
                <a:gd name="connsiteY83" fmla="*/ 2118548 h 2117509"/>
                <a:gd name="connsiteX84" fmla="*/ 1744996 w 1794190"/>
                <a:gd name="connsiteY84" fmla="*/ 1861487 h 2117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794190" h="2117509">
                  <a:moveTo>
                    <a:pt x="1744996" y="1861487"/>
                  </a:moveTo>
                  <a:lnTo>
                    <a:pt x="1744996" y="1861487"/>
                  </a:lnTo>
                  <a:cubicBezTo>
                    <a:pt x="1751189" y="1776786"/>
                    <a:pt x="1749004" y="1703880"/>
                    <a:pt x="1740443" y="1641083"/>
                  </a:cubicBezTo>
                  <a:cubicBezTo>
                    <a:pt x="1730743" y="1568815"/>
                    <a:pt x="1712756" y="1510026"/>
                    <a:pt x="1689941" y="1462211"/>
                  </a:cubicBezTo>
                  <a:cubicBezTo>
                    <a:pt x="1644403" y="1366581"/>
                    <a:pt x="1579512" y="1314714"/>
                    <a:pt x="1522544" y="1286526"/>
                  </a:cubicBezTo>
                  <a:cubicBezTo>
                    <a:pt x="1484405" y="1267183"/>
                    <a:pt x="1442725" y="1255810"/>
                    <a:pt x="1400047" y="1253101"/>
                  </a:cubicBezTo>
                  <a:cubicBezTo>
                    <a:pt x="1395751" y="1223025"/>
                    <a:pt x="1367888" y="1202126"/>
                    <a:pt x="1337812" y="1206422"/>
                  </a:cubicBezTo>
                  <a:cubicBezTo>
                    <a:pt x="1313692" y="1209868"/>
                    <a:pt x="1294712" y="1228768"/>
                    <a:pt x="1291166" y="1252873"/>
                  </a:cubicBezTo>
                  <a:lnTo>
                    <a:pt x="1291166" y="1111433"/>
                  </a:lnTo>
                  <a:lnTo>
                    <a:pt x="992165" y="1111433"/>
                  </a:lnTo>
                  <a:lnTo>
                    <a:pt x="992165" y="1032743"/>
                  </a:lnTo>
                  <a:lnTo>
                    <a:pt x="1395083" y="1032743"/>
                  </a:lnTo>
                  <a:cubicBezTo>
                    <a:pt x="1420233" y="1032743"/>
                    <a:pt x="1440621" y="1012355"/>
                    <a:pt x="1440621" y="987205"/>
                  </a:cubicBezTo>
                  <a:lnTo>
                    <a:pt x="1440621" y="574769"/>
                  </a:lnTo>
                  <a:cubicBezTo>
                    <a:pt x="1440621" y="549619"/>
                    <a:pt x="1420233" y="529231"/>
                    <a:pt x="1395083" y="529231"/>
                  </a:cubicBezTo>
                  <a:lnTo>
                    <a:pt x="1242122" y="529231"/>
                  </a:lnTo>
                  <a:lnTo>
                    <a:pt x="1242122" y="122669"/>
                  </a:lnTo>
                  <a:cubicBezTo>
                    <a:pt x="1264099" y="112741"/>
                    <a:pt x="1278225" y="90864"/>
                    <a:pt x="1278233" y="66749"/>
                  </a:cubicBezTo>
                  <a:cubicBezTo>
                    <a:pt x="1278233" y="66157"/>
                    <a:pt x="1278233" y="65565"/>
                    <a:pt x="1278233" y="64927"/>
                  </a:cubicBezTo>
                  <a:cubicBezTo>
                    <a:pt x="1278233" y="64290"/>
                    <a:pt x="1278233" y="63743"/>
                    <a:pt x="1278233" y="63106"/>
                  </a:cubicBezTo>
                  <a:cubicBezTo>
                    <a:pt x="1278233" y="29153"/>
                    <a:pt x="1250710" y="1630"/>
                    <a:pt x="1216757" y="1630"/>
                  </a:cubicBezTo>
                  <a:cubicBezTo>
                    <a:pt x="1182805" y="1630"/>
                    <a:pt x="1155281" y="29153"/>
                    <a:pt x="1155281" y="63106"/>
                  </a:cubicBezTo>
                  <a:cubicBezTo>
                    <a:pt x="1155281" y="63698"/>
                    <a:pt x="1155281" y="64290"/>
                    <a:pt x="1155281" y="64927"/>
                  </a:cubicBezTo>
                  <a:cubicBezTo>
                    <a:pt x="1155281" y="65565"/>
                    <a:pt x="1155281" y="66111"/>
                    <a:pt x="1155281" y="66749"/>
                  </a:cubicBezTo>
                  <a:cubicBezTo>
                    <a:pt x="1155275" y="89432"/>
                    <a:pt x="1167778" y="110270"/>
                    <a:pt x="1187795" y="120939"/>
                  </a:cubicBezTo>
                  <a:lnTo>
                    <a:pt x="1187795" y="529186"/>
                  </a:lnTo>
                  <a:lnTo>
                    <a:pt x="620758" y="529186"/>
                  </a:lnTo>
                  <a:lnTo>
                    <a:pt x="620758" y="120939"/>
                  </a:lnTo>
                  <a:cubicBezTo>
                    <a:pt x="640776" y="110270"/>
                    <a:pt x="653279" y="89432"/>
                    <a:pt x="653272" y="66749"/>
                  </a:cubicBezTo>
                  <a:cubicBezTo>
                    <a:pt x="653272" y="66157"/>
                    <a:pt x="653272" y="65565"/>
                    <a:pt x="653272" y="64927"/>
                  </a:cubicBezTo>
                  <a:cubicBezTo>
                    <a:pt x="653272" y="64290"/>
                    <a:pt x="653272" y="63743"/>
                    <a:pt x="653272" y="63106"/>
                  </a:cubicBezTo>
                  <a:cubicBezTo>
                    <a:pt x="653272" y="29153"/>
                    <a:pt x="625748" y="1630"/>
                    <a:pt x="591796" y="1630"/>
                  </a:cubicBezTo>
                  <a:cubicBezTo>
                    <a:pt x="557844" y="1630"/>
                    <a:pt x="530320" y="29153"/>
                    <a:pt x="530320" y="63106"/>
                  </a:cubicBezTo>
                  <a:cubicBezTo>
                    <a:pt x="530320" y="63698"/>
                    <a:pt x="530320" y="64290"/>
                    <a:pt x="530320" y="64927"/>
                  </a:cubicBezTo>
                  <a:cubicBezTo>
                    <a:pt x="530320" y="65565"/>
                    <a:pt x="530320" y="66111"/>
                    <a:pt x="530320" y="66749"/>
                  </a:cubicBezTo>
                  <a:cubicBezTo>
                    <a:pt x="530328" y="90864"/>
                    <a:pt x="544455" y="112741"/>
                    <a:pt x="566431" y="122669"/>
                  </a:cubicBezTo>
                  <a:lnTo>
                    <a:pt x="566431" y="529140"/>
                  </a:lnTo>
                  <a:lnTo>
                    <a:pt x="400446" y="529140"/>
                  </a:lnTo>
                  <a:cubicBezTo>
                    <a:pt x="375296" y="529140"/>
                    <a:pt x="354908" y="549528"/>
                    <a:pt x="354908" y="574678"/>
                  </a:cubicBezTo>
                  <a:lnTo>
                    <a:pt x="354908" y="987069"/>
                  </a:lnTo>
                  <a:cubicBezTo>
                    <a:pt x="354908" y="1012219"/>
                    <a:pt x="375296" y="1032607"/>
                    <a:pt x="400446" y="1032607"/>
                  </a:cubicBezTo>
                  <a:lnTo>
                    <a:pt x="803365" y="1032607"/>
                  </a:lnTo>
                  <a:lnTo>
                    <a:pt x="803365" y="1111296"/>
                  </a:lnTo>
                  <a:lnTo>
                    <a:pt x="504363" y="1111296"/>
                  </a:lnTo>
                  <a:lnTo>
                    <a:pt x="504363" y="1227235"/>
                  </a:lnTo>
                  <a:cubicBezTo>
                    <a:pt x="501849" y="1219865"/>
                    <a:pt x="497798" y="1213113"/>
                    <a:pt x="492478" y="1207426"/>
                  </a:cubicBezTo>
                  <a:lnTo>
                    <a:pt x="491157" y="1206106"/>
                  </a:lnTo>
                  <a:cubicBezTo>
                    <a:pt x="469660" y="1184603"/>
                    <a:pt x="434801" y="1184598"/>
                    <a:pt x="413298" y="1206096"/>
                  </a:cubicBezTo>
                  <a:cubicBezTo>
                    <a:pt x="402967" y="1216424"/>
                    <a:pt x="397165" y="1230433"/>
                    <a:pt x="397167" y="1245041"/>
                  </a:cubicBezTo>
                  <a:lnTo>
                    <a:pt x="397167" y="1252919"/>
                  </a:lnTo>
                  <a:cubicBezTo>
                    <a:pt x="397167" y="1252919"/>
                    <a:pt x="340609" y="1252919"/>
                    <a:pt x="272986" y="1286389"/>
                  </a:cubicBezTo>
                  <a:cubicBezTo>
                    <a:pt x="216018" y="1314577"/>
                    <a:pt x="151172" y="1366445"/>
                    <a:pt x="105588" y="1462074"/>
                  </a:cubicBezTo>
                  <a:cubicBezTo>
                    <a:pt x="82819" y="1509889"/>
                    <a:pt x="64604" y="1568724"/>
                    <a:pt x="55087" y="1640947"/>
                  </a:cubicBezTo>
                  <a:cubicBezTo>
                    <a:pt x="46617" y="1703698"/>
                    <a:pt x="44386" y="1776650"/>
                    <a:pt x="50533" y="1861350"/>
                  </a:cubicBezTo>
                  <a:cubicBezTo>
                    <a:pt x="-75743" y="1966087"/>
                    <a:pt x="82410" y="2118457"/>
                    <a:pt x="82410" y="2118457"/>
                  </a:cubicBezTo>
                  <a:cubicBezTo>
                    <a:pt x="211965" y="2118457"/>
                    <a:pt x="209096" y="1903381"/>
                    <a:pt x="207639" y="1866678"/>
                  </a:cubicBezTo>
                  <a:lnTo>
                    <a:pt x="208276" y="1866678"/>
                  </a:lnTo>
                  <a:cubicBezTo>
                    <a:pt x="208276" y="1866678"/>
                    <a:pt x="207912" y="1864856"/>
                    <a:pt x="207366" y="1861487"/>
                  </a:cubicBezTo>
                  <a:lnTo>
                    <a:pt x="207366" y="1861487"/>
                  </a:lnTo>
                  <a:lnTo>
                    <a:pt x="207366" y="1861487"/>
                  </a:lnTo>
                  <a:cubicBezTo>
                    <a:pt x="197920" y="1801409"/>
                    <a:pt x="195307" y="1740456"/>
                    <a:pt x="199579" y="1679791"/>
                  </a:cubicBezTo>
                  <a:cubicBezTo>
                    <a:pt x="203176" y="1633479"/>
                    <a:pt x="212056" y="1584480"/>
                    <a:pt x="230271" y="1540399"/>
                  </a:cubicBezTo>
                  <a:cubicBezTo>
                    <a:pt x="243888" y="1505658"/>
                    <a:pt x="265184" y="1474445"/>
                    <a:pt x="292567" y="1449096"/>
                  </a:cubicBezTo>
                  <a:cubicBezTo>
                    <a:pt x="322127" y="1422902"/>
                    <a:pt x="358391" y="1405448"/>
                    <a:pt x="397304" y="1398685"/>
                  </a:cubicBezTo>
                  <a:lnTo>
                    <a:pt x="397304" y="1434068"/>
                  </a:lnTo>
                  <a:cubicBezTo>
                    <a:pt x="397306" y="1464474"/>
                    <a:pt x="421957" y="1489122"/>
                    <a:pt x="452363" y="1489120"/>
                  </a:cubicBezTo>
                  <a:cubicBezTo>
                    <a:pt x="475904" y="1489118"/>
                    <a:pt x="496839" y="1474149"/>
                    <a:pt x="504454" y="1451873"/>
                  </a:cubicBezTo>
                  <a:lnTo>
                    <a:pt x="504454" y="1740993"/>
                  </a:lnTo>
                  <a:lnTo>
                    <a:pt x="1291030" y="1740993"/>
                  </a:lnTo>
                  <a:lnTo>
                    <a:pt x="1291030" y="1457794"/>
                  </a:lnTo>
                  <a:cubicBezTo>
                    <a:pt x="1292628" y="1468754"/>
                    <a:pt x="1297501" y="1478977"/>
                    <a:pt x="1305010" y="1487120"/>
                  </a:cubicBezTo>
                  <a:lnTo>
                    <a:pt x="1306513" y="1488714"/>
                  </a:lnTo>
                  <a:cubicBezTo>
                    <a:pt x="1327908" y="1510318"/>
                    <a:pt x="1362767" y="1510488"/>
                    <a:pt x="1384372" y="1489092"/>
                  </a:cubicBezTo>
                  <a:cubicBezTo>
                    <a:pt x="1394916" y="1478649"/>
                    <a:pt x="1400799" y="1464391"/>
                    <a:pt x="1400685" y="1449551"/>
                  </a:cubicBezTo>
                  <a:lnTo>
                    <a:pt x="1400685" y="1399095"/>
                  </a:lnTo>
                  <a:cubicBezTo>
                    <a:pt x="1438703" y="1406166"/>
                    <a:pt x="1474068" y="1423486"/>
                    <a:pt x="1502963" y="1449187"/>
                  </a:cubicBezTo>
                  <a:cubicBezTo>
                    <a:pt x="1530345" y="1474536"/>
                    <a:pt x="1551642" y="1505749"/>
                    <a:pt x="1565259" y="1540490"/>
                  </a:cubicBezTo>
                  <a:cubicBezTo>
                    <a:pt x="1583474" y="1584616"/>
                    <a:pt x="1592308" y="1633570"/>
                    <a:pt x="1595951" y="1679882"/>
                  </a:cubicBezTo>
                  <a:cubicBezTo>
                    <a:pt x="1600222" y="1740547"/>
                    <a:pt x="1597610" y="1801501"/>
                    <a:pt x="1588164" y="1861578"/>
                  </a:cubicBezTo>
                  <a:lnTo>
                    <a:pt x="1588164" y="1861578"/>
                  </a:lnTo>
                  <a:lnTo>
                    <a:pt x="1588164" y="1861578"/>
                  </a:lnTo>
                  <a:cubicBezTo>
                    <a:pt x="1587618" y="1864947"/>
                    <a:pt x="1587253" y="1866769"/>
                    <a:pt x="1587253" y="1866769"/>
                  </a:cubicBezTo>
                  <a:lnTo>
                    <a:pt x="1587891" y="1866769"/>
                  </a:lnTo>
                  <a:cubicBezTo>
                    <a:pt x="1586434" y="1903472"/>
                    <a:pt x="1583565" y="2118548"/>
                    <a:pt x="1713120" y="2118548"/>
                  </a:cubicBezTo>
                  <a:cubicBezTo>
                    <a:pt x="1713120" y="2118593"/>
                    <a:pt x="1871273" y="1966315"/>
                    <a:pt x="1744996" y="1861487"/>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1" name="PA-任意多边形 241">
              <a:extLst>
                <a:ext uri="{FF2B5EF4-FFF2-40B4-BE49-F238E27FC236}">
                  <a16:creationId xmlns:a16="http://schemas.microsoft.com/office/drawing/2014/main" xmlns="" id="{0A212101-EDB1-4EA2-AF73-E0342E5B4C03}"/>
                </a:ext>
              </a:extLst>
            </p:cNvPr>
            <p:cNvSpPr/>
            <p:nvPr>
              <p:custDataLst>
                <p:tags r:id="rId61"/>
              </p:custDataLst>
            </p:nvPr>
          </p:nvSpPr>
          <p:spPr>
            <a:xfrm>
              <a:off x="-16730839" y="28612125"/>
              <a:ext cx="364303" cy="660299"/>
            </a:xfrm>
            <a:custGeom>
              <a:avLst/>
              <a:gdLst>
                <a:gd name="connsiteX0" fmla="*/ 17386 w 364302"/>
                <a:gd name="connsiteY0" fmla="*/ 8825 h 660298"/>
                <a:gd name="connsiteX1" fmla="*/ 17386 w 364302"/>
                <a:gd name="connsiteY1" fmla="*/ 80319 h 660298"/>
                <a:gd name="connsiteX2" fmla="*/ 111831 w 364302"/>
                <a:gd name="connsiteY2" fmla="*/ 80319 h 660298"/>
                <a:gd name="connsiteX3" fmla="*/ 111831 w 364302"/>
                <a:gd name="connsiteY3" fmla="*/ 190430 h 660298"/>
                <a:gd name="connsiteX4" fmla="*/ 111831 w 364302"/>
                <a:gd name="connsiteY4" fmla="*/ 190430 h 660298"/>
                <a:gd name="connsiteX5" fmla="*/ 111831 w 364302"/>
                <a:gd name="connsiteY5" fmla="*/ 284875 h 660298"/>
                <a:gd name="connsiteX6" fmla="*/ 111831 w 364302"/>
                <a:gd name="connsiteY6" fmla="*/ 426498 h 660298"/>
                <a:gd name="connsiteX7" fmla="*/ 111831 w 364302"/>
                <a:gd name="connsiteY7" fmla="*/ 505187 h 660298"/>
                <a:gd name="connsiteX8" fmla="*/ 111831 w 364302"/>
                <a:gd name="connsiteY8" fmla="*/ 552410 h 660298"/>
                <a:gd name="connsiteX9" fmla="*/ 1630 w 364302"/>
                <a:gd name="connsiteY9" fmla="*/ 552410 h 660298"/>
                <a:gd name="connsiteX10" fmla="*/ 1630 w 364302"/>
                <a:gd name="connsiteY10" fmla="*/ 662521 h 660298"/>
                <a:gd name="connsiteX11" fmla="*/ 300631 w 364302"/>
                <a:gd name="connsiteY11" fmla="*/ 662521 h 660298"/>
                <a:gd name="connsiteX12" fmla="*/ 300631 w 364302"/>
                <a:gd name="connsiteY12" fmla="*/ 552410 h 660298"/>
                <a:gd name="connsiteX13" fmla="*/ 253454 w 364302"/>
                <a:gd name="connsiteY13" fmla="*/ 552410 h 660298"/>
                <a:gd name="connsiteX14" fmla="*/ 253454 w 364302"/>
                <a:gd name="connsiteY14" fmla="*/ 505187 h 660298"/>
                <a:gd name="connsiteX15" fmla="*/ 253454 w 364302"/>
                <a:gd name="connsiteY15" fmla="*/ 505187 h 660298"/>
                <a:gd name="connsiteX16" fmla="*/ 253454 w 364302"/>
                <a:gd name="connsiteY16" fmla="*/ 426498 h 660298"/>
                <a:gd name="connsiteX17" fmla="*/ 253454 w 364302"/>
                <a:gd name="connsiteY17" fmla="*/ 426498 h 660298"/>
                <a:gd name="connsiteX18" fmla="*/ 253454 w 364302"/>
                <a:gd name="connsiteY18" fmla="*/ 284875 h 660298"/>
                <a:gd name="connsiteX19" fmla="*/ 253454 w 364302"/>
                <a:gd name="connsiteY19" fmla="*/ 284875 h 660298"/>
                <a:gd name="connsiteX20" fmla="*/ 253454 w 364302"/>
                <a:gd name="connsiteY20" fmla="*/ 190430 h 660298"/>
                <a:gd name="connsiteX21" fmla="*/ 253454 w 364302"/>
                <a:gd name="connsiteY21" fmla="*/ 190430 h 660298"/>
                <a:gd name="connsiteX22" fmla="*/ 253454 w 364302"/>
                <a:gd name="connsiteY22" fmla="*/ 80319 h 660298"/>
                <a:gd name="connsiteX23" fmla="*/ 363565 w 364302"/>
                <a:gd name="connsiteY23" fmla="*/ 80319 h 660298"/>
                <a:gd name="connsiteX24" fmla="*/ 363565 w 364302"/>
                <a:gd name="connsiteY24" fmla="*/ 8825 h 660298"/>
                <a:gd name="connsiteX25" fmla="*/ 363565 w 364302"/>
                <a:gd name="connsiteY25" fmla="*/ 1630 h 660298"/>
                <a:gd name="connsiteX26" fmla="*/ 17386 w 364302"/>
                <a:gd name="connsiteY26" fmla="*/ 1630 h 660298"/>
                <a:gd name="connsiteX27" fmla="*/ 17386 w 364302"/>
                <a:gd name="connsiteY27" fmla="*/ 8825 h 66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4302" h="660298">
                  <a:moveTo>
                    <a:pt x="17386" y="8825"/>
                  </a:moveTo>
                  <a:lnTo>
                    <a:pt x="17386" y="80319"/>
                  </a:lnTo>
                  <a:lnTo>
                    <a:pt x="111831" y="80319"/>
                  </a:lnTo>
                  <a:lnTo>
                    <a:pt x="111831" y="190430"/>
                  </a:lnTo>
                  <a:lnTo>
                    <a:pt x="111831" y="190430"/>
                  </a:lnTo>
                  <a:lnTo>
                    <a:pt x="111831" y="284875"/>
                  </a:lnTo>
                  <a:lnTo>
                    <a:pt x="111831" y="426498"/>
                  </a:lnTo>
                  <a:lnTo>
                    <a:pt x="111831" y="505187"/>
                  </a:lnTo>
                  <a:lnTo>
                    <a:pt x="111831" y="552410"/>
                  </a:lnTo>
                  <a:lnTo>
                    <a:pt x="1630" y="552410"/>
                  </a:lnTo>
                  <a:lnTo>
                    <a:pt x="1630" y="662521"/>
                  </a:lnTo>
                  <a:lnTo>
                    <a:pt x="300631" y="662521"/>
                  </a:lnTo>
                  <a:lnTo>
                    <a:pt x="300631" y="552410"/>
                  </a:lnTo>
                  <a:lnTo>
                    <a:pt x="253454" y="552410"/>
                  </a:lnTo>
                  <a:lnTo>
                    <a:pt x="253454" y="505187"/>
                  </a:lnTo>
                  <a:lnTo>
                    <a:pt x="253454" y="505187"/>
                  </a:lnTo>
                  <a:lnTo>
                    <a:pt x="253454" y="426498"/>
                  </a:lnTo>
                  <a:lnTo>
                    <a:pt x="253454" y="426498"/>
                  </a:lnTo>
                  <a:lnTo>
                    <a:pt x="253454" y="284875"/>
                  </a:lnTo>
                  <a:lnTo>
                    <a:pt x="253454" y="284875"/>
                  </a:lnTo>
                  <a:lnTo>
                    <a:pt x="253454" y="190430"/>
                  </a:lnTo>
                  <a:lnTo>
                    <a:pt x="253454" y="190430"/>
                  </a:lnTo>
                  <a:lnTo>
                    <a:pt x="253454" y="80319"/>
                  </a:lnTo>
                  <a:lnTo>
                    <a:pt x="363565" y="80319"/>
                  </a:lnTo>
                  <a:lnTo>
                    <a:pt x="363565" y="8825"/>
                  </a:lnTo>
                  <a:lnTo>
                    <a:pt x="363565" y="1630"/>
                  </a:lnTo>
                  <a:lnTo>
                    <a:pt x="17386" y="1630"/>
                  </a:lnTo>
                  <a:lnTo>
                    <a:pt x="17386" y="8825"/>
                  </a:lnTo>
                  <a:close/>
                </a:path>
              </a:pathLst>
            </a:custGeom>
            <a:solidFill>
              <a:srgbClr val="E5E5E5"/>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2" name="PA-任意多边形 242">
              <a:extLst>
                <a:ext uri="{FF2B5EF4-FFF2-40B4-BE49-F238E27FC236}">
                  <a16:creationId xmlns:a16="http://schemas.microsoft.com/office/drawing/2014/main" xmlns="" id="{5DD49BB2-A28D-4DD3-B6FE-991382A8CC83}"/>
                </a:ext>
              </a:extLst>
            </p:cNvPr>
            <p:cNvSpPr/>
            <p:nvPr>
              <p:custDataLst>
                <p:tags r:id="rId62"/>
              </p:custDataLst>
            </p:nvPr>
          </p:nvSpPr>
          <p:spPr>
            <a:xfrm>
              <a:off x="-16337392" y="28612125"/>
              <a:ext cx="346088" cy="660299"/>
            </a:xfrm>
            <a:custGeom>
              <a:avLst/>
              <a:gdLst>
                <a:gd name="connsiteX0" fmla="*/ 1630 w 346087"/>
                <a:gd name="connsiteY0" fmla="*/ 8825 h 660298"/>
                <a:gd name="connsiteX1" fmla="*/ 1630 w 346087"/>
                <a:gd name="connsiteY1" fmla="*/ 80319 h 660298"/>
                <a:gd name="connsiteX2" fmla="*/ 143252 w 346087"/>
                <a:gd name="connsiteY2" fmla="*/ 80319 h 660298"/>
                <a:gd name="connsiteX3" fmla="*/ 143252 w 346087"/>
                <a:gd name="connsiteY3" fmla="*/ 190430 h 660298"/>
                <a:gd name="connsiteX4" fmla="*/ 143252 w 346087"/>
                <a:gd name="connsiteY4" fmla="*/ 190430 h 660298"/>
                <a:gd name="connsiteX5" fmla="*/ 143252 w 346087"/>
                <a:gd name="connsiteY5" fmla="*/ 284875 h 660298"/>
                <a:gd name="connsiteX6" fmla="*/ 143252 w 346087"/>
                <a:gd name="connsiteY6" fmla="*/ 426498 h 660298"/>
                <a:gd name="connsiteX7" fmla="*/ 143252 w 346087"/>
                <a:gd name="connsiteY7" fmla="*/ 505187 h 660298"/>
                <a:gd name="connsiteX8" fmla="*/ 143252 w 346087"/>
                <a:gd name="connsiteY8" fmla="*/ 552410 h 660298"/>
                <a:gd name="connsiteX9" fmla="*/ 33096 w 346087"/>
                <a:gd name="connsiteY9" fmla="*/ 552410 h 660298"/>
                <a:gd name="connsiteX10" fmla="*/ 33096 w 346087"/>
                <a:gd name="connsiteY10" fmla="*/ 662521 h 660298"/>
                <a:gd name="connsiteX11" fmla="*/ 332098 w 346087"/>
                <a:gd name="connsiteY11" fmla="*/ 662521 h 660298"/>
                <a:gd name="connsiteX12" fmla="*/ 332098 w 346087"/>
                <a:gd name="connsiteY12" fmla="*/ 552410 h 660298"/>
                <a:gd name="connsiteX13" fmla="*/ 284875 w 346087"/>
                <a:gd name="connsiteY13" fmla="*/ 552410 h 660298"/>
                <a:gd name="connsiteX14" fmla="*/ 284875 w 346087"/>
                <a:gd name="connsiteY14" fmla="*/ 505187 h 660298"/>
                <a:gd name="connsiteX15" fmla="*/ 284875 w 346087"/>
                <a:gd name="connsiteY15" fmla="*/ 426498 h 660298"/>
                <a:gd name="connsiteX16" fmla="*/ 284875 w 346087"/>
                <a:gd name="connsiteY16" fmla="*/ 284875 h 660298"/>
                <a:gd name="connsiteX17" fmla="*/ 284875 w 346087"/>
                <a:gd name="connsiteY17" fmla="*/ 190430 h 660298"/>
                <a:gd name="connsiteX18" fmla="*/ 284875 w 346087"/>
                <a:gd name="connsiteY18" fmla="*/ 190430 h 660298"/>
                <a:gd name="connsiteX19" fmla="*/ 284875 w 346087"/>
                <a:gd name="connsiteY19" fmla="*/ 80319 h 660298"/>
                <a:gd name="connsiteX20" fmla="*/ 347808 w 346087"/>
                <a:gd name="connsiteY20" fmla="*/ 80319 h 660298"/>
                <a:gd name="connsiteX21" fmla="*/ 347808 w 346087"/>
                <a:gd name="connsiteY21" fmla="*/ 8825 h 660298"/>
                <a:gd name="connsiteX22" fmla="*/ 347808 w 346087"/>
                <a:gd name="connsiteY22" fmla="*/ 1630 h 660298"/>
                <a:gd name="connsiteX23" fmla="*/ 1630 w 346087"/>
                <a:gd name="connsiteY23" fmla="*/ 1630 h 660298"/>
                <a:gd name="connsiteX24" fmla="*/ 1630 w 346087"/>
                <a:gd name="connsiteY24" fmla="*/ 8825 h 660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46087" h="660298">
                  <a:moveTo>
                    <a:pt x="1630" y="8825"/>
                  </a:moveTo>
                  <a:lnTo>
                    <a:pt x="1630" y="80319"/>
                  </a:lnTo>
                  <a:lnTo>
                    <a:pt x="143252" y="80319"/>
                  </a:lnTo>
                  <a:lnTo>
                    <a:pt x="143252" y="190430"/>
                  </a:lnTo>
                  <a:lnTo>
                    <a:pt x="143252" y="190430"/>
                  </a:lnTo>
                  <a:lnTo>
                    <a:pt x="143252" y="284875"/>
                  </a:lnTo>
                  <a:lnTo>
                    <a:pt x="143252" y="426498"/>
                  </a:lnTo>
                  <a:lnTo>
                    <a:pt x="143252" y="505187"/>
                  </a:lnTo>
                  <a:lnTo>
                    <a:pt x="143252" y="552410"/>
                  </a:lnTo>
                  <a:lnTo>
                    <a:pt x="33096" y="552410"/>
                  </a:lnTo>
                  <a:lnTo>
                    <a:pt x="33096" y="662521"/>
                  </a:lnTo>
                  <a:lnTo>
                    <a:pt x="332098" y="662521"/>
                  </a:lnTo>
                  <a:lnTo>
                    <a:pt x="332098" y="552410"/>
                  </a:lnTo>
                  <a:lnTo>
                    <a:pt x="284875" y="552410"/>
                  </a:lnTo>
                  <a:lnTo>
                    <a:pt x="284875" y="505187"/>
                  </a:lnTo>
                  <a:lnTo>
                    <a:pt x="284875" y="426498"/>
                  </a:lnTo>
                  <a:lnTo>
                    <a:pt x="284875" y="284875"/>
                  </a:lnTo>
                  <a:lnTo>
                    <a:pt x="284875" y="190430"/>
                  </a:lnTo>
                  <a:lnTo>
                    <a:pt x="284875" y="190430"/>
                  </a:lnTo>
                  <a:lnTo>
                    <a:pt x="284875" y="80319"/>
                  </a:lnTo>
                  <a:lnTo>
                    <a:pt x="347808" y="80319"/>
                  </a:lnTo>
                  <a:lnTo>
                    <a:pt x="347808" y="8825"/>
                  </a:lnTo>
                  <a:lnTo>
                    <a:pt x="347808" y="1630"/>
                  </a:lnTo>
                  <a:lnTo>
                    <a:pt x="1630" y="1630"/>
                  </a:lnTo>
                  <a:lnTo>
                    <a:pt x="1630" y="8825"/>
                  </a:lnTo>
                  <a:close/>
                </a:path>
              </a:pathLst>
            </a:custGeom>
            <a:solidFill>
              <a:srgbClr val="E5E5E5"/>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3" name="PA-任意多边形 243">
              <a:extLst>
                <a:ext uri="{FF2B5EF4-FFF2-40B4-BE49-F238E27FC236}">
                  <a16:creationId xmlns:a16="http://schemas.microsoft.com/office/drawing/2014/main" xmlns="" id="{D5D64352-E165-412A-8F1C-55226A8A09BC}"/>
                </a:ext>
              </a:extLst>
            </p:cNvPr>
            <p:cNvSpPr/>
            <p:nvPr>
              <p:custDataLst>
                <p:tags r:id="rId63"/>
              </p:custDataLst>
            </p:nvPr>
          </p:nvSpPr>
          <p:spPr>
            <a:xfrm>
              <a:off x="-16873509" y="27216708"/>
              <a:ext cx="1056478" cy="491809"/>
            </a:xfrm>
            <a:custGeom>
              <a:avLst/>
              <a:gdLst>
                <a:gd name="connsiteX0" fmla="*/ 999091 w 1056477"/>
                <a:gd name="connsiteY0" fmla="*/ 1630 h 491808"/>
                <a:gd name="connsiteX1" fmla="*/ 1058153 w 1056477"/>
                <a:gd name="connsiteY1" fmla="*/ 60692 h 491808"/>
                <a:gd name="connsiteX2" fmla="*/ 1058153 w 1056477"/>
                <a:gd name="connsiteY2" fmla="*/ 432554 h 491808"/>
                <a:gd name="connsiteX3" fmla="*/ 999091 w 1056477"/>
                <a:gd name="connsiteY3" fmla="*/ 491617 h 491808"/>
                <a:gd name="connsiteX4" fmla="*/ 60692 w 1056477"/>
                <a:gd name="connsiteY4" fmla="*/ 491617 h 491808"/>
                <a:gd name="connsiteX5" fmla="*/ 1630 w 1056477"/>
                <a:gd name="connsiteY5" fmla="*/ 432554 h 491808"/>
                <a:gd name="connsiteX6" fmla="*/ 1630 w 1056477"/>
                <a:gd name="connsiteY6" fmla="*/ 60692 h 491808"/>
                <a:gd name="connsiteX7" fmla="*/ 60692 w 1056477"/>
                <a:gd name="connsiteY7" fmla="*/ 1630 h 491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477" h="491808">
                  <a:moveTo>
                    <a:pt x="999091" y="1630"/>
                  </a:moveTo>
                  <a:cubicBezTo>
                    <a:pt x="1031710" y="1630"/>
                    <a:pt x="1058153" y="28073"/>
                    <a:pt x="1058153" y="60692"/>
                  </a:cubicBezTo>
                  <a:lnTo>
                    <a:pt x="1058153" y="432554"/>
                  </a:lnTo>
                  <a:cubicBezTo>
                    <a:pt x="1058153" y="465174"/>
                    <a:pt x="1031710" y="491617"/>
                    <a:pt x="999091" y="491617"/>
                  </a:cubicBezTo>
                  <a:lnTo>
                    <a:pt x="60692" y="491617"/>
                  </a:lnTo>
                  <a:cubicBezTo>
                    <a:pt x="28073" y="491617"/>
                    <a:pt x="1630" y="465174"/>
                    <a:pt x="1630" y="432554"/>
                  </a:cubicBezTo>
                  <a:lnTo>
                    <a:pt x="1630" y="60692"/>
                  </a:lnTo>
                  <a:cubicBezTo>
                    <a:pt x="1630" y="28073"/>
                    <a:pt x="28073" y="1630"/>
                    <a:pt x="60692" y="1630"/>
                  </a:cubicBez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4" name="PA-任意多边形 244">
              <a:extLst>
                <a:ext uri="{FF2B5EF4-FFF2-40B4-BE49-F238E27FC236}">
                  <a16:creationId xmlns:a16="http://schemas.microsoft.com/office/drawing/2014/main" xmlns="" id="{645C6726-E4A1-4DE6-BFF9-C0D0E669ED89}"/>
                </a:ext>
              </a:extLst>
            </p:cNvPr>
            <p:cNvSpPr/>
            <p:nvPr>
              <p:custDataLst>
                <p:tags r:id="rId64"/>
              </p:custDataLst>
            </p:nvPr>
          </p:nvSpPr>
          <p:spPr>
            <a:xfrm>
              <a:off x="-16789310" y="27631513"/>
              <a:ext cx="887988" cy="9108"/>
            </a:xfrm>
            <a:custGeom>
              <a:avLst/>
              <a:gdLst>
                <a:gd name="connsiteX0" fmla="*/ 1630 w 887987"/>
                <a:gd name="connsiteY0" fmla="*/ 1630 h 9107"/>
                <a:gd name="connsiteX1" fmla="*/ 889709 w 887987"/>
                <a:gd name="connsiteY1" fmla="*/ 1630 h 9107"/>
                <a:gd name="connsiteX2" fmla="*/ 889709 w 887987"/>
                <a:gd name="connsiteY2" fmla="*/ 10828 h 9107"/>
                <a:gd name="connsiteX3" fmla="*/ 1630 w 887987"/>
                <a:gd name="connsiteY3" fmla="*/ 10828 h 9107"/>
              </a:gdLst>
              <a:ahLst/>
              <a:cxnLst>
                <a:cxn ang="0">
                  <a:pos x="connsiteX0" y="connsiteY0"/>
                </a:cxn>
                <a:cxn ang="0">
                  <a:pos x="connsiteX1" y="connsiteY1"/>
                </a:cxn>
                <a:cxn ang="0">
                  <a:pos x="connsiteX2" y="connsiteY2"/>
                </a:cxn>
                <a:cxn ang="0">
                  <a:pos x="connsiteX3" y="connsiteY3"/>
                </a:cxn>
              </a:cxnLst>
              <a:rect l="l" t="t" r="r" b="b"/>
              <a:pathLst>
                <a:path w="887987" h="9107">
                  <a:moveTo>
                    <a:pt x="1630" y="1630"/>
                  </a:moveTo>
                  <a:lnTo>
                    <a:pt x="889709" y="1630"/>
                  </a:lnTo>
                  <a:lnTo>
                    <a:pt x="889709" y="10828"/>
                  </a:lnTo>
                  <a:lnTo>
                    <a:pt x="1630" y="10828"/>
                  </a:ln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5" name="PA-任意多边形 245">
              <a:extLst>
                <a:ext uri="{FF2B5EF4-FFF2-40B4-BE49-F238E27FC236}">
                  <a16:creationId xmlns:a16="http://schemas.microsoft.com/office/drawing/2014/main" xmlns="" id="{65D069F3-3BE3-4186-B016-16D46DE143B6}"/>
                </a:ext>
              </a:extLst>
            </p:cNvPr>
            <p:cNvSpPr/>
            <p:nvPr>
              <p:custDataLst>
                <p:tags r:id="rId65"/>
              </p:custDataLst>
            </p:nvPr>
          </p:nvSpPr>
          <p:spPr>
            <a:xfrm>
              <a:off x="-16789310" y="27293257"/>
              <a:ext cx="887988" cy="336980"/>
            </a:xfrm>
            <a:custGeom>
              <a:avLst/>
              <a:gdLst>
                <a:gd name="connsiteX0" fmla="*/ 1630 w 887987"/>
                <a:gd name="connsiteY0" fmla="*/ 1630 h 336980"/>
                <a:gd name="connsiteX1" fmla="*/ 889709 w 887987"/>
                <a:gd name="connsiteY1" fmla="*/ 1630 h 336980"/>
                <a:gd name="connsiteX2" fmla="*/ 889709 w 887987"/>
                <a:gd name="connsiteY2" fmla="*/ 338473 h 336980"/>
                <a:gd name="connsiteX3" fmla="*/ 1630 w 887987"/>
                <a:gd name="connsiteY3" fmla="*/ 338473 h 336980"/>
              </a:gdLst>
              <a:ahLst/>
              <a:cxnLst>
                <a:cxn ang="0">
                  <a:pos x="connsiteX0" y="connsiteY0"/>
                </a:cxn>
                <a:cxn ang="0">
                  <a:pos x="connsiteX1" y="connsiteY1"/>
                </a:cxn>
                <a:cxn ang="0">
                  <a:pos x="connsiteX2" y="connsiteY2"/>
                </a:cxn>
                <a:cxn ang="0">
                  <a:pos x="connsiteX3" y="connsiteY3"/>
                </a:cxn>
              </a:cxnLst>
              <a:rect l="l" t="t" r="r" b="b"/>
              <a:pathLst>
                <a:path w="887987" h="336980">
                  <a:moveTo>
                    <a:pt x="1630" y="1630"/>
                  </a:moveTo>
                  <a:lnTo>
                    <a:pt x="889709" y="1630"/>
                  </a:lnTo>
                  <a:lnTo>
                    <a:pt x="889709" y="338473"/>
                  </a:lnTo>
                  <a:lnTo>
                    <a:pt x="1630" y="338473"/>
                  </a:lnTo>
                  <a:close/>
                </a:path>
              </a:pathLst>
            </a:custGeom>
            <a:solidFill>
              <a:srgbClr val="D64A57">
                <a:alpha val="8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6" name="PA-任意多边形 246">
              <a:extLst>
                <a:ext uri="{FF2B5EF4-FFF2-40B4-BE49-F238E27FC236}">
                  <a16:creationId xmlns:a16="http://schemas.microsoft.com/office/drawing/2014/main" xmlns="" id="{7097A967-8462-45F8-A537-ACD8C8F8D5BA}"/>
                </a:ext>
              </a:extLst>
            </p:cNvPr>
            <p:cNvSpPr/>
            <p:nvPr>
              <p:custDataLst>
                <p:tags r:id="rId66"/>
              </p:custDataLst>
            </p:nvPr>
          </p:nvSpPr>
          <p:spPr>
            <a:xfrm>
              <a:off x="-16705110" y="27346218"/>
              <a:ext cx="245904" cy="245904"/>
            </a:xfrm>
            <a:custGeom>
              <a:avLst/>
              <a:gdLst>
                <a:gd name="connsiteX0" fmla="*/ 246623 w 245904"/>
                <a:gd name="connsiteY0" fmla="*/ 124126 h 245904"/>
                <a:gd name="connsiteX1" fmla="*/ 124127 w 245904"/>
                <a:gd name="connsiteY1" fmla="*/ 246623 h 245904"/>
                <a:gd name="connsiteX2" fmla="*/ 1630 w 245904"/>
                <a:gd name="connsiteY2" fmla="*/ 124126 h 245904"/>
                <a:gd name="connsiteX3" fmla="*/ 124127 w 245904"/>
                <a:gd name="connsiteY3" fmla="*/ 1630 h 245904"/>
                <a:gd name="connsiteX4" fmla="*/ 246623 w 245904"/>
                <a:gd name="connsiteY4" fmla="*/ 124126 h 24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904" h="245904">
                  <a:moveTo>
                    <a:pt x="246623" y="124126"/>
                  </a:moveTo>
                  <a:cubicBezTo>
                    <a:pt x="246623" y="191779"/>
                    <a:pt x="191780" y="246623"/>
                    <a:pt x="124127" y="246623"/>
                  </a:cubicBezTo>
                  <a:cubicBezTo>
                    <a:pt x="56473" y="246623"/>
                    <a:pt x="1630" y="191779"/>
                    <a:pt x="1630" y="124126"/>
                  </a:cubicBezTo>
                  <a:cubicBezTo>
                    <a:pt x="1630" y="56473"/>
                    <a:pt x="56473" y="1630"/>
                    <a:pt x="124127" y="1630"/>
                  </a:cubicBezTo>
                  <a:cubicBezTo>
                    <a:pt x="191780" y="1630"/>
                    <a:pt x="246623" y="56473"/>
                    <a:pt x="246623" y="124126"/>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7" name="PA-任意多边形 247">
              <a:extLst>
                <a:ext uri="{FF2B5EF4-FFF2-40B4-BE49-F238E27FC236}">
                  <a16:creationId xmlns:a16="http://schemas.microsoft.com/office/drawing/2014/main" xmlns="" id="{B0633A3F-824E-4883-A712-DA22B60ACA93}"/>
                </a:ext>
              </a:extLst>
            </p:cNvPr>
            <p:cNvSpPr/>
            <p:nvPr>
              <p:custDataLst>
                <p:tags r:id="rId67"/>
              </p:custDataLst>
            </p:nvPr>
          </p:nvSpPr>
          <p:spPr>
            <a:xfrm>
              <a:off x="-16705110" y="27339205"/>
              <a:ext cx="245904" cy="245904"/>
            </a:xfrm>
            <a:custGeom>
              <a:avLst/>
              <a:gdLst>
                <a:gd name="connsiteX0" fmla="*/ 246623 w 245904"/>
                <a:gd name="connsiteY0" fmla="*/ 124127 h 245904"/>
                <a:gd name="connsiteX1" fmla="*/ 124127 w 245904"/>
                <a:gd name="connsiteY1" fmla="*/ 246623 h 245904"/>
                <a:gd name="connsiteX2" fmla="*/ 1630 w 245904"/>
                <a:gd name="connsiteY2" fmla="*/ 124127 h 245904"/>
                <a:gd name="connsiteX3" fmla="*/ 124127 w 245904"/>
                <a:gd name="connsiteY3" fmla="*/ 1630 h 245904"/>
                <a:gd name="connsiteX4" fmla="*/ 246623 w 245904"/>
                <a:gd name="connsiteY4" fmla="*/ 124127 h 24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904" h="245904">
                  <a:moveTo>
                    <a:pt x="246623" y="124127"/>
                  </a:moveTo>
                  <a:cubicBezTo>
                    <a:pt x="246623" y="191780"/>
                    <a:pt x="191780" y="246623"/>
                    <a:pt x="124127" y="246623"/>
                  </a:cubicBezTo>
                  <a:cubicBezTo>
                    <a:pt x="56473" y="246623"/>
                    <a:pt x="1630" y="191780"/>
                    <a:pt x="1630" y="124127"/>
                  </a:cubicBezTo>
                  <a:cubicBezTo>
                    <a:pt x="1630" y="56473"/>
                    <a:pt x="56473" y="1630"/>
                    <a:pt x="124127" y="1630"/>
                  </a:cubicBezTo>
                  <a:cubicBezTo>
                    <a:pt x="191780" y="1630"/>
                    <a:pt x="246623" y="56473"/>
                    <a:pt x="246623" y="124127"/>
                  </a:cubicBezTo>
                  <a:close/>
                </a:path>
              </a:pathLst>
            </a:custGeom>
            <a:solidFill>
              <a:srgbClr val="DEE3F3"/>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8" name="PA-任意多边形 248">
              <a:extLst>
                <a:ext uri="{FF2B5EF4-FFF2-40B4-BE49-F238E27FC236}">
                  <a16:creationId xmlns:a16="http://schemas.microsoft.com/office/drawing/2014/main" xmlns="" id="{EE5230C1-B551-4B91-ABBA-6541C87F3A06}"/>
                </a:ext>
              </a:extLst>
            </p:cNvPr>
            <p:cNvSpPr/>
            <p:nvPr>
              <p:custDataLst>
                <p:tags r:id="rId68"/>
              </p:custDataLst>
            </p:nvPr>
          </p:nvSpPr>
          <p:spPr>
            <a:xfrm>
              <a:off x="-16230424" y="27346218"/>
              <a:ext cx="245904" cy="245904"/>
            </a:xfrm>
            <a:custGeom>
              <a:avLst/>
              <a:gdLst>
                <a:gd name="connsiteX0" fmla="*/ 246623 w 245904"/>
                <a:gd name="connsiteY0" fmla="*/ 124126 h 245904"/>
                <a:gd name="connsiteX1" fmla="*/ 124126 w 245904"/>
                <a:gd name="connsiteY1" fmla="*/ 246623 h 245904"/>
                <a:gd name="connsiteX2" fmla="*/ 1629 w 245904"/>
                <a:gd name="connsiteY2" fmla="*/ 124126 h 245904"/>
                <a:gd name="connsiteX3" fmla="*/ 124126 w 245904"/>
                <a:gd name="connsiteY3" fmla="*/ 1630 h 245904"/>
                <a:gd name="connsiteX4" fmla="*/ 246623 w 245904"/>
                <a:gd name="connsiteY4" fmla="*/ 124126 h 24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904" h="245904">
                  <a:moveTo>
                    <a:pt x="246623" y="124126"/>
                  </a:moveTo>
                  <a:cubicBezTo>
                    <a:pt x="246623" y="191779"/>
                    <a:pt x="191780" y="246623"/>
                    <a:pt x="124126" y="246623"/>
                  </a:cubicBezTo>
                  <a:cubicBezTo>
                    <a:pt x="56473" y="246623"/>
                    <a:pt x="1629" y="191779"/>
                    <a:pt x="1629" y="124126"/>
                  </a:cubicBezTo>
                  <a:cubicBezTo>
                    <a:pt x="1629" y="56473"/>
                    <a:pt x="56473" y="1630"/>
                    <a:pt x="124126" y="1630"/>
                  </a:cubicBezTo>
                  <a:cubicBezTo>
                    <a:pt x="191779" y="1630"/>
                    <a:pt x="246623" y="56473"/>
                    <a:pt x="246623" y="124126"/>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9" name="PA-任意多边形 249">
              <a:extLst>
                <a:ext uri="{FF2B5EF4-FFF2-40B4-BE49-F238E27FC236}">
                  <a16:creationId xmlns:a16="http://schemas.microsoft.com/office/drawing/2014/main" xmlns="" id="{1AD34BC3-CC9C-4FB3-BC93-20E131EC9E92}"/>
                </a:ext>
              </a:extLst>
            </p:cNvPr>
            <p:cNvSpPr/>
            <p:nvPr>
              <p:custDataLst>
                <p:tags r:id="rId69"/>
              </p:custDataLst>
            </p:nvPr>
          </p:nvSpPr>
          <p:spPr>
            <a:xfrm>
              <a:off x="-16230424" y="27339205"/>
              <a:ext cx="245904" cy="245904"/>
            </a:xfrm>
            <a:custGeom>
              <a:avLst/>
              <a:gdLst>
                <a:gd name="connsiteX0" fmla="*/ 246623 w 245904"/>
                <a:gd name="connsiteY0" fmla="*/ 124127 h 245904"/>
                <a:gd name="connsiteX1" fmla="*/ 124126 w 245904"/>
                <a:gd name="connsiteY1" fmla="*/ 246623 h 245904"/>
                <a:gd name="connsiteX2" fmla="*/ 1629 w 245904"/>
                <a:gd name="connsiteY2" fmla="*/ 124127 h 245904"/>
                <a:gd name="connsiteX3" fmla="*/ 124126 w 245904"/>
                <a:gd name="connsiteY3" fmla="*/ 1630 h 245904"/>
                <a:gd name="connsiteX4" fmla="*/ 246623 w 245904"/>
                <a:gd name="connsiteY4" fmla="*/ 124127 h 24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904" h="245904">
                  <a:moveTo>
                    <a:pt x="246623" y="124127"/>
                  </a:moveTo>
                  <a:cubicBezTo>
                    <a:pt x="246623" y="191780"/>
                    <a:pt x="191780" y="246623"/>
                    <a:pt x="124126" y="246623"/>
                  </a:cubicBezTo>
                  <a:cubicBezTo>
                    <a:pt x="56473" y="246623"/>
                    <a:pt x="1629" y="191780"/>
                    <a:pt x="1629" y="124127"/>
                  </a:cubicBezTo>
                  <a:cubicBezTo>
                    <a:pt x="1629" y="56473"/>
                    <a:pt x="56473" y="1630"/>
                    <a:pt x="124126" y="1630"/>
                  </a:cubicBezTo>
                  <a:cubicBezTo>
                    <a:pt x="191779" y="1630"/>
                    <a:pt x="246623" y="56473"/>
                    <a:pt x="246623" y="124127"/>
                  </a:cubicBezTo>
                  <a:close/>
                </a:path>
              </a:pathLst>
            </a:custGeom>
            <a:solidFill>
              <a:srgbClr val="DEE3F3"/>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0" name="PA-任意多边形 250">
              <a:extLst>
                <a:ext uri="{FF2B5EF4-FFF2-40B4-BE49-F238E27FC236}">
                  <a16:creationId xmlns:a16="http://schemas.microsoft.com/office/drawing/2014/main" xmlns="" id="{7BF47466-6CD9-4817-A3A9-DE27EF0F4BE6}"/>
                </a:ext>
              </a:extLst>
            </p:cNvPr>
            <p:cNvSpPr/>
            <p:nvPr>
              <p:custDataLst>
                <p:tags r:id="rId70"/>
              </p:custDataLst>
            </p:nvPr>
          </p:nvSpPr>
          <p:spPr>
            <a:xfrm>
              <a:off x="-16437165" y="27706696"/>
              <a:ext cx="186705" cy="109291"/>
            </a:xfrm>
            <a:custGeom>
              <a:avLst/>
              <a:gdLst>
                <a:gd name="connsiteX0" fmla="*/ 1630 w 186705"/>
                <a:gd name="connsiteY0" fmla="*/ 1630 h 109290"/>
                <a:gd name="connsiteX1" fmla="*/ 185375 w 186705"/>
                <a:gd name="connsiteY1" fmla="*/ 1630 h 109290"/>
                <a:gd name="connsiteX2" fmla="*/ 185375 w 186705"/>
                <a:gd name="connsiteY2" fmla="*/ 108826 h 109290"/>
                <a:gd name="connsiteX3" fmla="*/ 1630 w 186705"/>
                <a:gd name="connsiteY3" fmla="*/ 108826 h 109290"/>
              </a:gdLst>
              <a:ahLst/>
              <a:cxnLst>
                <a:cxn ang="0">
                  <a:pos x="connsiteX0" y="connsiteY0"/>
                </a:cxn>
                <a:cxn ang="0">
                  <a:pos x="connsiteX1" y="connsiteY1"/>
                </a:cxn>
                <a:cxn ang="0">
                  <a:pos x="connsiteX2" y="connsiteY2"/>
                </a:cxn>
                <a:cxn ang="0">
                  <a:pos x="connsiteX3" y="connsiteY3"/>
                </a:cxn>
              </a:cxnLst>
              <a:rect l="l" t="t" r="r" b="b"/>
              <a:pathLst>
                <a:path w="186705" h="109290">
                  <a:moveTo>
                    <a:pt x="1630" y="1630"/>
                  </a:moveTo>
                  <a:lnTo>
                    <a:pt x="185375" y="1630"/>
                  </a:lnTo>
                  <a:lnTo>
                    <a:pt x="185375" y="108826"/>
                  </a:lnTo>
                  <a:lnTo>
                    <a:pt x="1630" y="108826"/>
                  </a:ln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1" name="PA-任意多边形 251">
              <a:extLst>
                <a:ext uri="{FF2B5EF4-FFF2-40B4-BE49-F238E27FC236}">
                  <a16:creationId xmlns:a16="http://schemas.microsoft.com/office/drawing/2014/main" xmlns="" id="{0808BAB0-973E-4E97-AF79-FEB4C43B3BA1}"/>
                </a:ext>
              </a:extLst>
            </p:cNvPr>
            <p:cNvSpPr/>
            <p:nvPr>
              <p:custDataLst>
                <p:tags r:id="rId71"/>
              </p:custDataLst>
            </p:nvPr>
          </p:nvSpPr>
          <p:spPr>
            <a:xfrm>
              <a:off x="-16728061" y="27783245"/>
              <a:ext cx="765036" cy="614761"/>
            </a:xfrm>
            <a:custGeom>
              <a:avLst/>
              <a:gdLst>
                <a:gd name="connsiteX0" fmla="*/ 1630 w 765035"/>
                <a:gd name="connsiteY0" fmla="*/ 1630 h 614760"/>
                <a:gd name="connsiteX1" fmla="*/ 767212 w 765035"/>
                <a:gd name="connsiteY1" fmla="*/ 1630 h 614760"/>
                <a:gd name="connsiteX2" fmla="*/ 767212 w 765035"/>
                <a:gd name="connsiteY2" fmla="*/ 614114 h 614760"/>
                <a:gd name="connsiteX3" fmla="*/ 1630 w 765035"/>
                <a:gd name="connsiteY3" fmla="*/ 614114 h 614760"/>
              </a:gdLst>
              <a:ahLst/>
              <a:cxnLst>
                <a:cxn ang="0">
                  <a:pos x="connsiteX0" y="connsiteY0"/>
                </a:cxn>
                <a:cxn ang="0">
                  <a:pos x="connsiteX1" y="connsiteY1"/>
                </a:cxn>
                <a:cxn ang="0">
                  <a:pos x="connsiteX2" y="connsiteY2"/>
                </a:cxn>
                <a:cxn ang="0">
                  <a:pos x="connsiteX3" y="connsiteY3"/>
                </a:cxn>
              </a:cxnLst>
              <a:rect l="l" t="t" r="r" b="b"/>
              <a:pathLst>
                <a:path w="765035" h="614760">
                  <a:moveTo>
                    <a:pt x="1630" y="1630"/>
                  </a:moveTo>
                  <a:lnTo>
                    <a:pt x="767212" y="1630"/>
                  </a:lnTo>
                  <a:lnTo>
                    <a:pt x="767212" y="614114"/>
                  </a:lnTo>
                  <a:lnTo>
                    <a:pt x="1630" y="614114"/>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2" name="PA-任意多边形 252">
              <a:extLst>
                <a:ext uri="{FF2B5EF4-FFF2-40B4-BE49-F238E27FC236}">
                  <a16:creationId xmlns:a16="http://schemas.microsoft.com/office/drawing/2014/main" xmlns="" id="{A231E07D-032D-4F81-8C9A-953CDFAB2449}"/>
                </a:ext>
              </a:extLst>
            </p:cNvPr>
            <p:cNvSpPr/>
            <p:nvPr>
              <p:custDataLst>
                <p:tags r:id="rId72"/>
              </p:custDataLst>
            </p:nvPr>
          </p:nvSpPr>
          <p:spPr>
            <a:xfrm>
              <a:off x="-16689764" y="28395729"/>
              <a:ext cx="692175" cy="122952"/>
            </a:xfrm>
            <a:custGeom>
              <a:avLst/>
              <a:gdLst>
                <a:gd name="connsiteX0" fmla="*/ 690663 w 692175"/>
                <a:gd name="connsiteY0" fmla="*/ 1630 h 122952"/>
                <a:gd name="connsiteX1" fmla="*/ 690663 w 692175"/>
                <a:gd name="connsiteY1" fmla="*/ 62878 h 122952"/>
                <a:gd name="connsiteX2" fmla="*/ 606418 w 692175"/>
                <a:gd name="connsiteY2" fmla="*/ 62878 h 122952"/>
                <a:gd name="connsiteX3" fmla="*/ 606418 w 692175"/>
                <a:gd name="connsiteY3" fmla="*/ 124126 h 122952"/>
                <a:gd name="connsiteX4" fmla="*/ 85784 w 692175"/>
                <a:gd name="connsiteY4" fmla="*/ 124126 h 122952"/>
                <a:gd name="connsiteX5" fmla="*/ 85784 w 692175"/>
                <a:gd name="connsiteY5" fmla="*/ 62878 h 122952"/>
                <a:gd name="connsiteX6" fmla="*/ 1630 w 692175"/>
                <a:gd name="connsiteY6" fmla="*/ 62878 h 122952"/>
                <a:gd name="connsiteX7" fmla="*/ 1630 w 692175"/>
                <a:gd name="connsiteY7" fmla="*/ 1630 h 122952"/>
                <a:gd name="connsiteX8" fmla="*/ 690663 w 692175"/>
                <a:gd name="connsiteY8" fmla="*/ 1630 h 12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2175" h="122952">
                  <a:moveTo>
                    <a:pt x="690663" y="1630"/>
                  </a:moveTo>
                  <a:lnTo>
                    <a:pt x="690663" y="62878"/>
                  </a:lnTo>
                  <a:lnTo>
                    <a:pt x="606418" y="62878"/>
                  </a:lnTo>
                  <a:lnTo>
                    <a:pt x="606418" y="124126"/>
                  </a:lnTo>
                  <a:lnTo>
                    <a:pt x="85784" y="124126"/>
                  </a:lnTo>
                  <a:lnTo>
                    <a:pt x="85784" y="62878"/>
                  </a:lnTo>
                  <a:lnTo>
                    <a:pt x="1630" y="62878"/>
                  </a:lnTo>
                  <a:lnTo>
                    <a:pt x="1630" y="1630"/>
                  </a:lnTo>
                  <a:lnTo>
                    <a:pt x="690663" y="1630"/>
                  </a:lnTo>
                  <a:close/>
                </a:path>
              </a:pathLst>
            </a:custGeom>
            <a:solidFill>
              <a:srgbClr val="FF634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3" name="PA-任意多边形 253">
              <a:extLst>
                <a:ext uri="{FF2B5EF4-FFF2-40B4-BE49-F238E27FC236}">
                  <a16:creationId xmlns:a16="http://schemas.microsoft.com/office/drawing/2014/main" xmlns="" id="{6A3D3EB6-D754-465B-A8C3-640C37EA005B}"/>
                </a:ext>
              </a:extLst>
            </p:cNvPr>
            <p:cNvSpPr/>
            <p:nvPr>
              <p:custDataLst>
                <p:tags r:id="rId73"/>
              </p:custDataLst>
            </p:nvPr>
          </p:nvSpPr>
          <p:spPr>
            <a:xfrm>
              <a:off x="-16689764" y="28395729"/>
              <a:ext cx="692175" cy="122952"/>
            </a:xfrm>
            <a:custGeom>
              <a:avLst/>
              <a:gdLst>
                <a:gd name="connsiteX0" fmla="*/ 690663 w 692175"/>
                <a:gd name="connsiteY0" fmla="*/ 1630 h 122952"/>
                <a:gd name="connsiteX1" fmla="*/ 690663 w 692175"/>
                <a:gd name="connsiteY1" fmla="*/ 62878 h 122952"/>
                <a:gd name="connsiteX2" fmla="*/ 606418 w 692175"/>
                <a:gd name="connsiteY2" fmla="*/ 62878 h 122952"/>
                <a:gd name="connsiteX3" fmla="*/ 606418 w 692175"/>
                <a:gd name="connsiteY3" fmla="*/ 124126 h 122952"/>
                <a:gd name="connsiteX4" fmla="*/ 85784 w 692175"/>
                <a:gd name="connsiteY4" fmla="*/ 124126 h 122952"/>
                <a:gd name="connsiteX5" fmla="*/ 85784 w 692175"/>
                <a:gd name="connsiteY5" fmla="*/ 62878 h 122952"/>
                <a:gd name="connsiteX6" fmla="*/ 1630 w 692175"/>
                <a:gd name="connsiteY6" fmla="*/ 62878 h 122952"/>
                <a:gd name="connsiteX7" fmla="*/ 1630 w 692175"/>
                <a:gd name="connsiteY7" fmla="*/ 1630 h 122952"/>
                <a:gd name="connsiteX8" fmla="*/ 690663 w 692175"/>
                <a:gd name="connsiteY8" fmla="*/ 1630 h 122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2175" h="122952">
                  <a:moveTo>
                    <a:pt x="690663" y="1630"/>
                  </a:moveTo>
                  <a:lnTo>
                    <a:pt x="690663" y="62878"/>
                  </a:lnTo>
                  <a:lnTo>
                    <a:pt x="606418" y="62878"/>
                  </a:lnTo>
                  <a:lnTo>
                    <a:pt x="606418" y="124126"/>
                  </a:lnTo>
                  <a:lnTo>
                    <a:pt x="85784" y="124126"/>
                  </a:lnTo>
                  <a:lnTo>
                    <a:pt x="85784" y="62878"/>
                  </a:lnTo>
                  <a:lnTo>
                    <a:pt x="1630" y="62878"/>
                  </a:lnTo>
                  <a:lnTo>
                    <a:pt x="1630" y="1630"/>
                  </a:lnTo>
                  <a:lnTo>
                    <a:pt x="690663" y="1630"/>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4" name="PA-任意多边形 254">
              <a:extLst>
                <a:ext uri="{FF2B5EF4-FFF2-40B4-BE49-F238E27FC236}">
                  <a16:creationId xmlns:a16="http://schemas.microsoft.com/office/drawing/2014/main" xmlns="" id="{D48DD19A-995D-4F87-B927-415EFAEED4CD}"/>
                </a:ext>
              </a:extLst>
            </p:cNvPr>
            <p:cNvSpPr/>
            <p:nvPr>
              <p:custDataLst>
                <p:tags r:id="rId74"/>
              </p:custDataLst>
            </p:nvPr>
          </p:nvSpPr>
          <p:spPr>
            <a:xfrm>
              <a:off x="-16743362" y="28518226"/>
              <a:ext cx="796912" cy="77414"/>
            </a:xfrm>
            <a:custGeom>
              <a:avLst/>
              <a:gdLst>
                <a:gd name="connsiteX0" fmla="*/ 1630 w 796912"/>
                <a:gd name="connsiteY0" fmla="*/ 1630 h 77414"/>
                <a:gd name="connsiteX1" fmla="*/ 797859 w 796912"/>
                <a:gd name="connsiteY1" fmla="*/ 1630 h 77414"/>
                <a:gd name="connsiteX2" fmla="*/ 797859 w 796912"/>
                <a:gd name="connsiteY2" fmla="*/ 78179 h 77414"/>
                <a:gd name="connsiteX3" fmla="*/ 1629 w 796912"/>
                <a:gd name="connsiteY3" fmla="*/ 78179 h 77414"/>
              </a:gdLst>
              <a:ahLst/>
              <a:cxnLst>
                <a:cxn ang="0">
                  <a:pos x="connsiteX0" y="connsiteY0"/>
                </a:cxn>
                <a:cxn ang="0">
                  <a:pos x="connsiteX1" y="connsiteY1"/>
                </a:cxn>
                <a:cxn ang="0">
                  <a:pos x="connsiteX2" y="connsiteY2"/>
                </a:cxn>
                <a:cxn ang="0">
                  <a:pos x="connsiteX3" y="connsiteY3"/>
                </a:cxn>
              </a:cxnLst>
              <a:rect l="l" t="t" r="r" b="b"/>
              <a:pathLst>
                <a:path w="796912" h="77414">
                  <a:moveTo>
                    <a:pt x="1630" y="1630"/>
                  </a:moveTo>
                  <a:lnTo>
                    <a:pt x="797859" y="1630"/>
                  </a:lnTo>
                  <a:lnTo>
                    <a:pt x="797859" y="78179"/>
                  </a:lnTo>
                  <a:lnTo>
                    <a:pt x="1629" y="78179"/>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5" name="PA-任意多边形 255">
              <a:extLst>
                <a:ext uri="{FF2B5EF4-FFF2-40B4-BE49-F238E27FC236}">
                  <a16:creationId xmlns:a16="http://schemas.microsoft.com/office/drawing/2014/main" xmlns="" id="{B54A6835-93B9-4E4B-BA13-9D9A87D8A062}"/>
                </a:ext>
              </a:extLst>
            </p:cNvPr>
            <p:cNvSpPr/>
            <p:nvPr>
              <p:custDataLst>
                <p:tags r:id="rId75"/>
              </p:custDataLst>
            </p:nvPr>
          </p:nvSpPr>
          <p:spPr>
            <a:xfrm>
              <a:off x="-16705110" y="28594820"/>
              <a:ext cx="336980" cy="77414"/>
            </a:xfrm>
            <a:custGeom>
              <a:avLst/>
              <a:gdLst>
                <a:gd name="connsiteX0" fmla="*/ 1630 w 336980"/>
                <a:gd name="connsiteY0" fmla="*/ 1630 h 77414"/>
                <a:gd name="connsiteX1" fmla="*/ 338473 w 336980"/>
                <a:gd name="connsiteY1" fmla="*/ 1630 h 77414"/>
                <a:gd name="connsiteX2" fmla="*/ 338473 w 336980"/>
                <a:gd name="connsiteY2" fmla="*/ 78179 h 77414"/>
                <a:gd name="connsiteX3" fmla="*/ 1630 w 336980"/>
                <a:gd name="connsiteY3" fmla="*/ 78179 h 77414"/>
              </a:gdLst>
              <a:ahLst/>
              <a:cxnLst>
                <a:cxn ang="0">
                  <a:pos x="connsiteX0" y="connsiteY0"/>
                </a:cxn>
                <a:cxn ang="0">
                  <a:pos x="connsiteX1" y="connsiteY1"/>
                </a:cxn>
                <a:cxn ang="0">
                  <a:pos x="connsiteX2" y="connsiteY2"/>
                </a:cxn>
                <a:cxn ang="0">
                  <a:pos x="connsiteX3" y="connsiteY3"/>
                </a:cxn>
              </a:cxnLst>
              <a:rect l="l" t="t" r="r" b="b"/>
              <a:pathLst>
                <a:path w="336980" h="77414">
                  <a:moveTo>
                    <a:pt x="1630" y="1630"/>
                  </a:moveTo>
                  <a:lnTo>
                    <a:pt x="338473" y="1630"/>
                  </a:lnTo>
                  <a:lnTo>
                    <a:pt x="338473" y="78179"/>
                  </a:lnTo>
                  <a:lnTo>
                    <a:pt x="1630" y="78179"/>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126" name="PA-任意多边形 256">
              <a:extLst>
                <a:ext uri="{FF2B5EF4-FFF2-40B4-BE49-F238E27FC236}">
                  <a16:creationId xmlns:a16="http://schemas.microsoft.com/office/drawing/2014/main" xmlns="" id="{D4D0F869-8795-437C-A700-0BB88AD1630D}"/>
                </a:ext>
              </a:extLst>
            </p:cNvPr>
            <p:cNvSpPr/>
            <p:nvPr>
              <p:custDataLst>
                <p:tags r:id="rId76"/>
              </p:custDataLst>
            </p:nvPr>
          </p:nvSpPr>
          <p:spPr>
            <a:xfrm>
              <a:off x="-16337620" y="28594820"/>
              <a:ext cx="336980" cy="77414"/>
            </a:xfrm>
            <a:custGeom>
              <a:avLst/>
              <a:gdLst>
                <a:gd name="connsiteX0" fmla="*/ 1630 w 336980"/>
                <a:gd name="connsiteY0" fmla="*/ 1630 h 77414"/>
                <a:gd name="connsiteX1" fmla="*/ 338473 w 336980"/>
                <a:gd name="connsiteY1" fmla="*/ 1630 h 77414"/>
                <a:gd name="connsiteX2" fmla="*/ 338473 w 336980"/>
                <a:gd name="connsiteY2" fmla="*/ 78179 h 77414"/>
                <a:gd name="connsiteX3" fmla="*/ 1630 w 336980"/>
                <a:gd name="connsiteY3" fmla="*/ 78179 h 77414"/>
              </a:gdLst>
              <a:ahLst/>
              <a:cxnLst>
                <a:cxn ang="0">
                  <a:pos x="connsiteX0" y="connsiteY0"/>
                </a:cxn>
                <a:cxn ang="0">
                  <a:pos x="connsiteX1" y="connsiteY1"/>
                </a:cxn>
                <a:cxn ang="0">
                  <a:pos x="connsiteX2" y="connsiteY2"/>
                </a:cxn>
                <a:cxn ang="0">
                  <a:pos x="connsiteX3" y="connsiteY3"/>
                </a:cxn>
              </a:cxnLst>
              <a:rect l="l" t="t" r="r" b="b"/>
              <a:pathLst>
                <a:path w="336980" h="77414">
                  <a:moveTo>
                    <a:pt x="1630" y="1630"/>
                  </a:moveTo>
                  <a:lnTo>
                    <a:pt x="338473" y="1630"/>
                  </a:lnTo>
                  <a:lnTo>
                    <a:pt x="338473" y="78179"/>
                  </a:lnTo>
                  <a:lnTo>
                    <a:pt x="1630" y="78179"/>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7" name="PA-任意多边形 257">
              <a:extLst>
                <a:ext uri="{FF2B5EF4-FFF2-40B4-BE49-F238E27FC236}">
                  <a16:creationId xmlns:a16="http://schemas.microsoft.com/office/drawing/2014/main" xmlns="" id="{DAE58BBA-D53E-44D2-BEE3-19727F8ADB6A}"/>
                </a:ext>
              </a:extLst>
            </p:cNvPr>
            <p:cNvSpPr/>
            <p:nvPr>
              <p:custDataLst>
                <p:tags r:id="rId77"/>
              </p:custDataLst>
            </p:nvPr>
          </p:nvSpPr>
          <p:spPr>
            <a:xfrm>
              <a:off x="-16720411" y="29130710"/>
              <a:ext cx="291442" cy="109291"/>
            </a:xfrm>
            <a:custGeom>
              <a:avLst/>
              <a:gdLst>
                <a:gd name="connsiteX0" fmla="*/ 1630 w 291442"/>
                <a:gd name="connsiteY0" fmla="*/ 1630 h 109290"/>
                <a:gd name="connsiteX1" fmla="*/ 292571 w 291442"/>
                <a:gd name="connsiteY1" fmla="*/ 1630 h 109290"/>
                <a:gd name="connsiteX2" fmla="*/ 292571 w 291442"/>
                <a:gd name="connsiteY2" fmla="*/ 108826 h 109290"/>
                <a:gd name="connsiteX3" fmla="*/ 1630 w 291442"/>
                <a:gd name="connsiteY3" fmla="*/ 108826 h 109290"/>
              </a:gdLst>
              <a:ahLst/>
              <a:cxnLst>
                <a:cxn ang="0">
                  <a:pos x="connsiteX0" y="connsiteY0"/>
                </a:cxn>
                <a:cxn ang="0">
                  <a:pos x="connsiteX1" y="connsiteY1"/>
                </a:cxn>
                <a:cxn ang="0">
                  <a:pos x="connsiteX2" y="connsiteY2"/>
                </a:cxn>
                <a:cxn ang="0">
                  <a:pos x="connsiteX3" y="connsiteY3"/>
                </a:cxn>
              </a:cxnLst>
              <a:rect l="l" t="t" r="r" b="b"/>
              <a:pathLst>
                <a:path w="291442" h="109290">
                  <a:moveTo>
                    <a:pt x="1630" y="1630"/>
                  </a:moveTo>
                  <a:lnTo>
                    <a:pt x="292571" y="1630"/>
                  </a:lnTo>
                  <a:lnTo>
                    <a:pt x="292571" y="108826"/>
                  </a:lnTo>
                  <a:lnTo>
                    <a:pt x="1630" y="108826"/>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8" name="PA-任意多边形 258">
              <a:extLst>
                <a:ext uri="{FF2B5EF4-FFF2-40B4-BE49-F238E27FC236}">
                  <a16:creationId xmlns:a16="http://schemas.microsoft.com/office/drawing/2014/main" xmlns="" id="{DAA0DD84-ED77-4B80-9B32-4F1BF1F00A69}"/>
                </a:ext>
              </a:extLst>
            </p:cNvPr>
            <p:cNvSpPr/>
            <p:nvPr>
              <p:custDataLst>
                <p:tags r:id="rId78"/>
              </p:custDataLst>
            </p:nvPr>
          </p:nvSpPr>
          <p:spPr>
            <a:xfrm>
              <a:off x="-16613215" y="28671324"/>
              <a:ext cx="136614" cy="459932"/>
            </a:xfrm>
            <a:custGeom>
              <a:avLst/>
              <a:gdLst>
                <a:gd name="connsiteX0" fmla="*/ 1630 w 136613"/>
                <a:gd name="connsiteY0" fmla="*/ 108826 h 459932"/>
                <a:gd name="connsiteX1" fmla="*/ 1630 w 136613"/>
                <a:gd name="connsiteY1" fmla="*/ 200721 h 459932"/>
                <a:gd name="connsiteX2" fmla="*/ 1630 w 136613"/>
                <a:gd name="connsiteY2" fmla="*/ 338519 h 459932"/>
                <a:gd name="connsiteX3" fmla="*/ 1630 w 136613"/>
                <a:gd name="connsiteY3" fmla="*/ 415068 h 459932"/>
                <a:gd name="connsiteX4" fmla="*/ 1630 w 136613"/>
                <a:gd name="connsiteY4" fmla="*/ 461016 h 459932"/>
                <a:gd name="connsiteX5" fmla="*/ 139427 w 136613"/>
                <a:gd name="connsiteY5" fmla="*/ 461016 h 459932"/>
                <a:gd name="connsiteX6" fmla="*/ 139427 w 136613"/>
                <a:gd name="connsiteY6" fmla="*/ 415068 h 459932"/>
                <a:gd name="connsiteX7" fmla="*/ 139427 w 136613"/>
                <a:gd name="connsiteY7" fmla="*/ 338519 h 459932"/>
                <a:gd name="connsiteX8" fmla="*/ 139427 w 136613"/>
                <a:gd name="connsiteY8" fmla="*/ 200721 h 459932"/>
                <a:gd name="connsiteX9" fmla="*/ 139427 w 136613"/>
                <a:gd name="connsiteY9" fmla="*/ 108826 h 459932"/>
                <a:gd name="connsiteX10" fmla="*/ 139427 w 136613"/>
                <a:gd name="connsiteY10" fmla="*/ 1630 h 459932"/>
                <a:gd name="connsiteX11" fmla="*/ 1630 w 136613"/>
                <a:gd name="connsiteY11" fmla="*/ 1630 h 459932"/>
                <a:gd name="connsiteX12" fmla="*/ 1630 w 136613"/>
                <a:gd name="connsiteY12" fmla="*/ 108826 h 45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613" h="459932">
                  <a:moveTo>
                    <a:pt x="1630" y="108826"/>
                  </a:moveTo>
                  <a:lnTo>
                    <a:pt x="1630" y="200721"/>
                  </a:lnTo>
                  <a:lnTo>
                    <a:pt x="1630" y="338519"/>
                  </a:lnTo>
                  <a:lnTo>
                    <a:pt x="1630" y="415068"/>
                  </a:lnTo>
                  <a:lnTo>
                    <a:pt x="1630" y="461016"/>
                  </a:lnTo>
                  <a:lnTo>
                    <a:pt x="139427" y="461016"/>
                  </a:lnTo>
                  <a:lnTo>
                    <a:pt x="139427" y="415068"/>
                  </a:lnTo>
                  <a:lnTo>
                    <a:pt x="139427" y="338519"/>
                  </a:lnTo>
                  <a:lnTo>
                    <a:pt x="139427" y="200721"/>
                  </a:lnTo>
                  <a:lnTo>
                    <a:pt x="139427" y="108826"/>
                  </a:lnTo>
                  <a:lnTo>
                    <a:pt x="139427" y="1630"/>
                  </a:lnTo>
                  <a:lnTo>
                    <a:pt x="1630" y="1630"/>
                  </a:lnTo>
                  <a:lnTo>
                    <a:pt x="1630" y="108826"/>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9" name="PA-任意多边形 259">
              <a:extLst>
                <a:ext uri="{FF2B5EF4-FFF2-40B4-BE49-F238E27FC236}">
                  <a16:creationId xmlns:a16="http://schemas.microsoft.com/office/drawing/2014/main" xmlns="" id="{1F5F023E-4770-4FCF-9529-CE687F610E2C}"/>
                </a:ext>
              </a:extLst>
            </p:cNvPr>
            <p:cNvSpPr/>
            <p:nvPr>
              <p:custDataLst>
                <p:tags r:id="rId79"/>
              </p:custDataLst>
            </p:nvPr>
          </p:nvSpPr>
          <p:spPr>
            <a:xfrm>
              <a:off x="-16199822" y="28671324"/>
              <a:ext cx="136614" cy="459932"/>
            </a:xfrm>
            <a:custGeom>
              <a:avLst/>
              <a:gdLst>
                <a:gd name="connsiteX0" fmla="*/ 1630 w 136613"/>
                <a:gd name="connsiteY0" fmla="*/ 1630 h 459932"/>
                <a:gd name="connsiteX1" fmla="*/ 1630 w 136613"/>
                <a:gd name="connsiteY1" fmla="*/ 108826 h 459932"/>
                <a:gd name="connsiteX2" fmla="*/ 1630 w 136613"/>
                <a:gd name="connsiteY2" fmla="*/ 200721 h 459932"/>
                <a:gd name="connsiteX3" fmla="*/ 1630 w 136613"/>
                <a:gd name="connsiteY3" fmla="*/ 338519 h 459932"/>
                <a:gd name="connsiteX4" fmla="*/ 1630 w 136613"/>
                <a:gd name="connsiteY4" fmla="*/ 415068 h 459932"/>
                <a:gd name="connsiteX5" fmla="*/ 1630 w 136613"/>
                <a:gd name="connsiteY5" fmla="*/ 461016 h 459932"/>
                <a:gd name="connsiteX6" fmla="*/ 139473 w 136613"/>
                <a:gd name="connsiteY6" fmla="*/ 461016 h 459932"/>
                <a:gd name="connsiteX7" fmla="*/ 139473 w 136613"/>
                <a:gd name="connsiteY7" fmla="*/ 415068 h 459932"/>
                <a:gd name="connsiteX8" fmla="*/ 139473 w 136613"/>
                <a:gd name="connsiteY8" fmla="*/ 338519 h 459932"/>
                <a:gd name="connsiteX9" fmla="*/ 139473 w 136613"/>
                <a:gd name="connsiteY9" fmla="*/ 200721 h 459932"/>
                <a:gd name="connsiteX10" fmla="*/ 139473 w 136613"/>
                <a:gd name="connsiteY10" fmla="*/ 108826 h 459932"/>
                <a:gd name="connsiteX11" fmla="*/ 139473 w 136613"/>
                <a:gd name="connsiteY11" fmla="*/ 1630 h 459932"/>
                <a:gd name="connsiteX12" fmla="*/ 1630 w 136613"/>
                <a:gd name="connsiteY12" fmla="*/ 1630 h 459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613" h="459932">
                  <a:moveTo>
                    <a:pt x="1630" y="1630"/>
                  </a:moveTo>
                  <a:lnTo>
                    <a:pt x="1630" y="108826"/>
                  </a:lnTo>
                  <a:lnTo>
                    <a:pt x="1630" y="200721"/>
                  </a:lnTo>
                  <a:lnTo>
                    <a:pt x="1630" y="338519"/>
                  </a:lnTo>
                  <a:lnTo>
                    <a:pt x="1630" y="415068"/>
                  </a:lnTo>
                  <a:lnTo>
                    <a:pt x="1630" y="461016"/>
                  </a:lnTo>
                  <a:lnTo>
                    <a:pt x="139473" y="461016"/>
                  </a:lnTo>
                  <a:lnTo>
                    <a:pt x="139473" y="415068"/>
                  </a:lnTo>
                  <a:lnTo>
                    <a:pt x="139473" y="338519"/>
                  </a:lnTo>
                  <a:lnTo>
                    <a:pt x="139473" y="200721"/>
                  </a:lnTo>
                  <a:lnTo>
                    <a:pt x="139473" y="108826"/>
                  </a:lnTo>
                  <a:lnTo>
                    <a:pt x="139473" y="1630"/>
                  </a:lnTo>
                  <a:lnTo>
                    <a:pt x="1630" y="1630"/>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0" name="PA-任意多边形 260">
              <a:extLst>
                <a:ext uri="{FF2B5EF4-FFF2-40B4-BE49-F238E27FC236}">
                  <a16:creationId xmlns:a16="http://schemas.microsoft.com/office/drawing/2014/main" xmlns="" id="{DA6BB7B9-1F3E-4CF3-A078-BA5266EA6572}"/>
                </a:ext>
              </a:extLst>
            </p:cNvPr>
            <p:cNvSpPr/>
            <p:nvPr>
              <p:custDataLst>
                <p:tags r:id="rId80"/>
              </p:custDataLst>
            </p:nvPr>
          </p:nvSpPr>
          <p:spPr>
            <a:xfrm>
              <a:off x="-16306973" y="29130710"/>
              <a:ext cx="291442" cy="109291"/>
            </a:xfrm>
            <a:custGeom>
              <a:avLst/>
              <a:gdLst>
                <a:gd name="connsiteX0" fmla="*/ 1630 w 291442"/>
                <a:gd name="connsiteY0" fmla="*/ 1630 h 109290"/>
                <a:gd name="connsiteX1" fmla="*/ 292571 w 291442"/>
                <a:gd name="connsiteY1" fmla="*/ 1630 h 109290"/>
                <a:gd name="connsiteX2" fmla="*/ 292571 w 291442"/>
                <a:gd name="connsiteY2" fmla="*/ 108826 h 109290"/>
                <a:gd name="connsiteX3" fmla="*/ 1630 w 291442"/>
                <a:gd name="connsiteY3" fmla="*/ 108826 h 109290"/>
              </a:gdLst>
              <a:ahLst/>
              <a:cxnLst>
                <a:cxn ang="0">
                  <a:pos x="connsiteX0" y="connsiteY0"/>
                </a:cxn>
                <a:cxn ang="0">
                  <a:pos x="connsiteX1" y="connsiteY1"/>
                </a:cxn>
                <a:cxn ang="0">
                  <a:pos x="connsiteX2" y="connsiteY2"/>
                </a:cxn>
                <a:cxn ang="0">
                  <a:pos x="connsiteX3" y="connsiteY3"/>
                </a:cxn>
              </a:cxnLst>
              <a:rect l="l" t="t" r="r" b="b"/>
              <a:pathLst>
                <a:path w="291442" h="109290">
                  <a:moveTo>
                    <a:pt x="1630" y="1630"/>
                  </a:moveTo>
                  <a:lnTo>
                    <a:pt x="292571" y="1630"/>
                  </a:lnTo>
                  <a:lnTo>
                    <a:pt x="292571" y="108826"/>
                  </a:lnTo>
                  <a:lnTo>
                    <a:pt x="1630" y="108826"/>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1" name="PA-任意多边形 261">
              <a:extLst>
                <a:ext uri="{FF2B5EF4-FFF2-40B4-BE49-F238E27FC236}">
                  <a16:creationId xmlns:a16="http://schemas.microsoft.com/office/drawing/2014/main" xmlns="" id="{1F4D6591-A9CA-4BD7-A0B4-7431FFEEBB6C}"/>
                </a:ext>
              </a:extLst>
            </p:cNvPr>
            <p:cNvSpPr/>
            <p:nvPr>
              <p:custDataLst>
                <p:tags r:id="rId81"/>
              </p:custDataLst>
            </p:nvPr>
          </p:nvSpPr>
          <p:spPr>
            <a:xfrm>
              <a:off x="-16832161" y="27859799"/>
              <a:ext cx="109291" cy="291442"/>
            </a:xfrm>
            <a:custGeom>
              <a:avLst/>
              <a:gdLst>
                <a:gd name="connsiteX0" fmla="*/ 108644 w 109290"/>
                <a:gd name="connsiteY0" fmla="*/ 55223 h 291442"/>
                <a:gd name="connsiteX1" fmla="*/ 108644 w 109290"/>
                <a:gd name="connsiteY1" fmla="*/ 238968 h 291442"/>
                <a:gd name="connsiteX2" fmla="*/ 108644 w 109290"/>
                <a:gd name="connsiteY2" fmla="*/ 243066 h 291442"/>
                <a:gd name="connsiteX3" fmla="*/ 50822 w 109290"/>
                <a:gd name="connsiteY3" fmla="*/ 292078 h 291442"/>
                <a:gd name="connsiteX4" fmla="*/ 1630 w 109290"/>
                <a:gd name="connsiteY4" fmla="*/ 238968 h 291442"/>
                <a:gd name="connsiteX5" fmla="*/ 1630 w 109290"/>
                <a:gd name="connsiteY5" fmla="*/ 55223 h 291442"/>
                <a:gd name="connsiteX6" fmla="*/ 55142 w 109290"/>
                <a:gd name="connsiteY6" fmla="*/ 1630 h 291442"/>
                <a:gd name="connsiteX7" fmla="*/ 93070 w 109290"/>
                <a:gd name="connsiteY7" fmla="*/ 17335 h 291442"/>
                <a:gd name="connsiteX8" fmla="*/ 94345 w 109290"/>
                <a:gd name="connsiteY8" fmla="*/ 18656 h 291442"/>
                <a:gd name="connsiteX9" fmla="*/ 108598 w 109290"/>
                <a:gd name="connsiteY9" fmla="*/ 51124 h 291442"/>
                <a:gd name="connsiteX10" fmla="*/ 108644 w 109290"/>
                <a:gd name="connsiteY10" fmla="*/ 55223 h 291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290" h="291442">
                  <a:moveTo>
                    <a:pt x="108644" y="55223"/>
                  </a:moveTo>
                  <a:lnTo>
                    <a:pt x="108644" y="238968"/>
                  </a:lnTo>
                  <a:cubicBezTo>
                    <a:pt x="108644" y="240334"/>
                    <a:pt x="108644" y="241746"/>
                    <a:pt x="108644" y="243066"/>
                  </a:cubicBezTo>
                  <a:cubicBezTo>
                    <a:pt x="106211" y="272567"/>
                    <a:pt x="80324" y="294511"/>
                    <a:pt x="50822" y="292078"/>
                  </a:cubicBezTo>
                  <a:cubicBezTo>
                    <a:pt x="23140" y="289796"/>
                    <a:pt x="1788" y="266744"/>
                    <a:pt x="1630" y="238968"/>
                  </a:cubicBezTo>
                  <a:lnTo>
                    <a:pt x="1630" y="55223"/>
                  </a:lnTo>
                  <a:cubicBezTo>
                    <a:pt x="1607" y="25646"/>
                    <a:pt x="25566" y="1652"/>
                    <a:pt x="55142" y="1630"/>
                  </a:cubicBezTo>
                  <a:cubicBezTo>
                    <a:pt x="69369" y="1619"/>
                    <a:pt x="83015" y="7270"/>
                    <a:pt x="93070" y="17335"/>
                  </a:cubicBezTo>
                  <a:lnTo>
                    <a:pt x="94345" y="18656"/>
                  </a:lnTo>
                  <a:cubicBezTo>
                    <a:pt x="102657" y="27538"/>
                    <a:pt x="107686" y="38993"/>
                    <a:pt x="108598" y="51124"/>
                  </a:cubicBezTo>
                  <a:cubicBezTo>
                    <a:pt x="108553" y="52445"/>
                    <a:pt x="108644" y="53856"/>
                    <a:pt x="108644" y="55223"/>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2" name="PA-任意多边形 262">
              <a:extLst>
                <a:ext uri="{FF2B5EF4-FFF2-40B4-BE49-F238E27FC236}">
                  <a16:creationId xmlns:a16="http://schemas.microsoft.com/office/drawing/2014/main" xmlns="" id="{8E7966A2-03FB-4228-A359-DD3E74A1BFF0}"/>
                </a:ext>
              </a:extLst>
            </p:cNvPr>
            <p:cNvSpPr/>
            <p:nvPr>
              <p:custDataLst>
                <p:tags r:id="rId82"/>
              </p:custDataLst>
            </p:nvPr>
          </p:nvSpPr>
          <p:spPr>
            <a:xfrm>
              <a:off x="-15963162" y="27875095"/>
              <a:ext cx="109291" cy="291442"/>
            </a:xfrm>
            <a:custGeom>
              <a:avLst/>
              <a:gdLst>
                <a:gd name="connsiteX0" fmla="*/ 108871 w 109290"/>
                <a:gd name="connsiteY0" fmla="*/ 55228 h 291442"/>
                <a:gd name="connsiteX1" fmla="*/ 108871 w 109290"/>
                <a:gd name="connsiteY1" fmla="*/ 239019 h 291442"/>
                <a:gd name="connsiteX2" fmla="*/ 55451 w 109290"/>
                <a:gd name="connsiteY2" fmla="*/ 292703 h 291442"/>
                <a:gd name="connsiteX3" fmla="*/ 17340 w 109290"/>
                <a:gd name="connsiteY3" fmla="*/ 276906 h 291442"/>
                <a:gd name="connsiteX4" fmla="*/ 15883 w 109290"/>
                <a:gd name="connsiteY4" fmla="*/ 275358 h 291442"/>
                <a:gd name="connsiteX5" fmla="*/ 1630 w 109290"/>
                <a:gd name="connsiteY5" fmla="*/ 238927 h 291442"/>
                <a:gd name="connsiteX6" fmla="*/ 1630 w 109290"/>
                <a:gd name="connsiteY6" fmla="*/ 55228 h 291442"/>
                <a:gd name="connsiteX7" fmla="*/ 55228 w 109290"/>
                <a:gd name="connsiteY7" fmla="*/ 1630 h 291442"/>
                <a:gd name="connsiteX8" fmla="*/ 108826 w 109290"/>
                <a:gd name="connsiteY8" fmla="*/ 55228 h 291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290" h="291442">
                  <a:moveTo>
                    <a:pt x="108871" y="55228"/>
                  </a:moveTo>
                  <a:lnTo>
                    <a:pt x="108871" y="239019"/>
                  </a:lnTo>
                  <a:cubicBezTo>
                    <a:pt x="108944" y="268595"/>
                    <a:pt x="85027" y="292630"/>
                    <a:pt x="55451" y="292703"/>
                  </a:cubicBezTo>
                  <a:cubicBezTo>
                    <a:pt x="41147" y="292738"/>
                    <a:pt x="27424" y="287050"/>
                    <a:pt x="17340" y="276906"/>
                  </a:cubicBezTo>
                  <a:lnTo>
                    <a:pt x="15883" y="275358"/>
                  </a:lnTo>
                  <a:cubicBezTo>
                    <a:pt x="6696" y="265453"/>
                    <a:pt x="1603" y="252436"/>
                    <a:pt x="1630" y="238927"/>
                  </a:cubicBezTo>
                  <a:lnTo>
                    <a:pt x="1630" y="55228"/>
                  </a:lnTo>
                  <a:cubicBezTo>
                    <a:pt x="1630" y="25626"/>
                    <a:pt x="25626" y="1630"/>
                    <a:pt x="55228" y="1630"/>
                  </a:cubicBezTo>
                  <a:cubicBezTo>
                    <a:pt x="84829" y="1630"/>
                    <a:pt x="108826" y="25626"/>
                    <a:pt x="108826" y="55228"/>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3" name="PA-任意多边形 263">
              <a:extLst>
                <a:ext uri="{FF2B5EF4-FFF2-40B4-BE49-F238E27FC236}">
                  <a16:creationId xmlns:a16="http://schemas.microsoft.com/office/drawing/2014/main" xmlns="" id="{9997212F-2D78-4548-A322-F3F08BD44F2A}"/>
                </a:ext>
              </a:extLst>
            </p:cNvPr>
            <p:cNvSpPr/>
            <p:nvPr>
              <p:custDataLst>
                <p:tags r:id="rId83"/>
              </p:custDataLst>
            </p:nvPr>
          </p:nvSpPr>
          <p:spPr>
            <a:xfrm>
              <a:off x="-17173100" y="27921042"/>
              <a:ext cx="341534" cy="596546"/>
            </a:xfrm>
            <a:custGeom>
              <a:avLst/>
              <a:gdLst>
                <a:gd name="connsiteX0" fmla="*/ 342387 w 341533"/>
                <a:gd name="connsiteY0" fmla="*/ 1630 h 596545"/>
                <a:gd name="connsiteX1" fmla="*/ 342387 w 341533"/>
                <a:gd name="connsiteY1" fmla="*/ 143252 h 596545"/>
                <a:gd name="connsiteX2" fmla="*/ 240610 w 341533"/>
                <a:gd name="connsiteY2" fmla="*/ 192206 h 596545"/>
                <a:gd name="connsiteX3" fmla="*/ 179908 w 341533"/>
                <a:gd name="connsiteY3" fmla="*/ 281186 h 596545"/>
                <a:gd name="connsiteX4" fmla="*/ 150081 w 341533"/>
                <a:gd name="connsiteY4" fmla="*/ 416844 h 596545"/>
                <a:gd name="connsiteX5" fmla="*/ 158551 w 341533"/>
                <a:gd name="connsiteY5" fmla="*/ 598995 h 596545"/>
                <a:gd name="connsiteX6" fmla="*/ 5498 w 341533"/>
                <a:gd name="connsiteY6" fmla="*/ 598995 h 596545"/>
                <a:gd name="connsiteX7" fmla="*/ 9505 w 341533"/>
                <a:gd name="connsiteY7" fmla="*/ 379366 h 596545"/>
                <a:gd name="connsiteX8" fmla="*/ 58641 w 341533"/>
                <a:gd name="connsiteY8" fmla="*/ 205321 h 596545"/>
                <a:gd name="connsiteX9" fmla="*/ 221530 w 341533"/>
                <a:gd name="connsiteY9" fmla="*/ 34371 h 596545"/>
                <a:gd name="connsiteX10" fmla="*/ 342387 w 341533"/>
                <a:gd name="connsiteY10" fmla="*/ 1630 h 596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533" h="596545">
                  <a:moveTo>
                    <a:pt x="342387" y="1630"/>
                  </a:moveTo>
                  <a:lnTo>
                    <a:pt x="342387" y="143252"/>
                  </a:lnTo>
                  <a:cubicBezTo>
                    <a:pt x="304582" y="149828"/>
                    <a:pt x="269347" y="166776"/>
                    <a:pt x="240610" y="192206"/>
                  </a:cubicBezTo>
                  <a:cubicBezTo>
                    <a:pt x="213917" y="216902"/>
                    <a:pt x="193163" y="247323"/>
                    <a:pt x="179908" y="281186"/>
                  </a:cubicBezTo>
                  <a:cubicBezTo>
                    <a:pt x="162194" y="324083"/>
                    <a:pt x="153587" y="371761"/>
                    <a:pt x="150081" y="416844"/>
                  </a:cubicBezTo>
                  <a:cubicBezTo>
                    <a:pt x="145732" y="477683"/>
                    <a:pt x="148575" y="538822"/>
                    <a:pt x="158551" y="598995"/>
                  </a:cubicBezTo>
                  <a:lnTo>
                    <a:pt x="5498" y="598995"/>
                  </a:lnTo>
                  <a:cubicBezTo>
                    <a:pt x="-1014" y="514340"/>
                    <a:pt x="944" y="441753"/>
                    <a:pt x="9505" y="379366"/>
                  </a:cubicBezTo>
                  <a:cubicBezTo>
                    <a:pt x="18977" y="309056"/>
                    <a:pt x="36464" y="251860"/>
                    <a:pt x="58641" y="205321"/>
                  </a:cubicBezTo>
                  <a:cubicBezTo>
                    <a:pt x="102994" y="112287"/>
                    <a:pt x="166110" y="61785"/>
                    <a:pt x="221530" y="34371"/>
                  </a:cubicBezTo>
                  <a:cubicBezTo>
                    <a:pt x="287377" y="1630"/>
                    <a:pt x="342387" y="1630"/>
                    <a:pt x="342387" y="1630"/>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4" name="PA-任意多边形 264">
              <a:extLst>
                <a:ext uri="{FF2B5EF4-FFF2-40B4-BE49-F238E27FC236}">
                  <a16:creationId xmlns:a16="http://schemas.microsoft.com/office/drawing/2014/main" xmlns="" id="{A276CF0B-363C-496C-8196-EC9255177C66}"/>
                </a:ext>
              </a:extLst>
            </p:cNvPr>
            <p:cNvSpPr/>
            <p:nvPr>
              <p:custDataLst>
                <p:tags r:id="rId84"/>
              </p:custDataLst>
            </p:nvPr>
          </p:nvSpPr>
          <p:spPr>
            <a:xfrm>
              <a:off x="-17217178" y="28513080"/>
              <a:ext cx="200367" cy="250458"/>
            </a:xfrm>
            <a:custGeom>
              <a:avLst/>
              <a:gdLst>
                <a:gd name="connsiteX0" fmla="*/ 80222 w 200366"/>
                <a:gd name="connsiteY0" fmla="*/ 251769 h 250458"/>
                <a:gd name="connsiteX1" fmla="*/ 49211 w 200366"/>
                <a:gd name="connsiteY1" fmla="*/ 1630 h 250458"/>
                <a:gd name="connsiteX2" fmla="*/ 201808 w 200366"/>
                <a:gd name="connsiteY2" fmla="*/ 1630 h 250458"/>
                <a:gd name="connsiteX3" fmla="*/ 80222 w 200366"/>
                <a:gd name="connsiteY3" fmla="*/ 251769 h 250458"/>
              </a:gdLst>
              <a:ahLst/>
              <a:cxnLst>
                <a:cxn ang="0">
                  <a:pos x="connsiteX0" y="connsiteY0"/>
                </a:cxn>
                <a:cxn ang="0">
                  <a:pos x="connsiteX1" y="connsiteY1"/>
                </a:cxn>
                <a:cxn ang="0">
                  <a:pos x="connsiteX2" y="connsiteY2"/>
                </a:cxn>
                <a:cxn ang="0">
                  <a:pos x="connsiteX3" y="connsiteY3"/>
                </a:cxn>
              </a:cxnLst>
              <a:rect l="l" t="t" r="r" b="b"/>
              <a:pathLst>
                <a:path w="200366" h="250458">
                  <a:moveTo>
                    <a:pt x="80222" y="251769"/>
                  </a:moveTo>
                  <a:cubicBezTo>
                    <a:pt x="80222" y="251769"/>
                    <a:pt x="-73650" y="103635"/>
                    <a:pt x="49211" y="1630"/>
                  </a:cubicBezTo>
                  <a:lnTo>
                    <a:pt x="201808" y="1630"/>
                  </a:lnTo>
                  <a:cubicBezTo>
                    <a:pt x="201808" y="1630"/>
                    <a:pt x="218020" y="251769"/>
                    <a:pt x="80222" y="251769"/>
                  </a:cubicBezTo>
                  <a:close/>
                </a:path>
              </a:pathLst>
            </a:custGeom>
            <a:solidFill>
              <a:srgbClr val="FF634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5" name="PA-任意多边形 265">
              <a:extLst>
                <a:ext uri="{FF2B5EF4-FFF2-40B4-BE49-F238E27FC236}">
                  <a16:creationId xmlns:a16="http://schemas.microsoft.com/office/drawing/2014/main" xmlns="" id="{F820344E-F743-4F98-8437-C68B5DD4D5DE}"/>
                </a:ext>
              </a:extLst>
            </p:cNvPr>
            <p:cNvSpPr/>
            <p:nvPr>
              <p:custDataLst>
                <p:tags r:id="rId85"/>
              </p:custDataLst>
            </p:nvPr>
          </p:nvSpPr>
          <p:spPr>
            <a:xfrm>
              <a:off x="-17217178" y="28513080"/>
              <a:ext cx="200367" cy="250458"/>
            </a:xfrm>
            <a:custGeom>
              <a:avLst/>
              <a:gdLst>
                <a:gd name="connsiteX0" fmla="*/ 80222 w 200366"/>
                <a:gd name="connsiteY0" fmla="*/ 251769 h 250458"/>
                <a:gd name="connsiteX1" fmla="*/ 49211 w 200366"/>
                <a:gd name="connsiteY1" fmla="*/ 1630 h 250458"/>
                <a:gd name="connsiteX2" fmla="*/ 201808 w 200366"/>
                <a:gd name="connsiteY2" fmla="*/ 1630 h 250458"/>
                <a:gd name="connsiteX3" fmla="*/ 80222 w 200366"/>
                <a:gd name="connsiteY3" fmla="*/ 251769 h 250458"/>
              </a:gdLst>
              <a:ahLst/>
              <a:cxnLst>
                <a:cxn ang="0">
                  <a:pos x="connsiteX0" y="connsiteY0"/>
                </a:cxn>
                <a:cxn ang="0">
                  <a:pos x="connsiteX1" y="connsiteY1"/>
                </a:cxn>
                <a:cxn ang="0">
                  <a:pos x="connsiteX2" y="connsiteY2"/>
                </a:cxn>
                <a:cxn ang="0">
                  <a:pos x="connsiteX3" y="connsiteY3"/>
                </a:cxn>
              </a:cxnLst>
              <a:rect l="l" t="t" r="r" b="b"/>
              <a:pathLst>
                <a:path w="200366" h="250458">
                  <a:moveTo>
                    <a:pt x="80222" y="251769"/>
                  </a:moveTo>
                  <a:cubicBezTo>
                    <a:pt x="80222" y="251769"/>
                    <a:pt x="-73650" y="103635"/>
                    <a:pt x="49211" y="1630"/>
                  </a:cubicBezTo>
                  <a:lnTo>
                    <a:pt x="201808" y="1630"/>
                  </a:lnTo>
                  <a:cubicBezTo>
                    <a:pt x="201808" y="1630"/>
                    <a:pt x="218020" y="251769"/>
                    <a:pt x="80222" y="251769"/>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6" name="PA-任意多边形 266">
              <a:extLst>
                <a:ext uri="{FF2B5EF4-FFF2-40B4-BE49-F238E27FC236}">
                  <a16:creationId xmlns:a16="http://schemas.microsoft.com/office/drawing/2014/main" xmlns="" id="{A9CD5443-5FDA-4CD6-AB69-91A6B1E31BDA}"/>
                </a:ext>
              </a:extLst>
            </p:cNvPr>
            <p:cNvSpPr/>
            <p:nvPr>
              <p:custDataLst>
                <p:tags r:id="rId86"/>
              </p:custDataLst>
            </p:nvPr>
          </p:nvSpPr>
          <p:spPr>
            <a:xfrm>
              <a:off x="-16605564" y="27875140"/>
              <a:ext cx="523685" cy="400733"/>
            </a:xfrm>
            <a:custGeom>
              <a:avLst/>
              <a:gdLst>
                <a:gd name="connsiteX0" fmla="*/ 1630 w 523685"/>
                <a:gd name="connsiteY0" fmla="*/ 1630 h 400733"/>
                <a:gd name="connsiteX1" fmla="*/ 522218 w 523685"/>
                <a:gd name="connsiteY1" fmla="*/ 1630 h 400733"/>
                <a:gd name="connsiteX2" fmla="*/ 522218 w 523685"/>
                <a:gd name="connsiteY2" fmla="*/ 399722 h 400733"/>
                <a:gd name="connsiteX3" fmla="*/ 1630 w 523685"/>
                <a:gd name="connsiteY3" fmla="*/ 399722 h 400733"/>
              </a:gdLst>
              <a:ahLst/>
              <a:cxnLst>
                <a:cxn ang="0">
                  <a:pos x="connsiteX0" y="connsiteY0"/>
                </a:cxn>
                <a:cxn ang="0">
                  <a:pos x="connsiteX1" y="connsiteY1"/>
                </a:cxn>
                <a:cxn ang="0">
                  <a:pos x="connsiteX2" y="connsiteY2"/>
                </a:cxn>
                <a:cxn ang="0">
                  <a:pos x="connsiteX3" y="connsiteY3"/>
                </a:cxn>
              </a:cxnLst>
              <a:rect l="l" t="t" r="r" b="b"/>
              <a:pathLst>
                <a:path w="523685" h="400733">
                  <a:moveTo>
                    <a:pt x="1630" y="1630"/>
                  </a:moveTo>
                  <a:lnTo>
                    <a:pt x="522218" y="1630"/>
                  </a:lnTo>
                  <a:lnTo>
                    <a:pt x="522218" y="399722"/>
                  </a:lnTo>
                  <a:lnTo>
                    <a:pt x="1630" y="399722"/>
                  </a:lnTo>
                  <a:close/>
                </a:path>
              </a:pathLst>
            </a:custGeom>
            <a:solidFill>
              <a:srgbClr val="BA7E3C">
                <a:alpha val="3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7" name="PA-任意多边形 267">
              <a:extLst>
                <a:ext uri="{FF2B5EF4-FFF2-40B4-BE49-F238E27FC236}">
                  <a16:creationId xmlns:a16="http://schemas.microsoft.com/office/drawing/2014/main" xmlns="" id="{F10437C5-5A1C-4438-9285-8CB63E8AAEC7}"/>
                </a:ext>
              </a:extLst>
            </p:cNvPr>
            <p:cNvSpPr/>
            <p:nvPr>
              <p:custDataLst>
                <p:tags r:id="rId87"/>
              </p:custDataLst>
            </p:nvPr>
          </p:nvSpPr>
          <p:spPr>
            <a:xfrm>
              <a:off x="-16613215" y="28671324"/>
              <a:ext cx="136614" cy="109291"/>
            </a:xfrm>
            <a:custGeom>
              <a:avLst/>
              <a:gdLst>
                <a:gd name="connsiteX0" fmla="*/ 1630 w 136613"/>
                <a:gd name="connsiteY0" fmla="*/ 1630 h 109290"/>
                <a:gd name="connsiteX1" fmla="*/ 139427 w 136613"/>
                <a:gd name="connsiteY1" fmla="*/ 1630 h 109290"/>
                <a:gd name="connsiteX2" fmla="*/ 139427 w 136613"/>
                <a:gd name="connsiteY2" fmla="*/ 108826 h 109290"/>
                <a:gd name="connsiteX3" fmla="*/ 1630 w 136613"/>
                <a:gd name="connsiteY3" fmla="*/ 108826 h 109290"/>
              </a:gdLst>
              <a:ahLst/>
              <a:cxnLst>
                <a:cxn ang="0">
                  <a:pos x="connsiteX0" y="connsiteY0"/>
                </a:cxn>
                <a:cxn ang="0">
                  <a:pos x="connsiteX1" y="connsiteY1"/>
                </a:cxn>
                <a:cxn ang="0">
                  <a:pos x="connsiteX2" y="connsiteY2"/>
                </a:cxn>
                <a:cxn ang="0">
                  <a:pos x="connsiteX3" y="connsiteY3"/>
                </a:cxn>
              </a:cxnLst>
              <a:rect l="l" t="t" r="r" b="b"/>
              <a:pathLst>
                <a:path w="136613" h="109290">
                  <a:moveTo>
                    <a:pt x="1630" y="1630"/>
                  </a:moveTo>
                  <a:lnTo>
                    <a:pt x="139427" y="1630"/>
                  </a:lnTo>
                  <a:lnTo>
                    <a:pt x="139427" y="108826"/>
                  </a:lnTo>
                  <a:lnTo>
                    <a:pt x="1630" y="108826"/>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8" name="PA-任意多边形 268">
              <a:extLst>
                <a:ext uri="{FF2B5EF4-FFF2-40B4-BE49-F238E27FC236}">
                  <a16:creationId xmlns:a16="http://schemas.microsoft.com/office/drawing/2014/main" xmlns="" id="{D051BBDD-CCBB-4245-A9D4-7A1C344B5CC2}"/>
                </a:ext>
              </a:extLst>
            </p:cNvPr>
            <p:cNvSpPr/>
            <p:nvPr>
              <p:custDataLst>
                <p:tags r:id="rId88"/>
              </p:custDataLst>
            </p:nvPr>
          </p:nvSpPr>
          <p:spPr>
            <a:xfrm>
              <a:off x="-16613215" y="28870415"/>
              <a:ext cx="136614" cy="136614"/>
            </a:xfrm>
            <a:custGeom>
              <a:avLst/>
              <a:gdLst>
                <a:gd name="connsiteX0" fmla="*/ 1630 w 136613"/>
                <a:gd name="connsiteY0" fmla="*/ 1630 h 136613"/>
                <a:gd name="connsiteX1" fmla="*/ 139427 w 136613"/>
                <a:gd name="connsiteY1" fmla="*/ 1630 h 136613"/>
                <a:gd name="connsiteX2" fmla="*/ 139427 w 136613"/>
                <a:gd name="connsiteY2" fmla="*/ 139427 h 136613"/>
                <a:gd name="connsiteX3" fmla="*/ 1630 w 136613"/>
                <a:gd name="connsiteY3" fmla="*/ 139427 h 136613"/>
              </a:gdLst>
              <a:ahLst/>
              <a:cxnLst>
                <a:cxn ang="0">
                  <a:pos x="connsiteX0" y="connsiteY0"/>
                </a:cxn>
                <a:cxn ang="0">
                  <a:pos x="connsiteX1" y="connsiteY1"/>
                </a:cxn>
                <a:cxn ang="0">
                  <a:pos x="connsiteX2" y="connsiteY2"/>
                </a:cxn>
                <a:cxn ang="0">
                  <a:pos x="connsiteX3" y="connsiteY3"/>
                </a:cxn>
              </a:cxnLst>
              <a:rect l="l" t="t" r="r" b="b"/>
              <a:pathLst>
                <a:path w="136613" h="136613">
                  <a:moveTo>
                    <a:pt x="1630" y="1630"/>
                  </a:moveTo>
                  <a:lnTo>
                    <a:pt x="139427" y="1630"/>
                  </a:lnTo>
                  <a:lnTo>
                    <a:pt x="139427" y="139427"/>
                  </a:lnTo>
                  <a:lnTo>
                    <a:pt x="1630" y="139427"/>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9" name="PA-任意多边形 269">
              <a:extLst>
                <a:ext uri="{FF2B5EF4-FFF2-40B4-BE49-F238E27FC236}">
                  <a16:creationId xmlns:a16="http://schemas.microsoft.com/office/drawing/2014/main" xmlns="" id="{C64B4DDA-82BF-4508-9EF6-B2C01FA2DE1D}"/>
                </a:ext>
              </a:extLst>
            </p:cNvPr>
            <p:cNvSpPr/>
            <p:nvPr>
              <p:custDataLst>
                <p:tags r:id="rId89"/>
              </p:custDataLst>
            </p:nvPr>
          </p:nvSpPr>
          <p:spPr>
            <a:xfrm>
              <a:off x="-16613215" y="29084762"/>
              <a:ext cx="136614" cy="45538"/>
            </a:xfrm>
            <a:custGeom>
              <a:avLst/>
              <a:gdLst>
                <a:gd name="connsiteX0" fmla="*/ 1630 w 136613"/>
                <a:gd name="connsiteY0" fmla="*/ 1630 h 45537"/>
                <a:gd name="connsiteX1" fmla="*/ 139427 w 136613"/>
                <a:gd name="connsiteY1" fmla="*/ 1630 h 45537"/>
                <a:gd name="connsiteX2" fmla="*/ 139427 w 136613"/>
                <a:gd name="connsiteY2" fmla="*/ 47578 h 45537"/>
                <a:gd name="connsiteX3" fmla="*/ 1630 w 136613"/>
                <a:gd name="connsiteY3" fmla="*/ 47578 h 45537"/>
              </a:gdLst>
              <a:ahLst/>
              <a:cxnLst>
                <a:cxn ang="0">
                  <a:pos x="connsiteX0" y="connsiteY0"/>
                </a:cxn>
                <a:cxn ang="0">
                  <a:pos x="connsiteX1" y="connsiteY1"/>
                </a:cxn>
                <a:cxn ang="0">
                  <a:pos x="connsiteX2" y="connsiteY2"/>
                </a:cxn>
                <a:cxn ang="0">
                  <a:pos x="connsiteX3" y="connsiteY3"/>
                </a:cxn>
              </a:cxnLst>
              <a:rect l="l" t="t" r="r" b="b"/>
              <a:pathLst>
                <a:path w="136613" h="45537">
                  <a:moveTo>
                    <a:pt x="1630" y="1630"/>
                  </a:moveTo>
                  <a:lnTo>
                    <a:pt x="139427" y="1630"/>
                  </a:lnTo>
                  <a:lnTo>
                    <a:pt x="139427" y="47578"/>
                  </a:lnTo>
                  <a:lnTo>
                    <a:pt x="1630" y="47578"/>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0" name="PA-任意多边形 270">
              <a:extLst>
                <a:ext uri="{FF2B5EF4-FFF2-40B4-BE49-F238E27FC236}">
                  <a16:creationId xmlns:a16="http://schemas.microsoft.com/office/drawing/2014/main" xmlns="" id="{050B6EC7-341B-4E77-9449-82660A67EB8C}"/>
                </a:ext>
              </a:extLst>
            </p:cNvPr>
            <p:cNvSpPr/>
            <p:nvPr>
              <p:custDataLst>
                <p:tags r:id="rId90"/>
              </p:custDataLst>
            </p:nvPr>
          </p:nvSpPr>
          <p:spPr>
            <a:xfrm>
              <a:off x="-16199822" y="28671324"/>
              <a:ext cx="136614" cy="109291"/>
            </a:xfrm>
            <a:custGeom>
              <a:avLst/>
              <a:gdLst>
                <a:gd name="connsiteX0" fmla="*/ 1630 w 136613"/>
                <a:gd name="connsiteY0" fmla="*/ 1630 h 109290"/>
                <a:gd name="connsiteX1" fmla="*/ 139427 w 136613"/>
                <a:gd name="connsiteY1" fmla="*/ 1630 h 109290"/>
                <a:gd name="connsiteX2" fmla="*/ 139427 w 136613"/>
                <a:gd name="connsiteY2" fmla="*/ 108826 h 109290"/>
                <a:gd name="connsiteX3" fmla="*/ 1630 w 136613"/>
                <a:gd name="connsiteY3" fmla="*/ 108826 h 109290"/>
              </a:gdLst>
              <a:ahLst/>
              <a:cxnLst>
                <a:cxn ang="0">
                  <a:pos x="connsiteX0" y="connsiteY0"/>
                </a:cxn>
                <a:cxn ang="0">
                  <a:pos x="connsiteX1" y="connsiteY1"/>
                </a:cxn>
                <a:cxn ang="0">
                  <a:pos x="connsiteX2" y="connsiteY2"/>
                </a:cxn>
                <a:cxn ang="0">
                  <a:pos x="connsiteX3" y="connsiteY3"/>
                </a:cxn>
              </a:cxnLst>
              <a:rect l="l" t="t" r="r" b="b"/>
              <a:pathLst>
                <a:path w="136613" h="109290">
                  <a:moveTo>
                    <a:pt x="1630" y="1630"/>
                  </a:moveTo>
                  <a:lnTo>
                    <a:pt x="139427" y="1630"/>
                  </a:lnTo>
                  <a:lnTo>
                    <a:pt x="139427" y="108826"/>
                  </a:lnTo>
                  <a:lnTo>
                    <a:pt x="1630" y="108826"/>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1" name="PA-任意多边形 271">
              <a:extLst>
                <a:ext uri="{FF2B5EF4-FFF2-40B4-BE49-F238E27FC236}">
                  <a16:creationId xmlns:a16="http://schemas.microsoft.com/office/drawing/2014/main" xmlns="" id="{13B6008C-C584-419C-BE6D-82A1E1BA534A}"/>
                </a:ext>
              </a:extLst>
            </p:cNvPr>
            <p:cNvSpPr/>
            <p:nvPr>
              <p:custDataLst>
                <p:tags r:id="rId91"/>
              </p:custDataLst>
            </p:nvPr>
          </p:nvSpPr>
          <p:spPr>
            <a:xfrm>
              <a:off x="-16199822" y="28870415"/>
              <a:ext cx="136614" cy="136614"/>
            </a:xfrm>
            <a:custGeom>
              <a:avLst/>
              <a:gdLst>
                <a:gd name="connsiteX0" fmla="*/ 1630 w 136613"/>
                <a:gd name="connsiteY0" fmla="*/ 1630 h 136613"/>
                <a:gd name="connsiteX1" fmla="*/ 139427 w 136613"/>
                <a:gd name="connsiteY1" fmla="*/ 1630 h 136613"/>
                <a:gd name="connsiteX2" fmla="*/ 139427 w 136613"/>
                <a:gd name="connsiteY2" fmla="*/ 139427 h 136613"/>
                <a:gd name="connsiteX3" fmla="*/ 1630 w 136613"/>
                <a:gd name="connsiteY3" fmla="*/ 139427 h 136613"/>
              </a:gdLst>
              <a:ahLst/>
              <a:cxnLst>
                <a:cxn ang="0">
                  <a:pos x="connsiteX0" y="connsiteY0"/>
                </a:cxn>
                <a:cxn ang="0">
                  <a:pos x="connsiteX1" y="connsiteY1"/>
                </a:cxn>
                <a:cxn ang="0">
                  <a:pos x="connsiteX2" y="connsiteY2"/>
                </a:cxn>
                <a:cxn ang="0">
                  <a:pos x="connsiteX3" y="connsiteY3"/>
                </a:cxn>
              </a:cxnLst>
              <a:rect l="l" t="t" r="r" b="b"/>
              <a:pathLst>
                <a:path w="136613" h="136613">
                  <a:moveTo>
                    <a:pt x="1630" y="1630"/>
                  </a:moveTo>
                  <a:lnTo>
                    <a:pt x="139427" y="1630"/>
                  </a:lnTo>
                  <a:lnTo>
                    <a:pt x="139427" y="139427"/>
                  </a:lnTo>
                  <a:lnTo>
                    <a:pt x="1630" y="139427"/>
                  </a:lnTo>
                  <a:close/>
                </a:path>
              </a:pathLst>
            </a:custGeom>
            <a:solidFill>
              <a:srgbClr val="BA7E3C">
                <a:alpha val="3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2" name="PA-任意多边形 272">
              <a:extLst>
                <a:ext uri="{FF2B5EF4-FFF2-40B4-BE49-F238E27FC236}">
                  <a16:creationId xmlns:a16="http://schemas.microsoft.com/office/drawing/2014/main" xmlns="" id="{9B0D9CD5-8110-4CF7-99BD-DFB4D0FA9B5F}"/>
                </a:ext>
              </a:extLst>
            </p:cNvPr>
            <p:cNvSpPr/>
            <p:nvPr>
              <p:custDataLst>
                <p:tags r:id="rId92"/>
              </p:custDataLst>
            </p:nvPr>
          </p:nvSpPr>
          <p:spPr>
            <a:xfrm>
              <a:off x="-16199822" y="29084762"/>
              <a:ext cx="136614" cy="45538"/>
            </a:xfrm>
            <a:custGeom>
              <a:avLst/>
              <a:gdLst>
                <a:gd name="connsiteX0" fmla="*/ 1630 w 136613"/>
                <a:gd name="connsiteY0" fmla="*/ 1630 h 45537"/>
                <a:gd name="connsiteX1" fmla="*/ 139427 w 136613"/>
                <a:gd name="connsiteY1" fmla="*/ 1630 h 45537"/>
                <a:gd name="connsiteX2" fmla="*/ 139427 w 136613"/>
                <a:gd name="connsiteY2" fmla="*/ 47578 h 45537"/>
                <a:gd name="connsiteX3" fmla="*/ 1630 w 136613"/>
                <a:gd name="connsiteY3" fmla="*/ 47578 h 45537"/>
              </a:gdLst>
              <a:ahLst/>
              <a:cxnLst>
                <a:cxn ang="0">
                  <a:pos x="connsiteX0" y="connsiteY0"/>
                </a:cxn>
                <a:cxn ang="0">
                  <a:pos x="connsiteX1" y="connsiteY1"/>
                </a:cxn>
                <a:cxn ang="0">
                  <a:pos x="connsiteX2" y="connsiteY2"/>
                </a:cxn>
                <a:cxn ang="0">
                  <a:pos x="connsiteX3" y="connsiteY3"/>
                </a:cxn>
              </a:cxnLst>
              <a:rect l="l" t="t" r="r" b="b"/>
              <a:pathLst>
                <a:path w="136613" h="45537">
                  <a:moveTo>
                    <a:pt x="1630" y="1630"/>
                  </a:moveTo>
                  <a:lnTo>
                    <a:pt x="139427" y="1630"/>
                  </a:lnTo>
                  <a:lnTo>
                    <a:pt x="139427" y="47578"/>
                  </a:lnTo>
                  <a:lnTo>
                    <a:pt x="1630" y="47578"/>
                  </a:ln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3" name="PA-任意多边形 273">
              <a:extLst>
                <a:ext uri="{FF2B5EF4-FFF2-40B4-BE49-F238E27FC236}">
                  <a16:creationId xmlns:a16="http://schemas.microsoft.com/office/drawing/2014/main" xmlns="" id="{63C576EE-2BC4-49A3-9536-6463F1FF8E69}"/>
                </a:ext>
              </a:extLst>
            </p:cNvPr>
            <p:cNvSpPr/>
            <p:nvPr>
              <p:custDataLst>
                <p:tags r:id="rId93"/>
              </p:custDataLst>
            </p:nvPr>
          </p:nvSpPr>
          <p:spPr>
            <a:xfrm>
              <a:off x="-16953155" y="27921042"/>
              <a:ext cx="122952" cy="191259"/>
            </a:xfrm>
            <a:custGeom>
              <a:avLst/>
              <a:gdLst>
                <a:gd name="connsiteX0" fmla="*/ 122442 w 122952"/>
                <a:gd name="connsiteY0" fmla="*/ 1630 h 191258"/>
                <a:gd name="connsiteX1" fmla="*/ 122442 w 122952"/>
                <a:gd name="connsiteY1" fmla="*/ 143252 h 191258"/>
                <a:gd name="connsiteX2" fmla="*/ 20664 w 122952"/>
                <a:gd name="connsiteY2" fmla="*/ 192206 h 191258"/>
                <a:gd name="connsiteX3" fmla="*/ 1630 w 122952"/>
                <a:gd name="connsiteY3" fmla="*/ 34053 h 191258"/>
                <a:gd name="connsiteX4" fmla="*/ 122442 w 122952"/>
                <a:gd name="connsiteY4" fmla="*/ 1630 h 191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952" h="191258">
                  <a:moveTo>
                    <a:pt x="122442" y="1630"/>
                  </a:moveTo>
                  <a:lnTo>
                    <a:pt x="122442" y="143252"/>
                  </a:lnTo>
                  <a:cubicBezTo>
                    <a:pt x="84637" y="149828"/>
                    <a:pt x="49401" y="166776"/>
                    <a:pt x="20664" y="192206"/>
                  </a:cubicBezTo>
                  <a:lnTo>
                    <a:pt x="1630" y="34053"/>
                  </a:lnTo>
                  <a:cubicBezTo>
                    <a:pt x="67432" y="1630"/>
                    <a:pt x="122442" y="1630"/>
                    <a:pt x="122442" y="1630"/>
                  </a:cubicBezTo>
                  <a:close/>
                </a:path>
              </a:pathLst>
            </a:custGeom>
            <a:solidFill>
              <a:srgbClr val="BA7E3C">
                <a:alpha val="3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4" name="PA-任意多边形 274">
              <a:extLst>
                <a:ext uri="{FF2B5EF4-FFF2-40B4-BE49-F238E27FC236}">
                  <a16:creationId xmlns:a16="http://schemas.microsoft.com/office/drawing/2014/main" xmlns="" id="{A21E4470-6D64-4A62-8D56-661D2236176D}"/>
                </a:ext>
              </a:extLst>
            </p:cNvPr>
            <p:cNvSpPr/>
            <p:nvPr>
              <p:custDataLst>
                <p:tags r:id="rId94"/>
              </p:custDataLst>
            </p:nvPr>
          </p:nvSpPr>
          <p:spPr>
            <a:xfrm>
              <a:off x="-17165270" y="28124551"/>
              <a:ext cx="173044" cy="214028"/>
            </a:xfrm>
            <a:custGeom>
              <a:avLst/>
              <a:gdLst>
                <a:gd name="connsiteX0" fmla="*/ 172078 w 173043"/>
                <a:gd name="connsiteY0" fmla="*/ 77678 h 214027"/>
                <a:gd name="connsiteX1" fmla="*/ 142251 w 173043"/>
                <a:gd name="connsiteY1" fmla="*/ 213335 h 214027"/>
                <a:gd name="connsiteX2" fmla="*/ 1630 w 173043"/>
                <a:gd name="connsiteY2" fmla="*/ 175675 h 214027"/>
                <a:gd name="connsiteX3" fmla="*/ 50765 w 173043"/>
                <a:gd name="connsiteY3" fmla="*/ 1630 h 214027"/>
              </a:gdLst>
              <a:ahLst/>
              <a:cxnLst>
                <a:cxn ang="0">
                  <a:pos x="connsiteX0" y="connsiteY0"/>
                </a:cxn>
                <a:cxn ang="0">
                  <a:pos x="connsiteX1" y="connsiteY1"/>
                </a:cxn>
                <a:cxn ang="0">
                  <a:pos x="connsiteX2" y="connsiteY2"/>
                </a:cxn>
                <a:cxn ang="0">
                  <a:pos x="connsiteX3" y="connsiteY3"/>
                </a:cxn>
              </a:cxnLst>
              <a:rect l="l" t="t" r="r" b="b"/>
              <a:pathLst>
                <a:path w="173043" h="214027">
                  <a:moveTo>
                    <a:pt x="172078" y="77678"/>
                  </a:moveTo>
                  <a:cubicBezTo>
                    <a:pt x="154364" y="120575"/>
                    <a:pt x="145757" y="168253"/>
                    <a:pt x="142251" y="213335"/>
                  </a:cubicBezTo>
                  <a:lnTo>
                    <a:pt x="1630" y="175675"/>
                  </a:lnTo>
                  <a:cubicBezTo>
                    <a:pt x="11101" y="105365"/>
                    <a:pt x="28588" y="48169"/>
                    <a:pt x="50765" y="1630"/>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5" name="PA-任意多边形 275">
              <a:extLst>
                <a:ext uri="{FF2B5EF4-FFF2-40B4-BE49-F238E27FC236}">
                  <a16:creationId xmlns:a16="http://schemas.microsoft.com/office/drawing/2014/main" xmlns="" id="{17E9E586-9A85-4488-BC85-B1354E6D8155}"/>
                </a:ext>
              </a:extLst>
            </p:cNvPr>
            <p:cNvSpPr/>
            <p:nvPr>
              <p:custDataLst>
                <p:tags r:id="rId95"/>
              </p:custDataLst>
            </p:nvPr>
          </p:nvSpPr>
          <p:spPr>
            <a:xfrm>
              <a:off x="-15858152" y="27921042"/>
              <a:ext cx="341534" cy="596546"/>
            </a:xfrm>
            <a:custGeom>
              <a:avLst/>
              <a:gdLst>
                <a:gd name="connsiteX0" fmla="*/ 1630 w 341533"/>
                <a:gd name="connsiteY0" fmla="*/ 1630 h 596545"/>
                <a:gd name="connsiteX1" fmla="*/ 1630 w 341533"/>
                <a:gd name="connsiteY1" fmla="*/ 143252 h 596545"/>
                <a:gd name="connsiteX2" fmla="*/ 103589 w 341533"/>
                <a:gd name="connsiteY2" fmla="*/ 192206 h 596545"/>
                <a:gd name="connsiteX3" fmla="*/ 164200 w 341533"/>
                <a:gd name="connsiteY3" fmla="*/ 281050 h 596545"/>
                <a:gd name="connsiteX4" fmla="*/ 194027 w 341533"/>
                <a:gd name="connsiteY4" fmla="*/ 416707 h 596545"/>
                <a:gd name="connsiteX5" fmla="*/ 185557 w 341533"/>
                <a:gd name="connsiteY5" fmla="*/ 598859 h 596545"/>
                <a:gd name="connsiteX6" fmla="*/ 338655 w 341533"/>
                <a:gd name="connsiteY6" fmla="*/ 598859 h 596545"/>
                <a:gd name="connsiteX7" fmla="*/ 334648 w 341533"/>
                <a:gd name="connsiteY7" fmla="*/ 379230 h 596545"/>
                <a:gd name="connsiteX8" fmla="*/ 285513 w 341533"/>
                <a:gd name="connsiteY8" fmla="*/ 205184 h 596545"/>
                <a:gd name="connsiteX9" fmla="*/ 122624 w 341533"/>
                <a:gd name="connsiteY9" fmla="*/ 34235 h 596545"/>
                <a:gd name="connsiteX10" fmla="*/ 1630 w 341533"/>
                <a:gd name="connsiteY10" fmla="*/ 1630 h 596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533" h="596545">
                  <a:moveTo>
                    <a:pt x="1630" y="1630"/>
                  </a:moveTo>
                  <a:lnTo>
                    <a:pt x="1630" y="143252"/>
                  </a:lnTo>
                  <a:cubicBezTo>
                    <a:pt x="39499" y="149797"/>
                    <a:pt x="74801" y="166746"/>
                    <a:pt x="103589" y="192206"/>
                  </a:cubicBezTo>
                  <a:cubicBezTo>
                    <a:pt x="130232" y="216872"/>
                    <a:pt x="150953" y="247244"/>
                    <a:pt x="164200" y="281050"/>
                  </a:cubicBezTo>
                  <a:cubicBezTo>
                    <a:pt x="181914" y="323947"/>
                    <a:pt x="190521" y="371625"/>
                    <a:pt x="194027" y="416707"/>
                  </a:cubicBezTo>
                  <a:cubicBezTo>
                    <a:pt x="198376" y="477546"/>
                    <a:pt x="195533" y="538686"/>
                    <a:pt x="185557" y="598859"/>
                  </a:cubicBezTo>
                  <a:lnTo>
                    <a:pt x="338655" y="598859"/>
                  </a:lnTo>
                  <a:cubicBezTo>
                    <a:pt x="345167" y="514204"/>
                    <a:pt x="343209" y="441616"/>
                    <a:pt x="334648" y="379230"/>
                  </a:cubicBezTo>
                  <a:cubicBezTo>
                    <a:pt x="325176" y="308919"/>
                    <a:pt x="307690" y="251724"/>
                    <a:pt x="285513" y="205184"/>
                  </a:cubicBezTo>
                  <a:cubicBezTo>
                    <a:pt x="241159" y="112150"/>
                    <a:pt x="178043" y="61649"/>
                    <a:pt x="122624" y="34235"/>
                  </a:cubicBezTo>
                  <a:cubicBezTo>
                    <a:pt x="56639" y="1630"/>
                    <a:pt x="1630" y="1630"/>
                    <a:pt x="1630" y="1630"/>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6" name="PA-任意多边形 276">
              <a:extLst>
                <a:ext uri="{FF2B5EF4-FFF2-40B4-BE49-F238E27FC236}">
                  <a16:creationId xmlns:a16="http://schemas.microsoft.com/office/drawing/2014/main" xmlns="" id="{885E69F5-9690-4A20-803E-40AEFAB4C62A}"/>
                </a:ext>
              </a:extLst>
            </p:cNvPr>
            <p:cNvSpPr/>
            <p:nvPr>
              <p:custDataLst>
                <p:tags r:id="rId96"/>
              </p:custDataLst>
            </p:nvPr>
          </p:nvSpPr>
          <p:spPr>
            <a:xfrm>
              <a:off x="-15674125" y="28513080"/>
              <a:ext cx="200367" cy="250458"/>
            </a:xfrm>
            <a:custGeom>
              <a:avLst/>
              <a:gdLst>
                <a:gd name="connsiteX0" fmla="*/ 123845 w 200366"/>
                <a:gd name="connsiteY0" fmla="*/ 251769 h 250458"/>
                <a:gd name="connsiteX1" fmla="*/ 154856 w 200366"/>
                <a:gd name="connsiteY1" fmla="*/ 1630 h 250458"/>
                <a:gd name="connsiteX2" fmla="*/ 2214 w 200366"/>
                <a:gd name="connsiteY2" fmla="*/ 1630 h 250458"/>
                <a:gd name="connsiteX3" fmla="*/ 123845 w 200366"/>
                <a:gd name="connsiteY3" fmla="*/ 251769 h 250458"/>
              </a:gdLst>
              <a:ahLst/>
              <a:cxnLst>
                <a:cxn ang="0">
                  <a:pos x="connsiteX0" y="connsiteY0"/>
                </a:cxn>
                <a:cxn ang="0">
                  <a:pos x="connsiteX1" y="connsiteY1"/>
                </a:cxn>
                <a:cxn ang="0">
                  <a:pos x="connsiteX2" y="connsiteY2"/>
                </a:cxn>
                <a:cxn ang="0">
                  <a:pos x="connsiteX3" y="connsiteY3"/>
                </a:cxn>
              </a:cxnLst>
              <a:rect l="l" t="t" r="r" b="b"/>
              <a:pathLst>
                <a:path w="200366" h="250458">
                  <a:moveTo>
                    <a:pt x="123845" y="251769"/>
                  </a:moveTo>
                  <a:cubicBezTo>
                    <a:pt x="123845" y="251769"/>
                    <a:pt x="277718" y="103635"/>
                    <a:pt x="154856" y="1630"/>
                  </a:cubicBezTo>
                  <a:lnTo>
                    <a:pt x="2214" y="1630"/>
                  </a:lnTo>
                  <a:cubicBezTo>
                    <a:pt x="2214" y="1630"/>
                    <a:pt x="-13953" y="251769"/>
                    <a:pt x="123845" y="251769"/>
                  </a:cubicBezTo>
                  <a:close/>
                </a:path>
              </a:pathLst>
            </a:custGeom>
            <a:solidFill>
              <a:srgbClr val="FF634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7" name="PA-任意多边形 277">
              <a:extLst>
                <a:ext uri="{FF2B5EF4-FFF2-40B4-BE49-F238E27FC236}">
                  <a16:creationId xmlns:a16="http://schemas.microsoft.com/office/drawing/2014/main" xmlns="" id="{968D45C5-9FDD-4140-BF5D-61566F76E807}"/>
                </a:ext>
              </a:extLst>
            </p:cNvPr>
            <p:cNvSpPr/>
            <p:nvPr>
              <p:custDataLst>
                <p:tags r:id="rId97"/>
              </p:custDataLst>
            </p:nvPr>
          </p:nvSpPr>
          <p:spPr>
            <a:xfrm>
              <a:off x="-15674125" y="28513080"/>
              <a:ext cx="200367" cy="250458"/>
            </a:xfrm>
            <a:custGeom>
              <a:avLst/>
              <a:gdLst>
                <a:gd name="connsiteX0" fmla="*/ 123845 w 200366"/>
                <a:gd name="connsiteY0" fmla="*/ 251769 h 250458"/>
                <a:gd name="connsiteX1" fmla="*/ 154856 w 200366"/>
                <a:gd name="connsiteY1" fmla="*/ 1630 h 250458"/>
                <a:gd name="connsiteX2" fmla="*/ 2214 w 200366"/>
                <a:gd name="connsiteY2" fmla="*/ 1630 h 250458"/>
                <a:gd name="connsiteX3" fmla="*/ 123845 w 200366"/>
                <a:gd name="connsiteY3" fmla="*/ 251769 h 250458"/>
              </a:gdLst>
              <a:ahLst/>
              <a:cxnLst>
                <a:cxn ang="0">
                  <a:pos x="connsiteX0" y="connsiteY0"/>
                </a:cxn>
                <a:cxn ang="0">
                  <a:pos x="connsiteX1" y="connsiteY1"/>
                </a:cxn>
                <a:cxn ang="0">
                  <a:pos x="connsiteX2" y="connsiteY2"/>
                </a:cxn>
                <a:cxn ang="0">
                  <a:pos x="connsiteX3" y="connsiteY3"/>
                </a:cxn>
              </a:cxnLst>
              <a:rect l="l" t="t" r="r" b="b"/>
              <a:pathLst>
                <a:path w="200366" h="250458">
                  <a:moveTo>
                    <a:pt x="123845" y="251769"/>
                  </a:moveTo>
                  <a:cubicBezTo>
                    <a:pt x="123845" y="251769"/>
                    <a:pt x="277718" y="103635"/>
                    <a:pt x="154856" y="1630"/>
                  </a:cubicBezTo>
                  <a:lnTo>
                    <a:pt x="2214" y="1630"/>
                  </a:lnTo>
                  <a:cubicBezTo>
                    <a:pt x="2214" y="1630"/>
                    <a:pt x="-13953" y="251769"/>
                    <a:pt x="123845" y="251769"/>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8" name="PA-任意多边形 278">
              <a:extLst>
                <a:ext uri="{FF2B5EF4-FFF2-40B4-BE49-F238E27FC236}">
                  <a16:creationId xmlns:a16="http://schemas.microsoft.com/office/drawing/2014/main" xmlns="" id="{B81F00BB-5281-4DDC-9EB4-74EBB76AC887}"/>
                </a:ext>
              </a:extLst>
            </p:cNvPr>
            <p:cNvSpPr/>
            <p:nvPr>
              <p:custDataLst>
                <p:tags r:id="rId98"/>
              </p:custDataLst>
            </p:nvPr>
          </p:nvSpPr>
          <p:spPr>
            <a:xfrm>
              <a:off x="-15858152" y="27921042"/>
              <a:ext cx="122952" cy="191259"/>
            </a:xfrm>
            <a:custGeom>
              <a:avLst/>
              <a:gdLst>
                <a:gd name="connsiteX0" fmla="*/ 1630 w 122952"/>
                <a:gd name="connsiteY0" fmla="*/ 1630 h 191258"/>
                <a:gd name="connsiteX1" fmla="*/ 1630 w 122952"/>
                <a:gd name="connsiteY1" fmla="*/ 143252 h 191258"/>
                <a:gd name="connsiteX2" fmla="*/ 103589 w 122952"/>
                <a:gd name="connsiteY2" fmla="*/ 192206 h 191258"/>
                <a:gd name="connsiteX3" fmla="*/ 122624 w 122952"/>
                <a:gd name="connsiteY3" fmla="*/ 34053 h 191258"/>
                <a:gd name="connsiteX4" fmla="*/ 1630 w 122952"/>
                <a:gd name="connsiteY4" fmla="*/ 1630 h 191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952" h="191258">
                  <a:moveTo>
                    <a:pt x="1630" y="1630"/>
                  </a:moveTo>
                  <a:lnTo>
                    <a:pt x="1630" y="143252"/>
                  </a:lnTo>
                  <a:cubicBezTo>
                    <a:pt x="39499" y="149797"/>
                    <a:pt x="74801" y="166746"/>
                    <a:pt x="103589" y="192206"/>
                  </a:cubicBezTo>
                  <a:lnTo>
                    <a:pt x="122624" y="34053"/>
                  </a:lnTo>
                  <a:cubicBezTo>
                    <a:pt x="56639" y="1630"/>
                    <a:pt x="1630" y="1630"/>
                    <a:pt x="1630" y="1630"/>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9" name="PA-任意多边形 279">
              <a:extLst>
                <a:ext uri="{FF2B5EF4-FFF2-40B4-BE49-F238E27FC236}">
                  <a16:creationId xmlns:a16="http://schemas.microsoft.com/office/drawing/2014/main" xmlns="" id="{AD4A82D2-EABD-4CF5-9643-CF01A059E7A0}"/>
                </a:ext>
              </a:extLst>
            </p:cNvPr>
            <p:cNvSpPr/>
            <p:nvPr>
              <p:custDataLst>
                <p:tags r:id="rId99"/>
              </p:custDataLst>
            </p:nvPr>
          </p:nvSpPr>
          <p:spPr>
            <a:xfrm>
              <a:off x="-15695764" y="28124551"/>
              <a:ext cx="173044" cy="214028"/>
            </a:xfrm>
            <a:custGeom>
              <a:avLst/>
              <a:gdLst>
                <a:gd name="connsiteX0" fmla="*/ 1630 w 173043"/>
                <a:gd name="connsiteY0" fmla="*/ 77678 h 214027"/>
                <a:gd name="connsiteX1" fmla="*/ 31457 w 173043"/>
                <a:gd name="connsiteY1" fmla="*/ 213335 h 214027"/>
                <a:gd name="connsiteX2" fmla="*/ 172078 w 173043"/>
                <a:gd name="connsiteY2" fmla="*/ 175675 h 214027"/>
                <a:gd name="connsiteX3" fmla="*/ 122942 w 173043"/>
                <a:gd name="connsiteY3" fmla="*/ 1630 h 214027"/>
              </a:gdLst>
              <a:ahLst/>
              <a:cxnLst>
                <a:cxn ang="0">
                  <a:pos x="connsiteX0" y="connsiteY0"/>
                </a:cxn>
                <a:cxn ang="0">
                  <a:pos x="connsiteX1" y="connsiteY1"/>
                </a:cxn>
                <a:cxn ang="0">
                  <a:pos x="connsiteX2" y="connsiteY2"/>
                </a:cxn>
                <a:cxn ang="0">
                  <a:pos x="connsiteX3" y="connsiteY3"/>
                </a:cxn>
              </a:cxnLst>
              <a:rect l="l" t="t" r="r" b="b"/>
              <a:pathLst>
                <a:path w="173043" h="214027">
                  <a:moveTo>
                    <a:pt x="1630" y="77678"/>
                  </a:moveTo>
                  <a:cubicBezTo>
                    <a:pt x="19344" y="120575"/>
                    <a:pt x="27950" y="168253"/>
                    <a:pt x="31457" y="213335"/>
                  </a:cubicBezTo>
                  <a:lnTo>
                    <a:pt x="172078" y="175675"/>
                  </a:lnTo>
                  <a:cubicBezTo>
                    <a:pt x="162606" y="105365"/>
                    <a:pt x="145119" y="48169"/>
                    <a:pt x="122942" y="1630"/>
                  </a:cubicBezTo>
                  <a:close/>
                </a:path>
              </a:pathLst>
            </a:custGeom>
            <a:solidFill>
              <a:srgbClr val="BA7E3C"/>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0" name="PA-任意多边形 280">
              <a:extLst>
                <a:ext uri="{FF2B5EF4-FFF2-40B4-BE49-F238E27FC236}">
                  <a16:creationId xmlns:a16="http://schemas.microsoft.com/office/drawing/2014/main" xmlns="" id="{AF2B24C9-5212-48C0-9105-4EB0184CD751}"/>
                </a:ext>
              </a:extLst>
            </p:cNvPr>
            <p:cNvSpPr/>
            <p:nvPr>
              <p:custDataLst>
                <p:tags r:id="rId100"/>
              </p:custDataLst>
            </p:nvPr>
          </p:nvSpPr>
          <p:spPr>
            <a:xfrm>
              <a:off x="-16437165" y="27706696"/>
              <a:ext cx="186705" cy="13661"/>
            </a:xfrm>
            <a:custGeom>
              <a:avLst/>
              <a:gdLst>
                <a:gd name="connsiteX0" fmla="*/ 1630 w 186705"/>
                <a:gd name="connsiteY0" fmla="*/ 1630 h 13661"/>
                <a:gd name="connsiteX1" fmla="*/ 185375 w 186705"/>
                <a:gd name="connsiteY1" fmla="*/ 1630 h 13661"/>
                <a:gd name="connsiteX2" fmla="*/ 185375 w 186705"/>
                <a:gd name="connsiteY2" fmla="*/ 14335 h 13661"/>
                <a:gd name="connsiteX3" fmla="*/ 1630 w 186705"/>
                <a:gd name="connsiteY3" fmla="*/ 14335 h 13661"/>
              </a:gdLst>
              <a:ahLst/>
              <a:cxnLst>
                <a:cxn ang="0">
                  <a:pos x="connsiteX0" y="connsiteY0"/>
                </a:cxn>
                <a:cxn ang="0">
                  <a:pos x="connsiteX1" y="connsiteY1"/>
                </a:cxn>
                <a:cxn ang="0">
                  <a:pos x="connsiteX2" y="connsiteY2"/>
                </a:cxn>
                <a:cxn ang="0">
                  <a:pos x="connsiteX3" y="connsiteY3"/>
                </a:cxn>
              </a:cxnLst>
              <a:rect l="l" t="t" r="r" b="b"/>
              <a:pathLst>
                <a:path w="186705" h="13661">
                  <a:moveTo>
                    <a:pt x="1630" y="1630"/>
                  </a:moveTo>
                  <a:lnTo>
                    <a:pt x="185375" y="1630"/>
                  </a:lnTo>
                  <a:lnTo>
                    <a:pt x="185375" y="14335"/>
                  </a:lnTo>
                  <a:lnTo>
                    <a:pt x="1630" y="14335"/>
                  </a:ln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1" name="PA-任意多边形 281">
              <a:extLst>
                <a:ext uri="{FF2B5EF4-FFF2-40B4-BE49-F238E27FC236}">
                  <a16:creationId xmlns:a16="http://schemas.microsoft.com/office/drawing/2014/main" xmlns="" id="{2E80D2EF-1D1E-4DFE-8B94-1AAE37C17484}"/>
                </a:ext>
              </a:extLst>
            </p:cNvPr>
            <p:cNvSpPr/>
            <p:nvPr>
              <p:custDataLst>
                <p:tags r:id="rId101"/>
              </p:custDataLst>
            </p:nvPr>
          </p:nvSpPr>
          <p:spPr>
            <a:xfrm>
              <a:off x="-15963117" y="27892399"/>
              <a:ext cx="13661" cy="259566"/>
            </a:xfrm>
            <a:custGeom>
              <a:avLst/>
              <a:gdLst>
                <a:gd name="connsiteX0" fmla="*/ 15883 w 13661"/>
                <a:gd name="connsiteY0" fmla="*/ 1630 h 259565"/>
                <a:gd name="connsiteX1" fmla="*/ 15883 w 13661"/>
                <a:gd name="connsiteY1" fmla="*/ 258053 h 259565"/>
                <a:gd name="connsiteX2" fmla="*/ 1630 w 13661"/>
                <a:gd name="connsiteY2" fmla="*/ 221623 h 259565"/>
                <a:gd name="connsiteX3" fmla="*/ 1630 w 13661"/>
                <a:gd name="connsiteY3" fmla="*/ 37923 h 259565"/>
                <a:gd name="connsiteX4" fmla="*/ 15883 w 13661"/>
                <a:gd name="connsiteY4" fmla="*/ 1630 h 2595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61" h="259565">
                  <a:moveTo>
                    <a:pt x="15883" y="1630"/>
                  </a:moveTo>
                  <a:lnTo>
                    <a:pt x="15883" y="258053"/>
                  </a:lnTo>
                  <a:cubicBezTo>
                    <a:pt x="6696" y="248149"/>
                    <a:pt x="1603" y="235132"/>
                    <a:pt x="1630" y="221623"/>
                  </a:cubicBezTo>
                  <a:lnTo>
                    <a:pt x="1630" y="37923"/>
                  </a:lnTo>
                  <a:cubicBezTo>
                    <a:pt x="1629" y="24460"/>
                    <a:pt x="6721" y="11494"/>
                    <a:pt x="15883" y="1630"/>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2" name="PA-任意多边形 282">
              <a:extLst>
                <a:ext uri="{FF2B5EF4-FFF2-40B4-BE49-F238E27FC236}">
                  <a16:creationId xmlns:a16="http://schemas.microsoft.com/office/drawing/2014/main" xmlns="" id="{5CB561C5-94A1-4164-957B-A1E48444F171}"/>
                </a:ext>
              </a:extLst>
            </p:cNvPr>
            <p:cNvSpPr/>
            <p:nvPr>
              <p:custDataLst>
                <p:tags r:id="rId102"/>
              </p:custDataLst>
            </p:nvPr>
          </p:nvSpPr>
          <p:spPr>
            <a:xfrm>
              <a:off x="-16739582" y="27876825"/>
              <a:ext cx="13661" cy="259566"/>
            </a:xfrm>
            <a:custGeom>
              <a:avLst/>
              <a:gdLst>
                <a:gd name="connsiteX0" fmla="*/ 15883 w 13661"/>
                <a:gd name="connsiteY0" fmla="*/ 34098 h 259565"/>
                <a:gd name="connsiteX1" fmla="*/ 15883 w 13661"/>
                <a:gd name="connsiteY1" fmla="*/ 226040 h 259565"/>
                <a:gd name="connsiteX2" fmla="*/ 1630 w 13661"/>
                <a:gd name="connsiteY2" fmla="*/ 258509 h 259565"/>
                <a:gd name="connsiteX3" fmla="*/ 1630 w 13661"/>
                <a:gd name="connsiteY3" fmla="*/ 1630 h 259565"/>
                <a:gd name="connsiteX4" fmla="*/ 15883 w 13661"/>
                <a:gd name="connsiteY4" fmla="*/ 34098 h 2595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61" h="259565">
                  <a:moveTo>
                    <a:pt x="15883" y="34098"/>
                  </a:moveTo>
                  <a:lnTo>
                    <a:pt x="15883" y="226040"/>
                  </a:lnTo>
                  <a:cubicBezTo>
                    <a:pt x="14971" y="238171"/>
                    <a:pt x="9942" y="249626"/>
                    <a:pt x="1630" y="258509"/>
                  </a:cubicBezTo>
                  <a:lnTo>
                    <a:pt x="1630" y="1630"/>
                  </a:lnTo>
                  <a:cubicBezTo>
                    <a:pt x="9942" y="10512"/>
                    <a:pt x="14971" y="21967"/>
                    <a:pt x="15883" y="34098"/>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3" name="PA-任意多边形 283">
              <a:extLst>
                <a:ext uri="{FF2B5EF4-FFF2-40B4-BE49-F238E27FC236}">
                  <a16:creationId xmlns:a16="http://schemas.microsoft.com/office/drawing/2014/main" xmlns="" id="{49C42E28-ED6C-4F98-9365-98C46C404F84}"/>
                </a:ext>
              </a:extLst>
            </p:cNvPr>
            <p:cNvSpPr/>
            <p:nvPr>
              <p:custDataLst>
                <p:tags r:id="rId103"/>
              </p:custDataLst>
            </p:nvPr>
          </p:nvSpPr>
          <p:spPr>
            <a:xfrm>
              <a:off x="-16689764" y="28395729"/>
              <a:ext cx="692175" cy="9108"/>
            </a:xfrm>
            <a:custGeom>
              <a:avLst/>
              <a:gdLst>
                <a:gd name="connsiteX0" fmla="*/ 1630 w 692175"/>
                <a:gd name="connsiteY0" fmla="*/ 1630 h 9107"/>
                <a:gd name="connsiteX1" fmla="*/ 690663 w 692175"/>
                <a:gd name="connsiteY1" fmla="*/ 1630 h 9107"/>
                <a:gd name="connsiteX2" fmla="*/ 690663 w 692175"/>
                <a:gd name="connsiteY2" fmla="*/ 10692 h 9107"/>
                <a:gd name="connsiteX3" fmla="*/ 1630 w 692175"/>
                <a:gd name="connsiteY3" fmla="*/ 10692 h 9107"/>
              </a:gdLst>
              <a:ahLst/>
              <a:cxnLst>
                <a:cxn ang="0">
                  <a:pos x="connsiteX0" y="connsiteY0"/>
                </a:cxn>
                <a:cxn ang="0">
                  <a:pos x="connsiteX1" y="connsiteY1"/>
                </a:cxn>
                <a:cxn ang="0">
                  <a:pos x="connsiteX2" y="connsiteY2"/>
                </a:cxn>
                <a:cxn ang="0">
                  <a:pos x="connsiteX3" y="connsiteY3"/>
                </a:cxn>
              </a:cxnLst>
              <a:rect l="l" t="t" r="r" b="b"/>
              <a:pathLst>
                <a:path w="692175" h="9107">
                  <a:moveTo>
                    <a:pt x="1630" y="1630"/>
                  </a:moveTo>
                  <a:lnTo>
                    <a:pt x="690663" y="1630"/>
                  </a:lnTo>
                  <a:lnTo>
                    <a:pt x="690663" y="10692"/>
                  </a:lnTo>
                  <a:lnTo>
                    <a:pt x="1630" y="10692"/>
                  </a:ln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4" name="PA-任意多边形 284">
              <a:extLst>
                <a:ext uri="{FF2B5EF4-FFF2-40B4-BE49-F238E27FC236}">
                  <a16:creationId xmlns:a16="http://schemas.microsoft.com/office/drawing/2014/main" xmlns="" id="{B5D65F69-58C6-4E7F-A448-704A95E3E4E0}"/>
                </a:ext>
              </a:extLst>
            </p:cNvPr>
            <p:cNvSpPr/>
            <p:nvPr>
              <p:custDataLst>
                <p:tags r:id="rId104"/>
              </p:custDataLst>
            </p:nvPr>
          </p:nvSpPr>
          <p:spPr>
            <a:xfrm>
              <a:off x="-16705110" y="28594820"/>
              <a:ext cx="336980" cy="9108"/>
            </a:xfrm>
            <a:custGeom>
              <a:avLst/>
              <a:gdLst>
                <a:gd name="connsiteX0" fmla="*/ 1630 w 336980"/>
                <a:gd name="connsiteY0" fmla="*/ 1630 h 9107"/>
                <a:gd name="connsiteX1" fmla="*/ 338473 w 336980"/>
                <a:gd name="connsiteY1" fmla="*/ 1630 h 9107"/>
                <a:gd name="connsiteX2" fmla="*/ 338473 w 336980"/>
                <a:gd name="connsiteY2" fmla="*/ 8642 h 9107"/>
                <a:gd name="connsiteX3" fmla="*/ 1630 w 336980"/>
                <a:gd name="connsiteY3" fmla="*/ 8642 h 9107"/>
              </a:gdLst>
              <a:ahLst/>
              <a:cxnLst>
                <a:cxn ang="0">
                  <a:pos x="connsiteX0" y="connsiteY0"/>
                </a:cxn>
                <a:cxn ang="0">
                  <a:pos x="connsiteX1" y="connsiteY1"/>
                </a:cxn>
                <a:cxn ang="0">
                  <a:pos x="connsiteX2" y="connsiteY2"/>
                </a:cxn>
                <a:cxn ang="0">
                  <a:pos x="connsiteX3" y="connsiteY3"/>
                </a:cxn>
              </a:cxnLst>
              <a:rect l="l" t="t" r="r" b="b"/>
              <a:pathLst>
                <a:path w="336980" h="9107">
                  <a:moveTo>
                    <a:pt x="1630" y="1630"/>
                  </a:moveTo>
                  <a:lnTo>
                    <a:pt x="338473" y="1630"/>
                  </a:lnTo>
                  <a:lnTo>
                    <a:pt x="338473" y="8642"/>
                  </a:lnTo>
                  <a:lnTo>
                    <a:pt x="1630" y="8642"/>
                  </a:ln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5" name="PA-任意多边形 285">
              <a:extLst>
                <a:ext uri="{FF2B5EF4-FFF2-40B4-BE49-F238E27FC236}">
                  <a16:creationId xmlns:a16="http://schemas.microsoft.com/office/drawing/2014/main" xmlns="" id="{77154C26-3229-438C-8C50-71472EA34FD9}"/>
                </a:ext>
              </a:extLst>
            </p:cNvPr>
            <p:cNvSpPr/>
            <p:nvPr>
              <p:custDataLst>
                <p:tags r:id="rId105"/>
              </p:custDataLst>
            </p:nvPr>
          </p:nvSpPr>
          <p:spPr>
            <a:xfrm>
              <a:off x="-16337620" y="28594820"/>
              <a:ext cx="336980" cy="9108"/>
            </a:xfrm>
            <a:custGeom>
              <a:avLst/>
              <a:gdLst>
                <a:gd name="connsiteX0" fmla="*/ 1630 w 336980"/>
                <a:gd name="connsiteY0" fmla="*/ 1630 h 9107"/>
                <a:gd name="connsiteX1" fmla="*/ 338473 w 336980"/>
                <a:gd name="connsiteY1" fmla="*/ 1630 h 9107"/>
                <a:gd name="connsiteX2" fmla="*/ 338473 w 336980"/>
                <a:gd name="connsiteY2" fmla="*/ 8642 h 9107"/>
                <a:gd name="connsiteX3" fmla="*/ 1630 w 336980"/>
                <a:gd name="connsiteY3" fmla="*/ 8642 h 9107"/>
              </a:gdLst>
              <a:ahLst/>
              <a:cxnLst>
                <a:cxn ang="0">
                  <a:pos x="connsiteX0" y="connsiteY0"/>
                </a:cxn>
                <a:cxn ang="0">
                  <a:pos x="connsiteX1" y="connsiteY1"/>
                </a:cxn>
                <a:cxn ang="0">
                  <a:pos x="connsiteX2" y="connsiteY2"/>
                </a:cxn>
                <a:cxn ang="0">
                  <a:pos x="connsiteX3" y="connsiteY3"/>
                </a:cxn>
              </a:cxnLst>
              <a:rect l="l" t="t" r="r" b="b"/>
              <a:pathLst>
                <a:path w="336980" h="9107">
                  <a:moveTo>
                    <a:pt x="1630" y="1630"/>
                  </a:moveTo>
                  <a:lnTo>
                    <a:pt x="338473" y="1630"/>
                  </a:lnTo>
                  <a:lnTo>
                    <a:pt x="338473" y="8642"/>
                  </a:lnTo>
                  <a:lnTo>
                    <a:pt x="1630" y="8642"/>
                  </a:ln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6" name="PA-任意多边形 286">
              <a:extLst>
                <a:ext uri="{FF2B5EF4-FFF2-40B4-BE49-F238E27FC236}">
                  <a16:creationId xmlns:a16="http://schemas.microsoft.com/office/drawing/2014/main" xmlns="" id="{FD58ACF2-58BA-4697-AA5F-9C59BD99AE05}"/>
                </a:ext>
              </a:extLst>
            </p:cNvPr>
            <p:cNvSpPr/>
            <p:nvPr>
              <p:custDataLst>
                <p:tags r:id="rId106"/>
              </p:custDataLst>
            </p:nvPr>
          </p:nvSpPr>
          <p:spPr>
            <a:xfrm>
              <a:off x="-16667541" y="26763288"/>
              <a:ext cx="54645" cy="455378"/>
            </a:xfrm>
            <a:custGeom>
              <a:avLst/>
              <a:gdLst>
                <a:gd name="connsiteX0" fmla="*/ 1630 w 54645"/>
                <a:gd name="connsiteY0" fmla="*/ 1630 h 455378"/>
                <a:gd name="connsiteX1" fmla="*/ 54362 w 54645"/>
                <a:gd name="connsiteY1" fmla="*/ 1630 h 455378"/>
                <a:gd name="connsiteX2" fmla="*/ 54362 w 54645"/>
                <a:gd name="connsiteY2" fmla="*/ 455096 h 455378"/>
                <a:gd name="connsiteX3" fmla="*/ 1630 w 54645"/>
                <a:gd name="connsiteY3" fmla="*/ 455096 h 455378"/>
              </a:gdLst>
              <a:ahLst/>
              <a:cxnLst>
                <a:cxn ang="0">
                  <a:pos x="connsiteX0" y="connsiteY0"/>
                </a:cxn>
                <a:cxn ang="0">
                  <a:pos x="connsiteX1" y="connsiteY1"/>
                </a:cxn>
                <a:cxn ang="0">
                  <a:pos x="connsiteX2" y="connsiteY2"/>
                </a:cxn>
                <a:cxn ang="0">
                  <a:pos x="connsiteX3" y="connsiteY3"/>
                </a:cxn>
              </a:cxnLst>
              <a:rect l="l" t="t" r="r" b="b"/>
              <a:pathLst>
                <a:path w="54645" h="455378">
                  <a:moveTo>
                    <a:pt x="1630" y="1630"/>
                  </a:moveTo>
                  <a:lnTo>
                    <a:pt x="54362" y="1630"/>
                  </a:lnTo>
                  <a:lnTo>
                    <a:pt x="54362" y="455096"/>
                  </a:lnTo>
                  <a:lnTo>
                    <a:pt x="1630" y="455096"/>
                  </a:ln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7" name="PA-任意多边形 287">
              <a:extLst>
                <a:ext uri="{FF2B5EF4-FFF2-40B4-BE49-F238E27FC236}">
                  <a16:creationId xmlns:a16="http://schemas.microsoft.com/office/drawing/2014/main" xmlns="" id="{60B4DF90-5DD2-45F4-A886-71926434C818}"/>
                </a:ext>
              </a:extLst>
            </p:cNvPr>
            <p:cNvSpPr/>
            <p:nvPr>
              <p:custDataLst>
                <p:tags r:id="rId107"/>
              </p:custDataLst>
            </p:nvPr>
          </p:nvSpPr>
          <p:spPr>
            <a:xfrm>
              <a:off x="-16062935" y="26763288"/>
              <a:ext cx="54645" cy="455378"/>
            </a:xfrm>
            <a:custGeom>
              <a:avLst/>
              <a:gdLst>
                <a:gd name="connsiteX0" fmla="*/ 1630 w 54645"/>
                <a:gd name="connsiteY0" fmla="*/ 1630 h 455378"/>
                <a:gd name="connsiteX1" fmla="*/ 54362 w 54645"/>
                <a:gd name="connsiteY1" fmla="*/ 1630 h 455378"/>
                <a:gd name="connsiteX2" fmla="*/ 54362 w 54645"/>
                <a:gd name="connsiteY2" fmla="*/ 455096 h 455378"/>
                <a:gd name="connsiteX3" fmla="*/ 1630 w 54645"/>
                <a:gd name="connsiteY3" fmla="*/ 455096 h 455378"/>
              </a:gdLst>
              <a:ahLst/>
              <a:cxnLst>
                <a:cxn ang="0">
                  <a:pos x="connsiteX0" y="connsiteY0"/>
                </a:cxn>
                <a:cxn ang="0">
                  <a:pos x="connsiteX1" y="connsiteY1"/>
                </a:cxn>
                <a:cxn ang="0">
                  <a:pos x="connsiteX2" y="connsiteY2"/>
                </a:cxn>
                <a:cxn ang="0">
                  <a:pos x="connsiteX3" y="connsiteY3"/>
                </a:cxn>
              </a:cxnLst>
              <a:rect l="l" t="t" r="r" b="b"/>
              <a:pathLst>
                <a:path w="54645" h="455378">
                  <a:moveTo>
                    <a:pt x="1630" y="1630"/>
                  </a:moveTo>
                  <a:lnTo>
                    <a:pt x="54362" y="1630"/>
                  </a:lnTo>
                  <a:lnTo>
                    <a:pt x="54362" y="455096"/>
                  </a:lnTo>
                  <a:lnTo>
                    <a:pt x="1630" y="455096"/>
                  </a:ln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8" name="PA-任意多边形 288">
              <a:extLst>
                <a:ext uri="{FF2B5EF4-FFF2-40B4-BE49-F238E27FC236}">
                  <a16:creationId xmlns:a16="http://schemas.microsoft.com/office/drawing/2014/main" xmlns="" id="{044BECFE-3ACF-4072-A7DB-5DEDAD6C4988}"/>
                </a:ext>
              </a:extLst>
            </p:cNvPr>
            <p:cNvSpPr/>
            <p:nvPr>
              <p:custDataLst>
                <p:tags r:id="rId108"/>
              </p:custDataLst>
            </p:nvPr>
          </p:nvSpPr>
          <p:spPr>
            <a:xfrm>
              <a:off x="-16702651" y="26707049"/>
              <a:ext cx="118398" cy="118398"/>
            </a:xfrm>
            <a:custGeom>
              <a:avLst/>
              <a:gdLst>
                <a:gd name="connsiteX0" fmla="*/ 121121 w 118398"/>
                <a:gd name="connsiteY0" fmla="*/ 61375 h 118398"/>
                <a:gd name="connsiteX1" fmla="*/ 61375 w 118398"/>
                <a:gd name="connsiteY1" fmla="*/ 121121 h 118398"/>
                <a:gd name="connsiteX2" fmla="*/ 1630 w 118398"/>
                <a:gd name="connsiteY2" fmla="*/ 61375 h 118398"/>
                <a:gd name="connsiteX3" fmla="*/ 61375 w 118398"/>
                <a:gd name="connsiteY3" fmla="*/ 1630 h 118398"/>
                <a:gd name="connsiteX4" fmla="*/ 121121 w 118398"/>
                <a:gd name="connsiteY4" fmla="*/ 61375 h 118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98" h="118398">
                  <a:moveTo>
                    <a:pt x="121121" y="61375"/>
                  </a:moveTo>
                  <a:cubicBezTo>
                    <a:pt x="121121" y="94372"/>
                    <a:pt x="94372" y="121121"/>
                    <a:pt x="61375" y="121121"/>
                  </a:cubicBezTo>
                  <a:cubicBezTo>
                    <a:pt x="28379" y="121121"/>
                    <a:pt x="1630" y="94372"/>
                    <a:pt x="1630" y="61375"/>
                  </a:cubicBezTo>
                  <a:cubicBezTo>
                    <a:pt x="1630" y="28379"/>
                    <a:pt x="28379" y="1630"/>
                    <a:pt x="61375" y="1630"/>
                  </a:cubicBezTo>
                  <a:cubicBezTo>
                    <a:pt x="94372" y="1630"/>
                    <a:pt x="121121" y="28379"/>
                    <a:pt x="121121" y="61375"/>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9" name="PA-任意多边形 289">
              <a:extLst>
                <a:ext uri="{FF2B5EF4-FFF2-40B4-BE49-F238E27FC236}">
                  <a16:creationId xmlns:a16="http://schemas.microsoft.com/office/drawing/2014/main" xmlns="" id="{663F6BEA-F81D-4FA0-8F3F-955A488B7181}"/>
                </a:ext>
              </a:extLst>
            </p:cNvPr>
            <p:cNvSpPr/>
            <p:nvPr>
              <p:custDataLst>
                <p:tags r:id="rId109"/>
              </p:custDataLst>
            </p:nvPr>
          </p:nvSpPr>
          <p:spPr>
            <a:xfrm>
              <a:off x="-16702651" y="26703542"/>
              <a:ext cx="118398" cy="118398"/>
            </a:xfrm>
            <a:custGeom>
              <a:avLst/>
              <a:gdLst>
                <a:gd name="connsiteX0" fmla="*/ 121121 w 118398"/>
                <a:gd name="connsiteY0" fmla="*/ 61375 h 118398"/>
                <a:gd name="connsiteX1" fmla="*/ 61375 w 118398"/>
                <a:gd name="connsiteY1" fmla="*/ 121121 h 118398"/>
                <a:gd name="connsiteX2" fmla="*/ 1630 w 118398"/>
                <a:gd name="connsiteY2" fmla="*/ 61375 h 118398"/>
                <a:gd name="connsiteX3" fmla="*/ 61375 w 118398"/>
                <a:gd name="connsiteY3" fmla="*/ 1630 h 118398"/>
                <a:gd name="connsiteX4" fmla="*/ 121121 w 118398"/>
                <a:gd name="connsiteY4" fmla="*/ 61375 h 118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98" h="118398">
                  <a:moveTo>
                    <a:pt x="121121" y="61375"/>
                  </a:moveTo>
                  <a:cubicBezTo>
                    <a:pt x="121121" y="94372"/>
                    <a:pt x="94372" y="121121"/>
                    <a:pt x="61375" y="121121"/>
                  </a:cubicBezTo>
                  <a:cubicBezTo>
                    <a:pt x="28379" y="121121"/>
                    <a:pt x="1630" y="94372"/>
                    <a:pt x="1630" y="61375"/>
                  </a:cubicBezTo>
                  <a:cubicBezTo>
                    <a:pt x="1630" y="28379"/>
                    <a:pt x="28379" y="1630"/>
                    <a:pt x="61375" y="1630"/>
                  </a:cubicBezTo>
                  <a:cubicBezTo>
                    <a:pt x="94372" y="1630"/>
                    <a:pt x="121121" y="28379"/>
                    <a:pt x="121121" y="61375"/>
                  </a:cubicBez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0" name="PA-任意多边形 290">
              <a:extLst>
                <a:ext uri="{FF2B5EF4-FFF2-40B4-BE49-F238E27FC236}">
                  <a16:creationId xmlns:a16="http://schemas.microsoft.com/office/drawing/2014/main" xmlns="" id="{BEC3F82B-0228-46E7-8179-F93771FFF14F}"/>
                </a:ext>
              </a:extLst>
            </p:cNvPr>
            <p:cNvSpPr/>
            <p:nvPr>
              <p:custDataLst>
                <p:tags r:id="rId110"/>
              </p:custDataLst>
            </p:nvPr>
          </p:nvSpPr>
          <p:spPr>
            <a:xfrm>
              <a:off x="-16094539" y="26707049"/>
              <a:ext cx="118398" cy="118398"/>
            </a:xfrm>
            <a:custGeom>
              <a:avLst/>
              <a:gdLst>
                <a:gd name="connsiteX0" fmla="*/ 121121 w 118398"/>
                <a:gd name="connsiteY0" fmla="*/ 61375 h 118398"/>
                <a:gd name="connsiteX1" fmla="*/ 61375 w 118398"/>
                <a:gd name="connsiteY1" fmla="*/ 121121 h 118398"/>
                <a:gd name="connsiteX2" fmla="*/ 1630 w 118398"/>
                <a:gd name="connsiteY2" fmla="*/ 61375 h 118398"/>
                <a:gd name="connsiteX3" fmla="*/ 61375 w 118398"/>
                <a:gd name="connsiteY3" fmla="*/ 1630 h 118398"/>
                <a:gd name="connsiteX4" fmla="*/ 121121 w 118398"/>
                <a:gd name="connsiteY4" fmla="*/ 61375 h 118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98" h="118398">
                  <a:moveTo>
                    <a:pt x="121121" y="61375"/>
                  </a:moveTo>
                  <a:cubicBezTo>
                    <a:pt x="121121" y="94372"/>
                    <a:pt x="94372" y="121121"/>
                    <a:pt x="61375" y="121121"/>
                  </a:cubicBezTo>
                  <a:cubicBezTo>
                    <a:pt x="28379" y="121121"/>
                    <a:pt x="1630" y="94372"/>
                    <a:pt x="1630" y="61375"/>
                  </a:cubicBezTo>
                  <a:cubicBezTo>
                    <a:pt x="1630" y="28379"/>
                    <a:pt x="28379" y="1630"/>
                    <a:pt x="61375" y="1630"/>
                  </a:cubicBezTo>
                  <a:cubicBezTo>
                    <a:pt x="94372" y="1630"/>
                    <a:pt x="121121" y="28379"/>
                    <a:pt x="121121" y="61375"/>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1" name="PA-任意多边形 291">
              <a:extLst>
                <a:ext uri="{FF2B5EF4-FFF2-40B4-BE49-F238E27FC236}">
                  <a16:creationId xmlns:a16="http://schemas.microsoft.com/office/drawing/2014/main" xmlns="" id="{1A2EDAB0-4350-450A-AA63-57A18099DB8D}"/>
                </a:ext>
              </a:extLst>
            </p:cNvPr>
            <p:cNvSpPr/>
            <p:nvPr>
              <p:custDataLst>
                <p:tags r:id="rId111"/>
              </p:custDataLst>
            </p:nvPr>
          </p:nvSpPr>
          <p:spPr>
            <a:xfrm>
              <a:off x="-16094539" y="26703542"/>
              <a:ext cx="118398" cy="118398"/>
            </a:xfrm>
            <a:custGeom>
              <a:avLst/>
              <a:gdLst>
                <a:gd name="connsiteX0" fmla="*/ 121121 w 118398"/>
                <a:gd name="connsiteY0" fmla="*/ 61375 h 118398"/>
                <a:gd name="connsiteX1" fmla="*/ 61375 w 118398"/>
                <a:gd name="connsiteY1" fmla="*/ 121121 h 118398"/>
                <a:gd name="connsiteX2" fmla="*/ 1630 w 118398"/>
                <a:gd name="connsiteY2" fmla="*/ 61375 h 118398"/>
                <a:gd name="connsiteX3" fmla="*/ 61375 w 118398"/>
                <a:gd name="connsiteY3" fmla="*/ 1630 h 118398"/>
                <a:gd name="connsiteX4" fmla="*/ 121121 w 118398"/>
                <a:gd name="connsiteY4" fmla="*/ 61375 h 118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98" h="118398">
                  <a:moveTo>
                    <a:pt x="121121" y="61375"/>
                  </a:moveTo>
                  <a:cubicBezTo>
                    <a:pt x="121121" y="94372"/>
                    <a:pt x="94372" y="121121"/>
                    <a:pt x="61375" y="121121"/>
                  </a:cubicBezTo>
                  <a:cubicBezTo>
                    <a:pt x="28379" y="121121"/>
                    <a:pt x="1630" y="94372"/>
                    <a:pt x="1630" y="61375"/>
                  </a:cubicBezTo>
                  <a:cubicBezTo>
                    <a:pt x="1630" y="28379"/>
                    <a:pt x="28379" y="1630"/>
                    <a:pt x="61375" y="1630"/>
                  </a:cubicBezTo>
                  <a:cubicBezTo>
                    <a:pt x="94372" y="1630"/>
                    <a:pt x="121121" y="28379"/>
                    <a:pt x="121121" y="61375"/>
                  </a:cubicBezTo>
                  <a:close/>
                </a:path>
              </a:pathLst>
            </a:custGeom>
            <a:solidFill>
              <a:srgbClr val="D64A57"/>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87" name="PA-任意多边形 317">
              <a:extLst>
                <a:ext uri="{FF2B5EF4-FFF2-40B4-BE49-F238E27FC236}">
                  <a16:creationId xmlns:a16="http://schemas.microsoft.com/office/drawing/2014/main" xmlns="" id="{3FA675A9-D3E3-4644-8E49-B70247994C95}"/>
                </a:ext>
              </a:extLst>
            </p:cNvPr>
            <p:cNvSpPr/>
            <p:nvPr>
              <p:custDataLst>
                <p:tags r:id="rId112"/>
              </p:custDataLst>
            </p:nvPr>
          </p:nvSpPr>
          <p:spPr>
            <a:xfrm>
              <a:off x="-14592837" y="28212985"/>
              <a:ext cx="300550" cy="496363"/>
            </a:xfrm>
            <a:custGeom>
              <a:avLst/>
              <a:gdLst>
                <a:gd name="connsiteX0" fmla="*/ 165156 w 300549"/>
                <a:gd name="connsiteY0" fmla="*/ 1630 h 496362"/>
                <a:gd name="connsiteX1" fmla="*/ 177588 w 300549"/>
                <a:gd name="connsiteY1" fmla="*/ 26539 h 496362"/>
                <a:gd name="connsiteX2" fmla="*/ 238426 w 300549"/>
                <a:gd name="connsiteY2" fmla="*/ 271214 h 496362"/>
                <a:gd name="connsiteX3" fmla="*/ 1630 w 300549"/>
                <a:gd name="connsiteY3" fmla="*/ 487382 h 496362"/>
                <a:gd name="connsiteX4" fmla="*/ 4863 w 300549"/>
                <a:gd name="connsiteY4" fmla="*/ 497173 h 496362"/>
                <a:gd name="connsiteX5" fmla="*/ 247990 w 300549"/>
                <a:gd name="connsiteY5" fmla="*/ 271214 h 496362"/>
                <a:gd name="connsiteX6" fmla="*/ 165156 w 300549"/>
                <a:gd name="connsiteY6" fmla="*/ 1630 h 49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549" h="496362">
                  <a:moveTo>
                    <a:pt x="165156" y="1630"/>
                  </a:moveTo>
                  <a:cubicBezTo>
                    <a:pt x="170459" y="9302"/>
                    <a:pt x="174645" y="17689"/>
                    <a:pt x="177588" y="26539"/>
                  </a:cubicBezTo>
                  <a:cubicBezTo>
                    <a:pt x="284010" y="151586"/>
                    <a:pt x="340750" y="268299"/>
                    <a:pt x="238426" y="271214"/>
                  </a:cubicBezTo>
                  <a:cubicBezTo>
                    <a:pt x="143116" y="273946"/>
                    <a:pt x="28952" y="444258"/>
                    <a:pt x="1630" y="487382"/>
                  </a:cubicBezTo>
                  <a:cubicBezTo>
                    <a:pt x="2524" y="490703"/>
                    <a:pt x="3604" y="493972"/>
                    <a:pt x="4863" y="497173"/>
                  </a:cubicBezTo>
                  <a:cubicBezTo>
                    <a:pt x="4863" y="497173"/>
                    <a:pt x="138881" y="274310"/>
                    <a:pt x="247990" y="271214"/>
                  </a:cubicBezTo>
                  <a:cubicBezTo>
                    <a:pt x="357098" y="268117"/>
                    <a:pt x="285194" y="135648"/>
                    <a:pt x="165156" y="1630"/>
                  </a:cubicBezTo>
                  <a:close/>
                </a:path>
              </a:pathLst>
            </a:custGeom>
            <a:solidFill>
              <a:srgbClr val="000000">
                <a:alpha val="10000"/>
              </a:srgbClr>
            </a:solidFill>
            <a:ln w="454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96" name="原创设计师QQ：598969553           _26">
            <a:extLst>
              <a:ext uri="{FF2B5EF4-FFF2-40B4-BE49-F238E27FC236}">
                <a16:creationId xmlns:a16="http://schemas.microsoft.com/office/drawing/2014/main" xmlns="" id="{EC0ADF51-0CC7-44B0-803B-A6C2C4717ED9}"/>
              </a:ext>
            </a:extLst>
          </p:cNvPr>
          <p:cNvSpPr/>
          <p:nvPr/>
        </p:nvSpPr>
        <p:spPr>
          <a:xfrm>
            <a:off x="869250" y="2232398"/>
            <a:ext cx="3444786" cy="1151854"/>
          </a:xfrm>
          <a:prstGeom prst="rect">
            <a:avLst/>
          </a:prstGeom>
        </p:spPr>
        <p:txBody>
          <a:bodyPr wrap="square">
            <a:spAutoFit/>
          </a:bodyPr>
          <a:lstStyle/>
          <a:p>
            <a:pPr algn="just"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喜欢玩游戏吗</a:t>
            </a:r>
            <a:r>
              <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a:t>
            </a: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好，我们来玩一个“猜图形”的游戏，谁想来</a:t>
            </a:r>
            <a:r>
              <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a:t>
            </a: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 在于激发学生的认知图形积极性</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197" name="原创设计师QQ：598969553           _26">
            <a:extLst>
              <a:ext uri="{FF2B5EF4-FFF2-40B4-BE49-F238E27FC236}">
                <a16:creationId xmlns:a16="http://schemas.microsoft.com/office/drawing/2014/main" xmlns="" id="{1C90A1F9-9223-4973-BB66-D4E22B63F60A}"/>
              </a:ext>
            </a:extLst>
          </p:cNvPr>
          <p:cNvSpPr/>
          <p:nvPr/>
        </p:nvSpPr>
        <p:spPr>
          <a:xfrm>
            <a:off x="884063" y="4864307"/>
            <a:ext cx="3444786" cy="1151854"/>
          </a:xfrm>
          <a:prstGeom prst="rect">
            <a:avLst/>
          </a:prstGeom>
        </p:spPr>
        <p:txBody>
          <a:bodyPr wrap="square">
            <a:spAutoFit/>
          </a:bodyPr>
          <a:lstStyle/>
          <a:p>
            <a:pPr algn="just"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请你根据大家的描述来猜是什么图形，好吗</a:t>
            </a:r>
            <a:r>
              <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a:t>
            </a: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同学们准备好了吗</a:t>
            </a:r>
            <a:r>
              <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a:t>
            </a: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以游戏的方式导入本节课的学习</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198" name="原创设计师QQ：598969553           _26">
            <a:extLst>
              <a:ext uri="{FF2B5EF4-FFF2-40B4-BE49-F238E27FC236}">
                <a16:creationId xmlns:a16="http://schemas.microsoft.com/office/drawing/2014/main" xmlns="" id="{07436ED6-458B-49EF-9CD4-8E4023646434}"/>
              </a:ext>
            </a:extLst>
          </p:cNvPr>
          <p:cNvSpPr/>
          <p:nvPr/>
        </p:nvSpPr>
        <p:spPr>
          <a:xfrm>
            <a:off x="7991709" y="2209295"/>
            <a:ext cx="3444786" cy="1151854"/>
          </a:xfrm>
          <a:prstGeom prst="rect">
            <a:avLst/>
          </a:prstGeom>
        </p:spPr>
        <p:txBody>
          <a:bodyPr wrap="square">
            <a:spAutoFit/>
          </a:bodyPr>
          <a:lstStyle/>
          <a:p>
            <a:pPr algn="r"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教师逐个板贴长方形正方形平行四边形和梯形学生逐个提供信息逐个猜是什么图形，并说出原因</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199" name="原创设计师QQ：598969553           _26">
            <a:extLst>
              <a:ext uri="{FF2B5EF4-FFF2-40B4-BE49-F238E27FC236}">
                <a16:creationId xmlns:a16="http://schemas.microsoft.com/office/drawing/2014/main" xmlns="" id="{4D0C50C0-D2CB-48EE-BD2E-69A34F530A43}"/>
              </a:ext>
            </a:extLst>
          </p:cNvPr>
          <p:cNvSpPr/>
          <p:nvPr/>
        </p:nvSpPr>
        <p:spPr>
          <a:xfrm>
            <a:off x="7973953" y="4883836"/>
            <a:ext cx="3444786" cy="1151854"/>
          </a:xfrm>
          <a:prstGeom prst="rect">
            <a:avLst/>
          </a:prstGeom>
        </p:spPr>
        <p:txBody>
          <a:bodyPr wrap="square">
            <a:spAutoFit/>
          </a:bodyPr>
          <a:lstStyle/>
          <a:p>
            <a:pPr algn="r"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教师逐个板贴长方形正方形平行四边形和梯形学生逐个提供信息逐个猜是什么图形，并说出原因</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Tree>
    <p:extLst>
      <p:ext uri="{BB962C8B-B14F-4D97-AF65-F5344CB8AC3E}">
        <p14:creationId xmlns:p14="http://schemas.microsoft.com/office/powerpoint/2010/main" xmlns="" val="4017374973"/>
      </p:ext>
    </p:extLst>
  </p:cSld>
  <p:clrMapOvr>
    <a:masterClrMapping/>
  </p:clrMapOvr>
  <p:transition spd="slow" advClick="0" advTm="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fltVal val="0"/>
                                          </p:val>
                                        </p:tav>
                                        <p:tav tm="100000">
                                          <p:val>
                                            <p:strVal val="#ppt_w"/>
                                          </p:val>
                                        </p:tav>
                                      </p:tavLst>
                                    </p:anim>
                                    <p:anim calcmode="lin" valueType="num">
                                      <p:cBhvr>
                                        <p:cTn id="8" dur="1000" fill="hold"/>
                                        <p:tgtEl>
                                          <p:spTgt spid="46"/>
                                        </p:tgtEl>
                                        <p:attrNameLst>
                                          <p:attrName>ppt_h</p:attrName>
                                        </p:attrNameLst>
                                      </p:cBhvr>
                                      <p:tavLst>
                                        <p:tav tm="0">
                                          <p:val>
                                            <p:fltVal val="0"/>
                                          </p:val>
                                        </p:tav>
                                        <p:tav tm="100000">
                                          <p:val>
                                            <p:strVal val="#ppt_h"/>
                                          </p:val>
                                        </p:tav>
                                      </p:tavLst>
                                    </p:anim>
                                    <p:anim calcmode="lin" valueType="num">
                                      <p:cBhvr>
                                        <p:cTn id="9" dur="1000" fill="hold"/>
                                        <p:tgtEl>
                                          <p:spTgt spid="46"/>
                                        </p:tgtEl>
                                        <p:attrNameLst>
                                          <p:attrName>style.rotation</p:attrName>
                                        </p:attrNameLst>
                                      </p:cBhvr>
                                      <p:tavLst>
                                        <p:tav tm="0">
                                          <p:val>
                                            <p:fltVal val="90"/>
                                          </p:val>
                                        </p:tav>
                                        <p:tav tm="100000">
                                          <p:val>
                                            <p:fltVal val="0"/>
                                          </p:val>
                                        </p:tav>
                                      </p:tavLst>
                                    </p:anim>
                                    <p:animEffect transition="in" filter="fade">
                                      <p:cBhvr>
                                        <p:cTn id="10" dur="1000"/>
                                        <p:tgtEl>
                                          <p:spTgt spid="4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96"/>
                                        </p:tgtEl>
                                        <p:attrNameLst>
                                          <p:attrName>style.visibility</p:attrName>
                                        </p:attrNameLst>
                                      </p:cBhvr>
                                      <p:to>
                                        <p:strVal val="visible"/>
                                      </p:to>
                                    </p:set>
                                    <p:anim calcmode="lin" valueType="num">
                                      <p:cBhvr>
                                        <p:cTn id="13" dur="1000" fill="hold"/>
                                        <p:tgtEl>
                                          <p:spTgt spid="196"/>
                                        </p:tgtEl>
                                        <p:attrNameLst>
                                          <p:attrName>ppt_w</p:attrName>
                                        </p:attrNameLst>
                                      </p:cBhvr>
                                      <p:tavLst>
                                        <p:tav tm="0">
                                          <p:val>
                                            <p:fltVal val="0"/>
                                          </p:val>
                                        </p:tav>
                                        <p:tav tm="100000">
                                          <p:val>
                                            <p:strVal val="#ppt_w"/>
                                          </p:val>
                                        </p:tav>
                                      </p:tavLst>
                                    </p:anim>
                                    <p:anim calcmode="lin" valueType="num">
                                      <p:cBhvr>
                                        <p:cTn id="14" dur="1000" fill="hold"/>
                                        <p:tgtEl>
                                          <p:spTgt spid="196"/>
                                        </p:tgtEl>
                                        <p:attrNameLst>
                                          <p:attrName>ppt_h</p:attrName>
                                        </p:attrNameLst>
                                      </p:cBhvr>
                                      <p:tavLst>
                                        <p:tav tm="0">
                                          <p:val>
                                            <p:fltVal val="0"/>
                                          </p:val>
                                        </p:tav>
                                        <p:tav tm="100000">
                                          <p:val>
                                            <p:strVal val="#ppt_h"/>
                                          </p:val>
                                        </p:tav>
                                      </p:tavLst>
                                    </p:anim>
                                    <p:anim calcmode="lin" valueType="num">
                                      <p:cBhvr>
                                        <p:cTn id="15" dur="1000" fill="hold"/>
                                        <p:tgtEl>
                                          <p:spTgt spid="196"/>
                                        </p:tgtEl>
                                        <p:attrNameLst>
                                          <p:attrName>style.rotation</p:attrName>
                                        </p:attrNameLst>
                                      </p:cBhvr>
                                      <p:tavLst>
                                        <p:tav tm="0">
                                          <p:val>
                                            <p:fltVal val="90"/>
                                          </p:val>
                                        </p:tav>
                                        <p:tav tm="100000">
                                          <p:val>
                                            <p:fltVal val="0"/>
                                          </p:val>
                                        </p:tav>
                                      </p:tavLst>
                                    </p:anim>
                                    <p:animEffect transition="in" filter="fade">
                                      <p:cBhvr>
                                        <p:cTn id="16" dur="1000"/>
                                        <p:tgtEl>
                                          <p:spTgt spid="19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97"/>
                                        </p:tgtEl>
                                        <p:attrNameLst>
                                          <p:attrName>style.visibility</p:attrName>
                                        </p:attrNameLst>
                                      </p:cBhvr>
                                      <p:to>
                                        <p:strVal val="visible"/>
                                      </p:to>
                                    </p:set>
                                    <p:anim calcmode="lin" valueType="num">
                                      <p:cBhvr>
                                        <p:cTn id="19" dur="1000" fill="hold"/>
                                        <p:tgtEl>
                                          <p:spTgt spid="197"/>
                                        </p:tgtEl>
                                        <p:attrNameLst>
                                          <p:attrName>ppt_w</p:attrName>
                                        </p:attrNameLst>
                                      </p:cBhvr>
                                      <p:tavLst>
                                        <p:tav tm="0">
                                          <p:val>
                                            <p:fltVal val="0"/>
                                          </p:val>
                                        </p:tav>
                                        <p:tav tm="100000">
                                          <p:val>
                                            <p:strVal val="#ppt_w"/>
                                          </p:val>
                                        </p:tav>
                                      </p:tavLst>
                                    </p:anim>
                                    <p:anim calcmode="lin" valueType="num">
                                      <p:cBhvr>
                                        <p:cTn id="20" dur="1000" fill="hold"/>
                                        <p:tgtEl>
                                          <p:spTgt spid="197"/>
                                        </p:tgtEl>
                                        <p:attrNameLst>
                                          <p:attrName>ppt_h</p:attrName>
                                        </p:attrNameLst>
                                      </p:cBhvr>
                                      <p:tavLst>
                                        <p:tav tm="0">
                                          <p:val>
                                            <p:fltVal val="0"/>
                                          </p:val>
                                        </p:tav>
                                        <p:tav tm="100000">
                                          <p:val>
                                            <p:strVal val="#ppt_h"/>
                                          </p:val>
                                        </p:tav>
                                      </p:tavLst>
                                    </p:anim>
                                    <p:anim calcmode="lin" valueType="num">
                                      <p:cBhvr>
                                        <p:cTn id="21" dur="1000" fill="hold"/>
                                        <p:tgtEl>
                                          <p:spTgt spid="197"/>
                                        </p:tgtEl>
                                        <p:attrNameLst>
                                          <p:attrName>style.rotation</p:attrName>
                                        </p:attrNameLst>
                                      </p:cBhvr>
                                      <p:tavLst>
                                        <p:tav tm="0">
                                          <p:val>
                                            <p:fltVal val="90"/>
                                          </p:val>
                                        </p:tav>
                                        <p:tav tm="100000">
                                          <p:val>
                                            <p:fltVal val="0"/>
                                          </p:val>
                                        </p:tav>
                                      </p:tavLst>
                                    </p:anim>
                                    <p:animEffect transition="in" filter="fade">
                                      <p:cBhvr>
                                        <p:cTn id="22" dur="1000"/>
                                        <p:tgtEl>
                                          <p:spTgt spid="19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98"/>
                                        </p:tgtEl>
                                        <p:attrNameLst>
                                          <p:attrName>style.visibility</p:attrName>
                                        </p:attrNameLst>
                                      </p:cBhvr>
                                      <p:to>
                                        <p:strVal val="visible"/>
                                      </p:to>
                                    </p:set>
                                    <p:anim calcmode="lin" valueType="num">
                                      <p:cBhvr>
                                        <p:cTn id="25" dur="1000" fill="hold"/>
                                        <p:tgtEl>
                                          <p:spTgt spid="198"/>
                                        </p:tgtEl>
                                        <p:attrNameLst>
                                          <p:attrName>ppt_w</p:attrName>
                                        </p:attrNameLst>
                                      </p:cBhvr>
                                      <p:tavLst>
                                        <p:tav tm="0">
                                          <p:val>
                                            <p:fltVal val="0"/>
                                          </p:val>
                                        </p:tav>
                                        <p:tav tm="100000">
                                          <p:val>
                                            <p:strVal val="#ppt_w"/>
                                          </p:val>
                                        </p:tav>
                                      </p:tavLst>
                                    </p:anim>
                                    <p:anim calcmode="lin" valueType="num">
                                      <p:cBhvr>
                                        <p:cTn id="26" dur="1000" fill="hold"/>
                                        <p:tgtEl>
                                          <p:spTgt spid="198"/>
                                        </p:tgtEl>
                                        <p:attrNameLst>
                                          <p:attrName>ppt_h</p:attrName>
                                        </p:attrNameLst>
                                      </p:cBhvr>
                                      <p:tavLst>
                                        <p:tav tm="0">
                                          <p:val>
                                            <p:fltVal val="0"/>
                                          </p:val>
                                        </p:tav>
                                        <p:tav tm="100000">
                                          <p:val>
                                            <p:strVal val="#ppt_h"/>
                                          </p:val>
                                        </p:tav>
                                      </p:tavLst>
                                    </p:anim>
                                    <p:anim calcmode="lin" valueType="num">
                                      <p:cBhvr>
                                        <p:cTn id="27" dur="1000" fill="hold"/>
                                        <p:tgtEl>
                                          <p:spTgt spid="198"/>
                                        </p:tgtEl>
                                        <p:attrNameLst>
                                          <p:attrName>style.rotation</p:attrName>
                                        </p:attrNameLst>
                                      </p:cBhvr>
                                      <p:tavLst>
                                        <p:tav tm="0">
                                          <p:val>
                                            <p:fltVal val="90"/>
                                          </p:val>
                                        </p:tav>
                                        <p:tav tm="100000">
                                          <p:val>
                                            <p:fltVal val="0"/>
                                          </p:val>
                                        </p:tav>
                                      </p:tavLst>
                                    </p:anim>
                                    <p:animEffect transition="in" filter="fade">
                                      <p:cBhvr>
                                        <p:cTn id="28" dur="1000"/>
                                        <p:tgtEl>
                                          <p:spTgt spid="19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99"/>
                                        </p:tgtEl>
                                        <p:attrNameLst>
                                          <p:attrName>style.visibility</p:attrName>
                                        </p:attrNameLst>
                                      </p:cBhvr>
                                      <p:to>
                                        <p:strVal val="visible"/>
                                      </p:to>
                                    </p:set>
                                    <p:anim calcmode="lin" valueType="num">
                                      <p:cBhvr>
                                        <p:cTn id="31" dur="1000" fill="hold"/>
                                        <p:tgtEl>
                                          <p:spTgt spid="199"/>
                                        </p:tgtEl>
                                        <p:attrNameLst>
                                          <p:attrName>ppt_w</p:attrName>
                                        </p:attrNameLst>
                                      </p:cBhvr>
                                      <p:tavLst>
                                        <p:tav tm="0">
                                          <p:val>
                                            <p:fltVal val="0"/>
                                          </p:val>
                                        </p:tav>
                                        <p:tav tm="100000">
                                          <p:val>
                                            <p:strVal val="#ppt_w"/>
                                          </p:val>
                                        </p:tav>
                                      </p:tavLst>
                                    </p:anim>
                                    <p:anim calcmode="lin" valueType="num">
                                      <p:cBhvr>
                                        <p:cTn id="32" dur="1000" fill="hold"/>
                                        <p:tgtEl>
                                          <p:spTgt spid="199"/>
                                        </p:tgtEl>
                                        <p:attrNameLst>
                                          <p:attrName>ppt_h</p:attrName>
                                        </p:attrNameLst>
                                      </p:cBhvr>
                                      <p:tavLst>
                                        <p:tav tm="0">
                                          <p:val>
                                            <p:fltVal val="0"/>
                                          </p:val>
                                        </p:tav>
                                        <p:tav tm="100000">
                                          <p:val>
                                            <p:strVal val="#ppt_h"/>
                                          </p:val>
                                        </p:tav>
                                      </p:tavLst>
                                    </p:anim>
                                    <p:anim calcmode="lin" valueType="num">
                                      <p:cBhvr>
                                        <p:cTn id="33" dur="1000" fill="hold"/>
                                        <p:tgtEl>
                                          <p:spTgt spid="199"/>
                                        </p:tgtEl>
                                        <p:attrNameLst>
                                          <p:attrName>style.rotation</p:attrName>
                                        </p:attrNameLst>
                                      </p:cBhvr>
                                      <p:tavLst>
                                        <p:tav tm="0">
                                          <p:val>
                                            <p:fltVal val="90"/>
                                          </p:val>
                                        </p:tav>
                                        <p:tav tm="100000">
                                          <p:val>
                                            <p:fltVal val="0"/>
                                          </p:val>
                                        </p:tav>
                                      </p:tavLst>
                                    </p:anim>
                                    <p:animEffect transition="in" filter="fade">
                                      <p:cBhvr>
                                        <p:cTn id="34" dur="1000"/>
                                        <p:tgtEl>
                                          <p:spTgt spid="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196" grpId="0"/>
      <p:bldP spid="197" grpId="0"/>
      <p:bldP spid="198" grpId="0"/>
      <p:bldP spid="19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文本框 37">
            <a:extLst>
              <a:ext uri="{FF2B5EF4-FFF2-40B4-BE49-F238E27FC236}">
                <a16:creationId xmlns:a16="http://schemas.microsoft.com/office/drawing/2014/main" xmlns="" id="{7B890347-3E3E-4A85-88C9-5E9EE6410F78}"/>
              </a:ext>
            </a:extLst>
          </p:cNvPr>
          <p:cNvSpPr txBox="1"/>
          <p:nvPr/>
        </p:nvSpPr>
        <p:spPr>
          <a:xfrm>
            <a:off x="509173" y="1109269"/>
            <a:ext cx="4570482"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大家提供信息一人猜</a:t>
            </a:r>
          </a:p>
        </p:txBody>
      </p:sp>
      <p:sp>
        <p:nvSpPr>
          <p:cNvPr id="155" name="原创设计师QQ：598969553           _26">
            <a:extLst>
              <a:ext uri="{FF2B5EF4-FFF2-40B4-BE49-F238E27FC236}">
                <a16:creationId xmlns:a16="http://schemas.microsoft.com/office/drawing/2014/main" xmlns="" id="{11E0062C-6509-40D7-A53E-94AFBD56D3EE}"/>
              </a:ext>
            </a:extLst>
          </p:cNvPr>
          <p:cNvSpPr/>
          <p:nvPr/>
        </p:nvSpPr>
        <p:spPr>
          <a:xfrm>
            <a:off x="1074561" y="2479285"/>
            <a:ext cx="4581384" cy="1511952"/>
          </a:xfrm>
          <a:prstGeom prst="rect">
            <a:avLst/>
          </a:prstGeom>
        </p:spPr>
        <p:txBody>
          <a:bodyPr wrap="square">
            <a:spAutoFit/>
          </a:bodyPr>
          <a:lstStyle/>
          <a:p>
            <a:pPr algn="r"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用“这种形式的“猜图形”游戏导入，旨在调动学生已有的知识经验，作为学习的起点调动积极性是至关重要的，由感性认识到抽象思维是数学学习的关键</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159" name="原创设计师QQ：598969553           _26">
            <a:extLst>
              <a:ext uri="{FF2B5EF4-FFF2-40B4-BE49-F238E27FC236}">
                <a16:creationId xmlns:a16="http://schemas.microsoft.com/office/drawing/2014/main" xmlns="" id="{621CE3C1-58C9-4810-9563-FA63FA0670D7}"/>
              </a:ext>
            </a:extLst>
          </p:cNvPr>
          <p:cNvSpPr/>
          <p:nvPr/>
        </p:nvSpPr>
        <p:spPr>
          <a:xfrm>
            <a:off x="1074146" y="4661608"/>
            <a:ext cx="4581384" cy="1511952"/>
          </a:xfrm>
          <a:prstGeom prst="rect">
            <a:avLst/>
          </a:prstGeom>
        </p:spPr>
        <p:txBody>
          <a:bodyPr wrap="square">
            <a:spAutoFit/>
          </a:bodyPr>
          <a:lstStyle/>
          <a:p>
            <a:pPr algn="r"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长方形、正方形的特征是学生熟悉的，因此提供的信息既准确又充分，而平行四边形和梯形学生描述就有些困难，这样学生对就能产生浓厚的兴趣，自然进入了新课的学习</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23" name="文本框 22">
            <a:extLst>
              <a:ext uri="{FF2B5EF4-FFF2-40B4-BE49-F238E27FC236}">
                <a16:creationId xmlns:a16="http://schemas.microsoft.com/office/drawing/2014/main" xmlns="" id="{0F82BCBE-4189-4AB8-B3F2-19ED15BDE790}"/>
              </a:ext>
            </a:extLst>
          </p:cNvPr>
          <p:cNvSpPr txBox="1"/>
          <p:nvPr/>
        </p:nvSpPr>
        <p:spPr>
          <a:xfrm>
            <a:off x="2708475" y="2102547"/>
            <a:ext cx="2997841" cy="430887"/>
          </a:xfrm>
          <a:prstGeom prst="rect">
            <a:avLst/>
          </a:prstGeom>
          <a:noFill/>
        </p:spPr>
        <p:txBody>
          <a:bodyPr wrap="squar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图形游戏导入激发兴趣</a:t>
            </a:r>
          </a:p>
        </p:txBody>
      </p:sp>
      <p:sp>
        <p:nvSpPr>
          <p:cNvPr id="24" name="文本框 23">
            <a:extLst>
              <a:ext uri="{FF2B5EF4-FFF2-40B4-BE49-F238E27FC236}">
                <a16:creationId xmlns:a16="http://schemas.microsoft.com/office/drawing/2014/main" xmlns="" id="{384A92DB-D735-4C3F-94FC-37CC7A24491C}"/>
              </a:ext>
            </a:extLst>
          </p:cNvPr>
          <p:cNvSpPr txBox="1"/>
          <p:nvPr/>
        </p:nvSpPr>
        <p:spPr>
          <a:xfrm>
            <a:off x="2569021" y="4338392"/>
            <a:ext cx="3116073" cy="430887"/>
          </a:xfrm>
          <a:prstGeom prst="rect">
            <a:avLst/>
          </a:prstGeom>
          <a:noFill/>
        </p:spPr>
        <p:txBody>
          <a:bodyPr wrap="square" rtlCol="0">
            <a:spAutoFit/>
          </a:bodyPr>
          <a:lstStyle/>
          <a:p>
            <a:pPr algn="r"/>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由感性认知到抽象思维</a:t>
            </a:r>
          </a:p>
        </p:txBody>
      </p:sp>
      <p:grpSp>
        <p:nvGrpSpPr>
          <p:cNvPr id="25" name="PA-200-200730-Student-391353">
            <a:extLst>
              <a:ext uri="{FF2B5EF4-FFF2-40B4-BE49-F238E27FC236}">
                <a16:creationId xmlns:a16="http://schemas.microsoft.com/office/drawing/2014/main" xmlns="" id="{6D841F5E-B941-4CB6-A02B-AB6168FCF274}"/>
              </a:ext>
            </a:extLst>
          </p:cNvPr>
          <p:cNvGrpSpPr>
            <a:grpSpLocks noChangeAspect="1"/>
          </p:cNvGrpSpPr>
          <p:nvPr>
            <p:custDataLst>
              <p:tags r:id="rId1"/>
            </p:custDataLst>
          </p:nvPr>
        </p:nvGrpSpPr>
        <p:grpSpPr>
          <a:xfrm>
            <a:off x="6339288" y="2533434"/>
            <a:ext cx="2902653" cy="3600000"/>
            <a:chOff x="21481634" y="29239518"/>
            <a:chExt cx="1232297" cy="1528350"/>
          </a:xfrm>
        </p:grpSpPr>
        <p:sp>
          <p:nvSpPr>
            <p:cNvPr id="26" name="PA-任意多边形: 形状 1765">
              <a:extLst>
                <a:ext uri="{FF2B5EF4-FFF2-40B4-BE49-F238E27FC236}">
                  <a16:creationId xmlns:a16="http://schemas.microsoft.com/office/drawing/2014/main" xmlns="" id="{D6067A68-3311-44C9-B786-753EDED00646}"/>
                </a:ext>
              </a:extLst>
            </p:cNvPr>
            <p:cNvSpPr/>
            <p:nvPr>
              <p:custDataLst>
                <p:tags r:id="rId2"/>
              </p:custDataLst>
            </p:nvPr>
          </p:nvSpPr>
          <p:spPr>
            <a:xfrm>
              <a:off x="21481634" y="30235063"/>
              <a:ext cx="1232297" cy="532805"/>
            </a:xfrm>
            <a:custGeom>
              <a:avLst/>
              <a:gdLst>
                <a:gd name="connsiteX0" fmla="*/ 1230119 w 1232296"/>
                <a:gd name="connsiteY0" fmla="*/ 494748 h 532804"/>
                <a:gd name="connsiteX1" fmla="*/ 815174 w 1232296"/>
                <a:gd name="connsiteY1" fmla="*/ 3865 h 532804"/>
                <a:gd name="connsiteX2" fmla="*/ 783268 w 1232296"/>
                <a:gd name="connsiteY2" fmla="*/ 11333 h 532804"/>
                <a:gd name="connsiteX3" fmla="*/ 616373 w 1232296"/>
                <a:gd name="connsiteY3" fmla="*/ 178229 h 532804"/>
                <a:gd name="connsiteX4" fmla="*/ 449477 w 1232296"/>
                <a:gd name="connsiteY4" fmla="*/ 11333 h 532804"/>
                <a:gd name="connsiteX5" fmla="*/ 417577 w 1232296"/>
                <a:gd name="connsiteY5" fmla="*/ 3865 h 532804"/>
                <a:gd name="connsiteX6" fmla="*/ 2617 w 1232296"/>
                <a:gd name="connsiteY6" fmla="*/ 494745 h 532804"/>
                <a:gd name="connsiteX7" fmla="*/ 9672 w 1232296"/>
                <a:gd name="connsiteY7" fmla="*/ 519790 h 532804"/>
                <a:gd name="connsiteX8" fmla="*/ 33303 w 1232296"/>
                <a:gd name="connsiteY8" fmla="*/ 530687 h 532804"/>
                <a:gd name="connsiteX9" fmla="*/ 1199433 w 1232296"/>
                <a:gd name="connsiteY9" fmla="*/ 530687 h 532804"/>
                <a:gd name="connsiteX10" fmla="*/ 1223064 w 1232296"/>
                <a:gd name="connsiteY10" fmla="*/ 519793 h 532804"/>
                <a:gd name="connsiteX11" fmla="*/ 1230119 w 1232296"/>
                <a:gd name="connsiteY11" fmla="*/ 494748 h 532804"/>
                <a:gd name="connsiteX12" fmla="*/ 70891 w 1232296"/>
                <a:gd name="connsiteY12" fmla="*/ 468542 h 532804"/>
                <a:gd name="connsiteX13" fmla="*/ 419419 w 1232296"/>
                <a:gd name="connsiteY13" fmla="*/ 69168 h 532804"/>
                <a:gd name="connsiteX14" fmla="*/ 594399 w 1232296"/>
                <a:gd name="connsiteY14" fmla="*/ 244145 h 532804"/>
                <a:gd name="connsiteX15" fmla="*/ 638337 w 1232296"/>
                <a:gd name="connsiteY15" fmla="*/ 244145 h 532804"/>
                <a:gd name="connsiteX16" fmla="*/ 813311 w 1232296"/>
                <a:gd name="connsiteY16" fmla="*/ 69168 h 532804"/>
                <a:gd name="connsiteX17" fmla="*/ 1161840 w 1232296"/>
                <a:gd name="connsiteY17" fmla="*/ 468542 h 532804"/>
                <a:gd name="connsiteX18" fmla="*/ 70891 w 1232296"/>
                <a:gd name="connsiteY18" fmla="*/ 468542 h 532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32296" h="532804">
                  <a:moveTo>
                    <a:pt x="1230119" y="494748"/>
                  </a:moveTo>
                  <a:cubicBezTo>
                    <a:pt x="1193858" y="266088"/>
                    <a:pt x="1034853" y="77990"/>
                    <a:pt x="815174" y="3865"/>
                  </a:cubicBezTo>
                  <a:cubicBezTo>
                    <a:pt x="803985" y="88"/>
                    <a:pt x="791612" y="2990"/>
                    <a:pt x="783268" y="11333"/>
                  </a:cubicBezTo>
                  <a:lnTo>
                    <a:pt x="616373" y="178229"/>
                  </a:lnTo>
                  <a:lnTo>
                    <a:pt x="449477" y="11333"/>
                  </a:lnTo>
                  <a:cubicBezTo>
                    <a:pt x="441124" y="2990"/>
                    <a:pt x="428751" y="85"/>
                    <a:pt x="417577" y="3865"/>
                  </a:cubicBezTo>
                  <a:cubicBezTo>
                    <a:pt x="197892" y="77984"/>
                    <a:pt x="38887" y="266079"/>
                    <a:pt x="2617" y="494745"/>
                  </a:cubicBezTo>
                  <a:cubicBezTo>
                    <a:pt x="1191" y="503725"/>
                    <a:pt x="3769" y="512881"/>
                    <a:pt x="9672" y="519790"/>
                  </a:cubicBezTo>
                  <a:cubicBezTo>
                    <a:pt x="15574" y="526704"/>
                    <a:pt x="24215" y="530687"/>
                    <a:pt x="33303" y="530687"/>
                  </a:cubicBezTo>
                  <a:lnTo>
                    <a:pt x="1199433" y="530687"/>
                  </a:lnTo>
                  <a:cubicBezTo>
                    <a:pt x="1208521" y="530687"/>
                    <a:pt x="1217162" y="526704"/>
                    <a:pt x="1223064" y="519793"/>
                  </a:cubicBezTo>
                  <a:cubicBezTo>
                    <a:pt x="1228964" y="512878"/>
                    <a:pt x="1231545" y="503728"/>
                    <a:pt x="1230119" y="494748"/>
                  </a:cubicBezTo>
                  <a:close/>
                  <a:moveTo>
                    <a:pt x="70891" y="468542"/>
                  </a:moveTo>
                  <a:cubicBezTo>
                    <a:pt x="112274" y="285311"/>
                    <a:pt x="242495" y="135572"/>
                    <a:pt x="419419" y="69168"/>
                  </a:cubicBezTo>
                  <a:lnTo>
                    <a:pt x="594399" y="244145"/>
                  </a:lnTo>
                  <a:cubicBezTo>
                    <a:pt x="606523" y="256274"/>
                    <a:pt x="626216" y="256274"/>
                    <a:pt x="638337" y="244145"/>
                  </a:cubicBezTo>
                  <a:lnTo>
                    <a:pt x="813311" y="69168"/>
                  </a:lnTo>
                  <a:cubicBezTo>
                    <a:pt x="990241" y="135575"/>
                    <a:pt x="1120465" y="285314"/>
                    <a:pt x="1161840" y="468542"/>
                  </a:cubicBezTo>
                  <a:lnTo>
                    <a:pt x="70891" y="468542"/>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7" name="PA-任意多边形: 形状 1766">
              <a:extLst>
                <a:ext uri="{FF2B5EF4-FFF2-40B4-BE49-F238E27FC236}">
                  <a16:creationId xmlns:a16="http://schemas.microsoft.com/office/drawing/2014/main" xmlns="" id="{2EEFA57F-3620-4B01-BC92-7160FC225214}"/>
                </a:ext>
              </a:extLst>
            </p:cNvPr>
            <p:cNvSpPr/>
            <p:nvPr>
              <p:custDataLst>
                <p:tags r:id="rId3"/>
              </p:custDataLst>
            </p:nvPr>
          </p:nvSpPr>
          <p:spPr>
            <a:xfrm>
              <a:off x="21722894" y="29239518"/>
              <a:ext cx="750094" cy="1000125"/>
            </a:xfrm>
            <a:custGeom>
              <a:avLst/>
              <a:gdLst>
                <a:gd name="connsiteX0" fmla="*/ 695084 w 750093"/>
                <a:gd name="connsiteY0" fmla="*/ 292149 h 1000125"/>
                <a:gd name="connsiteX1" fmla="*/ 723972 w 750093"/>
                <a:gd name="connsiteY1" fmla="*/ 30607 h 1000125"/>
                <a:gd name="connsiteX2" fmla="*/ 696804 w 750093"/>
                <a:gd name="connsiteY2" fmla="*/ 2455 h 1000125"/>
                <a:gd name="connsiteX3" fmla="*/ 663631 w 750093"/>
                <a:gd name="connsiteY3" fmla="*/ 23181 h 1000125"/>
                <a:gd name="connsiteX4" fmla="*/ 532465 w 750093"/>
                <a:gd name="connsiteY4" fmla="*/ 109075 h 1000125"/>
                <a:gd name="connsiteX5" fmla="*/ 375106 w 750093"/>
                <a:gd name="connsiteY5" fmla="*/ 65820 h 1000125"/>
                <a:gd name="connsiteX6" fmla="*/ 2232 w 750093"/>
                <a:gd name="connsiteY6" fmla="*/ 531911 h 1000125"/>
                <a:gd name="connsiteX7" fmla="*/ 375106 w 750093"/>
                <a:gd name="connsiteY7" fmla="*/ 998002 h 1000125"/>
                <a:gd name="connsiteX8" fmla="*/ 747980 w 750093"/>
                <a:gd name="connsiteY8" fmla="*/ 531911 h 1000125"/>
                <a:gd name="connsiteX9" fmla="*/ 695084 w 750093"/>
                <a:gd name="connsiteY9" fmla="*/ 292149 h 1000125"/>
                <a:gd name="connsiteX10" fmla="*/ 375109 w 750093"/>
                <a:gd name="connsiteY10" fmla="*/ 935854 h 1000125"/>
                <a:gd name="connsiteX11" fmla="*/ 64383 w 750093"/>
                <a:gd name="connsiteY11" fmla="*/ 531908 h 1000125"/>
                <a:gd name="connsiteX12" fmla="*/ 375109 w 750093"/>
                <a:gd name="connsiteY12" fmla="*/ 127962 h 1000125"/>
                <a:gd name="connsiteX13" fmla="*/ 505257 w 750093"/>
                <a:gd name="connsiteY13" fmla="*/ 165178 h 1000125"/>
                <a:gd name="connsiteX14" fmla="*/ 515058 w 750093"/>
                <a:gd name="connsiteY14" fmla="*/ 169008 h 1000125"/>
                <a:gd name="connsiteX15" fmla="*/ 661130 w 750093"/>
                <a:gd name="connsiteY15" fmla="*/ 137731 h 1000125"/>
                <a:gd name="connsiteX16" fmla="*/ 632228 w 750093"/>
                <a:gd name="connsiteY16" fmla="*/ 284020 h 1000125"/>
                <a:gd name="connsiteX17" fmla="*/ 633874 w 750093"/>
                <a:gd name="connsiteY17" fmla="*/ 308576 h 1000125"/>
                <a:gd name="connsiteX18" fmla="*/ 685839 w 750093"/>
                <a:gd name="connsiteY18" fmla="*/ 531905 h 1000125"/>
                <a:gd name="connsiteX19" fmla="*/ 375109 w 750093"/>
                <a:gd name="connsiteY19" fmla="*/ 935854 h 1000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50093" h="1000125">
                  <a:moveTo>
                    <a:pt x="695084" y="292149"/>
                  </a:moveTo>
                  <a:cubicBezTo>
                    <a:pt x="735297" y="167976"/>
                    <a:pt x="724466" y="36334"/>
                    <a:pt x="723972" y="30607"/>
                  </a:cubicBezTo>
                  <a:cubicBezTo>
                    <a:pt x="722698" y="15989"/>
                    <a:pt x="711372" y="4250"/>
                    <a:pt x="696804" y="2455"/>
                  </a:cubicBezTo>
                  <a:cubicBezTo>
                    <a:pt x="682291" y="717"/>
                    <a:pt x="668408" y="9310"/>
                    <a:pt x="663631" y="23181"/>
                  </a:cubicBezTo>
                  <a:cubicBezTo>
                    <a:pt x="639809" y="92359"/>
                    <a:pt x="596917" y="120517"/>
                    <a:pt x="532465" y="109075"/>
                  </a:cubicBezTo>
                  <a:cubicBezTo>
                    <a:pt x="483081" y="80369"/>
                    <a:pt x="430167" y="65820"/>
                    <a:pt x="375106" y="65820"/>
                  </a:cubicBezTo>
                  <a:cubicBezTo>
                    <a:pt x="169500" y="65820"/>
                    <a:pt x="2232" y="274909"/>
                    <a:pt x="2232" y="531911"/>
                  </a:cubicBezTo>
                  <a:cubicBezTo>
                    <a:pt x="2232" y="788913"/>
                    <a:pt x="169497" y="998002"/>
                    <a:pt x="375106" y="998002"/>
                  </a:cubicBezTo>
                  <a:cubicBezTo>
                    <a:pt x="580715" y="998002"/>
                    <a:pt x="747980" y="788913"/>
                    <a:pt x="747980" y="531911"/>
                  </a:cubicBezTo>
                  <a:cubicBezTo>
                    <a:pt x="747983" y="446975"/>
                    <a:pt x="729722" y="364384"/>
                    <a:pt x="695084" y="292149"/>
                  </a:cubicBezTo>
                  <a:close/>
                  <a:moveTo>
                    <a:pt x="375109" y="935854"/>
                  </a:moveTo>
                  <a:cubicBezTo>
                    <a:pt x="203775" y="935854"/>
                    <a:pt x="64383" y="754644"/>
                    <a:pt x="64383" y="531908"/>
                  </a:cubicBezTo>
                  <a:cubicBezTo>
                    <a:pt x="64383" y="309172"/>
                    <a:pt x="203778" y="127962"/>
                    <a:pt x="375109" y="127962"/>
                  </a:cubicBezTo>
                  <a:cubicBezTo>
                    <a:pt x="420511" y="127962"/>
                    <a:pt x="464299" y="140481"/>
                    <a:pt x="505257" y="165178"/>
                  </a:cubicBezTo>
                  <a:cubicBezTo>
                    <a:pt x="508284" y="167002"/>
                    <a:pt x="511600" y="168300"/>
                    <a:pt x="515058" y="169008"/>
                  </a:cubicBezTo>
                  <a:cubicBezTo>
                    <a:pt x="572789" y="180843"/>
                    <a:pt x="622795" y="169598"/>
                    <a:pt x="661130" y="137731"/>
                  </a:cubicBezTo>
                  <a:cubicBezTo>
                    <a:pt x="657740" y="181790"/>
                    <a:pt x="649766" y="234514"/>
                    <a:pt x="632228" y="284020"/>
                  </a:cubicBezTo>
                  <a:cubicBezTo>
                    <a:pt x="629376" y="292083"/>
                    <a:pt x="629969" y="300965"/>
                    <a:pt x="633874" y="308576"/>
                  </a:cubicBezTo>
                  <a:cubicBezTo>
                    <a:pt x="667866" y="374847"/>
                    <a:pt x="685839" y="452071"/>
                    <a:pt x="685839" y="531905"/>
                  </a:cubicBezTo>
                  <a:cubicBezTo>
                    <a:pt x="685839" y="754644"/>
                    <a:pt x="546443" y="935854"/>
                    <a:pt x="375109" y="935854"/>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8" name="KSO_Shape">
            <a:extLst>
              <a:ext uri="{FF2B5EF4-FFF2-40B4-BE49-F238E27FC236}">
                <a16:creationId xmlns:a16="http://schemas.microsoft.com/office/drawing/2014/main" xmlns="" id="{AE7D53E5-FE46-4E22-8383-B33FCBAAB1A7}"/>
              </a:ext>
            </a:extLst>
          </p:cNvPr>
          <p:cNvSpPr>
            <a:spLocks noChangeAspect="1"/>
          </p:cNvSpPr>
          <p:nvPr/>
        </p:nvSpPr>
        <p:spPr bwMode="auto">
          <a:xfrm>
            <a:off x="8946085" y="1693779"/>
            <a:ext cx="2378097" cy="2160000"/>
          </a:xfrm>
          <a:custGeom>
            <a:avLst/>
            <a:gdLst>
              <a:gd name="T0" fmla="*/ 1159975 w 4990"/>
              <a:gd name="T1" fmla="*/ 503563 h 4529"/>
              <a:gd name="T2" fmla="*/ 1428772 w 4990"/>
              <a:gd name="T3" fmla="*/ 546519 h 4529"/>
              <a:gd name="T4" fmla="*/ 1774059 w 4990"/>
              <a:gd name="T5" fmla="*/ 645788 h 4529"/>
              <a:gd name="T6" fmla="*/ 1424803 w 4990"/>
              <a:gd name="T7" fmla="*/ 1334170 h 4529"/>
              <a:gd name="T8" fmla="*/ 883602 w 4990"/>
              <a:gd name="T9" fmla="*/ 1628366 h 4529"/>
              <a:gd name="T10" fmla="*/ 882880 w 4990"/>
              <a:gd name="T11" fmla="*/ 1629088 h 4529"/>
              <a:gd name="T12" fmla="*/ 881798 w 4990"/>
              <a:gd name="T13" fmla="*/ 1629449 h 4529"/>
              <a:gd name="T14" fmla="*/ 880715 w 4990"/>
              <a:gd name="T15" fmla="*/ 1630171 h 4529"/>
              <a:gd name="T16" fmla="*/ 879633 w 4990"/>
              <a:gd name="T17" fmla="*/ 1630532 h 4529"/>
              <a:gd name="T18" fmla="*/ 877829 w 4990"/>
              <a:gd name="T19" fmla="*/ 1631254 h 4529"/>
              <a:gd name="T20" fmla="*/ 877107 w 4990"/>
              <a:gd name="T21" fmla="*/ 1631615 h 4529"/>
              <a:gd name="T22" fmla="*/ 876025 w 4990"/>
              <a:gd name="T23" fmla="*/ 1632337 h 4529"/>
              <a:gd name="T24" fmla="*/ 874942 w 4990"/>
              <a:gd name="T25" fmla="*/ 1632698 h 4529"/>
              <a:gd name="T26" fmla="*/ 873860 w 4990"/>
              <a:gd name="T27" fmla="*/ 1633059 h 4529"/>
              <a:gd name="T28" fmla="*/ 872778 w 4990"/>
              <a:gd name="T29" fmla="*/ 1633420 h 4529"/>
              <a:gd name="T30" fmla="*/ 871695 w 4990"/>
              <a:gd name="T31" fmla="*/ 1633420 h 4529"/>
              <a:gd name="T32" fmla="*/ 870613 w 4990"/>
              <a:gd name="T33" fmla="*/ 1633781 h 4529"/>
              <a:gd name="T34" fmla="*/ 869530 w 4990"/>
              <a:gd name="T35" fmla="*/ 1634142 h 4529"/>
              <a:gd name="T36" fmla="*/ 868809 w 4990"/>
              <a:gd name="T37" fmla="*/ 1634142 h 4529"/>
              <a:gd name="T38" fmla="*/ 867366 w 4990"/>
              <a:gd name="T39" fmla="*/ 1634503 h 4529"/>
              <a:gd name="T40" fmla="*/ 866283 w 4990"/>
              <a:gd name="T41" fmla="*/ 1634503 h 4529"/>
              <a:gd name="T42" fmla="*/ 865201 w 4990"/>
              <a:gd name="T43" fmla="*/ 1634503 h 4529"/>
              <a:gd name="T44" fmla="*/ 864118 w 4990"/>
              <a:gd name="T45" fmla="*/ 1634864 h 4529"/>
              <a:gd name="T46" fmla="*/ 863036 w 4990"/>
              <a:gd name="T47" fmla="*/ 1634864 h 4529"/>
              <a:gd name="T48" fmla="*/ 861232 w 4990"/>
              <a:gd name="T49" fmla="*/ 1634864 h 4529"/>
              <a:gd name="T50" fmla="*/ 859789 w 4990"/>
              <a:gd name="T51" fmla="*/ 1634864 h 4529"/>
              <a:gd name="T52" fmla="*/ 858706 w 4990"/>
              <a:gd name="T53" fmla="*/ 1634864 h 4529"/>
              <a:gd name="T54" fmla="*/ 857263 w 4990"/>
              <a:gd name="T55" fmla="*/ 1634503 h 4529"/>
              <a:gd name="T56" fmla="*/ 856181 w 4990"/>
              <a:gd name="T57" fmla="*/ 1634503 h 4529"/>
              <a:gd name="T58" fmla="*/ 855098 w 4990"/>
              <a:gd name="T59" fmla="*/ 1634503 h 4529"/>
              <a:gd name="T60" fmla="*/ 854016 w 4990"/>
              <a:gd name="T61" fmla="*/ 1634142 h 4529"/>
              <a:gd name="T62" fmla="*/ 852934 w 4990"/>
              <a:gd name="T63" fmla="*/ 1634142 h 4529"/>
              <a:gd name="T64" fmla="*/ 851851 w 4990"/>
              <a:gd name="T65" fmla="*/ 1633781 h 4529"/>
              <a:gd name="T66" fmla="*/ 850769 w 4990"/>
              <a:gd name="T67" fmla="*/ 1633420 h 4529"/>
              <a:gd name="T68" fmla="*/ 849686 w 4990"/>
              <a:gd name="T69" fmla="*/ 1633420 h 4529"/>
              <a:gd name="T70" fmla="*/ 848604 w 4990"/>
              <a:gd name="T71" fmla="*/ 1633059 h 4529"/>
              <a:gd name="T72" fmla="*/ 847882 w 4990"/>
              <a:gd name="T73" fmla="*/ 1632698 h 4529"/>
              <a:gd name="T74" fmla="*/ 846439 w 4990"/>
              <a:gd name="T75" fmla="*/ 1632337 h 4529"/>
              <a:gd name="T76" fmla="*/ 845718 w 4990"/>
              <a:gd name="T77" fmla="*/ 1631615 h 4529"/>
              <a:gd name="T78" fmla="*/ 844635 w 4990"/>
              <a:gd name="T79" fmla="*/ 1631254 h 4529"/>
              <a:gd name="T80" fmla="*/ 842831 w 4990"/>
              <a:gd name="T81" fmla="*/ 1630532 h 4529"/>
              <a:gd name="T82" fmla="*/ 841749 w 4990"/>
              <a:gd name="T83" fmla="*/ 1630171 h 4529"/>
              <a:gd name="T84" fmla="*/ 841027 w 4990"/>
              <a:gd name="T85" fmla="*/ 1629449 h 4529"/>
              <a:gd name="T86" fmla="*/ 839945 w 4990"/>
              <a:gd name="T87" fmla="*/ 1629088 h 4529"/>
              <a:gd name="T88" fmla="*/ 838862 w 4990"/>
              <a:gd name="T89" fmla="*/ 1628366 h 4529"/>
              <a:gd name="T90" fmla="*/ 298022 w 4990"/>
              <a:gd name="T91" fmla="*/ 1334170 h 4529"/>
              <a:gd name="T92" fmla="*/ 277456 w 4990"/>
              <a:gd name="T93" fmla="*/ 569621 h 4529"/>
              <a:gd name="T94" fmla="*/ 29586 w 4990"/>
              <a:gd name="T95" fmla="*/ 244020 h 4529"/>
              <a:gd name="T96" fmla="*/ 705366 w 4990"/>
              <a:gd name="T97" fmla="*/ 79776 h 4529"/>
              <a:gd name="T98" fmla="*/ 602538 w 4990"/>
              <a:gd name="T99" fmla="*/ 94215 h 4529"/>
              <a:gd name="T100" fmla="*/ 599290 w 4990"/>
              <a:gd name="T101" fmla="*/ 460606 h 4529"/>
              <a:gd name="T102" fmla="*/ 768145 w 4990"/>
              <a:gd name="T103" fmla="*/ 60283 h 4529"/>
              <a:gd name="T104" fmla="*/ 632123 w 4990"/>
              <a:gd name="T105" fmla="*/ 368918 h 4529"/>
              <a:gd name="T106" fmla="*/ 925815 w 4990"/>
              <a:gd name="T107" fmla="*/ 605719 h 4529"/>
              <a:gd name="T108" fmla="*/ 1158893 w 4990"/>
              <a:gd name="T109" fmla="*/ 357006 h 4529"/>
              <a:gd name="T110" fmla="*/ 798092 w 4990"/>
              <a:gd name="T111" fmla="*/ 29961 h 4529"/>
              <a:gd name="T112" fmla="*/ 1424442 w 4990"/>
              <a:gd name="T113" fmla="*/ 629544 h 4529"/>
              <a:gd name="T114" fmla="*/ 819740 w 4990"/>
              <a:gd name="T115" fmla="*/ 1523322 h 452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990" h="4529">
                <a:moveTo>
                  <a:pt x="1135" y="1615"/>
                </a:moveTo>
                <a:cubicBezTo>
                  <a:pt x="2387" y="2295"/>
                  <a:pt x="2387" y="2295"/>
                  <a:pt x="2387" y="2295"/>
                </a:cubicBezTo>
                <a:cubicBezTo>
                  <a:pt x="3646" y="1612"/>
                  <a:pt x="3646" y="1612"/>
                  <a:pt x="3646" y="1612"/>
                </a:cubicBezTo>
                <a:cubicBezTo>
                  <a:pt x="3215" y="1395"/>
                  <a:pt x="3215" y="1395"/>
                  <a:pt x="3215" y="1395"/>
                </a:cubicBezTo>
                <a:cubicBezTo>
                  <a:pt x="3361" y="1283"/>
                  <a:pt x="3361" y="1283"/>
                  <a:pt x="3361" y="1283"/>
                </a:cubicBezTo>
                <a:cubicBezTo>
                  <a:pt x="3379" y="1270"/>
                  <a:pt x="3396" y="1254"/>
                  <a:pt x="3410" y="1237"/>
                </a:cubicBezTo>
                <a:cubicBezTo>
                  <a:pt x="3936" y="1500"/>
                  <a:pt x="3936" y="1500"/>
                  <a:pt x="3936" y="1500"/>
                </a:cubicBezTo>
                <a:cubicBezTo>
                  <a:pt x="3944" y="1504"/>
                  <a:pt x="3953" y="1508"/>
                  <a:pt x="3960" y="1514"/>
                </a:cubicBezTo>
                <a:cubicBezTo>
                  <a:pt x="4866" y="1575"/>
                  <a:pt x="4866" y="1575"/>
                  <a:pt x="4866" y="1575"/>
                </a:cubicBezTo>
                <a:cubicBezTo>
                  <a:pt x="4866" y="1575"/>
                  <a:pt x="4866" y="1575"/>
                  <a:pt x="4866" y="1575"/>
                </a:cubicBezTo>
                <a:cubicBezTo>
                  <a:pt x="4903" y="1577"/>
                  <a:pt x="4938" y="1597"/>
                  <a:pt x="4958" y="1631"/>
                </a:cubicBezTo>
                <a:cubicBezTo>
                  <a:pt x="4990" y="1686"/>
                  <a:pt x="4972" y="1757"/>
                  <a:pt x="4917" y="1789"/>
                </a:cubicBezTo>
                <a:cubicBezTo>
                  <a:pt x="4009" y="2320"/>
                  <a:pt x="4009" y="2320"/>
                  <a:pt x="4009" y="2320"/>
                </a:cubicBezTo>
                <a:cubicBezTo>
                  <a:pt x="4009" y="3595"/>
                  <a:pt x="4009" y="3595"/>
                  <a:pt x="4009" y="3595"/>
                </a:cubicBezTo>
                <a:cubicBezTo>
                  <a:pt x="4009" y="3595"/>
                  <a:pt x="4009" y="3595"/>
                  <a:pt x="4009" y="3595"/>
                </a:cubicBezTo>
                <a:cubicBezTo>
                  <a:pt x="4009" y="3636"/>
                  <a:pt x="3987" y="3675"/>
                  <a:pt x="3949" y="3696"/>
                </a:cubicBezTo>
                <a:cubicBezTo>
                  <a:pt x="2450" y="4510"/>
                  <a:pt x="2450" y="4510"/>
                  <a:pt x="2450" y="4510"/>
                </a:cubicBezTo>
                <a:cubicBezTo>
                  <a:pt x="2450" y="4510"/>
                  <a:pt x="2450" y="4510"/>
                  <a:pt x="2450" y="4510"/>
                </a:cubicBezTo>
                <a:cubicBezTo>
                  <a:pt x="2450" y="4511"/>
                  <a:pt x="2450" y="4511"/>
                  <a:pt x="2450" y="4511"/>
                </a:cubicBezTo>
                <a:cubicBezTo>
                  <a:pt x="2449" y="4511"/>
                  <a:pt x="2449" y="4511"/>
                  <a:pt x="2449" y="4511"/>
                </a:cubicBezTo>
                <a:cubicBezTo>
                  <a:pt x="2449" y="4511"/>
                  <a:pt x="2449" y="4511"/>
                  <a:pt x="2449" y="4511"/>
                </a:cubicBezTo>
                <a:cubicBezTo>
                  <a:pt x="2448" y="4512"/>
                  <a:pt x="2448" y="4512"/>
                  <a:pt x="2448" y="4512"/>
                </a:cubicBezTo>
                <a:cubicBezTo>
                  <a:pt x="2447" y="4512"/>
                  <a:pt x="2447" y="4512"/>
                  <a:pt x="2447" y="4512"/>
                </a:cubicBezTo>
                <a:cubicBezTo>
                  <a:pt x="2447" y="4513"/>
                  <a:pt x="2447" y="4513"/>
                  <a:pt x="2447" y="4513"/>
                </a:cubicBezTo>
                <a:cubicBezTo>
                  <a:pt x="2446" y="4513"/>
                  <a:pt x="2446" y="4513"/>
                  <a:pt x="2446" y="4513"/>
                </a:cubicBezTo>
                <a:cubicBezTo>
                  <a:pt x="2445" y="4514"/>
                  <a:pt x="2445" y="4514"/>
                  <a:pt x="2445" y="4514"/>
                </a:cubicBezTo>
                <a:cubicBezTo>
                  <a:pt x="2445" y="4514"/>
                  <a:pt x="2445" y="4514"/>
                  <a:pt x="2445" y="4514"/>
                </a:cubicBezTo>
                <a:cubicBezTo>
                  <a:pt x="2444" y="4514"/>
                  <a:pt x="2444" y="4514"/>
                  <a:pt x="2444" y="4514"/>
                </a:cubicBezTo>
                <a:cubicBezTo>
                  <a:pt x="2443" y="4515"/>
                  <a:pt x="2443" y="4515"/>
                  <a:pt x="2443" y="4515"/>
                </a:cubicBezTo>
                <a:cubicBezTo>
                  <a:pt x="2442" y="4515"/>
                  <a:pt x="2442" y="4515"/>
                  <a:pt x="2442" y="4515"/>
                </a:cubicBezTo>
                <a:cubicBezTo>
                  <a:pt x="2442" y="4515"/>
                  <a:pt x="2442" y="4515"/>
                  <a:pt x="2442" y="4515"/>
                </a:cubicBezTo>
                <a:cubicBezTo>
                  <a:pt x="2441" y="4516"/>
                  <a:pt x="2441" y="4516"/>
                  <a:pt x="2441" y="4516"/>
                </a:cubicBezTo>
                <a:cubicBezTo>
                  <a:pt x="2440" y="4516"/>
                  <a:pt x="2440" y="4516"/>
                  <a:pt x="2440" y="4516"/>
                </a:cubicBezTo>
                <a:cubicBezTo>
                  <a:pt x="2440" y="4516"/>
                  <a:pt x="2440" y="4516"/>
                  <a:pt x="2440" y="4516"/>
                </a:cubicBezTo>
                <a:cubicBezTo>
                  <a:pt x="2439" y="4517"/>
                  <a:pt x="2439" y="4517"/>
                  <a:pt x="2439" y="4517"/>
                </a:cubicBezTo>
                <a:cubicBezTo>
                  <a:pt x="2438" y="4517"/>
                  <a:pt x="2438" y="4517"/>
                  <a:pt x="2438" y="4517"/>
                </a:cubicBezTo>
                <a:cubicBezTo>
                  <a:pt x="2436" y="4518"/>
                  <a:pt x="2436" y="4518"/>
                  <a:pt x="2436" y="4518"/>
                </a:cubicBezTo>
                <a:cubicBezTo>
                  <a:pt x="2435" y="4518"/>
                  <a:pt x="2435" y="4518"/>
                  <a:pt x="2435" y="4518"/>
                </a:cubicBezTo>
                <a:cubicBezTo>
                  <a:pt x="2434" y="4519"/>
                  <a:pt x="2434" y="4519"/>
                  <a:pt x="2434" y="4519"/>
                </a:cubicBezTo>
                <a:cubicBezTo>
                  <a:pt x="2433" y="4519"/>
                  <a:pt x="2433" y="4519"/>
                  <a:pt x="2433" y="4519"/>
                </a:cubicBezTo>
                <a:cubicBezTo>
                  <a:pt x="2433" y="4520"/>
                  <a:pt x="2433" y="4520"/>
                  <a:pt x="2433" y="4520"/>
                </a:cubicBezTo>
                <a:cubicBezTo>
                  <a:pt x="2432" y="4520"/>
                  <a:pt x="2432" y="4520"/>
                  <a:pt x="2432" y="4520"/>
                </a:cubicBezTo>
                <a:cubicBezTo>
                  <a:pt x="2432" y="4520"/>
                  <a:pt x="2432" y="4520"/>
                  <a:pt x="2432" y="4520"/>
                </a:cubicBezTo>
                <a:cubicBezTo>
                  <a:pt x="2431" y="4520"/>
                  <a:pt x="2431" y="4520"/>
                  <a:pt x="2431" y="4520"/>
                </a:cubicBezTo>
                <a:cubicBezTo>
                  <a:pt x="2430" y="4521"/>
                  <a:pt x="2430" y="4521"/>
                  <a:pt x="2430" y="4521"/>
                </a:cubicBezTo>
                <a:cubicBezTo>
                  <a:pt x="2429" y="4521"/>
                  <a:pt x="2429" y="4521"/>
                  <a:pt x="2429" y="4521"/>
                </a:cubicBezTo>
                <a:cubicBezTo>
                  <a:pt x="2429" y="4521"/>
                  <a:pt x="2429" y="4521"/>
                  <a:pt x="2429" y="4521"/>
                </a:cubicBezTo>
                <a:cubicBezTo>
                  <a:pt x="2428" y="4522"/>
                  <a:pt x="2428" y="4522"/>
                  <a:pt x="2428" y="4522"/>
                </a:cubicBezTo>
                <a:cubicBezTo>
                  <a:pt x="2427" y="4522"/>
                  <a:pt x="2427" y="4522"/>
                  <a:pt x="2427" y="4522"/>
                </a:cubicBezTo>
                <a:cubicBezTo>
                  <a:pt x="2427" y="4522"/>
                  <a:pt x="2427" y="4522"/>
                  <a:pt x="2427" y="4522"/>
                </a:cubicBezTo>
                <a:cubicBezTo>
                  <a:pt x="2426" y="4522"/>
                  <a:pt x="2426" y="4522"/>
                  <a:pt x="2426" y="4522"/>
                </a:cubicBezTo>
                <a:cubicBezTo>
                  <a:pt x="2425" y="4523"/>
                  <a:pt x="2425" y="4523"/>
                  <a:pt x="2425" y="4523"/>
                </a:cubicBezTo>
                <a:cubicBezTo>
                  <a:pt x="2424" y="4523"/>
                  <a:pt x="2424" y="4523"/>
                  <a:pt x="2424" y="4523"/>
                </a:cubicBezTo>
                <a:cubicBezTo>
                  <a:pt x="2424" y="4523"/>
                  <a:pt x="2424" y="4523"/>
                  <a:pt x="2424" y="4523"/>
                </a:cubicBezTo>
                <a:cubicBezTo>
                  <a:pt x="2423" y="4523"/>
                  <a:pt x="2423" y="4523"/>
                  <a:pt x="2423" y="4523"/>
                </a:cubicBezTo>
                <a:cubicBezTo>
                  <a:pt x="2422" y="4524"/>
                  <a:pt x="2422" y="4524"/>
                  <a:pt x="2422" y="4524"/>
                </a:cubicBezTo>
                <a:cubicBezTo>
                  <a:pt x="2422" y="4524"/>
                  <a:pt x="2422" y="4524"/>
                  <a:pt x="2422" y="4524"/>
                </a:cubicBezTo>
                <a:cubicBezTo>
                  <a:pt x="2421" y="4524"/>
                  <a:pt x="2421" y="4524"/>
                  <a:pt x="2421" y="4524"/>
                </a:cubicBezTo>
                <a:cubicBezTo>
                  <a:pt x="2420" y="4524"/>
                  <a:pt x="2420" y="4524"/>
                  <a:pt x="2420" y="4524"/>
                </a:cubicBezTo>
                <a:cubicBezTo>
                  <a:pt x="2419" y="4525"/>
                  <a:pt x="2419" y="4525"/>
                  <a:pt x="2419" y="4525"/>
                </a:cubicBezTo>
                <a:cubicBezTo>
                  <a:pt x="2419" y="4525"/>
                  <a:pt x="2419" y="4525"/>
                  <a:pt x="2419" y="4525"/>
                </a:cubicBezTo>
                <a:cubicBezTo>
                  <a:pt x="2418" y="4525"/>
                  <a:pt x="2418" y="4525"/>
                  <a:pt x="2418" y="4525"/>
                </a:cubicBezTo>
                <a:cubicBezTo>
                  <a:pt x="2417" y="4525"/>
                  <a:pt x="2417" y="4525"/>
                  <a:pt x="2417" y="4525"/>
                </a:cubicBezTo>
                <a:cubicBezTo>
                  <a:pt x="2416" y="4525"/>
                  <a:pt x="2416" y="4525"/>
                  <a:pt x="2416" y="4525"/>
                </a:cubicBezTo>
                <a:cubicBezTo>
                  <a:pt x="2416" y="4525"/>
                  <a:pt x="2416" y="4525"/>
                  <a:pt x="2416" y="4525"/>
                </a:cubicBezTo>
                <a:cubicBezTo>
                  <a:pt x="2415" y="4526"/>
                  <a:pt x="2415" y="4526"/>
                  <a:pt x="2415" y="4526"/>
                </a:cubicBezTo>
                <a:cubicBezTo>
                  <a:pt x="2414" y="4526"/>
                  <a:pt x="2414" y="4526"/>
                  <a:pt x="2414" y="4526"/>
                </a:cubicBezTo>
                <a:cubicBezTo>
                  <a:pt x="2413" y="4526"/>
                  <a:pt x="2413" y="4526"/>
                  <a:pt x="2413" y="4526"/>
                </a:cubicBezTo>
                <a:cubicBezTo>
                  <a:pt x="2413" y="4526"/>
                  <a:pt x="2413" y="4526"/>
                  <a:pt x="2413" y="4526"/>
                </a:cubicBezTo>
                <a:cubicBezTo>
                  <a:pt x="2412" y="4526"/>
                  <a:pt x="2412" y="4526"/>
                  <a:pt x="2412" y="4526"/>
                </a:cubicBezTo>
                <a:cubicBezTo>
                  <a:pt x="2411" y="4527"/>
                  <a:pt x="2411" y="4527"/>
                  <a:pt x="2411" y="4527"/>
                </a:cubicBezTo>
                <a:cubicBezTo>
                  <a:pt x="2410" y="4527"/>
                  <a:pt x="2410" y="4527"/>
                  <a:pt x="2410" y="4527"/>
                </a:cubicBezTo>
                <a:cubicBezTo>
                  <a:pt x="2410" y="4527"/>
                  <a:pt x="2410" y="4527"/>
                  <a:pt x="2410" y="4527"/>
                </a:cubicBezTo>
                <a:cubicBezTo>
                  <a:pt x="2408" y="4527"/>
                  <a:pt x="2408" y="4527"/>
                  <a:pt x="2408" y="4527"/>
                </a:cubicBezTo>
                <a:cubicBezTo>
                  <a:pt x="2408" y="4527"/>
                  <a:pt x="2408" y="4527"/>
                  <a:pt x="2408" y="4527"/>
                </a:cubicBezTo>
                <a:cubicBezTo>
                  <a:pt x="2408" y="4527"/>
                  <a:pt x="2408" y="4527"/>
                  <a:pt x="2408" y="4527"/>
                </a:cubicBezTo>
                <a:cubicBezTo>
                  <a:pt x="2407" y="4527"/>
                  <a:pt x="2407" y="4527"/>
                  <a:pt x="2407" y="4527"/>
                </a:cubicBezTo>
                <a:cubicBezTo>
                  <a:pt x="2406" y="4527"/>
                  <a:pt x="2406" y="4527"/>
                  <a:pt x="2406" y="4527"/>
                </a:cubicBezTo>
                <a:cubicBezTo>
                  <a:pt x="2405" y="4528"/>
                  <a:pt x="2405" y="4528"/>
                  <a:pt x="2405" y="4528"/>
                </a:cubicBezTo>
                <a:cubicBezTo>
                  <a:pt x="2404" y="4528"/>
                  <a:pt x="2404" y="4528"/>
                  <a:pt x="2404" y="4528"/>
                </a:cubicBezTo>
                <a:cubicBezTo>
                  <a:pt x="2403" y="4528"/>
                  <a:pt x="2403" y="4528"/>
                  <a:pt x="2403" y="4528"/>
                </a:cubicBezTo>
                <a:cubicBezTo>
                  <a:pt x="2402" y="4528"/>
                  <a:pt x="2402" y="4528"/>
                  <a:pt x="2402" y="4528"/>
                </a:cubicBezTo>
                <a:cubicBezTo>
                  <a:pt x="2402" y="4528"/>
                  <a:pt x="2402" y="4528"/>
                  <a:pt x="2402" y="4528"/>
                </a:cubicBezTo>
                <a:cubicBezTo>
                  <a:pt x="2401" y="4528"/>
                  <a:pt x="2401" y="4528"/>
                  <a:pt x="2401" y="4528"/>
                </a:cubicBezTo>
                <a:cubicBezTo>
                  <a:pt x="2400" y="4528"/>
                  <a:pt x="2400" y="4528"/>
                  <a:pt x="2400" y="4528"/>
                </a:cubicBezTo>
                <a:cubicBezTo>
                  <a:pt x="2399" y="4528"/>
                  <a:pt x="2399" y="4528"/>
                  <a:pt x="2399" y="4528"/>
                </a:cubicBezTo>
                <a:cubicBezTo>
                  <a:pt x="2399" y="4528"/>
                  <a:pt x="2399" y="4528"/>
                  <a:pt x="2399" y="4528"/>
                </a:cubicBezTo>
                <a:cubicBezTo>
                  <a:pt x="2398" y="4528"/>
                  <a:pt x="2398" y="4528"/>
                  <a:pt x="2398" y="4528"/>
                </a:cubicBezTo>
                <a:cubicBezTo>
                  <a:pt x="2397" y="4528"/>
                  <a:pt x="2397" y="4528"/>
                  <a:pt x="2397" y="4528"/>
                </a:cubicBezTo>
                <a:cubicBezTo>
                  <a:pt x="2396" y="4529"/>
                  <a:pt x="2396" y="4529"/>
                  <a:pt x="2396" y="4529"/>
                </a:cubicBezTo>
                <a:cubicBezTo>
                  <a:pt x="2396" y="4529"/>
                  <a:pt x="2396" y="4529"/>
                  <a:pt x="2396" y="4529"/>
                </a:cubicBezTo>
                <a:cubicBezTo>
                  <a:pt x="2395" y="4529"/>
                  <a:pt x="2395" y="4529"/>
                  <a:pt x="2395" y="4529"/>
                </a:cubicBezTo>
                <a:cubicBezTo>
                  <a:pt x="2394" y="4529"/>
                  <a:pt x="2394" y="4529"/>
                  <a:pt x="2394" y="4529"/>
                </a:cubicBezTo>
                <a:cubicBezTo>
                  <a:pt x="2393" y="4529"/>
                  <a:pt x="2393" y="4529"/>
                  <a:pt x="2393" y="4529"/>
                </a:cubicBezTo>
                <a:cubicBezTo>
                  <a:pt x="2392" y="4529"/>
                  <a:pt x="2392" y="4529"/>
                  <a:pt x="2392" y="4529"/>
                </a:cubicBezTo>
                <a:cubicBezTo>
                  <a:pt x="2392" y="4529"/>
                  <a:pt x="2392" y="4529"/>
                  <a:pt x="2392" y="4529"/>
                </a:cubicBezTo>
                <a:cubicBezTo>
                  <a:pt x="2390" y="4529"/>
                  <a:pt x="2390" y="4529"/>
                  <a:pt x="2390" y="4529"/>
                </a:cubicBezTo>
                <a:cubicBezTo>
                  <a:pt x="2390" y="4529"/>
                  <a:pt x="2390" y="4529"/>
                  <a:pt x="2390" y="4529"/>
                </a:cubicBezTo>
                <a:cubicBezTo>
                  <a:pt x="2389" y="4529"/>
                  <a:pt x="2389" y="4529"/>
                  <a:pt x="2389" y="4529"/>
                </a:cubicBezTo>
                <a:cubicBezTo>
                  <a:pt x="2387" y="4529"/>
                  <a:pt x="2387" y="4529"/>
                  <a:pt x="2387" y="4529"/>
                </a:cubicBezTo>
                <a:cubicBezTo>
                  <a:pt x="2385" y="4529"/>
                  <a:pt x="2385" y="4529"/>
                  <a:pt x="2385" y="4529"/>
                </a:cubicBezTo>
                <a:cubicBezTo>
                  <a:pt x="2384" y="4529"/>
                  <a:pt x="2384" y="4529"/>
                  <a:pt x="2384" y="4529"/>
                </a:cubicBezTo>
                <a:cubicBezTo>
                  <a:pt x="2384" y="4529"/>
                  <a:pt x="2384" y="4529"/>
                  <a:pt x="2384" y="4529"/>
                </a:cubicBezTo>
                <a:cubicBezTo>
                  <a:pt x="2383" y="4529"/>
                  <a:pt x="2383" y="4529"/>
                  <a:pt x="2383" y="4529"/>
                </a:cubicBezTo>
                <a:cubicBezTo>
                  <a:pt x="2382" y="4529"/>
                  <a:pt x="2382" y="4529"/>
                  <a:pt x="2382" y="4529"/>
                </a:cubicBezTo>
                <a:cubicBezTo>
                  <a:pt x="2381" y="4529"/>
                  <a:pt x="2381" y="4529"/>
                  <a:pt x="2381" y="4529"/>
                </a:cubicBezTo>
                <a:cubicBezTo>
                  <a:pt x="2381" y="4529"/>
                  <a:pt x="2381" y="4529"/>
                  <a:pt x="2381" y="4529"/>
                </a:cubicBezTo>
                <a:cubicBezTo>
                  <a:pt x="2380" y="4529"/>
                  <a:pt x="2380" y="4529"/>
                  <a:pt x="2380" y="4529"/>
                </a:cubicBezTo>
                <a:cubicBezTo>
                  <a:pt x="2378" y="4529"/>
                  <a:pt x="2378" y="4529"/>
                  <a:pt x="2378" y="4529"/>
                </a:cubicBezTo>
                <a:cubicBezTo>
                  <a:pt x="2378" y="4529"/>
                  <a:pt x="2378" y="4529"/>
                  <a:pt x="2378" y="4529"/>
                </a:cubicBezTo>
                <a:cubicBezTo>
                  <a:pt x="2377" y="4528"/>
                  <a:pt x="2377" y="4528"/>
                  <a:pt x="2377" y="4528"/>
                </a:cubicBezTo>
                <a:cubicBezTo>
                  <a:pt x="2376" y="4528"/>
                  <a:pt x="2376" y="4528"/>
                  <a:pt x="2376" y="4528"/>
                </a:cubicBezTo>
                <a:cubicBezTo>
                  <a:pt x="2375" y="4528"/>
                  <a:pt x="2375" y="4528"/>
                  <a:pt x="2375" y="4528"/>
                </a:cubicBezTo>
                <a:cubicBezTo>
                  <a:pt x="2375" y="4528"/>
                  <a:pt x="2375" y="4528"/>
                  <a:pt x="2375" y="4528"/>
                </a:cubicBezTo>
                <a:cubicBezTo>
                  <a:pt x="2374" y="4528"/>
                  <a:pt x="2374" y="4528"/>
                  <a:pt x="2374" y="4528"/>
                </a:cubicBezTo>
                <a:cubicBezTo>
                  <a:pt x="2373" y="4528"/>
                  <a:pt x="2373" y="4528"/>
                  <a:pt x="2373" y="4528"/>
                </a:cubicBezTo>
                <a:cubicBezTo>
                  <a:pt x="2372" y="4528"/>
                  <a:pt x="2372" y="4528"/>
                  <a:pt x="2372" y="4528"/>
                </a:cubicBezTo>
                <a:cubicBezTo>
                  <a:pt x="2372" y="4528"/>
                  <a:pt x="2372" y="4528"/>
                  <a:pt x="2372" y="4528"/>
                </a:cubicBezTo>
                <a:cubicBezTo>
                  <a:pt x="2371" y="4528"/>
                  <a:pt x="2371" y="4528"/>
                  <a:pt x="2371" y="4528"/>
                </a:cubicBezTo>
                <a:cubicBezTo>
                  <a:pt x="2370" y="4528"/>
                  <a:pt x="2370" y="4528"/>
                  <a:pt x="2370" y="4528"/>
                </a:cubicBezTo>
                <a:cubicBezTo>
                  <a:pt x="2370" y="4528"/>
                  <a:pt x="2370" y="4528"/>
                  <a:pt x="2370" y="4528"/>
                </a:cubicBezTo>
                <a:cubicBezTo>
                  <a:pt x="2369" y="4527"/>
                  <a:pt x="2369" y="4527"/>
                  <a:pt x="2369" y="4527"/>
                </a:cubicBezTo>
                <a:cubicBezTo>
                  <a:pt x="2368" y="4527"/>
                  <a:pt x="2368" y="4527"/>
                  <a:pt x="2368" y="4527"/>
                </a:cubicBezTo>
                <a:cubicBezTo>
                  <a:pt x="2367" y="4527"/>
                  <a:pt x="2367" y="4527"/>
                  <a:pt x="2367" y="4527"/>
                </a:cubicBezTo>
                <a:cubicBezTo>
                  <a:pt x="2367" y="4527"/>
                  <a:pt x="2367" y="4527"/>
                  <a:pt x="2367" y="4527"/>
                </a:cubicBezTo>
                <a:cubicBezTo>
                  <a:pt x="2366" y="4527"/>
                  <a:pt x="2366" y="4527"/>
                  <a:pt x="2366" y="4527"/>
                </a:cubicBezTo>
                <a:cubicBezTo>
                  <a:pt x="2365" y="4527"/>
                  <a:pt x="2365" y="4527"/>
                  <a:pt x="2365" y="4527"/>
                </a:cubicBezTo>
                <a:cubicBezTo>
                  <a:pt x="2364" y="4527"/>
                  <a:pt x="2364" y="4527"/>
                  <a:pt x="2364" y="4527"/>
                </a:cubicBezTo>
                <a:cubicBezTo>
                  <a:pt x="2364" y="4527"/>
                  <a:pt x="2364" y="4527"/>
                  <a:pt x="2364" y="4527"/>
                </a:cubicBezTo>
                <a:cubicBezTo>
                  <a:pt x="2362" y="4526"/>
                  <a:pt x="2362" y="4526"/>
                  <a:pt x="2362" y="4526"/>
                </a:cubicBezTo>
                <a:cubicBezTo>
                  <a:pt x="2361" y="4526"/>
                  <a:pt x="2361" y="4526"/>
                  <a:pt x="2361" y="4526"/>
                </a:cubicBezTo>
                <a:cubicBezTo>
                  <a:pt x="2361" y="4526"/>
                  <a:pt x="2361" y="4526"/>
                  <a:pt x="2361" y="4526"/>
                </a:cubicBezTo>
                <a:cubicBezTo>
                  <a:pt x="2360" y="4526"/>
                  <a:pt x="2360" y="4526"/>
                  <a:pt x="2360" y="4526"/>
                </a:cubicBezTo>
                <a:cubicBezTo>
                  <a:pt x="2360" y="4526"/>
                  <a:pt x="2360" y="4526"/>
                  <a:pt x="2360" y="4526"/>
                </a:cubicBezTo>
                <a:cubicBezTo>
                  <a:pt x="2358" y="4525"/>
                  <a:pt x="2358" y="4525"/>
                  <a:pt x="2358" y="4525"/>
                </a:cubicBezTo>
                <a:cubicBezTo>
                  <a:pt x="2358" y="4525"/>
                  <a:pt x="2358" y="4525"/>
                  <a:pt x="2358" y="4525"/>
                </a:cubicBezTo>
                <a:cubicBezTo>
                  <a:pt x="2358" y="4525"/>
                  <a:pt x="2358" y="4525"/>
                  <a:pt x="2358" y="4525"/>
                </a:cubicBezTo>
                <a:cubicBezTo>
                  <a:pt x="2357" y="4525"/>
                  <a:pt x="2357" y="4525"/>
                  <a:pt x="2357" y="4525"/>
                </a:cubicBezTo>
                <a:cubicBezTo>
                  <a:pt x="2355" y="4525"/>
                  <a:pt x="2355" y="4525"/>
                  <a:pt x="2355" y="4525"/>
                </a:cubicBezTo>
                <a:cubicBezTo>
                  <a:pt x="2355" y="4525"/>
                  <a:pt x="2355" y="4525"/>
                  <a:pt x="2355" y="4525"/>
                </a:cubicBezTo>
                <a:cubicBezTo>
                  <a:pt x="2354" y="4524"/>
                  <a:pt x="2354" y="4524"/>
                  <a:pt x="2354" y="4524"/>
                </a:cubicBezTo>
                <a:cubicBezTo>
                  <a:pt x="2353" y="4524"/>
                  <a:pt x="2353" y="4524"/>
                  <a:pt x="2353" y="4524"/>
                </a:cubicBezTo>
                <a:cubicBezTo>
                  <a:pt x="2353" y="4524"/>
                  <a:pt x="2353" y="4524"/>
                  <a:pt x="2353" y="4524"/>
                </a:cubicBezTo>
                <a:cubicBezTo>
                  <a:pt x="2352" y="4524"/>
                  <a:pt x="2352" y="4524"/>
                  <a:pt x="2352" y="4524"/>
                </a:cubicBezTo>
                <a:cubicBezTo>
                  <a:pt x="2351" y="4523"/>
                  <a:pt x="2351" y="4523"/>
                  <a:pt x="2351" y="4523"/>
                </a:cubicBezTo>
                <a:cubicBezTo>
                  <a:pt x="2351" y="4523"/>
                  <a:pt x="2351" y="4523"/>
                  <a:pt x="2351" y="4523"/>
                </a:cubicBezTo>
                <a:cubicBezTo>
                  <a:pt x="2350" y="4523"/>
                  <a:pt x="2350" y="4523"/>
                  <a:pt x="2350" y="4523"/>
                </a:cubicBezTo>
                <a:cubicBezTo>
                  <a:pt x="2350" y="4523"/>
                  <a:pt x="2350" y="4523"/>
                  <a:pt x="2350" y="4523"/>
                </a:cubicBezTo>
                <a:cubicBezTo>
                  <a:pt x="2348" y="4522"/>
                  <a:pt x="2348" y="4522"/>
                  <a:pt x="2348" y="4522"/>
                </a:cubicBezTo>
                <a:cubicBezTo>
                  <a:pt x="2347" y="4522"/>
                  <a:pt x="2347" y="4522"/>
                  <a:pt x="2347" y="4522"/>
                </a:cubicBezTo>
                <a:cubicBezTo>
                  <a:pt x="2347" y="4522"/>
                  <a:pt x="2347" y="4522"/>
                  <a:pt x="2347" y="4522"/>
                </a:cubicBezTo>
                <a:cubicBezTo>
                  <a:pt x="2346" y="4522"/>
                  <a:pt x="2346" y="4522"/>
                  <a:pt x="2346" y="4522"/>
                </a:cubicBezTo>
                <a:cubicBezTo>
                  <a:pt x="2346" y="4521"/>
                  <a:pt x="2346" y="4521"/>
                  <a:pt x="2346" y="4521"/>
                </a:cubicBezTo>
                <a:cubicBezTo>
                  <a:pt x="2345" y="4521"/>
                  <a:pt x="2345" y="4521"/>
                  <a:pt x="2345" y="4521"/>
                </a:cubicBezTo>
                <a:cubicBezTo>
                  <a:pt x="2345" y="4521"/>
                  <a:pt x="2345" y="4521"/>
                  <a:pt x="2345" y="4521"/>
                </a:cubicBezTo>
                <a:cubicBezTo>
                  <a:pt x="2344" y="4520"/>
                  <a:pt x="2344" y="4520"/>
                  <a:pt x="2344" y="4520"/>
                </a:cubicBezTo>
                <a:cubicBezTo>
                  <a:pt x="2343" y="4520"/>
                  <a:pt x="2343" y="4520"/>
                  <a:pt x="2343" y="4520"/>
                </a:cubicBezTo>
                <a:cubicBezTo>
                  <a:pt x="2342" y="4520"/>
                  <a:pt x="2342" y="4520"/>
                  <a:pt x="2342" y="4520"/>
                </a:cubicBezTo>
                <a:cubicBezTo>
                  <a:pt x="2342" y="4520"/>
                  <a:pt x="2342" y="4520"/>
                  <a:pt x="2342" y="4520"/>
                </a:cubicBezTo>
                <a:cubicBezTo>
                  <a:pt x="2341" y="4519"/>
                  <a:pt x="2341" y="4519"/>
                  <a:pt x="2341" y="4519"/>
                </a:cubicBezTo>
                <a:cubicBezTo>
                  <a:pt x="2340" y="4519"/>
                  <a:pt x="2340" y="4519"/>
                  <a:pt x="2340" y="4519"/>
                </a:cubicBezTo>
                <a:cubicBezTo>
                  <a:pt x="2339" y="4518"/>
                  <a:pt x="2339" y="4518"/>
                  <a:pt x="2339" y="4518"/>
                </a:cubicBezTo>
                <a:cubicBezTo>
                  <a:pt x="2338" y="4518"/>
                  <a:pt x="2338" y="4518"/>
                  <a:pt x="2338" y="4518"/>
                </a:cubicBezTo>
                <a:cubicBezTo>
                  <a:pt x="2336" y="4517"/>
                  <a:pt x="2336" y="4517"/>
                  <a:pt x="2336" y="4517"/>
                </a:cubicBezTo>
                <a:cubicBezTo>
                  <a:pt x="2335" y="4517"/>
                  <a:pt x="2335" y="4517"/>
                  <a:pt x="2335" y="4517"/>
                </a:cubicBezTo>
                <a:cubicBezTo>
                  <a:pt x="2335" y="4516"/>
                  <a:pt x="2335" y="4516"/>
                  <a:pt x="2335" y="4516"/>
                </a:cubicBezTo>
                <a:cubicBezTo>
                  <a:pt x="2334" y="4516"/>
                  <a:pt x="2334" y="4516"/>
                  <a:pt x="2334" y="4516"/>
                </a:cubicBezTo>
                <a:cubicBezTo>
                  <a:pt x="2333" y="4516"/>
                  <a:pt x="2333" y="4516"/>
                  <a:pt x="2333" y="4516"/>
                </a:cubicBezTo>
                <a:cubicBezTo>
                  <a:pt x="2332" y="4515"/>
                  <a:pt x="2332" y="4515"/>
                  <a:pt x="2332" y="4515"/>
                </a:cubicBezTo>
                <a:cubicBezTo>
                  <a:pt x="2332" y="4515"/>
                  <a:pt x="2332" y="4515"/>
                  <a:pt x="2332" y="4515"/>
                </a:cubicBezTo>
                <a:cubicBezTo>
                  <a:pt x="2332" y="4515"/>
                  <a:pt x="2332" y="4515"/>
                  <a:pt x="2332" y="4515"/>
                </a:cubicBezTo>
                <a:cubicBezTo>
                  <a:pt x="2331" y="4514"/>
                  <a:pt x="2331" y="4514"/>
                  <a:pt x="2331" y="4514"/>
                </a:cubicBezTo>
                <a:cubicBezTo>
                  <a:pt x="2330" y="4514"/>
                  <a:pt x="2330" y="4514"/>
                  <a:pt x="2330" y="4514"/>
                </a:cubicBezTo>
                <a:cubicBezTo>
                  <a:pt x="2330" y="4514"/>
                  <a:pt x="2330" y="4514"/>
                  <a:pt x="2330" y="4514"/>
                </a:cubicBezTo>
                <a:cubicBezTo>
                  <a:pt x="2329" y="4513"/>
                  <a:pt x="2329" y="4513"/>
                  <a:pt x="2329" y="4513"/>
                </a:cubicBezTo>
                <a:cubicBezTo>
                  <a:pt x="2328" y="4513"/>
                  <a:pt x="2328" y="4513"/>
                  <a:pt x="2328" y="4513"/>
                </a:cubicBezTo>
                <a:cubicBezTo>
                  <a:pt x="2327" y="4512"/>
                  <a:pt x="2327" y="4512"/>
                  <a:pt x="2327" y="4512"/>
                </a:cubicBezTo>
                <a:cubicBezTo>
                  <a:pt x="2326" y="4512"/>
                  <a:pt x="2326" y="4512"/>
                  <a:pt x="2326" y="4512"/>
                </a:cubicBezTo>
                <a:cubicBezTo>
                  <a:pt x="2325" y="4511"/>
                  <a:pt x="2325" y="4511"/>
                  <a:pt x="2325" y="4511"/>
                </a:cubicBezTo>
                <a:cubicBezTo>
                  <a:pt x="2325" y="4511"/>
                  <a:pt x="2325" y="4511"/>
                  <a:pt x="2325" y="4511"/>
                </a:cubicBezTo>
                <a:cubicBezTo>
                  <a:pt x="2325" y="4511"/>
                  <a:pt x="2325" y="4511"/>
                  <a:pt x="2325" y="4511"/>
                </a:cubicBezTo>
                <a:cubicBezTo>
                  <a:pt x="2324" y="4510"/>
                  <a:pt x="2324" y="4510"/>
                  <a:pt x="2324" y="4510"/>
                </a:cubicBezTo>
                <a:cubicBezTo>
                  <a:pt x="2324" y="4510"/>
                  <a:pt x="2324" y="4510"/>
                  <a:pt x="2324" y="4510"/>
                </a:cubicBezTo>
                <a:cubicBezTo>
                  <a:pt x="826" y="3696"/>
                  <a:pt x="826" y="3696"/>
                  <a:pt x="826" y="3696"/>
                </a:cubicBezTo>
                <a:cubicBezTo>
                  <a:pt x="787" y="3675"/>
                  <a:pt x="766" y="3636"/>
                  <a:pt x="766" y="3595"/>
                </a:cubicBezTo>
                <a:cubicBezTo>
                  <a:pt x="765" y="3595"/>
                  <a:pt x="765" y="3595"/>
                  <a:pt x="765" y="3595"/>
                </a:cubicBezTo>
                <a:cubicBezTo>
                  <a:pt x="765" y="1608"/>
                  <a:pt x="765" y="1608"/>
                  <a:pt x="765" y="1608"/>
                </a:cubicBezTo>
                <a:cubicBezTo>
                  <a:pt x="765" y="1598"/>
                  <a:pt x="767" y="1588"/>
                  <a:pt x="769" y="1578"/>
                </a:cubicBezTo>
                <a:cubicBezTo>
                  <a:pt x="46" y="864"/>
                  <a:pt x="46" y="864"/>
                  <a:pt x="46" y="864"/>
                </a:cubicBezTo>
                <a:cubicBezTo>
                  <a:pt x="0" y="820"/>
                  <a:pt x="0" y="747"/>
                  <a:pt x="44" y="702"/>
                </a:cubicBezTo>
                <a:cubicBezTo>
                  <a:pt x="56" y="690"/>
                  <a:pt x="69" y="682"/>
                  <a:pt x="82" y="676"/>
                </a:cubicBezTo>
                <a:cubicBezTo>
                  <a:pt x="82" y="676"/>
                  <a:pt x="82" y="676"/>
                  <a:pt x="82" y="676"/>
                </a:cubicBezTo>
                <a:cubicBezTo>
                  <a:pt x="1653" y="19"/>
                  <a:pt x="1653" y="19"/>
                  <a:pt x="1653" y="19"/>
                </a:cubicBezTo>
                <a:cubicBezTo>
                  <a:pt x="1697" y="0"/>
                  <a:pt x="1746" y="12"/>
                  <a:pt x="1778" y="44"/>
                </a:cubicBezTo>
                <a:cubicBezTo>
                  <a:pt x="1778" y="44"/>
                  <a:pt x="1778" y="44"/>
                  <a:pt x="1778" y="44"/>
                </a:cubicBezTo>
                <a:cubicBezTo>
                  <a:pt x="1955" y="221"/>
                  <a:pt x="1955" y="221"/>
                  <a:pt x="1955" y="221"/>
                </a:cubicBezTo>
                <a:cubicBezTo>
                  <a:pt x="1955" y="408"/>
                  <a:pt x="1955" y="408"/>
                  <a:pt x="1955" y="408"/>
                </a:cubicBezTo>
                <a:cubicBezTo>
                  <a:pt x="1955" y="478"/>
                  <a:pt x="1955" y="478"/>
                  <a:pt x="1955" y="478"/>
                </a:cubicBezTo>
                <a:cubicBezTo>
                  <a:pt x="1955" y="547"/>
                  <a:pt x="1955" y="547"/>
                  <a:pt x="1955" y="547"/>
                </a:cubicBezTo>
                <a:cubicBezTo>
                  <a:pt x="1670" y="261"/>
                  <a:pt x="1670" y="261"/>
                  <a:pt x="1670" y="261"/>
                </a:cubicBezTo>
                <a:cubicBezTo>
                  <a:pt x="330" y="822"/>
                  <a:pt x="330" y="822"/>
                  <a:pt x="330" y="822"/>
                </a:cubicBezTo>
                <a:cubicBezTo>
                  <a:pt x="942" y="1425"/>
                  <a:pt x="942" y="1425"/>
                  <a:pt x="942" y="1425"/>
                </a:cubicBezTo>
                <a:cubicBezTo>
                  <a:pt x="1570" y="1137"/>
                  <a:pt x="1570" y="1137"/>
                  <a:pt x="1570" y="1137"/>
                </a:cubicBezTo>
                <a:cubicBezTo>
                  <a:pt x="1583" y="1191"/>
                  <a:pt x="1614" y="1240"/>
                  <a:pt x="1661" y="1276"/>
                </a:cubicBezTo>
                <a:cubicBezTo>
                  <a:pt x="1735" y="1333"/>
                  <a:pt x="1735" y="1333"/>
                  <a:pt x="1735" y="1333"/>
                </a:cubicBezTo>
                <a:cubicBezTo>
                  <a:pt x="1135" y="1615"/>
                  <a:pt x="1135" y="1615"/>
                  <a:pt x="1135" y="1615"/>
                </a:cubicBezTo>
                <a:close/>
                <a:moveTo>
                  <a:pt x="2212" y="83"/>
                </a:moveTo>
                <a:cubicBezTo>
                  <a:pt x="2166" y="83"/>
                  <a:pt x="2129" y="121"/>
                  <a:pt x="2129" y="167"/>
                </a:cubicBezTo>
                <a:cubicBezTo>
                  <a:pt x="2129" y="989"/>
                  <a:pt x="2129" y="989"/>
                  <a:pt x="2129" y="989"/>
                </a:cubicBezTo>
                <a:cubicBezTo>
                  <a:pt x="1818" y="989"/>
                  <a:pt x="1818" y="989"/>
                  <a:pt x="1818" y="989"/>
                </a:cubicBezTo>
                <a:cubicBezTo>
                  <a:pt x="1818" y="989"/>
                  <a:pt x="1818" y="989"/>
                  <a:pt x="1818" y="989"/>
                </a:cubicBezTo>
                <a:cubicBezTo>
                  <a:pt x="1793" y="989"/>
                  <a:pt x="1768" y="1001"/>
                  <a:pt x="1752" y="1022"/>
                </a:cubicBezTo>
                <a:cubicBezTo>
                  <a:pt x="1724" y="1058"/>
                  <a:pt x="1730" y="1111"/>
                  <a:pt x="1767" y="1139"/>
                </a:cubicBezTo>
                <a:cubicBezTo>
                  <a:pt x="2116" y="1409"/>
                  <a:pt x="2116" y="1409"/>
                  <a:pt x="2116" y="1409"/>
                </a:cubicBezTo>
                <a:cubicBezTo>
                  <a:pt x="2463" y="1677"/>
                  <a:pt x="2463" y="1677"/>
                  <a:pt x="2463" y="1677"/>
                </a:cubicBezTo>
                <a:cubicBezTo>
                  <a:pt x="2492" y="1701"/>
                  <a:pt x="2535" y="1702"/>
                  <a:pt x="2566" y="1678"/>
                </a:cubicBezTo>
                <a:cubicBezTo>
                  <a:pt x="2915" y="1409"/>
                  <a:pt x="2915" y="1409"/>
                  <a:pt x="2915" y="1409"/>
                </a:cubicBezTo>
                <a:cubicBezTo>
                  <a:pt x="3258" y="1143"/>
                  <a:pt x="3258" y="1143"/>
                  <a:pt x="3258" y="1143"/>
                </a:cubicBezTo>
                <a:cubicBezTo>
                  <a:pt x="3281" y="1128"/>
                  <a:pt x="3296" y="1102"/>
                  <a:pt x="3296" y="1073"/>
                </a:cubicBezTo>
                <a:cubicBezTo>
                  <a:pt x="3296" y="1027"/>
                  <a:pt x="3259" y="989"/>
                  <a:pt x="3212" y="989"/>
                </a:cubicBezTo>
                <a:cubicBezTo>
                  <a:pt x="2902" y="989"/>
                  <a:pt x="2902" y="989"/>
                  <a:pt x="2902" y="989"/>
                </a:cubicBezTo>
                <a:cubicBezTo>
                  <a:pt x="2902" y="167"/>
                  <a:pt x="2902" y="167"/>
                  <a:pt x="2902" y="167"/>
                </a:cubicBezTo>
                <a:cubicBezTo>
                  <a:pt x="2902" y="121"/>
                  <a:pt x="2864" y="83"/>
                  <a:pt x="2818" y="83"/>
                </a:cubicBezTo>
                <a:cubicBezTo>
                  <a:pt x="2212" y="83"/>
                  <a:pt x="2212" y="83"/>
                  <a:pt x="2212" y="83"/>
                </a:cubicBezTo>
                <a:close/>
                <a:moveTo>
                  <a:pt x="2737" y="2425"/>
                </a:moveTo>
                <a:cubicBezTo>
                  <a:pt x="3199" y="2528"/>
                  <a:pt x="3199" y="2528"/>
                  <a:pt x="3199" y="2528"/>
                </a:cubicBezTo>
                <a:cubicBezTo>
                  <a:pt x="4478" y="1779"/>
                  <a:pt x="4478" y="1779"/>
                  <a:pt x="4478" y="1779"/>
                </a:cubicBezTo>
                <a:cubicBezTo>
                  <a:pt x="3948" y="1744"/>
                  <a:pt x="3948" y="1744"/>
                  <a:pt x="3948" y="1744"/>
                </a:cubicBezTo>
                <a:cubicBezTo>
                  <a:pt x="2737" y="2425"/>
                  <a:pt x="2737" y="2425"/>
                  <a:pt x="2737" y="2425"/>
                </a:cubicBezTo>
                <a:close/>
                <a:moveTo>
                  <a:pt x="996" y="1802"/>
                </a:moveTo>
                <a:cubicBezTo>
                  <a:pt x="996" y="3527"/>
                  <a:pt x="996" y="3527"/>
                  <a:pt x="996" y="3527"/>
                </a:cubicBezTo>
                <a:cubicBezTo>
                  <a:pt x="2272" y="4220"/>
                  <a:pt x="2272" y="4220"/>
                  <a:pt x="2272" y="4220"/>
                </a:cubicBezTo>
                <a:cubicBezTo>
                  <a:pt x="2272" y="2494"/>
                  <a:pt x="2272" y="2494"/>
                  <a:pt x="2272" y="2494"/>
                </a:cubicBezTo>
                <a:cubicBezTo>
                  <a:pt x="1531" y="2092"/>
                  <a:pt x="1823" y="2251"/>
                  <a:pt x="996" y="1802"/>
                </a:cubicBezTo>
                <a:close/>
              </a:path>
            </a:pathLst>
          </a:custGeom>
          <a:solidFill>
            <a:srgbClr val="9D6B33"/>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9" name="文本框 28">
            <a:extLst>
              <a:ext uri="{FF2B5EF4-FFF2-40B4-BE49-F238E27FC236}">
                <a16:creationId xmlns:a16="http://schemas.microsoft.com/office/drawing/2014/main" xmlns="" id="{4ED2ECA8-0B04-43FD-B484-34D2F7BB0235}"/>
              </a:ext>
            </a:extLst>
          </p:cNvPr>
          <p:cNvSpPr txBox="1"/>
          <p:nvPr/>
        </p:nvSpPr>
        <p:spPr>
          <a:xfrm>
            <a:off x="7332813" y="3192059"/>
            <a:ext cx="1212191" cy="1323439"/>
          </a:xfrm>
          <a:prstGeom prst="rect">
            <a:avLst/>
          </a:prstGeom>
          <a:noFill/>
        </p:spPr>
        <p:txBody>
          <a:bodyPr wrap="none" rtlCol="0">
            <a:spAutoFit/>
          </a:bodyPr>
          <a:lstStyle/>
          <a:p>
            <a:r>
              <a:rPr lang="zh-CN" altLang="en-US" sz="8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p>
        </p:txBody>
      </p:sp>
      <p:sp>
        <p:nvSpPr>
          <p:cNvPr id="30" name="文本框 29">
            <a:extLst>
              <a:ext uri="{FF2B5EF4-FFF2-40B4-BE49-F238E27FC236}">
                <a16:creationId xmlns:a16="http://schemas.microsoft.com/office/drawing/2014/main" xmlns="" id="{545126E7-14CA-4772-8C1A-6B4FA1E09CB3}"/>
              </a:ext>
            </a:extLst>
          </p:cNvPr>
          <p:cNvSpPr txBox="1"/>
          <p:nvPr/>
        </p:nvSpPr>
        <p:spPr>
          <a:xfrm>
            <a:off x="9099646" y="4338392"/>
            <a:ext cx="2304552" cy="1015663"/>
          </a:xfrm>
          <a:prstGeom prst="rect">
            <a:avLst/>
          </a:prstGeom>
          <a:noFill/>
        </p:spPr>
        <p:txBody>
          <a:bodyPr wrap="square" rtlCol="0">
            <a:spAutoFit/>
          </a:bodyPr>
          <a:lstStyle/>
          <a:p>
            <a:r>
              <a:rPr lang="zh-CN" altLang="en-US" sz="3000" b="1" dirty="0">
                <a:solidFill>
                  <a:schemeClr val="tx1">
                    <a:lumMod val="85000"/>
                    <a:lumOff val="15000"/>
                  </a:schemeClr>
                </a:solidFill>
                <a:latin typeface="字魂67号-勾玉行书" panose="00000500000000000000" pitchFamily="2" charset="-122"/>
                <a:ea typeface="字魂67号-勾玉行书" panose="00000500000000000000" pitchFamily="2" charset="-122"/>
              </a:rPr>
              <a:t>上图有几个平行四边形？</a:t>
            </a:r>
          </a:p>
        </p:txBody>
      </p:sp>
    </p:spTree>
    <p:extLst>
      <p:ext uri="{BB962C8B-B14F-4D97-AF65-F5344CB8AC3E}">
        <p14:creationId xmlns:p14="http://schemas.microsoft.com/office/powerpoint/2010/main" xmlns="" val="2307072212"/>
      </p:ext>
    </p:extLst>
  </p:cSld>
  <p:clrMapOvr>
    <a:masterClrMapping/>
  </p:clrMapOvr>
  <p:transition spd="slow" advClick="0" advTm="2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1000" fill="hold"/>
                                        <p:tgtEl>
                                          <p:spTgt spid="38"/>
                                        </p:tgtEl>
                                        <p:attrNameLst>
                                          <p:attrName>ppt_w</p:attrName>
                                        </p:attrNameLst>
                                      </p:cBhvr>
                                      <p:tavLst>
                                        <p:tav tm="0">
                                          <p:val>
                                            <p:fltVal val="0"/>
                                          </p:val>
                                        </p:tav>
                                        <p:tav tm="100000">
                                          <p:val>
                                            <p:strVal val="#ppt_w"/>
                                          </p:val>
                                        </p:tav>
                                      </p:tavLst>
                                    </p:anim>
                                    <p:anim calcmode="lin" valueType="num">
                                      <p:cBhvr>
                                        <p:cTn id="8" dur="1000" fill="hold"/>
                                        <p:tgtEl>
                                          <p:spTgt spid="38"/>
                                        </p:tgtEl>
                                        <p:attrNameLst>
                                          <p:attrName>ppt_h</p:attrName>
                                        </p:attrNameLst>
                                      </p:cBhvr>
                                      <p:tavLst>
                                        <p:tav tm="0">
                                          <p:val>
                                            <p:fltVal val="0"/>
                                          </p:val>
                                        </p:tav>
                                        <p:tav tm="100000">
                                          <p:val>
                                            <p:strVal val="#ppt_h"/>
                                          </p:val>
                                        </p:tav>
                                      </p:tavLst>
                                    </p:anim>
                                    <p:anim calcmode="lin" valueType="num">
                                      <p:cBhvr>
                                        <p:cTn id="9" dur="1000" fill="hold"/>
                                        <p:tgtEl>
                                          <p:spTgt spid="38"/>
                                        </p:tgtEl>
                                        <p:attrNameLst>
                                          <p:attrName>style.rotation</p:attrName>
                                        </p:attrNameLst>
                                      </p:cBhvr>
                                      <p:tavLst>
                                        <p:tav tm="0">
                                          <p:val>
                                            <p:fltVal val="90"/>
                                          </p:val>
                                        </p:tav>
                                        <p:tav tm="100000">
                                          <p:val>
                                            <p:fltVal val="0"/>
                                          </p:val>
                                        </p:tav>
                                      </p:tavLst>
                                    </p:anim>
                                    <p:animEffect transition="in" filter="fade">
                                      <p:cBhvr>
                                        <p:cTn id="10" dur="1000"/>
                                        <p:tgtEl>
                                          <p:spTgt spid="3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55"/>
                                        </p:tgtEl>
                                        <p:attrNameLst>
                                          <p:attrName>style.visibility</p:attrName>
                                        </p:attrNameLst>
                                      </p:cBhvr>
                                      <p:to>
                                        <p:strVal val="visible"/>
                                      </p:to>
                                    </p:set>
                                    <p:anim calcmode="lin" valueType="num">
                                      <p:cBhvr>
                                        <p:cTn id="13" dur="1000" fill="hold"/>
                                        <p:tgtEl>
                                          <p:spTgt spid="155"/>
                                        </p:tgtEl>
                                        <p:attrNameLst>
                                          <p:attrName>ppt_w</p:attrName>
                                        </p:attrNameLst>
                                      </p:cBhvr>
                                      <p:tavLst>
                                        <p:tav tm="0">
                                          <p:val>
                                            <p:fltVal val="0"/>
                                          </p:val>
                                        </p:tav>
                                        <p:tav tm="100000">
                                          <p:val>
                                            <p:strVal val="#ppt_w"/>
                                          </p:val>
                                        </p:tav>
                                      </p:tavLst>
                                    </p:anim>
                                    <p:anim calcmode="lin" valueType="num">
                                      <p:cBhvr>
                                        <p:cTn id="14" dur="1000" fill="hold"/>
                                        <p:tgtEl>
                                          <p:spTgt spid="155"/>
                                        </p:tgtEl>
                                        <p:attrNameLst>
                                          <p:attrName>ppt_h</p:attrName>
                                        </p:attrNameLst>
                                      </p:cBhvr>
                                      <p:tavLst>
                                        <p:tav tm="0">
                                          <p:val>
                                            <p:fltVal val="0"/>
                                          </p:val>
                                        </p:tav>
                                        <p:tav tm="100000">
                                          <p:val>
                                            <p:strVal val="#ppt_h"/>
                                          </p:val>
                                        </p:tav>
                                      </p:tavLst>
                                    </p:anim>
                                    <p:anim calcmode="lin" valueType="num">
                                      <p:cBhvr>
                                        <p:cTn id="15" dur="1000" fill="hold"/>
                                        <p:tgtEl>
                                          <p:spTgt spid="155"/>
                                        </p:tgtEl>
                                        <p:attrNameLst>
                                          <p:attrName>style.rotation</p:attrName>
                                        </p:attrNameLst>
                                      </p:cBhvr>
                                      <p:tavLst>
                                        <p:tav tm="0">
                                          <p:val>
                                            <p:fltVal val="90"/>
                                          </p:val>
                                        </p:tav>
                                        <p:tav tm="100000">
                                          <p:val>
                                            <p:fltVal val="0"/>
                                          </p:val>
                                        </p:tav>
                                      </p:tavLst>
                                    </p:anim>
                                    <p:animEffect transition="in" filter="fade">
                                      <p:cBhvr>
                                        <p:cTn id="16" dur="1000"/>
                                        <p:tgtEl>
                                          <p:spTgt spid="155"/>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59"/>
                                        </p:tgtEl>
                                        <p:attrNameLst>
                                          <p:attrName>style.visibility</p:attrName>
                                        </p:attrNameLst>
                                      </p:cBhvr>
                                      <p:to>
                                        <p:strVal val="visible"/>
                                      </p:to>
                                    </p:set>
                                    <p:anim calcmode="lin" valueType="num">
                                      <p:cBhvr>
                                        <p:cTn id="19" dur="1000" fill="hold"/>
                                        <p:tgtEl>
                                          <p:spTgt spid="159"/>
                                        </p:tgtEl>
                                        <p:attrNameLst>
                                          <p:attrName>ppt_w</p:attrName>
                                        </p:attrNameLst>
                                      </p:cBhvr>
                                      <p:tavLst>
                                        <p:tav tm="0">
                                          <p:val>
                                            <p:fltVal val="0"/>
                                          </p:val>
                                        </p:tav>
                                        <p:tav tm="100000">
                                          <p:val>
                                            <p:strVal val="#ppt_w"/>
                                          </p:val>
                                        </p:tav>
                                      </p:tavLst>
                                    </p:anim>
                                    <p:anim calcmode="lin" valueType="num">
                                      <p:cBhvr>
                                        <p:cTn id="20" dur="1000" fill="hold"/>
                                        <p:tgtEl>
                                          <p:spTgt spid="159"/>
                                        </p:tgtEl>
                                        <p:attrNameLst>
                                          <p:attrName>ppt_h</p:attrName>
                                        </p:attrNameLst>
                                      </p:cBhvr>
                                      <p:tavLst>
                                        <p:tav tm="0">
                                          <p:val>
                                            <p:fltVal val="0"/>
                                          </p:val>
                                        </p:tav>
                                        <p:tav tm="100000">
                                          <p:val>
                                            <p:strVal val="#ppt_h"/>
                                          </p:val>
                                        </p:tav>
                                      </p:tavLst>
                                    </p:anim>
                                    <p:anim calcmode="lin" valueType="num">
                                      <p:cBhvr>
                                        <p:cTn id="21" dur="1000" fill="hold"/>
                                        <p:tgtEl>
                                          <p:spTgt spid="159"/>
                                        </p:tgtEl>
                                        <p:attrNameLst>
                                          <p:attrName>style.rotation</p:attrName>
                                        </p:attrNameLst>
                                      </p:cBhvr>
                                      <p:tavLst>
                                        <p:tav tm="0">
                                          <p:val>
                                            <p:fltVal val="90"/>
                                          </p:val>
                                        </p:tav>
                                        <p:tav tm="100000">
                                          <p:val>
                                            <p:fltVal val="0"/>
                                          </p:val>
                                        </p:tav>
                                      </p:tavLst>
                                    </p:anim>
                                    <p:animEffect transition="in" filter="fade">
                                      <p:cBhvr>
                                        <p:cTn id="22" dur="1000"/>
                                        <p:tgtEl>
                                          <p:spTgt spid="159"/>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1000" fill="hold"/>
                                        <p:tgtEl>
                                          <p:spTgt spid="23"/>
                                        </p:tgtEl>
                                        <p:attrNameLst>
                                          <p:attrName>ppt_w</p:attrName>
                                        </p:attrNameLst>
                                      </p:cBhvr>
                                      <p:tavLst>
                                        <p:tav tm="0">
                                          <p:val>
                                            <p:fltVal val="0"/>
                                          </p:val>
                                        </p:tav>
                                        <p:tav tm="100000">
                                          <p:val>
                                            <p:strVal val="#ppt_w"/>
                                          </p:val>
                                        </p:tav>
                                      </p:tavLst>
                                    </p:anim>
                                    <p:anim calcmode="lin" valueType="num">
                                      <p:cBhvr>
                                        <p:cTn id="26" dur="1000" fill="hold"/>
                                        <p:tgtEl>
                                          <p:spTgt spid="23"/>
                                        </p:tgtEl>
                                        <p:attrNameLst>
                                          <p:attrName>ppt_h</p:attrName>
                                        </p:attrNameLst>
                                      </p:cBhvr>
                                      <p:tavLst>
                                        <p:tav tm="0">
                                          <p:val>
                                            <p:fltVal val="0"/>
                                          </p:val>
                                        </p:tav>
                                        <p:tav tm="100000">
                                          <p:val>
                                            <p:strVal val="#ppt_h"/>
                                          </p:val>
                                        </p:tav>
                                      </p:tavLst>
                                    </p:anim>
                                    <p:anim calcmode="lin" valueType="num">
                                      <p:cBhvr>
                                        <p:cTn id="27" dur="1000" fill="hold"/>
                                        <p:tgtEl>
                                          <p:spTgt spid="23"/>
                                        </p:tgtEl>
                                        <p:attrNameLst>
                                          <p:attrName>style.rotation</p:attrName>
                                        </p:attrNameLst>
                                      </p:cBhvr>
                                      <p:tavLst>
                                        <p:tav tm="0">
                                          <p:val>
                                            <p:fltVal val="90"/>
                                          </p:val>
                                        </p:tav>
                                        <p:tav tm="100000">
                                          <p:val>
                                            <p:fltVal val="0"/>
                                          </p:val>
                                        </p:tav>
                                      </p:tavLst>
                                    </p:anim>
                                    <p:animEffect transition="in" filter="fade">
                                      <p:cBhvr>
                                        <p:cTn id="28" dur="1000"/>
                                        <p:tgtEl>
                                          <p:spTgt spid="2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1000" fill="hold"/>
                                        <p:tgtEl>
                                          <p:spTgt spid="24"/>
                                        </p:tgtEl>
                                        <p:attrNameLst>
                                          <p:attrName>ppt_w</p:attrName>
                                        </p:attrNameLst>
                                      </p:cBhvr>
                                      <p:tavLst>
                                        <p:tav tm="0">
                                          <p:val>
                                            <p:fltVal val="0"/>
                                          </p:val>
                                        </p:tav>
                                        <p:tav tm="100000">
                                          <p:val>
                                            <p:strVal val="#ppt_w"/>
                                          </p:val>
                                        </p:tav>
                                      </p:tavLst>
                                    </p:anim>
                                    <p:anim calcmode="lin" valueType="num">
                                      <p:cBhvr>
                                        <p:cTn id="32" dur="1000" fill="hold"/>
                                        <p:tgtEl>
                                          <p:spTgt spid="24"/>
                                        </p:tgtEl>
                                        <p:attrNameLst>
                                          <p:attrName>ppt_h</p:attrName>
                                        </p:attrNameLst>
                                      </p:cBhvr>
                                      <p:tavLst>
                                        <p:tav tm="0">
                                          <p:val>
                                            <p:fltVal val="0"/>
                                          </p:val>
                                        </p:tav>
                                        <p:tav tm="100000">
                                          <p:val>
                                            <p:strVal val="#ppt_h"/>
                                          </p:val>
                                        </p:tav>
                                      </p:tavLst>
                                    </p:anim>
                                    <p:anim calcmode="lin" valueType="num">
                                      <p:cBhvr>
                                        <p:cTn id="33" dur="1000" fill="hold"/>
                                        <p:tgtEl>
                                          <p:spTgt spid="24"/>
                                        </p:tgtEl>
                                        <p:attrNameLst>
                                          <p:attrName>style.rotation</p:attrName>
                                        </p:attrNameLst>
                                      </p:cBhvr>
                                      <p:tavLst>
                                        <p:tav tm="0">
                                          <p:val>
                                            <p:fltVal val="90"/>
                                          </p:val>
                                        </p:tav>
                                        <p:tav tm="100000">
                                          <p:val>
                                            <p:fltVal val="0"/>
                                          </p:val>
                                        </p:tav>
                                      </p:tavLst>
                                    </p:anim>
                                    <p:animEffect transition="in" filter="fade">
                                      <p:cBhvr>
                                        <p:cTn id="34" dur="1000"/>
                                        <p:tgtEl>
                                          <p:spTgt spid="2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1000" fill="hold"/>
                                        <p:tgtEl>
                                          <p:spTgt spid="29"/>
                                        </p:tgtEl>
                                        <p:attrNameLst>
                                          <p:attrName>ppt_w</p:attrName>
                                        </p:attrNameLst>
                                      </p:cBhvr>
                                      <p:tavLst>
                                        <p:tav tm="0">
                                          <p:val>
                                            <p:fltVal val="0"/>
                                          </p:val>
                                        </p:tav>
                                        <p:tav tm="100000">
                                          <p:val>
                                            <p:strVal val="#ppt_w"/>
                                          </p:val>
                                        </p:tav>
                                      </p:tavLst>
                                    </p:anim>
                                    <p:anim calcmode="lin" valueType="num">
                                      <p:cBhvr>
                                        <p:cTn id="38" dur="1000" fill="hold"/>
                                        <p:tgtEl>
                                          <p:spTgt spid="29"/>
                                        </p:tgtEl>
                                        <p:attrNameLst>
                                          <p:attrName>ppt_h</p:attrName>
                                        </p:attrNameLst>
                                      </p:cBhvr>
                                      <p:tavLst>
                                        <p:tav tm="0">
                                          <p:val>
                                            <p:fltVal val="0"/>
                                          </p:val>
                                        </p:tav>
                                        <p:tav tm="100000">
                                          <p:val>
                                            <p:strVal val="#ppt_h"/>
                                          </p:val>
                                        </p:tav>
                                      </p:tavLst>
                                    </p:anim>
                                    <p:anim calcmode="lin" valueType="num">
                                      <p:cBhvr>
                                        <p:cTn id="39" dur="1000" fill="hold"/>
                                        <p:tgtEl>
                                          <p:spTgt spid="29"/>
                                        </p:tgtEl>
                                        <p:attrNameLst>
                                          <p:attrName>style.rotation</p:attrName>
                                        </p:attrNameLst>
                                      </p:cBhvr>
                                      <p:tavLst>
                                        <p:tav tm="0">
                                          <p:val>
                                            <p:fltVal val="90"/>
                                          </p:val>
                                        </p:tav>
                                        <p:tav tm="100000">
                                          <p:val>
                                            <p:fltVal val="0"/>
                                          </p:val>
                                        </p:tav>
                                      </p:tavLst>
                                    </p:anim>
                                    <p:animEffect transition="in" filter="fade">
                                      <p:cBhvr>
                                        <p:cTn id="40" dur="1000"/>
                                        <p:tgtEl>
                                          <p:spTgt spid="29"/>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1000" fill="hold"/>
                                        <p:tgtEl>
                                          <p:spTgt spid="30"/>
                                        </p:tgtEl>
                                        <p:attrNameLst>
                                          <p:attrName>ppt_w</p:attrName>
                                        </p:attrNameLst>
                                      </p:cBhvr>
                                      <p:tavLst>
                                        <p:tav tm="0">
                                          <p:val>
                                            <p:fltVal val="0"/>
                                          </p:val>
                                        </p:tav>
                                        <p:tav tm="100000">
                                          <p:val>
                                            <p:strVal val="#ppt_w"/>
                                          </p:val>
                                        </p:tav>
                                      </p:tavLst>
                                    </p:anim>
                                    <p:anim calcmode="lin" valueType="num">
                                      <p:cBhvr>
                                        <p:cTn id="44" dur="1000" fill="hold"/>
                                        <p:tgtEl>
                                          <p:spTgt spid="30"/>
                                        </p:tgtEl>
                                        <p:attrNameLst>
                                          <p:attrName>ppt_h</p:attrName>
                                        </p:attrNameLst>
                                      </p:cBhvr>
                                      <p:tavLst>
                                        <p:tav tm="0">
                                          <p:val>
                                            <p:fltVal val="0"/>
                                          </p:val>
                                        </p:tav>
                                        <p:tav tm="100000">
                                          <p:val>
                                            <p:strVal val="#ppt_h"/>
                                          </p:val>
                                        </p:tav>
                                      </p:tavLst>
                                    </p:anim>
                                    <p:anim calcmode="lin" valueType="num">
                                      <p:cBhvr>
                                        <p:cTn id="45" dur="1000" fill="hold"/>
                                        <p:tgtEl>
                                          <p:spTgt spid="30"/>
                                        </p:tgtEl>
                                        <p:attrNameLst>
                                          <p:attrName>style.rotation</p:attrName>
                                        </p:attrNameLst>
                                      </p:cBhvr>
                                      <p:tavLst>
                                        <p:tav tm="0">
                                          <p:val>
                                            <p:fltVal val="90"/>
                                          </p:val>
                                        </p:tav>
                                        <p:tav tm="100000">
                                          <p:val>
                                            <p:fltVal val="0"/>
                                          </p:val>
                                        </p:tav>
                                      </p:tavLst>
                                    </p:anim>
                                    <p:animEffect transition="in" filter="fade">
                                      <p:cBhvr>
                                        <p:cTn id="46"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55" grpId="0"/>
      <p:bldP spid="159" grpId="0"/>
      <p:bldP spid="23" grpId="0"/>
      <p:bldP spid="24"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平行四边形 2">
            <a:extLst>
              <a:ext uri="{FF2B5EF4-FFF2-40B4-BE49-F238E27FC236}">
                <a16:creationId xmlns:a16="http://schemas.microsoft.com/office/drawing/2014/main" xmlns="" id="{B93CAA51-02FF-483A-8247-0037AE808416}"/>
              </a:ext>
            </a:extLst>
          </p:cNvPr>
          <p:cNvSpPr/>
          <p:nvPr/>
        </p:nvSpPr>
        <p:spPr>
          <a:xfrm flipH="1">
            <a:off x="3552213" y="2145265"/>
            <a:ext cx="1216152" cy="521834"/>
          </a:xfrm>
          <a:prstGeom prst="parallelogram">
            <a:avLst/>
          </a:prstGeom>
          <a:solidFill>
            <a:srgbClr val="D6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KSO_Shape">
            <a:extLst>
              <a:ext uri="{FF2B5EF4-FFF2-40B4-BE49-F238E27FC236}">
                <a16:creationId xmlns:a16="http://schemas.microsoft.com/office/drawing/2014/main" xmlns="" id="{3B1E538E-82EF-4823-974D-8DBBC5D4236F}"/>
              </a:ext>
            </a:extLst>
          </p:cNvPr>
          <p:cNvSpPr/>
          <p:nvPr/>
        </p:nvSpPr>
        <p:spPr>
          <a:xfrm>
            <a:off x="6959599" y="4065533"/>
            <a:ext cx="4176713" cy="637428"/>
          </a:xfrm>
          <a:prstGeom prst="roundRect">
            <a:avLst/>
          </a:prstGeom>
          <a:solidFill>
            <a:srgbClr val="573B1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lumMod val="85000"/>
                  <a:lumOff val="15000"/>
                </a:schemeClr>
              </a:solidFill>
            </a:endParaRPr>
          </a:p>
        </p:txBody>
      </p:sp>
      <p:sp>
        <p:nvSpPr>
          <p:cNvPr id="37" name="文本框 36">
            <a:extLst>
              <a:ext uri="{FF2B5EF4-FFF2-40B4-BE49-F238E27FC236}">
                <a16:creationId xmlns:a16="http://schemas.microsoft.com/office/drawing/2014/main" xmlns="" id="{D8C79B8B-AD9B-4E68-A864-0C183C15B7DC}"/>
              </a:ext>
            </a:extLst>
          </p:cNvPr>
          <p:cNvSpPr txBox="1"/>
          <p:nvPr/>
        </p:nvSpPr>
        <p:spPr>
          <a:xfrm>
            <a:off x="586588" y="968874"/>
            <a:ext cx="6519734"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“校园一角”里有什么图形？</a:t>
            </a:r>
          </a:p>
        </p:txBody>
      </p:sp>
      <p:sp>
        <p:nvSpPr>
          <p:cNvPr id="2" name="矩形 1">
            <a:extLst>
              <a:ext uri="{FF2B5EF4-FFF2-40B4-BE49-F238E27FC236}">
                <a16:creationId xmlns:a16="http://schemas.microsoft.com/office/drawing/2014/main" xmlns="" id="{98ADA54D-9D68-4A70-8CE1-2F136FD4B01D}"/>
              </a:ext>
            </a:extLst>
          </p:cNvPr>
          <p:cNvSpPr/>
          <p:nvPr/>
        </p:nvSpPr>
        <p:spPr>
          <a:xfrm>
            <a:off x="6857175" y="1703581"/>
            <a:ext cx="4381842" cy="1269578"/>
          </a:xfrm>
          <a:prstGeom prst="rect">
            <a:avLst/>
          </a:prstGeom>
        </p:spPr>
        <p:txBody>
          <a:bodyPr wrap="square">
            <a:spAutoFit/>
          </a:bodyPr>
          <a:lstStyle/>
          <a:p>
            <a:pPr algn="just" hangingPunct="0">
              <a:lnSpc>
                <a:spcPct val="130000"/>
              </a:lnSpc>
            </a:pPr>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问</a:t>
            </a:r>
            <a:r>
              <a:rPr lang="en-US" altLang="zh-CN" sz="2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r>
              <a:rPr lang="zh-CN" altLang="en-US" sz="2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这是我校的校园一角图片。同学们认真看一下，这张图片中有几种图形？哪些是平行四边形和梯形？</a:t>
            </a:r>
          </a:p>
        </p:txBody>
      </p:sp>
      <p:sp>
        <p:nvSpPr>
          <p:cNvPr id="4" name="矩形 3">
            <a:extLst>
              <a:ext uri="{FF2B5EF4-FFF2-40B4-BE49-F238E27FC236}">
                <a16:creationId xmlns:a16="http://schemas.microsoft.com/office/drawing/2014/main" xmlns="" id="{FF2368FB-5F3F-4C30-9DA0-494BEA63A2F2}"/>
              </a:ext>
            </a:extLst>
          </p:cNvPr>
          <p:cNvSpPr/>
          <p:nvPr/>
        </p:nvSpPr>
        <p:spPr>
          <a:xfrm>
            <a:off x="6857175" y="3488946"/>
            <a:ext cx="4031873" cy="400110"/>
          </a:xfrm>
          <a:prstGeom prst="rect">
            <a:avLst/>
          </a:prstGeom>
        </p:spPr>
        <p:txBody>
          <a:bodyPr wrap="none">
            <a:spAutoFit/>
          </a:bodyPr>
          <a:lstStyle/>
          <a:p>
            <a:r>
              <a:rPr lang="zh-CN" altLang="en-US" sz="2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学生自己解答，教师纠正认知错误</a:t>
            </a:r>
          </a:p>
        </p:txBody>
      </p:sp>
      <p:sp>
        <p:nvSpPr>
          <p:cNvPr id="6" name="矩形 5">
            <a:extLst>
              <a:ext uri="{FF2B5EF4-FFF2-40B4-BE49-F238E27FC236}">
                <a16:creationId xmlns:a16="http://schemas.microsoft.com/office/drawing/2014/main" xmlns="" id="{DC1C7303-D293-419A-94C3-BD1F93B40D8E}"/>
              </a:ext>
            </a:extLst>
          </p:cNvPr>
          <p:cNvSpPr/>
          <p:nvPr/>
        </p:nvSpPr>
        <p:spPr>
          <a:xfrm>
            <a:off x="7992337" y="4195671"/>
            <a:ext cx="2274738" cy="477054"/>
          </a:xfrm>
          <a:prstGeom prst="rect">
            <a:avLst/>
          </a:prstGeom>
        </p:spPr>
        <p:txBody>
          <a:bodyPr wrap="square">
            <a:spAutoFit/>
          </a:bodyPr>
          <a:lstStyle/>
          <a:p>
            <a:r>
              <a:rPr lang="zh-CN" altLang="en-US" sz="2500" b="1" dirty="0">
                <a:solidFill>
                  <a:schemeClr val="bg1"/>
                </a:solidFill>
                <a:latin typeface="字魂36号-正文宋楷" panose="02000000000000000000" pitchFamily="2" charset="-122"/>
                <a:ea typeface="字魂36号-正文宋楷" panose="02000000000000000000" pitchFamily="2" charset="-122"/>
              </a:rPr>
              <a:t>引导学生思考</a:t>
            </a:r>
          </a:p>
        </p:txBody>
      </p:sp>
      <p:sp>
        <p:nvSpPr>
          <p:cNvPr id="7" name="矩形 6">
            <a:extLst>
              <a:ext uri="{FF2B5EF4-FFF2-40B4-BE49-F238E27FC236}">
                <a16:creationId xmlns:a16="http://schemas.microsoft.com/office/drawing/2014/main" xmlns="" id="{8DE8F329-E486-4B27-AD4F-95FFC437D6E0}"/>
              </a:ext>
            </a:extLst>
          </p:cNvPr>
          <p:cNvSpPr/>
          <p:nvPr/>
        </p:nvSpPr>
        <p:spPr>
          <a:xfrm>
            <a:off x="6868751" y="4879437"/>
            <a:ext cx="4381842" cy="1151854"/>
          </a:xfrm>
          <a:prstGeom prst="rect">
            <a:avLst/>
          </a:prstGeom>
        </p:spPr>
        <p:txBody>
          <a:bodyPr wrap="square">
            <a:spAutoFit/>
          </a:bodyPr>
          <a:lstStyle/>
          <a:p>
            <a:pPr algn="just" hangingPunct="0">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用校园一角这种同学随时接触到的知识学生进行思考，由感性的认知逐渐升华为数学图形思维，这也是本课的教学目标之一</a:t>
            </a:r>
          </a:p>
        </p:txBody>
      </p:sp>
      <p:grpSp>
        <p:nvGrpSpPr>
          <p:cNvPr id="50" name="PA-167-167707-School-451449">
            <a:extLst>
              <a:ext uri="{FF2B5EF4-FFF2-40B4-BE49-F238E27FC236}">
                <a16:creationId xmlns:a16="http://schemas.microsoft.com/office/drawing/2014/main" xmlns="" id="{AB2A4AEA-1259-4370-8F04-BC93CC89A67C}"/>
              </a:ext>
            </a:extLst>
          </p:cNvPr>
          <p:cNvGrpSpPr>
            <a:grpSpLocks noChangeAspect="1"/>
          </p:cNvGrpSpPr>
          <p:nvPr>
            <p:custDataLst>
              <p:tags r:id="rId1"/>
            </p:custDataLst>
          </p:nvPr>
        </p:nvGrpSpPr>
        <p:grpSpPr>
          <a:xfrm>
            <a:off x="1416050" y="2071868"/>
            <a:ext cx="4679950" cy="3623929"/>
            <a:chOff x="15237767" y="3581549"/>
            <a:chExt cx="1526978" cy="1407914"/>
          </a:xfrm>
        </p:grpSpPr>
        <p:sp>
          <p:nvSpPr>
            <p:cNvPr id="51" name="PA-任意多边形: 形状 7327">
              <a:extLst>
                <a:ext uri="{FF2B5EF4-FFF2-40B4-BE49-F238E27FC236}">
                  <a16:creationId xmlns:a16="http://schemas.microsoft.com/office/drawing/2014/main" xmlns="" id="{3668B4B9-9625-4ADC-B399-10431A1FC245}"/>
                </a:ext>
              </a:extLst>
            </p:cNvPr>
            <p:cNvSpPr/>
            <p:nvPr>
              <p:custDataLst>
                <p:tags r:id="rId2"/>
              </p:custDataLst>
            </p:nvPr>
          </p:nvSpPr>
          <p:spPr>
            <a:xfrm>
              <a:off x="15308553" y="3914924"/>
              <a:ext cx="1384102" cy="1050727"/>
            </a:xfrm>
            <a:custGeom>
              <a:avLst/>
              <a:gdLst>
                <a:gd name="connsiteX0" fmla="*/ 1383358 w 1384101"/>
                <a:gd name="connsiteY0" fmla="*/ 1049982 h 1050726"/>
                <a:gd name="connsiteX1" fmla="*/ 2232 w 1384101"/>
                <a:gd name="connsiteY1" fmla="*/ 1049982 h 1050726"/>
                <a:gd name="connsiteX2" fmla="*/ 2232 w 1384101"/>
                <a:gd name="connsiteY2" fmla="*/ 407045 h 1050726"/>
                <a:gd name="connsiteX3" fmla="*/ 287985 w 1384101"/>
                <a:gd name="connsiteY3" fmla="*/ 407045 h 1050726"/>
                <a:gd name="connsiteX4" fmla="*/ 692795 w 1384101"/>
                <a:gd name="connsiteY4" fmla="*/ 2232 h 1050726"/>
                <a:gd name="connsiteX5" fmla="*/ 1097616 w 1384101"/>
                <a:gd name="connsiteY5" fmla="*/ 407045 h 1050726"/>
                <a:gd name="connsiteX6" fmla="*/ 1383358 w 1384101"/>
                <a:gd name="connsiteY6" fmla="*/ 407045 h 1050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84101" h="1050726">
                  <a:moveTo>
                    <a:pt x="1383358" y="1049982"/>
                  </a:moveTo>
                  <a:lnTo>
                    <a:pt x="2232" y="1049982"/>
                  </a:lnTo>
                  <a:lnTo>
                    <a:pt x="2232" y="407045"/>
                  </a:lnTo>
                  <a:lnTo>
                    <a:pt x="287985" y="407045"/>
                  </a:lnTo>
                  <a:lnTo>
                    <a:pt x="692795" y="2232"/>
                  </a:lnTo>
                  <a:lnTo>
                    <a:pt x="1097616" y="407045"/>
                  </a:lnTo>
                  <a:lnTo>
                    <a:pt x="1383358" y="407045"/>
                  </a:lnTo>
                  <a:close/>
                </a:path>
              </a:pathLst>
            </a:custGeom>
            <a:solidFill>
              <a:srgbClr val="DAB48A"/>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2" name="PA-任意多边形: 形状 7328">
              <a:extLst>
                <a:ext uri="{FF2B5EF4-FFF2-40B4-BE49-F238E27FC236}">
                  <a16:creationId xmlns:a16="http://schemas.microsoft.com/office/drawing/2014/main" xmlns="" id="{0D29F351-3A70-4171-AA03-7507CA3F6400}"/>
                </a:ext>
              </a:extLst>
            </p:cNvPr>
            <p:cNvSpPr/>
            <p:nvPr>
              <p:custDataLst>
                <p:tags r:id="rId3"/>
              </p:custDataLst>
            </p:nvPr>
          </p:nvSpPr>
          <p:spPr>
            <a:xfrm>
              <a:off x="15856241" y="4676924"/>
              <a:ext cx="288727" cy="288727"/>
            </a:xfrm>
            <a:custGeom>
              <a:avLst/>
              <a:gdLst>
                <a:gd name="connsiteX0" fmla="*/ 2232 w 288726"/>
                <a:gd name="connsiteY0" fmla="*/ 2232 h 288726"/>
                <a:gd name="connsiteX1" fmla="*/ 287982 w 288726"/>
                <a:gd name="connsiteY1" fmla="*/ 2232 h 288726"/>
                <a:gd name="connsiteX2" fmla="*/ 287982 w 288726"/>
                <a:gd name="connsiteY2" fmla="*/ 287982 h 288726"/>
                <a:gd name="connsiteX3" fmla="*/ 2232 w 288726"/>
                <a:gd name="connsiteY3" fmla="*/ 287982 h 288726"/>
              </a:gdLst>
              <a:ahLst/>
              <a:cxnLst>
                <a:cxn ang="0">
                  <a:pos x="connsiteX0" y="connsiteY0"/>
                </a:cxn>
                <a:cxn ang="0">
                  <a:pos x="connsiteX1" y="connsiteY1"/>
                </a:cxn>
                <a:cxn ang="0">
                  <a:pos x="connsiteX2" y="connsiteY2"/>
                </a:cxn>
                <a:cxn ang="0">
                  <a:pos x="connsiteX3" y="connsiteY3"/>
                </a:cxn>
              </a:cxnLst>
              <a:rect l="l" t="t" r="r" b="b"/>
              <a:pathLst>
                <a:path w="288726" h="288726">
                  <a:moveTo>
                    <a:pt x="2232" y="2232"/>
                  </a:moveTo>
                  <a:lnTo>
                    <a:pt x="287982" y="2232"/>
                  </a:lnTo>
                  <a:lnTo>
                    <a:pt x="287982" y="287982"/>
                  </a:lnTo>
                  <a:lnTo>
                    <a:pt x="2232" y="287982"/>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3" name="PA-任意多边形: 形状 7329">
              <a:extLst>
                <a:ext uri="{FF2B5EF4-FFF2-40B4-BE49-F238E27FC236}">
                  <a16:creationId xmlns:a16="http://schemas.microsoft.com/office/drawing/2014/main" xmlns="" id="{1FD4F6BE-7A50-4E1B-AAEA-278227DF426B}"/>
                </a:ext>
              </a:extLst>
            </p:cNvPr>
            <p:cNvSpPr/>
            <p:nvPr>
              <p:custDataLst>
                <p:tags r:id="rId4"/>
              </p:custDataLst>
            </p:nvPr>
          </p:nvSpPr>
          <p:spPr>
            <a:xfrm>
              <a:off x="15856241" y="4581674"/>
              <a:ext cx="288727" cy="98227"/>
            </a:xfrm>
            <a:custGeom>
              <a:avLst/>
              <a:gdLst>
                <a:gd name="connsiteX0" fmla="*/ 282029 w 288726"/>
                <a:gd name="connsiteY0" fmla="*/ 2232 h 98226"/>
                <a:gd name="connsiteX1" fmla="*/ 8186 w 288726"/>
                <a:gd name="connsiteY1" fmla="*/ 2232 h 98226"/>
                <a:gd name="connsiteX2" fmla="*/ 2232 w 288726"/>
                <a:gd name="connsiteY2" fmla="*/ 8186 h 98226"/>
                <a:gd name="connsiteX3" fmla="*/ 2232 w 288726"/>
                <a:gd name="connsiteY3" fmla="*/ 97482 h 98226"/>
                <a:gd name="connsiteX4" fmla="*/ 287982 w 288726"/>
                <a:gd name="connsiteY4" fmla="*/ 97482 h 98226"/>
                <a:gd name="connsiteX5" fmla="*/ 287982 w 288726"/>
                <a:gd name="connsiteY5" fmla="*/ 8186 h 98226"/>
                <a:gd name="connsiteX6" fmla="*/ 282029 w 288726"/>
                <a:gd name="connsiteY6" fmla="*/ 2232 h 98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726" h="98226">
                  <a:moveTo>
                    <a:pt x="282029" y="2232"/>
                  </a:moveTo>
                  <a:lnTo>
                    <a:pt x="8186" y="2232"/>
                  </a:lnTo>
                  <a:cubicBezTo>
                    <a:pt x="4896" y="2232"/>
                    <a:pt x="2232" y="4896"/>
                    <a:pt x="2232" y="8186"/>
                  </a:cubicBezTo>
                  <a:lnTo>
                    <a:pt x="2232" y="97482"/>
                  </a:lnTo>
                  <a:lnTo>
                    <a:pt x="287982" y="97482"/>
                  </a:lnTo>
                  <a:lnTo>
                    <a:pt x="287982" y="8186"/>
                  </a:lnTo>
                  <a:cubicBezTo>
                    <a:pt x="287982" y="4896"/>
                    <a:pt x="285318" y="2232"/>
                    <a:pt x="282029" y="2232"/>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5" name="PA-任意多边形: 形状 7331">
              <a:extLst>
                <a:ext uri="{FF2B5EF4-FFF2-40B4-BE49-F238E27FC236}">
                  <a16:creationId xmlns:a16="http://schemas.microsoft.com/office/drawing/2014/main" xmlns="" id="{F86B2C5F-CDEC-4940-A4D7-F6643353AABE}"/>
                </a:ext>
              </a:extLst>
            </p:cNvPr>
            <p:cNvSpPr/>
            <p:nvPr>
              <p:custDataLst>
                <p:tags r:id="rId5"/>
              </p:custDataLst>
            </p:nvPr>
          </p:nvSpPr>
          <p:spPr>
            <a:xfrm>
              <a:off x="15975955" y="3581549"/>
              <a:ext cx="50602" cy="360164"/>
            </a:xfrm>
            <a:custGeom>
              <a:avLst/>
              <a:gdLst>
                <a:gd name="connsiteX0" fmla="*/ 26045 w 50601"/>
                <a:gd name="connsiteY0" fmla="*/ 359420 h 360164"/>
                <a:gd name="connsiteX1" fmla="*/ 2232 w 50601"/>
                <a:gd name="connsiteY1" fmla="*/ 335607 h 360164"/>
                <a:gd name="connsiteX2" fmla="*/ 2232 w 50601"/>
                <a:gd name="connsiteY2" fmla="*/ 26045 h 360164"/>
                <a:gd name="connsiteX3" fmla="*/ 26045 w 50601"/>
                <a:gd name="connsiteY3" fmla="*/ 2232 h 360164"/>
                <a:gd name="connsiteX4" fmla="*/ 49857 w 50601"/>
                <a:gd name="connsiteY4" fmla="*/ 26045 h 360164"/>
                <a:gd name="connsiteX5" fmla="*/ 49857 w 50601"/>
                <a:gd name="connsiteY5" fmla="*/ 335607 h 360164"/>
                <a:gd name="connsiteX6" fmla="*/ 26045 w 50601"/>
                <a:gd name="connsiteY6" fmla="*/ 359420 h 360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01" h="360164">
                  <a:moveTo>
                    <a:pt x="26045" y="359420"/>
                  </a:moveTo>
                  <a:cubicBezTo>
                    <a:pt x="12883" y="359420"/>
                    <a:pt x="2232" y="348770"/>
                    <a:pt x="2232" y="335607"/>
                  </a:cubicBezTo>
                  <a:lnTo>
                    <a:pt x="2232" y="26045"/>
                  </a:lnTo>
                  <a:cubicBezTo>
                    <a:pt x="2232" y="12883"/>
                    <a:pt x="12883" y="2232"/>
                    <a:pt x="26045" y="2232"/>
                  </a:cubicBezTo>
                  <a:cubicBezTo>
                    <a:pt x="39207" y="2232"/>
                    <a:pt x="49857" y="12883"/>
                    <a:pt x="49857" y="26045"/>
                  </a:cubicBezTo>
                  <a:lnTo>
                    <a:pt x="49857" y="335607"/>
                  </a:lnTo>
                  <a:cubicBezTo>
                    <a:pt x="49857" y="348770"/>
                    <a:pt x="39207" y="359420"/>
                    <a:pt x="26045" y="359420"/>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6" name="PA-任意多边形: 形状 7332">
              <a:extLst>
                <a:ext uri="{FF2B5EF4-FFF2-40B4-BE49-F238E27FC236}">
                  <a16:creationId xmlns:a16="http://schemas.microsoft.com/office/drawing/2014/main" xmlns="" id="{877DDD74-6B21-4C52-BB61-C5B54AF2EC0E}"/>
                </a:ext>
              </a:extLst>
            </p:cNvPr>
            <p:cNvSpPr/>
            <p:nvPr>
              <p:custDataLst>
                <p:tags r:id="rId6"/>
              </p:custDataLst>
            </p:nvPr>
          </p:nvSpPr>
          <p:spPr>
            <a:xfrm>
              <a:off x="16094361" y="4010174"/>
              <a:ext cx="669727" cy="312539"/>
            </a:xfrm>
            <a:custGeom>
              <a:avLst/>
              <a:gdLst>
                <a:gd name="connsiteX0" fmla="*/ 4053 w 669726"/>
                <a:gd name="connsiteY0" fmla="*/ 16931 h 312539"/>
                <a:gd name="connsiteX1" fmla="*/ 26053 w 669726"/>
                <a:gd name="connsiteY1" fmla="*/ 2232 h 312539"/>
                <a:gd name="connsiteX2" fmla="*/ 478490 w 669726"/>
                <a:gd name="connsiteY2" fmla="*/ 2232 h 312539"/>
                <a:gd name="connsiteX3" fmla="*/ 498582 w 669726"/>
                <a:gd name="connsiteY3" fmla="*/ 13255 h 312539"/>
                <a:gd name="connsiteX4" fmla="*/ 665269 w 669726"/>
                <a:gd name="connsiteY4" fmla="*/ 275192 h 312539"/>
                <a:gd name="connsiteX5" fmla="*/ 666061 w 669726"/>
                <a:gd name="connsiteY5" fmla="*/ 299445 h 312539"/>
                <a:gd name="connsiteX6" fmla="*/ 645178 w 669726"/>
                <a:gd name="connsiteY6" fmla="*/ 311792 h 312539"/>
                <a:gd name="connsiteX7" fmla="*/ 287990 w 669726"/>
                <a:gd name="connsiteY7" fmla="*/ 311792 h 312539"/>
                <a:gd name="connsiteX8" fmla="*/ 271155 w 669726"/>
                <a:gd name="connsiteY8" fmla="*/ 304815 h 312539"/>
                <a:gd name="connsiteX9" fmla="*/ 9217 w 669726"/>
                <a:gd name="connsiteY9" fmla="*/ 42877 h 312539"/>
                <a:gd name="connsiteX10" fmla="*/ 4053 w 669726"/>
                <a:gd name="connsiteY10" fmla="*/ 16931 h 312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9726" h="312539">
                  <a:moveTo>
                    <a:pt x="4053" y="16931"/>
                  </a:moveTo>
                  <a:cubicBezTo>
                    <a:pt x="7726" y="8025"/>
                    <a:pt x="16423" y="2232"/>
                    <a:pt x="26053" y="2232"/>
                  </a:cubicBezTo>
                  <a:lnTo>
                    <a:pt x="478490" y="2232"/>
                  </a:lnTo>
                  <a:cubicBezTo>
                    <a:pt x="486628" y="2232"/>
                    <a:pt x="494209" y="6394"/>
                    <a:pt x="498582" y="13255"/>
                  </a:cubicBezTo>
                  <a:lnTo>
                    <a:pt x="665269" y="275192"/>
                  </a:lnTo>
                  <a:cubicBezTo>
                    <a:pt x="669942" y="282541"/>
                    <a:pt x="670222" y="291819"/>
                    <a:pt x="666061" y="299445"/>
                  </a:cubicBezTo>
                  <a:cubicBezTo>
                    <a:pt x="661876" y="307050"/>
                    <a:pt x="653875" y="311792"/>
                    <a:pt x="645178" y="311792"/>
                  </a:cubicBezTo>
                  <a:lnTo>
                    <a:pt x="287990" y="311792"/>
                  </a:lnTo>
                  <a:cubicBezTo>
                    <a:pt x="281665" y="311792"/>
                    <a:pt x="275619" y="309280"/>
                    <a:pt x="271155" y="304815"/>
                  </a:cubicBezTo>
                  <a:lnTo>
                    <a:pt x="9217" y="42877"/>
                  </a:lnTo>
                  <a:cubicBezTo>
                    <a:pt x="2401" y="36067"/>
                    <a:pt x="353" y="25837"/>
                    <a:pt x="4053" y="16931"/>
                  </a:cubicBezTo>
                  <a:close/>
                </a:path>
              </a:pathLst>
            </a:custGeom>
            <a:solidFill>
              <a:srgbClr val="D64A5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7" name="PA-任意多边形: 形状 7333">
              <a:extLst>
                <a:ext uri="{FF2B5EF4-FFF2-40B4-BE49-F238E27FC236}">
                  <a16:creationId xmlns:a16="http://schemas.microsoft.com/office/drawing/2014/main" xmlns="" id="{9DEE1BD7-89C1-40A3-8E90-FA2B96E67DBE}"/>
                </a:ext>
              </a:extLst>
            </p:cNvPr>
            <p:cNvSpPr/>
            <p:nvPr>
              <p:custDataLst>
                <p:tags r:id="rId7"/>
              </p:custDataLst>
            </p:nvPr>
          </p:nvSpPr>
          <p:spPr>
            <a:xfrm>
              <a:off x="15237767" y="4010174"/>
              <a:ext cx="669727" cy="312539"/>
            </a:xfrm>
            <a:custGeom>
              <a:avLst/>
              <a:gdLst>
                <a:gd name="connsiteX0" fmla="*/ 667170 w 669726"/>
                <a:gd name="connsiteY0" fmla="*/ 16931 h 312539"/>
                <a:gd name="connsiteX1" fmla="*/ 645170 w 669726"/>
                <a:gd name="connsiteY1" fmla="*/ 2232 h 312539"/>
                <a:gd name="connsiteX2" fmla="*/ 192733 w 669726"/>
                <a:gd name="connsiteY2" fmla="*/ 2232 h 312539"/>
                <a:gd name="connsiteX3" fmla="*/ 172641 w 669726"/>
                <a:gd name="connsiteY3" fmla="*/ 13255 h 312539"/>
                <a:gd name="connsiteX4" fmla="*/ 5953 w 669726"/>
                <a:gd name="connsiteY4" fmla="*/ 275192 h 312539"/>
                <a:gd name="connsiteX5" fmla="*/ 5162 w 669726"/>
                <a:gd name="connsiteY5" fmla="*/ 299445 h 312539"/>
                <a:gd name="connsiteX6" fmla="*/ 26045 w 669726"/>
                <a:gd name="connsiteY6" fmla="*/ 311795 h 312539"/>
                <a:gd name="connsiteX7" fmla="*/ 383233 w 669726"/>
                <a:gd name="connsiteY7" fmla="*/ 311795 h 312539"/>
                <a:gd name="connsiteX8" fmla="*/ 400068 w 669726"/>
                <a:gd name="connsiteY8" fmla="*/ 304818 h 312539"/>
                <a:gd name="connsiteX9" fmla="*/ 662006 w 669726"/>
                <a:gd name="connsiteY9" fmla="*/ 42880 h 312539"/>
                <a:gd name="connsiteX10" fmla="*/ 667170 w 669726"/>
                <a:gd name="connsiteY10" fmla="*/ 16931 h 312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9726" h="312539">
                  <a:moveTo>
                    <a:pt x="667170" y="16931"/>
                  </a:moveTo>
                  <a:cubicBezTo>
                    <a:pt x="663494" y="8022"/>
                    <a:pt x="654796" y="2232"/>
                    <a:pt x="645170" y="2232"/>
                  </a:cubicBezTo>
                  <a:lnTo>
                    <a:pt x="192733" y="2232"/>
                  </a:lnTo>
                  <a:cubicBezTo>
                    <a:pt x="184595" y="2232"/>
                    <a:pt x="177013" y="6394"/>
                    <a:pt x="172641" y="13255"/>
                  </a:cubicBezTo>
                  <a:lnTo>
                    <a:pt x="5953" y="275192"/>
                  </a:lnTo>
                  <a:cubicBezTo>
                    <a:pt x="1280" y="282541"/>
                    <a:pt x="1000" y="291819"/>
                    <a:pt x="5162" y="299445"/>
                  </a:cubicBezTo>
                  <a:cubicBezTo>
                    <a:pt x="9350" y="307050"/>
                    <a:pt x="17348" y="311795"/>
                    <a:pt x="26045" y="311795"/>
                  </a:cubicBezTo>
                  <a:lnTo>
                    <a:pt x="383233" y="311795"/>
                  </a:lnTo>
                  <a:cubicBezTo>
                    <a:pt x="389558" y="311795"/>
                    <a:pt x="395603" y="309283"/>
                    <a:pt x="400068" y="304818"/>
                  </a:cubicBezTo>
                  <a:lnTo>
                    <a:pt x="662006" y="42880"/>
                  </a:lnTo>
                  <a:cubicBezTo>
                    <a:pt x="668819" y="36067"/>
                    <a:pt x="670867" y="25837"/>
                    <a:pt x="667170" y="16931"/>
                  </a:cubicBezTo>
                  <a:close/>
                </a:path>
              </a:pathLst>
            </a:custGeom>
            <a:solidFill>
              <a:srgbClr val="D64A5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8" name="PA-任意多边形: 形状 7334">
              <a:extLst>
                <a:ext uri="{FF2B5EF4-FFF2-40B4-BE49-F238E27FC236}">
                  <a16:creationId xmlns:a16="http://schemas.microsoft.com/office/drawing/2014/main" xmlns="" id="{0CBF4349-19B2-4FE7-9A42-4FCC49B1D6D3}"/>
                </a:ext>
              </a:extLst>
            </p:cNvPr>
            <p:cNvSpPr/>
            <p:nvPr>
              <p:custDataLst>
                <p:tags r:id="rId8"/>
              </p:custDataLst>
            </p:nvPr>
          </p:nvSpPr>
          <p:spPr>
            <a:xfrm>
              <a:off x="15571468" y="3891109"/>
              <a:ext cx="860227" cy="455414"/>
            </a:xfrm>
            <a:custGeom>
              <a:avLst/>
              <a:gdLst>
                <a:gd name="connsiteX0" fmla="*/ 835020 w 860226"/>
                <a:gd name="connsiteY0" fmla="*/ 454348 h 455414"/>
                <a:gd name="connsiteX1" fmla="*/ 818185 w 860226"/>
                <a:gd name="connsiteY1" fmla="*/ 447371 h 455414"/>
                <a:gd name="connsiteX2" fmla="*/ 430532 w 860226"/>
                <a:gd name="connsiteY2" fmla="*/ 59721 h 455414"/>
                <a:gd name="connsiteX3" fmla="*/ 42883 w 860226"/>
                <a:gd name="connsiteY3" fmla="*/ 447371 h 455414"/>
                <a:gd name="connsiteX4" fmla="*/ 9209 w 860226"/>
                <a:gd name="connsiteY4" fmla="*/ 447371 h 455414"/>
                <a:gd name="connsiteX5" fmla="*/ 9209 w 860226"/>
                <a:gd name="connsiteY5" fmla="*/ 413697 h 455414"/>
                <a:gd name="connsiteX6" fmla="*/ 413697 w 860226"/>
                <a:gd name="connsiteY6" fmla="*/ 9209 h 455414"/>
                <a:gd name="connsiteX7" fmla="*/ 447371 w 860226"/>
                <a:gd name="connsiteY7" fmla="*/ 9209 h 455414"/>
                <a:gd name="connsiteX8" fmla="*/ 851859 w 860226"/>
                <a:gd name="connsiteY8" fmla="*/ 413697 h 455414"/>
                <a:gd name="connsiteX9" fmla="*/ 851859 w 860226"/>
                <a:gd name="connsiteY9" fmla="*/ 447371 h 455414"/>
                <a:gd name="connsiteX10" fmla="*/ 835020 w 860226"/>
                <a:gd name="connsiteY10" fmla="*/ 454348 h 45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0226" h="455414">
                  <a:moveTo>
                    <a:pt x="835020" y="454348"/>
                  </a:moveTo>
                  <a:cubicBezTo>
                    <a:pt x="828927" y="454348"/>
                    <a:pt x="822834" y="452023"/>
                    <a:pt x="818185" y="447371"/>
                  </a:cubicBezTo>
                  <a:lnTo>
                    <a:pt x="430532" y="59721"/>
                  </a:lnTo>
                  <a:lnTo>
                    <a:pt x="42883" y="447371"/>
                  </a:lnTo>
                  <a:cubicBezTo>
                    <a:pt x="33581" y="456672"/>
                    <a:pt x="18510" y="456672"/>
                    <a:pt x="9209" y="447371"/>
                  </a:cubicBezTo>
                  <a:cubicBezTo>
                    <a:pt x="-93" y="438069"/>
                    <a:pt x="-93" y="422999"/>
                    <a:pt x="9209" y="413697"/>
                  </a:cubicBezTo>
                  <a:lnTo>
                    <a:pt x="413697" y="9209"/>
                  </a:lnTo>
                  <a:cubicBezTo>
                    <a:pt x="422999" y="-93"/>
                    <a:pt x="438069" y="-93"/>
                    <a:pt x="447371" y="9209"/>
                  </a:cubicBezTo>
                  <a:lnTo>
                    <a:pt x="851859" y="413697"/>
                  </a:lnTo>
                  <a:cubicBezTo>
                    <a:pt x="861160" y="422999"/>
                    <a:pt x="861160" y="438069"/>
                    <a:pt x="851859" y="447371"/>
                  </a:cubicBezTo>
                  <a:cubicBezTo>
                    <a:pt x="847203" y="452020"/>
                    <a:pt x="841113" y="454348"/>
                    <a:pt x="835020" y="454348"/>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9" name="PA-任意多边形: 形状 7335">
              <a:extLst>
                <a:ext uri="{FF2B5EF4-FFF2-40B4-BE49-F238E27FC236}">
                  <a16:creationId xmlns:a16="http://schemas.microsoft.com/office/drawing/2014/main" xmlns="" id="{09F529E1-4195-4E60-9383-68FB16DF51C0}"/>
                </a:ext>
              </a:extLst>
            </p:cNvPr>
            <p:cNvSpPr/>
            <p:nvPr>
              <p:custDataLst>
                <p:tags r:id="rId9"/>
              </p:custDataLst>
            </p:nvPr>
          </p:nvSpPr>
          <p:spPr>
            <a:xfrm>
              <a:off x="15856896" y="4176861"/>
              <a:ext cx="288727" cy="288727"/>
            </a:xfrm>
            <a:custGeom>
              <a:avLst/>
              <a:gdLst>
                <a:gd name="connsiteX0" fmla="*/ 287982 w 288726"/>
                <a:gd name="connsiteY0" fmla="*/ 145107 h 288726"/>
                <a:gd name="connsiteX1" fmla="*/ 145107 w 288726"/>
                <a:gd name="connsiteY1" fmla="*/ 287982 h 288726"/>
                <a:gd name="connsiteX2" fmla="*/ 2232 w 288726"/>
                <a:gd name="connsiteY2" fmla="*/ 145107 h 288726"/>
                <a:gd name="connsiteX3" fmla="*/ 145107 w 288726"/>
                <a:gd name="connsiteY3" fmla="*/ 2232 h 288726"/>
                <a:gd name="connsiteX4" fmla="*/ 287982 w 288726"/>
                <a:gd name="connsiteY4" fmla="*/ 145107 h 288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726" h="288726">
                  <a:moveTo>
                    <a:pt x="287982" y="145107"/>
                  </a:moveTo>
                  <a:cubicBezTo>
                    <a:pt x="287982" y="224015"/>
                    <a:pt x="224015" y="287982"/>
                    <a:pt x="145107" y="287982"/>
                  </a:cubicBezTo>
                  <a:cubicBezTo>
                    <a:pt x="66200" y="287982"/>
                    <a:pt x="2232" y="224015"/>
                    <a:pt x="2232" y="145107"/>
                  </a:cubicBezTo>
                  <a:cubicBezTo>
                    <a:pt x="2232" y="66200"/>
                    <a:pt x="66200" y="2232"/>
                    <a:pt x="145107" y="2232"/>
                  </a:cubicBezTo>
                  <a:cubicBezTo>
                    <a:pt x="224015" y="2232"/>
                    <a:pt x="287982" y="66200"/>
                    <a:pt x="287982" y="145107"/>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0" name="PA-任意多边形: 形状 7336">
              <a:extLst>
                <a:ext uri="{FF2B5EF4-FFF2-40B4-BE49-F238E27FC236}">
                  <a16:creationId xmlns:a16="http://schemas.microsoft.com/office/drawing/2014/main" xmlns="" id="{D1AE7303-CA85-4630-BB9D-814735D503D9}"/>
                </a:ext>
              </a:extLst>
            </p:cNvPr>
            <p:cNvSpPr/>
            <p:nvPr>
              <p:custDataLst>
                <p:tags r:id="rId10"/>
              </p:custDataLst>
            </p:nvPr>
          </p:nvSpPr>
          <p:spPr>
            <a:xfrm>
              <a:off x="15904518" y="4224486"/>
              <a:ext cx="122039" cy="122039"/>
            </a:xfrm>
            <a:custGeom>
              <a:avLst/>
              <a:gdLst>
                <a:gd name="connsiteX0" fmla="*/ 97482 w 122039"/>
                <a:gd name="connsiteY0" fmla="*/ 2232 h 122039"/>
                <a:gd name="connsiteX1" fmla="*/ 73670 w 122039"/>
                <a:gd name="connsiteY1" fmla="*/ 26045 h 122039"/>
                <a:gd name="connsiteX2" fmla="*/ 73670 w 122039"/>
                <a:gd name="connsiteY2" fmla="*/ 73670 h 122039"/>
                <a:gd name="connsiteX3" fmla="*/ 26045 w 122039"/>
                <a:gd name="connsiteY3" fmla="*/ 73670 h 122039"/>
                <a:gd name="connsiteX4" fmla="*/ 2232 w 122039"/>
                <a:gd name="connsiteY4" fmla="*/ 97482 h 122039"/>
                <a:gd name="connsiteX5" fmla="*/ 26045 w 122039"/>
                <a:gd name="connsiteY5" fmla="*/ 121295 h 122039"/>
                <a:gd name="connsiteX6" fmla="*/ 97482 w 122039"/>
                <a:gd name="connsiteY6" fmla="*/ 121295 h 122039"/>
                <a:gd name="connsiteX7" fmla="*/ 121295 w 122039"/>
                <a:gd name="connsiteY7" fmla="*/ 97482 h 122039"/>
                <a:gd name="connsiteX8" fmla="*/ 121295 w 122039"/>
                <a:gd name="connsiteY8" fmla="*/ 26045 h 122039"/>
                <a:gd name="connsiteX9" fmla="*/ 97482 w 122039"/>
                <a:gd name="connsiteY9" fmla="*/ 2232 h 122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39" h="122039">
                  <a:moveTo>
                    <a:pt x="97482" y="2232"/>
                  </a:moveTo>
                  <a:cubicBezTo>
                    <a:pt x="84320" y="2232"/>
                    <a:pt x="73670" y="12883"/>
                    <a:pt x="73670" y="26045"/>
                  </a:cubicBezTo>
                  <a:lnTo>
                    <a:pt x="73670" y="73670"/>
                  </a:lnTo>
                  <a:lnTo>
                    <a:pt x="26045" y="73670"/>
                  </a:lnTo>
                  <a:cubicBezTo>
                    <a:pt x="12883" y="73670"/>
                    <a:pt x="2232" y="84320"/>
                    <a:pt x="2232" y="97482"/>
                  </a:cubicBezTo>
                  <a:cubicBezTo>
                    <a:pt x="2232" y="110645"/>
                    <a:pt x="12883" y="121295"/>
                    <a:pt x="26045" y="121295"/>
                  </a:cubicBezTo>
                  <a:lnTo>
                    <a:pt x="97482" y="121295"/>
                  </a:lnTo>
                  <a:cubicBezTo>
                    <a:pt x="110645" y="121295"/>
                    <a:pt x="121295" y="110645"/>
                    <a:pt x="121295" y="97482"/>
                  </a:cubicBezTo>
                  <a:lnTo>
                    <a:pt x="121295" y="26045"/>
                  </a:lnTo>
                  <a:cubicBezTo>
                    <a:pt x="121295" y="12883"/>
                    <a:pt x="110645" y="2232"/>
                    <a:pt x="97482" y="2232"/>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 name="PA-任意多边形: 形状 7337">
              <a:extLst>
                <a:ext uri="{FF2B5EF4-FFF2-40B4-BE49-F238E27FC236}">
                  <a16:creationId xmlns:a16="http://schemas.microsoft.com/office/drawing/2014/main" xmlns="" id="{16F67544-3162-42E3-AD26-94CCCD41863B}"/>
                </a:ext>
              </a:extLst>
            </p:cNvPr>
            <p:cNvSpPr/>
            <p:nvPr>
              <p:custDataLst>
                <p:tags r:id="rId11"/>
              </p:custDataLst>
            </p:nvPr>
          </p:nvSpPr>
          <p:spPr>
            <a:xfrm>
              <a:off x="16237241" y="4414986"/>
              <a:ext cx="122039" cy="169664"/>
            </a:xfrm>
            <a:custGeom>
              <a:avLst/>
              <a:gdLst>
                <a:gd name="connsiteX0" fmla="*/ 121295 w 122039"/>
                <a:gd name="connsiteY0" fmla="*/ 61764 h 169664"/>
                <a:gd name="connsiteX1" fmla="*/ 61764 w 122039"/>
                <a:gd name="connsiteY1" fmla="*/ 2232 h 169664"/>
                <a:gd name="connsiteX2" fmla="*/ 2232 w 122039"/>
                <a:gd name="connsiteY2" fmla="*/ 61764 h 169664"/>
                <a:gd name="connsiteX3" fmla="*/ 3432 w 122039"/>
                <a:gd name="connsiteY3" fmla="*/ 73670 h 169664"/>
                <a:gd name="connsiteX4" fmla="*/ 2232 w 122039"/>
                <a:gd name="connsiteY4" fmla="*/ 73670 h 169664"/>
                <a:gd name="connsiteX5" fmla="*/ 2232 w 122039"/>
                <a:gd name="connsiteY5" fmla="*/ 168920 h 169664"/>
                <a:gd name="connsiteX6" fmla="*/ 121295 w 122039"/>
                <a:gd name="connsiteY6" fmla="*/ 168920 h 169664"/>
                <a:gd name="connsiteX7" fmla="*/ 121295 w 122039"/>
                <a:gd name="connsiteY7" fmla="*/ 73670 h 169664"/>
                <a:gd name="connsiteX8" fmla="*/ 120095 w 122039"/>
                <a:gd name="connsiteY8" fmla="*/ 73670 h 169664"/>
                <a:gd name="connsiteX9" fmla="*/ 121295 w 122039"/>
                <a:gd name="connsiteY9" fmla="*/ 61764 h 169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39" h="169664">
                  <a:moveTo>
                    <a:pt x="121295" y="61764"/>
                  </a:moveTo>
                  <a:cubicBezTo>
                    <a:pt x="121295" y="28885"/>
                    <a:pt x="94643" y="2232"/>
                    <a:pt x="61764" y="2232"/>
                  </a:cubicBezTo>
                  <a:cubicBezTo>
                    <a:pt x="28885" y="2232"/>
                    <a:pt x="2232" y="28885"/>
                    <a:pt x="2232" y="61764"/>
                  </a:cubicBezTo>
                  <a:cubicBezTo>
                    <a:pt x="2232" y="65842"/>
                    <a:pt x="2652" y="69821"/>
                    <a:pt x="3432" y="73670"/>
                  </a:cubicBezTo>
                  <a:lnTo>
                    <a:pt x="2232" y="73670"/>
                  </a:lnTo>
                  <a:lnTo>
                    <a:pt x="2232" y="168920"/>
                  </a:lnTo>
                  <a:lnTo>
                    <a:pt x="121295" y="168920"/>
                  </a:lnTo>
                  <a:lnTo>
                    <a:pt x="121295" y="73670"/>
                  </a:lnTo>
                  <a:lnTo>
                    <a:pt x="120095" y="73670"/>
                  </a:lnTo>
                  <a:cubicBezTo>
                    <a:pt x="120878" y="69821"/>
                    <a:pt x="121295" y="65842"/>
                    <a:pt x="121295" y="61764"/>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 name="PA-任意多边形: 形状 7338">
              <a:extLst>
                <a:ext uri="{FF2B5EF4-FFF2-40B4-BE49-F238E27FC236}">
                  <a16:creationId xmlns:a16="http://schemas.microsoft.com/office/drawing/2014/main" xmlns="" id="{1096DAC9-DF11-4577-83BF-1AABA8634F96}"/>
                </a:ext>
              </a:extLst>
            </p:cNvPr>
            <p:cNvSpPr/>
            <p:nvPr>
              <p:custDataLst>
                <p:tags r:id="rId12"/>
              </p:custDataLst>
            </p:nvPr>
          </p:nvSpPr>
          <p:spPr>
            <a:xfrm>
              <a:off x="16214080" y="4391174"/>
              <a:ext cx="169664" cy="217289"/>
            </a:xfrm>
            <a:custGeom>
              <a:avLst/>
              <a:gdLst>
                <a:gd name="connsiteX0" fmla="*/ 85576 w 169664"/>
                <a:gd name="connsiteY0" fmla="*/ 2232 h 217289"/>
                <a:gd name="connsiteX1" fmla="*/ 2232 w 169664"/>
                <a:gd name="connsiteY1" fmla="*/ 85576 h 217289"/>
                <a:gd name="connsiteX2" fmla="*/ 2232 w 169664"/>
                <a:gd name="connsiteY2" fmla="*/ 192732 h 217289"/>
                <a:gd name="connsiteX3" fmla="*/ 26045 w 169664"/>
                <a:gd name="connsiteY3" fmla="*/ 216545 h 217289"/>
                <a:gd name="connsiteX4" fmla="*/ 145107 w 169664"/>
                <a:gd name="connsiteY4" fmla="*/ 216545 h 217289"/>
                <a:gd name="connsiteX5" fmla="*/ 168920 w 169664"/>
                <a:gd name="connsiteY5" fmla="*/ 192732 h 217289"/>
                <a:gd name="connsiteX6" fmla="*/ 168920 w 169664"/>
                <a:gd name="connsiteY6" fmla="*/ 85576 h 217289"/>
                <a:gd name="connsiteX7" fmla="*/ 85576 w 169664"/>
                <a:gd name="connsiteY7" fmla="*/ 2232 h 217289"/>
                <a:gd name="connsiteX8" fmla="*/ 85576 w 169664"/>
                <a:gd name="connsiteY8" fmla="*/ 49857 h 217289"/>
                <a:gd name="connsiteX9" fmla="*/ 121295 w 169664"/>
                <a:gd name="connsiteY9" fmla="*/ 85576 h 217289"/>
                <a:gd name="connsiteX10" fmla="*/ 121295 w 169664"/>
                <a:gd name="connsiteY10" fmla="*/ 97482 h 217289"/>
                <a:gd name="connsiteX11" fmla="*/ 49857 w 169664"/>
                <a:gd name="connsiteY11" fmla="*/ 97482 h 217289"/>
                <a:gd name="connsiteX12" fmla="*/ 49857 w 169664"/>
                <a:gd name="connsiteY12" fmla="*/ 85576 h 217289"/>
                <a:gd name="connsiteX13" fmla="*/ 85576 w 169664"/>
                <a:gd name="connsiteY13" fmla="*/ 49857 h 217289"/>
                <a:gd name="connsiteX14" fmla="*/ 49857 w 169664"/>
                <a:gd name="connsiteY14" fmla="*/ 168920 h 217289"/>
                <a:gd name="connsiteX15" fmla="*/ 49857 w 169664"/>
                <a:gd name="connsiteY15" fmla="*/ 145107 h 217289"/>
                <a:gd name="connsiteX16" fmla="*/ 121295 w 169664"/>
                <a:gd name="connsiteY16" fmla="*/ 145107 h 217289"/>
                <a:gd name="connsiteX17" fmla="*/ 121295 w 169664"/>
                <a:gd name="connsiteY17" fmla="*/ 168920 h 217289"/>
                <a:gd name="connsiteX18" fmla="*/ 49857 w 169664"/>
                <a:gd name="connsiteY18" fmla="*/ 168920 h 217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217289">
                  <a:moveTo>
                    <a:pt x="85576" y="2232"/>
                  </a:moveTo>
                  <a:cubicBezTo>
                    <a:pt x="39624" y="2232"/>
                    <a:pt x="2232" y="39624"/>
                    <a:pt x="2232" y="85576"/>
                  </a:cubicBezTo>
                  <a:lnTo>
                    <a:pt x="2232" y="192732"/>
                  </a:lnTo>
                  <a:cubicBezTo>
                    <a:pt x="2232" y="205895"/>
                    <a:pt x="12883" y="216545"/>
                    <a:pt x="26045" y="216545"/>
                  </a:cubicBezTo>
                  <a:lnTo>
                    <a:pt x="145107" y="216545"/>
                  </a:lnTo>
                  <a:cubicBezTo>
                    <a:pt x="158270" y="216545"/>
                    <a:pt x="168920" y="205895"/>
                    <a:pt x="168920" y="192732"/>
                  </a:cubicBezTo>
                  <a:lnTo>
                    <a:pt x="168920" y="85576"/>
                  </a:lnTo>
                  <a:cubicBezTo>
                    <a:pt x="168920" y="39624"/>
                    <a:pt x="131528" y="2232"/>
                    <a:pt x="85576" y="2232"/>
                  </a:cubicBezTo>
                  <a:close/>
                  <a:moveTo>
                    <a:pt x="85576" y="49857"/>
                  </a:moveTo>
                  <a:cubicBezTo>
                    <a:pt x="105272" y="49857"/>
                    <a:pt x="121295" y="65880"/>
                    <a:pt x="121295" y="85576"/>
                  </a:cubicBezTo>
                  <a:lnTo>
                    <a:pt x="121295" y="97482"/>
                  </a:lnTo>
                  <a:lnTo>
                    <a:pt x="49857" y="97482"/>
                  </a:lnTo>
                  <a:lnTo>
                    <a:pt x="49857" y="85576"/>
                  </a:lnTo>
                  <a:cubicBezTo>
                    <a:pt x="49857" y="65880"/>
                    <a:pt x="65880" y="49857"/>
                    <a:pt x="85576" y="49857"/>
                  </a:cubicBezTo>
                  <a:close/>
                  <a:moveTo>
                    <a:pt x="49857" y="168920"/>
                  </a:moveTo>
                  <a:lnTo>
                    <a:pt x="49857" y="145107"/>
                  </a:lnTo>
                  <a:lnTo>
                    <a:pt x="121295" y="145107"/>
                  </a:lnTo>
                  <a:lnTo>
                    <a:pt x="121295" y="168920"/>
                  </a:lnTo>
                  <a:lnTo>
                    <a:pt x="49857" y="168920"/>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3" name="PA-任意多边形: 形状 7339">
              <a:extLst>
                <a:ext uri="{FF2B5EF4-FFF2-40B4-BE49-F238E27FC236}">
                  <a16:creationId xmlns:a16="http://schemas.microsoft.com/office/drawing/2014/main" xmlns="" id="{F92A1497-A221-44D1-9712-D1246E4C8DC7}"/>
                </a:ext>
              </a:extLst>
            </p:cNvPr>
            <p:cNvSpPr/>
            <p:nvPr>
              <p:custDataLst>
                <p:tags r:id="rId13"/>
              </p:custDataLst>
            </p:nvPr>
          </p:nvSpPr>
          <p:spPr>
            <a:xfrm>
              <a:off x="15642583" y="4700736"/>
              <a:ext cx="122039" cy="145852"/>
            </a:xfrm>
            <a:custGeom>
              <a:avLst/>
              <a:gdLst>
                <a:gd name="connsiteX0" fmla="*/ 2232 w 122039"/>
                <a:gd name="connsiteY0" fmla="*/ 2232 h 145851"/>
                <a:gd name="connsiteX1" fmla="*/ 121295 w 122039"/>
                <a:gd name="connsiteY1" fmla="*/ 2232 h 145851"/>
                <a:gd name="connsiteX2" fmla="*/ 121295 w 122039"/>
                <a:gd name="connsiteY2" fmla="*/ 145107 h 145851"/>
                <a:gd name="connsiteX3" fmla="*/ 2232 w 122039"/>
                <a:gd name="connsiteY3" fmla="*/ 145107 h 145851"/>
              </a:gdLst>
              <a:ahLst/>
              <a:cxnLst>
                <a:cxn ang="0">
                  <a:pos x="connsiteX0" y="connsiteY0"/>
                </a:cxn>
                <a:cxn ang="0">
                  <a:pos x="connsiteX1" y="connsiteY1"/>
                </a:cxn>
                <a:cxn ang="0">
                  <a:pos x="connsiteX2" y="connsiteY2"/>
                </a:cxn>
                <a:cxn ang="0">
                  <a:pos x="connsiteX3" y="connsiteY3"/>
                </a:cxn>
              </a:cxnLst>
              <a:rect l="l" t="t" r="r" b="b"/>
              <a:pathLst>
                <a:path w="122039" h="145851">
                  <a:moveTo>
                    <a:pt x="2232" y="2232"/>
                  </a:moveTo>
                  <a:lnTo>
                    <a:pt x="121295" y="2232"/>
                  </a:lnTo>
                  <a:lnTo>
                    <a:pt x="121295" y="145107"/>
                  </a:lnTo>
                  <a:lnTo>
                    <a:pt x="2232" y="145107"/>
                  </a:ln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PA-任意多边形: 形状 7340">
              <a:extLst>
                <a:ext uri="{FF2B5EF4-FFF2-40B4-BE49-F238E27FC236}">
                  <a16:creationId xmlns:a16="http://schemas.microsoft.com/office/drawing/2014/main" xmlns="" id="{2E990805-382E-4E26-82C4-32841DF24C91}"/>
                </a:ext>
              </a:extLst>
            </p:cNvPr>
            <p:cNvSpPr/>
            <p:nvPr>
              <p:custDataLst>
                <p:tags r:id="rId14"/>
              </p:custDataLst>
            </p:nvPr>
          </p:nvSpPr>
          <p:spPr>
            <a:xfrm>
              <a:off x="15618768" y="4676924"/>
              <a:ext cx="169664" cy="193477"/>
            </a:xfrm>
            <a:custGeom>
              <a:avLst/>
              <a:gdLst>
                <a:gd name="connsiteX0" fmla="*/ 145107 w 169664"/>
                <a:gd name="connsiteY0" fmla="*/ 2232 h 193476"/>
                <a:gd name="connsiteX1" fmla="*/ 26045 w 169664"/>
                <a:gd name="connsiteY1" fmla="*/ 2232 h 193476"/>
                <a:gd name="connsiteX2" fmla="*/ 2232 w 169664"/>
                <a:gd name="connsiteY2" fmla="*/ 26045 h 193476"/>
                <a:gd name="connsiteX3" fmla="*/ 2232 w 169664"/>
                <a:gd name="connsiteY3" fmla="*/ 168920 h 193476"/>
                <a:gd name="connsiteX4" fmla="*/ 26045 w 169664"/>
                <a:gd name="connsiteY4" fmla="*/ 192732 h 193476"/>
                <a:gd name="connsiteX5" fmla="*/ 145107 w 169664"/>
                <a:gd name="connsiteY5" fmla="*/ 192732 h 193476"/>
                <a:gd name="connsiteX6" fmla="*/ 168920 w 169664"/>
                <a:gd name="connsiteY6" fmla="*/ 168920 h 193476"/>
                <a:gd name="connsiteX7" fmla="*/ 168920 w 169664"/>
                <a:gd name="connsiteY7" fmla="*/ 26045 h 193476"/>
                <a:gd name="connsiteX8" fmla="*/ 145107 w 169664"/>
                <a:gd name="connsiteY8" fmla="*/ 2232 h 193476"/>
                <a:gd name="connsiteX9" fmla="*/ 121295 w 169664"/>
                <a:gd name="connsiteY9" fmla="*/ 49857 h 193476"/>
                <a:gd name="connsiteX10" fmla="*/ 121295 w 169664"/>
                <a:gd name="connsiteY10" fmla="*/ 73670 h 193476"/>
                <a:gd name="connsiteX11" fmla="*/ 49857 w 169664"/>
                <a:gd name="connsiteY11" fmla="*/ 73670 h 193476"/>
                <a:gd name="connsiteX12" fmla="*/ 49857 w 169664"/>
                <a:gd name="connsiteY12" fmla="*/ 49857 h 193476"/>
                <a:gd name="connsiteX13" fmla="*/ 121295 w 169664"/>
                <a:gd name="connsiteY13" fmla="*/ 49857 h 193476"/>
                <a:gd name="connsiteX14" fmla="*/ 49857 w 169664"/>
                <a:gd name="connsiteY14" fmla="*/ 145107 h 193476"/>
                <a:gd name="connsiteX15" fmla="*/ 49857 w 169664"/>
                <a:gd name="connsiteY15" fmla="*/ 121295 h 193476"/>
                <a:gd name="connsiteX16" fmla="*/ 121295 w 169664"/>
                <a:gd name="connsiteY16" fmla="*/ 121295 h 193476"/>
                <a:gd name="connsiteX17" fmla="*/ 121295 w 169664"/>
                <a:gd name="connsiteY17" fmla="*/ 145107 h 193476"/>
                <a:gd name="connsiteX18" fmla="*/ 49857 w 169664"/>
                <a:gd name="connsiteY18" fmla="*/ 145107 h 193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193476">
                  <a:moveTo>
                    <a:pt x="145107" y="2232"/>
                  </a:moveTo>
                  <a:lnTo>
                    <a:pt x="26045" y="2232"/>
                  </a:lnTo>
                  <a:cubicBezTo>
                    <a:pt x="12883" y="2232"/>
                    <a:pt x="2232" y="12883"/>
                    <a:pt x="2232" y="26045"/>
                  </a:cubicBezTo>
                  <a:lnTo>
                    <a:pt x="2232" y="168920"/>
                  </a:lnTo>
                  <a:cubicBezTo>
                    <a:pt x="2232" y="182082"/>
                    <a:pt x="12883" y="192732"/>
                    <a:pt x="26045" y="192732"/>
                  </a:cubicBezTo>
                  <a:lnTo>
                    <a:pt x="145107" y="192732"/>
                  </a:lnTo>
                  <a:cubicBezTo>
                    <a:pt x="158270" y="192732"/>
                    <a:pt x="168920" y="182082"/>
                    <a:pt x="168920" y="168920"/>
                  </a:cubicBezTo>
                  <a:lnTo>
                    <a:pt x="168920" y="26045"/>
                  </a:lnTo>
                  <a:cubicBezTo>
                    <a:pt x="168920" y="12883"/>
                    <a:pt x="158270" y="2232"/>
                    <a:pt x="145107" y="2232"/>
                  </a:cubicBezTo>
                  <a:close/>
                  <a:moveTo>
                    <a:pt x="121295" y="49857"/>
                  </a:moveTo>
                  <a:lnTo>
                    <a:pt x="121295" y="73670"/>
                  </a:lnTo>
                  <a:lnTo>
                    <a:pt x="49857" y="73670"/>
                  </a:lnTo>
                  <a:lnTo>
                    <a:pt x="49857" y="49857"/>
                  </a:lnTo>
                  <a:lnTo>
                    <a:pt x="121295" y="49857"/>
                  </a:lnTo>
                  <a:close/>
                  <a:moveTo>
                    <a:pt x="49857" y="145107"/>
                  </a:moveTo>
                  <a:lnTo>
                    <a:pt x="49857" y="121295"/>
                  </a:lnTo>
                  <a:lnTo>
                    <a:pt x="121295" y="121295"/>
                  </a:lnTo>
                  <a:lnTo>
                    <a:pt x="121295" y="145107"/>
                  </a:lnTo>
                  <a:lnTo>
                    <a:pt x="49857" y="145107"/>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5" name="PA-任意多边形: 形状 7341">
              <a:extLst>
                <a:ext uri="{FF2B5EF4-FFF2-40B4-BE49-F238E27FC236}">
                  <a16:creationId xmlns:a16="http://schemas.microsoft.com/office/drawing/2014/main" xmlns="" id="{2DF05B1D-4FD6-4F9E-8890-DF7D33762146}"/>
                </a:ext>
              </a:extLst>
            </p:cNvPr>
            <p:cNvSpPr/>
            <p:nvPr>
              <p:custDataLst>
                <p:tags r:id="rId15"/>
              </p:custDataLst>
            </p:nvPr>
          </p:nvSpPr>
          <p:spPr>
            <a:xfrm>
              <a:off x="15427619" y="4700736"/>
              <a:ext cx="122039" cy="145852"/>
            </a:xfrm>
            <a:custGeom>
              <a:avLst/>
              <a:gdLst>
                <a:gd name="connsiteX0" fmla="*/ 2232 w 122039"/>
                <a:gd name="connsiteY0" fmla="*/ 2232 h 145851"/>
                <a:gd name="connsiteX1" fmla="*/ 121295 w 122039"/>
                <a:gd name="connsiteY1" fmla="*/ 2232 h 145851"/>
                <a:gd name="connsiteX2" fmla="*/ 121295 w 122039"/>
                <a:gd name="connsiteY2" fmla="*/ 145107 h 145851"/>
                <a:gd name="connsiteX3" fmla="*/ 2232 w 122039"/>
                <a:gd name="connsiteY3" fmla="*/ 145107 h 145851"/>
              </a:gdLst>
              <a:ahLst/>
              <a:cxnLst>
                <a:cxn ang="0">
                  <a:pos x="connsiteX0" y="connsiteY0"/>
                </a:cxn>
                <a:cxn ang="0">
                  <a:pos x="connsiteX1" y="connsiteY1"/>
                </a:cxn>
                <a:cxn ang="0">
                  <a:pos x="connsiteX2" y="connsiteY2"/>
                </a:cxn>
                <a:cxn ang="0">
                  <a:pos x="connsiteX3" y="connsiteY3"/>
                </a:cxn>
              </a:cxnLst>
              <a:rect l="l" t="t" r="r" b="b"/>
              <a:pathLst>
                <a:path w="122039" h="145851">
                  <a:moveTo>
                    <a:pt x="2232" y="2232"/>
                  </a:moveTo>
                  <a:lnTo>
                    <a:pt x="121295" y="2232"/>
                  </a:lnTo>
                  <a:lnTo>
                    <a:pt x="121295" y="145107"/>
                  </a:lnTo>
                  <a:lnTo>
                    <a:pt x="2232" y="145107"/>
                  </a:ln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PA-任意多边形: 形状 7342">
              <a:extLst>
                <a:ext uri="{FF2B5EF4-FFF2-40B4-BE49-F238E27FC236}">
                  <a16:creationId xmlns:a16="http://schemas.microsoft.com/office/drawing/2014/main" xmlns="" id="{4DBDAD88-2C78-47AD-9861-A020E0CEE78B}"/>
                </a:ext>
              </a:extLst>
            </p:cNvPr>
            <p:cNvSpPr/>
            <p:nvPr>
              <p:custDataLst>
                <p:tags r:id="rId16"/>
              </p:custDataLst>
            </p:nvPr>
          </p:nvSpPr>
          <p:spPr>
            <a:xfrm>
              <a:off x="15403803" y="4676924"/>
              <a:ext cx="169664" cy="193477"/>
            </a:xfrm>
            <a:custGeom>
              <a:avLst/>
              <a:gdLst>
                <a:gd name="connsiteX0" fmla="*/ 145107 w 169664"/>
                <a:gd name="connsiteY0" fmla="*/ 2232 h 193476"/>
                <a:gd name="connsiteX1" fmla="*/ 26045 w 169664"/>
                <a:gd name="connsiteY1" fmla="*/ 2232 h 193476"/>
                <a:gd name="connsiteX2" fmla="*/ 2232 w 169664"/>
                <a:gd name="connsiteY2" fmla="*/ 26045 h 193476"/>
                <a:gd name="connsiteX3" fmla="*/ 2232 w 169664"/>
                <a:gd name="connsiteY3" fmla="*/ 168920 h 193476"/>
                <a:gd name="connsiteX4" fmla="*/ 26045 w 169664"/>
                <a:gd name="connsiteY4" fmla="*/ 192732 h 193476"/>
                <a:gd name="connsiteX5" fmla="*/ 145107 w 169664"/>
                <a:gd name="connsiteY5" fmla="*/ 192732 h 193476"/>
                <a:gd name="connsiteX6" fmla="*/ 168920 w 169664"/>
                <a:gd name="connsiteY6" fmla="*/ 168920 h 193476"/>
                <a:gd name="connsiteX7" fmla="*/ 168920 w 169664"/>
                <a:gd name="connsiteY7" fmla="*/ 26045 h 193476"/>
                <a:gd name="connsiteX8" fmla="*/ 145107 w 169664"/>
                <a:gd name="connsiteY8" fmla="*/ 2232 h 193476"/>
                <a:gd name="connsiteX9" fmla="*/ 121295 w 169664"/>
                <a:gd name="connsiteY9" fmla="*/ 49857 h 193476"/>
                <a:gd name="connsiteX10" fmla="*/ 121295 w 169664"/>
                <a:gd name="connsiteY10" fmla="*/ 73670 h 193476"/>
                <a:gd name="connsiteX11" fmla="*/ 49857 w 169664"/>
                <a:gd name="connsiteY11" fmla="*/ 73670 h 193476"/>
                <a:gd name="connsiteX12" fmla="*/ 49857 w 169664"/>
                <a:gd name="connsiteY12" fmla="*/ 49857 h 193476"/>
                <a:gd name="connsiteX13" fmla="*/ 121295 w 169664"/>
                <a:gd name="connsiteY13" fmla="*/ 49857 h 193476"/>
                <a:gd name="connsiteX14" fmla="*/ 49857 w 169664"/>
                <a:gd name="connsiteY14" fmla="*/ 145107 h 193476"/>
                <a:gd name="connsiteX15" fmla="*/ 49857 w 169664"/>
                <a:gd name="connsiteY15" fmla="*/ 121295 h 193476"/>
                <a:gd name="connsiteX16" fmla="*/ 121295 w 169664"/>
                <a:gd name="connsiteY16" fmla="*/ 121295 h 193476"/>
                <a:gd name="connsiteX17" fmla="*/ 121295 w 169664"/>
                <a:gd name="connsiteY17" fmla="*/ 145107 h 193476"/>
                <a:gd name="connsiteX18" fmla="*/ 49857 w 169664"/>
                <a:gd name="connsiteY18" fmla="*/ 145107 h 193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193476">
                  <a:moveTo>
                    <a:pt x="145107" y="2232"/>
                  </a:moveTo>
                  <a:lnTo>
                    <a:pt x="26045" y="2232"/>
                  </a:lnTo>
                  <a:cubicBezTo>
                    <a:pt x="12883" y="2232"/>
                    <a:pt x="2232" y="12883"/>
                    <a:pt x="2232" y="26045"/>
                  </a:cubicBezTo>
                  <a:lnTo>
                    <a:pt x="2232" y="168920"/>
                  </a:lnTo>
                  <a:cubicBezTo>
                    <a:pt x="2232" y="182082"/>
                    <a:pt x="12883" y="192732"/>
                    <a:pt x="26045" y="192732"/>
                  </a:cubicBezTo>
                  <a:lnTo>
                    <a:pt x="145107" y="192732"/>
                  </a:lnTo>
                  <a:cubicBezTo>
                    <a:pt x="158270" y="192732"/>
                    <a:pt x="168920" y="182082"/>
                    <a:pt x="168920" y="168920"/>
                  </a:cubicBezTo>
                  <a:lnTo>
                    <a:pt x="168920" y="26045"/>
                  </a:lnTo>
                  <a:cubicBezTo>
                    <a:pt x="168920" y="12883"/>
                    <a:pt x="158270" y="2232"/>
                    <a:pt x="145107" y="2232"/>
                  </a:cubicBezTo>
                  <a:close/>
                  <a:moveTo>
                    <a:pt x="121295" y="49857"/>
                  </a:moveTo>
                  <a:lnTo>
                    <a:pt x="121295" y="73670"/>
                  </a:lnTo>
                  <a:lnTo>
                    <a:pt x="49857" y="73670"/>
                  </a:lnTo>
                  <a:lnTo>
                    <a:pt x="49857" y="49857"/>
                  </a:lnTo>
                  <a:lnTo>
                    <a:pt x="121295" y="49857"/>
                  </a:lnTo>
                  <a:close/>
                  <a:moveTo>
                    <a:pt x="49857" y="145107"/>
                  </a:moveTo>
                  <a:lnTo>
                    <a:pt x="49857" y="121295"/>
                  </a:lnTo>
                  <a:lnTo>
                    <a:pt x="121295" y="121295"/>
                  </a:lnTo>
                  <a:lnTo>
                    <a:pt x="121295" y="145107"/>
                  </a:lnTo>
                  <a:lnTo>
                    <a:pt x="49857" y="145107"/>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7" name="PA-任意多边形: 形状 7343">
              <a:extLst>
                <a:ext uri="{FF2B5EF4-FFF2-40B4-BE49-F238E27FC236}">
                  <a16:creationId xmlns:a16="http://schemas.microsoft.com/office/drawing/2014/main" xmlns="" id="{969C9BA5-0C6E-401E-ADBF-FE1DE3B3B8A8}"/>
                </a:ext>
              </a:extLst>
            </p:cNvPr>
            <p:cNvSpPr/>
            <p:nvPr>
              <p:custDataLst>
                <p:tags r:id="rId17"/>
              </p:custDataLst>
            </p:nvPr>
          </p:nvSpPr>
          <p:spPr>
            <a:xfrm>
              <a:off x="16452205" y="4700736"/>
              <a:ext cx="122039" cy="145852"/>
            </a:xfrm>
            <a:custGeom>
              <a:avLst/>
              <a:gdLst>
                <a:gd name="connsiteX0" fmla="*/ 2232 w 122039"/>
                <a:gd name="connsiteY0" fmla="*/ 2232 h 145851"/>
                <a:gd name="connsiteX1" fmla="*/ 121295 w 122039"/>
                <a:gd name="connsiteY1" fmla="*/ 2232 h 145851"/>
                <a:gd name="connsiteX2" fmla="*/ 121295 w 122039"/>
                <a:gd name="connsiteY2" fmla="*/ 145107 h 145851"/>
                <a:gd name="connsiteX3" fmla="*/ 2232 w 122039"/>
                <a:gd name="connsiteY3" fmla="*/ 145107 h 145851"/>
              </a:gdLst>
              <a:ahLst/>
              <a:cxnLst>
                <a:cxn ang="0">
                  <a:pos x="connsiteX0" y="connsiteY0"/>
                </a:cxn>
                <a:cxn ang="0">
                  <a:pos x="connsiteX1" y="connsiteY1"/>
                </a:cxn>
                <a:cxn ang="0">
                  <a:pos x="connsiteX2" y="connsiteY2"/>
                </a:cxn>
                <a:cxn ang="0">
                  <a:pos x="connsiteX3" y="connsiteY3"/>
                </a:cxn>
              </a:cxnLst>
              <a:rect l="l" t="t" r="r" b="b"/>
              <a:pathLst>
                <a:path w="122039" h="145851">
                  <a:moveTo>
                    <a:pt x="2232" y="2232"/>
                  </a:moveTo>
                  <a:lnTo>
                    <a:pt x="121295" y="2232"/>
                  </a:lnTo>
                  <a:lnTo>
                    <a:pt x="121295" y="145107"/>
                  </a:lnTo>
                  <a:lnTo>
                    <a:pt x="2232" y="145107"/>
                  </a:ln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8" name="PA-任意多边形: 形状 7344">
              <a:extLst>
                <a:ext uri="{FF2B5EF4-FFF2-40B4-BE49-F238E27FC236}">
                  <a16:creationId xmlns:a16="http://schemas.microsoft.com/office/drawing/2014/main" xmlns="" id="{7EADD24B-EDBB-44A9-A566-9B0CA7ADBD6C}"/>
                </a:ext>
              </a:extLst>
            </p:cNvPr>
            <p:cNvSpPr/>
            <p:nvPr>
              <p:custDataLst>
                <p:tags r:id="rId18"/>
              </p:custDataLst>
            </p:nvPr>
          </p:nvSpPr>
          <p:spPr>
            <a:xfrm>
              <a:off x="16428393" y="4676924"/>
              <a:ext cx="169664" cy="193477"/>
            </a:xfrm>
            <a:custGeom>
              <a:avLst/>
              <a:gdLst>
                <a:gd name="connsiteX0" fmla="*/ 145107 w 169664"/>
                <a:gd name="connsiteY0" fmla="*/ 2232 h 193476"/>
                <a:gd name="connsiteX1" fmla="*/ 26045 w 169664"/>
                <a:gd name="connsiteY1" fmla="*/ 2232 h 193476"/>
                <a:gd name="connsiteX2" fmla="*/ 2232 w 169664"/>
                <a:gd name="connsiteY2" fmla="*/ 26045 h 193476"/>
                <a:gd name="connsiteX3" fmla="*/ 2232 w 169664"/>
                <a:gd name="connsiteY3" fmla="*/ 168920 h 193476"/>
                <a:gd name="connsiteX4" fmla="*/ 26045 w 169664"/>
                <a:gd name="connsiteY4" fmla="*/ 192732 h 193476"/>
                <a:gd name="connsiteX5" fmla="*/ 145107 w 169664"/>
                <a:gd name="connsiteY5" fmla="*/ 192732 h 193476"/>
                <a:gd name="connsiteX6" fmla="*/ 168920 w 169664"/>
                <a:gd name="connsiteY6" fmla="*/ 168920 h 193476"/>
                <a:gd name="connsiteX7" fmla="*/ 168920 w 169664"/>
                <a:gd name="connsiteY7" fmla="*/ 26045 h 193476"/>
                <a:gd name="connsiteX8" fmla="*/ 145107 w 169664"/>
                <a:gd name="connsiteY8" fmla="*/ 2232 h 193476"/>
                <a:gd name="connsiteX9" fmla="*/ 121295 w 169664"/>
                <a:gd name="connsiteY9" fmla="*/ 49857 h 193476"/>
                <a:gd name="connsiteX10" fmla="*/ 121295 w 169664"/>
                <a:gd name="connsiteY10" fmla="*/ 73670 h 193476"/>
                <a:gd name="connsiteX11" fmla="*/ 49857 w 169664"/>
                <a:gd name="connsiteY11" fmla="*/ 73670 h 193476"/>
                <a:gd name="connsiteX12" fmla="*/ 49857 w 169664"/>
                <a:gd name="connsiteY12" fmla="*/ 49857 h 193476"/>
                <a:gd name="connsiteX13" fmla="*/ 121295 w 169664"/>
                <a:gd name="connsiteY13" fmla="*/ 49857 h 193476"/>
                <a:gd name="connsiteX14" fmla="*/ 49857 w 169664"/>
                <a:gd name="connsiteY14" fmla="*/ 145107 h 193476"/>
                <a:gd name="connsiteX15" fmla="*/ 49857 w 169664"/>
                <a:gd name="connsiteY15" fmla="*/ 121295 h 193476"/>
                <a:gd name="connsiteX16" fmla="*/ 121295 w 169664"/>
                <a:gd name="connsiteY16" fmla="*/ 121295 h 193476"/>
                <a:gd name="connsiteX17" fmla="*/ 121295 w 169664"/>
                <a:gd name="connsiteY17" fmla="*/ 145107 h 193476"/>
                <a:gd name="connsiteX18" fmla="*/ 49857 w 169664"/>
                <a:gd name="connsiteY18" fmla="*/ 145107 h 193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193476">
                  <a:moveTo>
                    <a:pt x="145107" y="2232"/>
                  </a:moveTo>
                  <a:lnTo>
                    <a:pt x="26045" y="2232"/>
                  </a:lnTo>
                  <a:cubicBezTo>
                    <a:pt x="12883" y="2232"/>
                    <a:pt x="2232" y="12883"/>
                    <a:pt x="2232" y="26045"/>
                  </a:cubicBezTo>
                  <a:lnTo>
                    <a:pt x="2232" y="168920"/>
                  </a:lnTo>
                  <a:cubicBezTo>
                    <a:pt x="2232" y="182082"/>
                    <a:pt x="12883" y="192732"/>
                    <a:pt x="26045" y="192732"/>
                  </a:cubicBezTo>
                  <a:lnTo>
                    <a:pt x="145107" y="192732"/>
                  </a:lnTo>
                  <a:cubicBezTo>
                    <a:pt x="158270" y="192732"/>
                    <a:pt x="168920" y="182082"/>
                    <a:pt x="168920" y="168920"/>
                  </a:cubicBezTo>
                  <a:lnTo>
                    <a:pt x="168920" y="26045"/>
                  </a:lnTo>
                  <a:cubicBezTo>
                    <a:pt x="168920" y="12883"/>
                    <a:pt x="158270" y="2232"/>
                    <a:pt x="145107" y="2232"/>
                  </a:cubicBezTo>
                  <a:close/>
                  <a:moveTo>
                    <a:pt x="121295" y="49857"/>
                  </a:moveTo>
                  <a:lnTo>
                    <a:pt x="121295" y="73670"/>
                  </a:lnTo>
                  <a:lnTo>
                    <a:pt x="49857" y="73670"/>
                  </a:lnTo>
                  <a:lnTo>
                    <a:pt x="49857" y="49857"/>
                  </a:lnTo>
                  <a:lnTo>
                    <a:pt x="121295" y="49857"/>
                  </a:lnTo>
                  <a:close/>
                  <a:moveTo>
                    <a:pt x="49857" y="145107"/>
                  </a:moveTo>
                  <a:lnTo>
                    <a:pt x="49857" y="121295"/>
                  </a:lnTo>
                  <a:lnTo>
                    <a:pt x="121295" y="121295"/>
                  </a:lnTo>
                  <a:lnTo>
                    <a:pt x="121295" y="145107"/>
                  </a:lnTo>
                  <a:lnTo>
                    <a:pt x="49857" y="145107"/>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9" name="PA-任意多边形: 形状 7345">
              <a:extLst>
                <a:ext uri="{FF2B5EF4-FFF2-40B4-BE49-F238E27FC236}">
                  <a16:creationId xmlns:a16="http://schemas.microsoft.com/office/drawing/2014/main" xmlns="" id="{5A3D00E0-42BA-4523-8A59-2301D494F11E}"/>
                </a:ext>
              </a:extLst>
            </p:cNvPr>
            <p:cNvSpPr/>
            <p:nvPr>
              <p:custDataLst>
                <p:tags r:id="rId19"/>
              </p:custDataLst>
            </p:nvPr>
          </p:nvSpPr>
          <p:spPr>
            <a:xfrm>
              <a:off x="16237244" y="4700736"/>
              <a:ext cx="122039" cy="145852"/>
            </a:xfrm>
            <a:custGeom>
              <a:avLst/>
              <a:gdLst>
                <a:gd name="connsiteX0" fmla="*/ 2232 w 122039"/>
                <a:gd name="connsiteY0" fmla="*/ 2232 h 145851"/>
                <a:gd name="connsiteX1" fmla="*/ 121295 w 122039"/>
                <a:gd name="connsiteY1" fmla="*/ 2232 h 145851"/>
                <a:gd name="connsiteX2" fmla="*/ 121295 w 122039"/>
                <a:gd name="connsiteY2" fmla="*/ 145107 h 145851"/>
                <a:gd name="connsiteX3" fmla="*/ 2232 w 122039"/>
                <a:gd name="connsiteY3" fmla="*/ 145107 h 145851"/>
              </a:gdLst>
              <a:ahLst/>
              <a:cxnLst>
                <a:cxn ang="0">
                  <a:pos x="connsiteX0" y="connsiteY0"/>
                </a:cxn>
                <a:cxn ang="0">
                  <a:pos x="connsiteX1" y="connsiteY1"/>
                </a:cxn>
                <a:cxn ang="0">
                  <a:pos x="connsiteX2" y="connsiteY2"/>
                </a:cxn>
                <a:cxn ang="0">
                  <a:pos x="connsiteX3" y="connsiteY3"/>
                </a:cxn>
              </a:cxnLst>
              <a:rect l="l" t="t" r="r" b="b"/>
              <a:pathLst>
                <a:path w="122039" h="145851">
                  <a:moveTo>
                    <a:pt x="2232" y="2232"/>
                  </a:moveTo>
                  <a:lnTo>
                    <a:pt x="121295" y="2232"/>
                  </a:lnTo>
                  <a:lnTo>
                    <a:pt x="121295" y="145107"/>
                  </a:lnTo>
                  <a:lnTo>
                    <a:pt x="2232" y="145107"/>
                  </a:ln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0" name="PA-任意多边形: 形状 7346">
              <a:extLst>
                <a:ext uri="{FF2B5EF4-FFF2-40B4-BE49-F238E27FC236}">
                  <a16:creationId xmlns:a16="http://schemas.microsoft.com/office/drawing/2014/main" xmlns="" id="{A44B1612-8905-4EEC-BB86-6EAD020FE6B7}"/>
                </a:ext>
              </a:extLst>
            </p:cNvPr>
            <p:cNvSpPr/>
            <p:nvPr>
              <p:custDataLst>
                <p:tags r:id="rId20"/>
              </p:custDataLst>
            </p:nvPr>
          </p:nvSpPr>
          <p:spPr>
            <a:xfrm>
              <a:off x="16213428" y="4676924"/>
              <a:ext cx="169664" cy="193477"/>
            </a:xfrm>
            <a:custGeom>
              <a:avLst/>
              <a:gdLst>
                <a:gd name="connsiteX0" fmla="*/ 145107 w 169664"/>
                <a:gd name="connsiteY0" fmla="*/ 2232 h 193476"/>
                <a:gd name="connsiteX1" fmla="*/ 26045 w 169664"/>
                <a:gd name="connsiteY1" fmla="*/ 2232 h 193476"/>
                <a:gd name="connsiteX2" fmla="*/ 2232 w 169664"/>
                <a:gd name="connsiteY2" fmla="*/ 26045 h 193476"/>
                <a:gd name="connsiteX3" fmla="*/ 2232 w 169664"/>
                <a:gd name="connsiteY3" fmla="*/ 168920 h 193476"/>
                <a:gd name="connsiteX4" fmla="*/ 26045 w 169664"/>
                <a:gd name="connsiteY4" fmla="*/ 192732 h 193476"/>
                <a:gd name="connsiteX5" fmla="*/ 145107 w 169664"/>
                <a:gd name="connsiteY5" fmla="*/ 192732 h 193476"/>
                <a:gd name="connsiteX6" fmla="*/ 168920 w 169664"/>
                <a:gd name="connsiteY6" fmla="*/ 168920 h 193476"/>
                <a:gd name="connsiteX7" fmla="*/ 168920 w 169664"/>
                <a:gd name="connsiteY7" fmla="*/ 26045 h 193476"/>
                <a:gd name="connsiteX8" fmla="*/ 145107 w 169664"/>
                <a:gd name="connsiteY8" fmla="*/ 2232 h 193476"/>
                <a:gd name="connsiteX9" fmla="*/ 121295 w 169664"/>
                <a:gd name="connsiteY9" fmla="*/ 49857 h 193476"/>
                <a:gd name="connsiteX10" fmla="*/ 121295 w 169664"/>
                <a:gd name="connsiteY10" fmla="*/ 73670 h 193476"/>
                <a:gd name="connsiteX11" fmla="*/ 49857 w 169664"/>
                <a:gd name="connsiteY11" fmla="*/ 73670 h 193476"/>
                <a:gd name="connsiteX12" fmla="*/ 49857 w 169664"/>
                <a:gd name="connsiteY12" fmla="*/ 49857 h 193476"/>
                <a:gd name="connsiteX13" fmla="*/ 121295 w 169664"/>
                <a:gd name="connsiteY13" fmla="*/ 49857 h 193476"/>
                <a:gd name="connsiteX14" fmla="*/ 49857 w 169664"/>
                <a:gd name="connsiteY14" fmla="*/ 145107 h 193476"/>
                <a:gd name="connsiteX15" fmla="*/ 49857 w 169664"/>
                <a:gd name="connsiteY15" fmla="*/ 121295 h 193476"/>
                <a:gd name="connsiteX16" fmla="*/ 121295 w 169664"/>
                <a:gd name="connsiteY16" fmla="*/ 121295 h 193476"/>
                <a:gd name="connsiteX17" fmla="*/ 121295 w 169664"/>
                <a:gd name="connsiteY17" fmla="*/ 145107 h 193476"/>
                <a:gd name="connsiteX18" fmla="*/ 49857 w 169664"/>
                <a:gd name="connsiteY18" fmla="*/ 145107 h 193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193476">
                  <a:moveTo>
                    <a:pt x="145107" y="2232"/>
                  </a:moveTo>
                  <a:lnTo>
                    <a:pt x="26045" y="2232"/>
                  </a:lnTo>
                  <a:cubicBezTo>
                    <a:pt x="12883" y="2232"/>
                    <a:pt x="2232" y="12883"/>
                    <a:pt x="2232" y="26045"/>
                  </a:cubicBezTo>
                  <a:lnTo>
                    <a:pt x="2232" y="168920"/>
                  </a:lnTo>
                  <a:cubicBezTo>
                    <a:pt x="2232" y="182082"/>
                    <a:pt x="12883" y="192732"/>
                    <a:pt x="26045" y="192732"/>
                  </a:cubicBezTo>
                  <a:lnTo>
                    <a:pt x="145107" y="192732"/>
                  </a:lnTo>
                  <a:cubicBezTo>
                    <a:pt x="158270" y="192732"/>
                    <a:pt x="168920" y="182082"/>
                    <a:pt x="168920" y="168920"/>
                  </a:cubicBezTo>
                  <a:lnTo>
                    <a:pt x="168920" y="26045"/>
                  </a:lnTo>
                  <a:cubicBezTo>
                    <a:pt x="168920" y="12883"/>
                    <a:pt x="158270" y="2232"/>
                    <a:pt x="145107" y="2232"/>
                  </a:cubicBezTo>
                  <a:close/>
                  <a:moveTo>
                    <a:pt x="121295" y="49857"/>
                  </a:moveTo>
                  <a:lnTo>
                    <a:pt x="121295" y="73670"/>
                  </a:lnTo>
                  <a:lnTo>
                    <a:pt x="49857" y="73670"/>
                  </a:lnTo>
                  <a:lnTo>
                    <a:pt x="49857" y="49857"/>
                  </a:lnTo>
                  <a:lnTo>
                    <a:pt x="121295" y="49857"/>
                  </a:lnTo>
                  <a:close/>
                  <a:moveTo>
                    <a:pt x="49857" y="145107"/>
                  </a:moveTo>
                  <a:lnTo>
                    <a:pt x="49857" y="121295"/>
                  </a:lnTo>
                  <a:lnTo>
                    <a:pt x="121295" y="121295"/>
                  </a:lnTo>
                  <a:lnTo>
                    <a:pt x="121295" y="145107"/>
                  </a:lnTo>
                  <a:lnTo>
                    <a:pt x="49857" y="145107"/>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1" name="PA-任意多边形: 形状 7347">
              <a:extLst>
                <a:ext uri="{FF2B5EF4-FFF2-40B4-BE49-F238E27FC236}">
                  <a16:creationId xmlns:a16="http://schemas.microsoft.com/office/drawing/2014/main" xmlns="" id="{2A147A10-2491-4406-8EB8-47D490B944E5}"/>
                </a:ext>
              </a:extLst>
            </p:cNvPr>
            <p:cNvSpPr/>
            <p:nvPr>
              <p:custDataLst>
                <p:tags r:id="rId21"/>
              </p:custDataLst>
            </p:nvPr>
          </p:nvSpPr>
          <p:spPr>
            <a:xfrm>
              <a:off x="16450904" y="4414986"/>
              <a:ext cx="122039" cy="169664"/>
            </a:xfrm>
            <a:custGeom>
              <a:avLst/>
              <a:gdLst>
                <a:gd name="connsiteX0" fmla="*/ 121295 w 122039"/>
                <a:gd name="connsiteY0" fmla="*/ 61764 h 169664"/>
                <a:gd name="connsiteX1" fmla="*/ 61764 w 122039"/>
                <a:gd name="connsiteY1" fmla="*/ 2232 h 169664"/>
                <a:gd name="connsiteX2" fmla="*/ 2232 w 122039"/>
                <a:gd name="connsiteY2" fmla="*/ 61764 h 169664"/>
                <a:gd name="connsiteX3" fmla="*/ 3432 w 122039"/>
                <a:gd name="connsiteY3" fmla="*/ 73670 h 169664"/>
                <a:gd name="connsiteX4" fmla="*/ 2232 w 122039"/>
                <a:gd name="connsiteY4" fmla="*/ 73670 h 169664"/>
                <a:gd name="connsiteX5" fmla="*/ 2232 w 122039"/>
                <a:gd name="connsiteY5" fmla="*/ 168920 h 169664"/>
                <a:gd name="connsiteX6" fmla="*/ 121295 w 122039"/>
                <a:gd name="connsiteY6" fmla="*/ 168920 h 169664"/>
                <a:gd name="connsiteX7" fmla="*/ 121295 w 122039"/>
                <a:gd name="connsiteY7" fmla="*/ 73670 h 169664"/>
                <a:gd name="connsiteX8" fmla="*/ 120095 w 122039"/>
                <a:gd name="connsiteY8" fmla="*/ 73670 h 169664"/>
                <a:gd name="connsiteX9" fmla="*/ 121295 w 122039"/>
                <a:gd name="connsiteY9" fmla="*/ 61764 h 169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39" h="169664">
                  <a:moveTo>
                    <a:pt x="121295" y="61764"/>
                  </a:moveTo>
                  <a:cubicBezTo>
                    <a:pt x="121295" y="28885"/>
                    <a:pt x="94643" y="2232"/>
                    <a:pt x="61764" y="2232"/>
                  </a:cubicBezTo>
                  <a:cubicBezTo>
                    <a:pt x="28885" y="2232"/>
                    <a:pt x="2232" y="28885"/>
                    <a:pt x="2232" y="61764"/>
                  </a:cubicBezTo>
                  <a:cubicBezTo>
                    <a:pt x="2232" y="65842"/>
                    <a:pt x="2652" y="69821"/>
                    <a:pt x="3432" y="73670"/>
                  </a:cubicBezTo>
                  <a:lnTo>
                    <a:pt x="2232" y="73670"/>
                  </a:lnTo>
                  <a:lnTo>
                    <a:pt x="2232" y="168920"/>
                  </a:lnTo>
                  <a:lnTo>
                    <a:pt x="121295" y="168920"/>
                  </a:lnTo>
                  <a:lnTo>
                    <a:pt x="121295" y="73670"/>
                  </a:lnTo>
                  <a:lnTo>
                    <a:pt x="120095" y="73670"/>
                  </a:lnTo>
                  <a:cubicBezTo>
                    <a:pt x="120875" y="69821"/>
                    <a:pt x="121295" y="65842"/>
                    <a:pt x="121295" y="61764"/>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2" name="PA-任意多边形: 形状 7348">
              <a:extLst>
                <a:ext uri="{FF2B5EF4-FFF2-40B4-BE49-F238E27FC236}">
                  <a16:creationId xmlns:a16="http://schemas.microsoft.com/office/drawing/2014/main" xmlns="" id="{47EFEC2F-0922-43F7-A3C9-BB5218C74EF0}"/>
                </a:ext>
              </a:extLst>
            </p:cNvPr>
            <p:cNvSpPr/>
            <p:nvPr>
              <p:custDataLst>
                <p:tags r:id="rId22"/>
              </p:custDataLst>
            </p:nvPr>
          </p:nvSpPr>
          <p:spPr>
            <a:xfrm>
              <a:off x="16427741" y="4391174"/>
              <a:ext cx="169664" cy="217289"/>
            </a:xfrm>
            <a:custGeom>
              <a:avLst/>
              <a:gdLst>
                <a:gd name="connsiteX0" fmla="*/ 85576 w 169664"/>
                <a:gd name="connsiteY0" fmla="*/ 2232 h 217289"/>
                <a:gd name="connsiteX1" fmla="*/ 2232 w 169664"/>
                <a:gd name="connsiteY1" fmla="*/ 85576 h 217289"/>
                <a:gd name="connsiteX2" fmla="*/ 2232 w 169664"/>
                <a:gd name="connsiteY2" fmla="*/ 192732 h 217289"/>
                <a:gd name="connsiteX3" fmla="*/ 26045 w 169664"/>
                <a:gd name="connsiteY3" fmla="*/ 216545 h 217289"/>
                <a:gd name="connsiteX4" fmla="*/ 145107 w 169664"/>
                <a:gd name="connsiteY4" fmla="*/ 216545 h 217289"/>
                <a:gd name="connsiteX5" fmla="*/ 168920 w 169664"/>
                <a:gd name="connsiteY5" fmla="*/ 192732 h 217289"/>
                <a:gd name="connsiteX6" fmla="*/ 168920 w 169664"/>
                <a:gd name="connsiteY6" fmla="*/ 85576 h 217289"/>
                <a:gd name="connsiteX7" fmla="*/ 85576 w 169664"/>
                <a:gd name="connsiteY7" fmla="*/ 2232 h 217289"/>
                <a:gd name="connsiteX8" fmla="*/ 85576 w 169664"/>
                <a:gd name="connsiteY8" fmla="*/ 49857 h 217289"/>
                <a:gd name="connsiteX9" fmla="*/ 121295 w 169664"/>
                <a:gd name="connsiteY9" fmla="*/ 85576 h 217289"/>
                <a:gd name="connsiteX10" fmla="*/ 121295 w 169664"/>
                <a:gd name="connsiteY10" fmla="*/ 97482 h 217289"/>
                <a:gd name="connsiteX11" fmla="*/ 49857 w 169664"/>
                <a:gd name="connsiteY11" fmla="*/ 97482 h 217289"/>
                <a:gd name="connsiteX12" fmla="*/ 49857 w 169664"/>
                <a:gd name="connsiteY12" fmla="*/ 85576 h 217289"/>
                <a:gd name="connsiteX13" fmla="*/ 85576 w 169664"/>
                <a:gd name="connsiteY13" fmla="*/ 49857 h 217289"/>
                <a:gd name="connsiteX14" fmla="*/ 49857 w 169664"/>
                <a:gd name="connsiteY14" fmla="*/ 168920 h 217289"/>
                <a:gd name="connsiteX15" fmla="*/ 49857 w 169664"/>
                <a:gd name="connsiteY15" fmla="*/ 145107 h 217289"/>
                <a:gd name="connsiteX16" fmla="*/ 121295 w 169664"/>
                <a:gd name="connsiteY16" fmla="*/ 145107 h 217289"/>
                <a:gd name="connsiteX17" fmla="*/ 121295 w 169664"/>
                <a:gd name="connsiteY17" fmla="*/ 168920 h 217289"/>
                <a:gd name="connsiteX18" fmla="*/ 49857 w 169664"/>
                <a:gd name="connsiteY18" fmla="*/ 168920 h 217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217289">
                  <a:moveTo>
                    <a:pt x="85576" y="2232"/>
                  </a:moveTo>
                  <a:cubicBezTo>
                    <a:pt x="39624" y="2232"/>
                    <a:pt x="2232" y="39624"/>
                    <a:pt x="2232" y="85576"/>
                  </a:cubicBezTo>
                  <a:lnTo>
                    <a:pt x="2232" y="192732"/>
                  </a:lnTo>
                  <a:cubicBezTo>
                    <a:pt x="2232" y="205895"/>
                    <a:pt x="12883" y="216545"/>
                    <a:pt x="26045" y="216545"/>
                  </a:cubicBezTo>
                  <a:lnTo>
                    <a:pt x="145107" y="216545"/>
                  </a:lnTo>
                  <a:cubicBezTo>
                    <a:pt x="158270" y="216545"/>
                    <a:pt x="168920" y="205895"/>
                    <a:pt x="168920" y="192732"/>
                  </a:cubicBezTo>
                  <a:lnTo>
                    <a:pt x="168920" y="85576"/>
                  </a:lnTo>
                  <a:cubicBezTo>
                    <a:pt x="168920" y="39624"/>
                    <a:pt x="131528" y="2232"/>
                    <a:pt x="85576" y="2232"/>
                  </a:cubicBezTo>
                  <a:close/>
                  <a:moveTo>
                    <a:pt x="85576" y="49857"/>
                  </a:moveTo>
                  <a:cubicBezTo>
                    <a:pt x="105272" y="49857"/>
                    <a:pt x="121295" y="65880"/>
                    <a:pt x="121295" y="85576"/>
                  </a:cubicBezTo>
                  <a:lnTo>
                    <a:pt x="121295" y="97482"/>
                  </a:lnTo>
                  <a:lnTo>
                    <a:pt x="49857" y="97482"/>
                  </a:lnTo>
                  <a:lnTo>
                    <a:pt x="49857" y="85576"/>
                  </a:lnTo>
                  <a:cubicBezTo>
                    <a:pt x="49857" y="65880"/>
                    <a:pt x="65880" y="49857"/>
                    <a:pt x="85576" y="49857"/>
                  </a:cubicBezTo>
                  <a:close/>
                  <a:moveTo>
                    <a:pt x="49857" y="168920"/>
                  </a:moveTo>
                  <a:lnTo>
                    <a:pt x="49857" y="145107"/>
                  </a:lnTo>
                  <a:lnTo>
                    <a:pt x="121295" y="145107"/>
                  </a:lnTo>
                  <a:lnTo>
                    <a:pt x="121295" y="168920"/>
                  </a:lnTo>
                  <a:lnTo>
                    <a:pt x="49857" y="168920"/>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3" name="PA-任意多边形: 形状 7349">
              <a:extLst>
                <a:ext uri="{FF2B5EF4-FFF2-40B4-BE49-F238E27FC236}">
                  <a16:creationId xmlns:a16="http://schemas.microsoft.com/office/drawing/2014/main" xmlns="" id="{D9982398-ECD7-413E-AD8F-AAFB87453180}"/>
                </a:ext>
              </a:extLst>
            </p:cNvPr>
            <p:cNvSpPr/>
            <p:nvPr>
              <p:custDataLst>
                <p:tags r:id="rId23"/>
              </p:custDataLst>
            </p:nvPr>
          </p:nvSpPr>
          <p:spPr>
            <a:xfrm>
              <a:off x="15426967" y="4414986"/>
              <a:ext cx="122039" cy="169664"/>
            </a:xfrm>
            <a:custGeom>
              <a:avLst/>
              <a:gdLst>
                <a:gd name="connsiteX0" fmla="*/ 121295 w 122039"/>
                <a:gd name="connsiteY0" fmla="*/ 61764 h 169664"/>
                <a:gd name="connsiteX1" fmla="*/ 61764 w 122039"/>
                <a:gd name="connsiteY1" fmla="*/ 2232 h 169664"/>
                <a:gd name="connsiteX2" fmla="*/ 2232 w 122039"/>
                <a:gd name="connsiteY2" fmla="*/ 61764 h 169664"/>
                <a:gd name="connsiteX3" fmla="*/ 3432 w 122039"/>
                <a:gd name="connsiteY3" fmla="*/ 73670 h 169664"/>
                <a:gd name="connsiteX4" fmla="*/ 2232 w 122039"/>
                <a:gd name="connsiteY4" fmla="*/ 73670 h 169664"/>
                <a:gd name="connsiteX5" fmla="*/ 2232 w 122039"/>
                <a:gd name="connsiteY5" fmla="*/ 168920 h 169664"/>
                <a:gd name="connsiteX6" fmla="*/ 121295 w 122039"/>
                <a:gd name="connsiteY6" fmla="*/ 168920 h 169664"/>
                <a:gd name="connsiteX7" fmla="*/ 121295 w 122039"/>
                <a:gd name="connsiteY7" fmla="*/ 73670 h 169664"/>
                <a:gd name="connsiteX8" fmla="*/ 120095 w 122039"/>
                <a:gd name="connsiteY8" fmla="*/ 73670 h 169664"/>
                <a:gd name="connsiteX9" fmla="*/ 121295 w 122039"/>
                <a:gd name="connsiteY9" fmla="*/ 61764 h 169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39" h="169664">
                  <a:moveTo>
                    <a:pt x="121295" y="61764"/>
                  </a:moveTo>
                  <a:cubicBezTo>
                    <a:pt x="121295" y="28885"/>
                    <a:pt x="94643" y="2232"/>
                    <a:pt x="61764" y="2232"/>
                  </a:cubicBezTo>
                  <a:cubicBezTo>
                    <a:pt x="28885" y="2232"/>
                    <a:pt x="2232" y="28885"/>
                    <a:pt x="2232" y="61764"/>
                  </a:cubicBezTo>
                  <a:cubicBezTo>
                    <a:pt x="2232" y="65842"/>
                    <a:pt x="2652" y="69821"/>
                    <a:pt x="3432" y="73670"/>
                  </a:cubicBezTo>
                  <a:lnTo>
                    <a:pt x="2232" y="73670"/>
                  </a:lnTo>
                  <a:lnTo>
                    <a:pt x="2232" y="168920"/>
                  </a:lnTo>
                  <a:lnTo>
                    <a:pt x="121295" y="168920"/>
                  </a:lnTo>
                  <a:lnTo>
                    <a:pt x="121295" y="73670"/>
                  </a:lnTo>
                  <a:lnTo>
                    <a:pt x="120095" y="73670"/>
                  </a:lnTo>
                  <a:cubicBezTo>
                    <a:pt x="120875" y="69821"/>
                    <a:pt x="121295" y="65842"/>
                    <a:pt x="121295" y="61764"/>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4" name="PA-任意多边形: 形状 7350">
              <a:extLst>
                <a:ext uri="{FF2B5EF4-FFF2-40B4-BE49-F238E27FC236}">
                  <a16:creationId xmlns:a16="http://schemas.microsoft.com/office/drawing/2014/main" xmlns="" id="{4F96738C-A533-459F-8295-D59DEACEE747}"/>
                </a:ext>
              </a:extLst>
            </p:cNvPr>
            <p:cNvSpPr/>
            <p:nvPr>
              <p:custDataLst>
                <p:tags r:id="rId24"/>
              </p:custDataLst>
            </p:nvPr>
          </p:nvSpPr>
          <p:spPr>
            <a:xfrm>
              <a:off x="15403803" y="4391174"/>
              <a:ext cx="169664" cy="217289"/>
            </a:xfrm>
            <a:custGeom>
              <a:avLst/>
              <a:gdLst>
                <a:gd name="connsiteX0" fmla="*/ 85576 w 169664"/>
                <a:gd name="connsiteY0" fmla="*/ 2232 h 217289"/>
                <a:gd name="connsiteX1" fmla="*/ 2232 w 169664"/>
                <a:gd name="connsiteY1" fmla="*/ 85576 h 217289"/>
                <a:gd name="connsiteX2" fmla="*/ 2232 w 169664"/>
                <a:gd name="connsiteY2" fmla="*/ 192732 h 217289"/>
                <a:gd name="connsiteX3" fmla="*/ 26045 w 169664"/>
                <a:gd name="connsiteY3" fmla="*/ 216545 h 217289"/>
                <a:gd name="connsiteX4" fmla="*/ 145107 w 169664"/>
                <a:gd name="connsiteY4" fmla="*/ 216545 h 217289"/>
                <a:gd name="connsiteX5" fmla="*/ 168920 w 169664"/>
                <a:gd name="connsiteY5" fmla="*/ 192732 h 217289"/>
                <a:gd name="connsiteX6" fmla="*/ 168920 w 169664"/>
                <a:gd name="connsiteY6" fmla="*/ 85576 h 217289"/>
                <a:gd name="connsiteX7" fmla="*/ 85576 w 169664"/>
                <a:gd name="connsiteY7" fmla="*/ 2232 h 217289"/>
                <a:gd name="connsiteX8" fmla="*/ 85576 w 169664"/>
                <a:gd name="connsiteY8" fmla="*/ 49857 h 217289"/>
                <a:gd name="connsiteX9" fmla="*/ 121295 w 169664"/>
                <a:gd name="connsiteY9" fmla="*/ 85576 h 217289"/>
                <a:gd name="connsiteX10" fmla="*/ 121295 w 169664"/>
                <a:gd name="connsiteY10" fmla="*/ 97482 h 217289"/>
                <a:gd name="connsiteX11" fmla="*/ 49857 w 169664"/>
                <a:gd name="connsiteY11" fmla="*/ 97482 h 217289"/>
                <a:gd name="connsiteX12" fmla="*/ 49857 w 169664"/>
                <a:gd name="connsiteY12" fmla="*/ 85576 h 217289"/>
                <a:gd name="connsiteX13" fmla="*/ 85576 w 169664"/>
                <a:gd name="connsiteY13" fmla="*/ 49857 h 217289"/>
                <a:gd name="connsiteX14" fmla="*/ 49857 w 169664"/>
                <a:gd name="connsiteY14" fmla="*/ 168920 h 217289"/>
                <a:gd name="connsiteX15" fmla="*/ 49857 w 169664"/>
                <a:gd name="connsiteY15" fmla="*/ 145107 h 217289"/>
                <a:gd name="connsiteX16" fmla="*/ 121295 w 169664"/>
                <a:gd name="connsiteY16" fmla="*/ 145107 h 217289"/>
                <a:gd name="connsiteX17" fmla="*/ 121295 w 169664"/>
                <a:gd name="connsiteY17" fmla="*/ 168920 h 217289"/>
                <a:gd name="connsiteX18" fmla="*/ 49857 w 169664"/>
                <a:gd name="connsiteY18" fmla="*/ 168920 h 217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217289">
                  <a:moveTo>
                    <a:pt x="85576" y="2232"/>
                  </a:moveTo>
                  <a:cubicBezTo>
                    <a:pt x="39624" y="2232"/>
                    <a:pt x="2232" y="39624"/>
                    <a:pt x="2232" y="85576"/>
                  </a:cubicBezTo>
                  <a:lnTo>
                    <a:pt x="2232" y="192732"/>
                  </a:lnTo>
                  <a:cubicBezTo>
                    <a:pt x="2232" y="205895"/>
                    <a:pt x="12883" y="216545"/>
                    <a:pt x="26045" y="216545"/>
                  </a:cubicBezTo>
                  <a:lnTo>
                    <a:pt x="145107" y="216545"/>
                  </a:lnTo>
                  <a:cubicBezTo>
                    <a:pt x="158270" y="216545"/>
                    <a:pt x="168920" y="205895"/>
                    <a:pt x="168920" y="192732"/>
                  </a:cubicBezTo>
                  <a:lnTo>
                    <a:pt x="168920" y="85576"/>
                  </a:lnTo>
                  <a:cubicBezTo>
                    <a:pt x="168920" y="39624"/>
                    <a:pt x="131528" y="2232"/>
                    <a:pt x="85576" y="2232"/>
                  </a:cubicBezTo>
                  <a:close/>
                  <a:moveTo>
                    <a:pt x="85576" y="49857"/>
                  </a:moveTo>
                  <a:cubicBezTo>
                    <a:pt x="105272" y="49857"/>
                    <a:pt x="121295" y="65880"/>
                    <a:pt x="121295" y="85576"/>
                  </a:cubicBezTo>
                  <a:lnTo>
                    <a:pt x="121295" y="97482"/>
                  </a:lnTo>
                  <a:lnTo>
                    <a:pt x="49857" y="97482"/>
                  </a:lnTo>
                  <a:lnTo>
                    <a:pt x="49857" y="85576"/>
                  </a:lnTo>
                  <a:cubicBezTo>
                    <a:pt x="49857" y="65880"/>
                    <a:pt x="65880" y="49857"/>
                    <a:pt x="85576" y="49857"/>
                  </a:cubicBezTo>
                  <a:close/>
                  <a:moveTo>
                    <a:pt x="49857" y="168920"/>
                  </a:moveTo>
                  <a:lnTo>
                    <a:pt x="49857" y="145107"/>
                  </a:lnTo>
                  <a:lnTo>
                    <a:pt x="121295" y="145107"/>
                  </a:lnTo>
                  <a:lnTo>
                    <a:pt x="121295" y="168920"/>
                  </a:lnTo>
                  <a:lnTo>
                    <a:pt x="49857" y="168920"/>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5" name="PA-任意多边形: 形状 7351">
              <a:extLst>
                <a:ext uri="{FF2B5EF4-FFF2-40B4-BE49-F238E27FC236}">
                  <a16:creationId xmlns:a16="http://schemas.microsoft.com/office/drawing/2014/main" xmlns="" id="{9473D071-3CF1-4668-A33F-95BF18A25A5B}"/>
                </a:ext>
              </a:extLst>
            </p:cNvPr>
            <p:cNvSpPr/>
            <p:nvPr>
              <p:custDataLst>
                <p:tags r:id="rId25"/>
              </p:custDataLst>
            </p:nvPr>
          </p:nvSpPr>
          <p:spPr>
            <a:xfrm>
              <a:off x="15640627" y="4414986"/>
              <a:ext cx="122039" cy="169664"/>
            </a:xfrm>
            <a:custGeom>
              <a:avLst/>
              <a:gdLst>
                <a:gd name="connsiteX0" fmla="*/ 121295 w 122039"/>
                <a:gd name="connsiteY0" fmla="*/ 61764 h 169664"/>
                <a:gd name="connsiteX1" fmla="*/ 61764 w 122039"/>
                <a:gd name="connsiteY1" fmla="*/ 2232 h 169664"/>
                <a:gd name="connsiteX2" fmla="*/ 2232 w 122039"/>
                <a:gd name="connsiteY2" fmla="*/ 61764 h 169664"/>
                <a:gd name="connsiteX3" fmla="*/ 3432 w 122039"/>
                <a:gd name="connsiteY3" fmla="*/ 73670 h 169664"/>
                <a:gd name="connsiteX4" fmla="*/ 2232 w 122039"/>
                <a:gd name="connsiteY4" fmla="*/ 73670 h 169664"/>
                <a:gd name="connsiteX5" fmla="*/ 2232 w 122039"/>
                <a:gd name="connsiteY5" fmla="*/ 168920 h 169664"/>
                <a:gd name="connsiteX6" fmla="*/ 121295 w 122039"/>
                <a:gd name="connsiteY6" fmla="*/ 168920 h 169664"/>
                <a:gd name="connsiteX7" fmla="*/ 121295 w 122039"/>
                <a:gd name="connsiteY7" fmla="*/ 73670 h 169664"/>
                <a:gd name="connsiteX8" fmla="*/ 120095 w 122039"/>
                <a:gd name="connsiteY8" fmla="*/ 73670 h 169664"/>
                <a:gd name="connsiteX9" fmla="*/ 121295 w 122039"/>
                <a:gd name="connsiteY9" fmla="*/ 61764 h 169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039" h="169664">
                  <a:moveTo>
                    <a:pt x="121295" y="61764"/>
                  </a:moveTo>
                  <a:cubicBezTo>
                    <a:pt x="121295" y="28885"/>
                    <a:pt x="94643" y="2232"/>
                    <a:pt x="61764" y="2232"/>
                  </a:cubicBezTo>
                  <a:cubicBezTo>
                    <a:pt x="28885" y="2232"/>
                    <a:pt x="2232" y="28885"/>
                    <a:pt x="2232" y="61764"/>
                  </a:cubicBezTo>
                  <a:cubicBezTo>
                    <a:pt x="2232" y="65842"/>
                    <a:pt x="2652" y="69821"/>
                    <a:pt x="3432" y="73670"/>
                  </a:cubicBezTo>
                  <a:lnTo>
                    <a:pt x="2232" y="73670"/>
                  </a:lnTo>
                  <a:lnTo>
                    <a:pt x="2232" y="168920"/>
                  </a:lnTo>
                  <a:lnTo>
                    <a:pt x="121295" y="168920"/>
                  </a:lnTo>
                  <a:lnTo>
                    <a:pt x="121295" y="73670"/>
                  </a:lnTo>
                  <a:lnTo>
                    <a:pt x="120095" y="73670"/>
                  </a:lnTo>
                  <a:cubicBezTo>
                    <a:pt x="120875" y="69821"/>
                    <a:pt x="121295" y="65842"/>
                    <a:pt x="121295" y="61764"/>
                  </a:cubicBezTo>
                  <a:close/>
                </a:path>
              </a:pathLst>
            </a:custGeom>
            <a:solidFill>
              <a:srgbClr val="ECD8C2"/>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6" name="PA-任意多边形: 形状 7352">
              <a:extLst>
                <a:ext uri="{FF2B5EF4-FFF2-40B4-BE49-F238E27FC236}">
                  <a16:creationId xmlns:a16="http://schemas.microsoft.com/office/drawing/2014/main" xmlns="" id="{C45E4A92-9D63-4C56-8E7B-3C6659B20A99}"/>
                </a:ext>
              </a:extLst>
            </p:cNvPr>
            <p:cNvSpPr/>
            <p:nvPr>
              <p:custDataLst>
                <p:tags r:id="rId26"/>
              </p:custDataLst>
            </p:nvPr>
          </p:nvSpPr>
          <p:spPr>
            <a:xfrm>
              <a:off x="15617467" y="4391174"/>
              <a:ext cx="169664" cy="217289"/>
            </a:xfrm>
            <a:custGeom>
              <a:avLst/>
              <a:gdLst>
                <a:gd name="connsiteX0" fmla="*/ 85576 w 169664"/>
                <a:gd name="connsiteY0" fmla="*/ 2232 h 217289"/>
                <a:gd name="connsiteX1" fmla="*/ 2232 w 169664"/>
                <a:gd name="connsiteY1" fmla="*/ 85576 h 217289"/>
                <a:gd name="connsiteX2" fmla="*/ 2232 w 169664"/>
                <a:gd name="connsiteY2" fmla="*/ 192732 h 217289"/>
                <a:gd name="connsiteX3" fmla="*/ 26045 w 169664"/>
                <a:gd name="connsiteY3" fmla="*/ 216545 h 217289"/>
                <a:gd name="connsiteX4" fmla="*/ 145107 w 169664"/>
                <a:gd name="connsiteY4" fmla="*/ 216545 h 217289"/>
                <a:gd name="connsiteX5" fmla="*/ 168920 w 169664"/>
                <a:gd name="connsiteY5" fmla="*/ 192732 h 217289"/>
                <a:gd name="connsiteX6" fmla="*/ 168920 w 169664"/>
                <a:gd name="connsiteY6" fmla="*/ 85576 h 217289"/>
                <a:gd name="connsiteX7" fmla="*/ 85576 w 169664"/>
                <a:gd name="connsiteY7" fmla="*/ 2232 h 217289"/>
                <a:gd name="connsiteX8" fmla="*/ 85576 w 169664"/>
                <a:gd name="connsiteY8" fmla="*/ 49857 h 217289"/>
                <a:gd name="connsiteX9" fmla="*/ 121295 w 169664"/>
                <a:gd name="connsiteY9" fmla="*/ 85576 h 217289"/>
                <a:gd name="connsiteX10" fmla="*/ 121295 w 169664"/>
                <a:gd name="connsiteY10" fmla="*/ 97482 h 217289"/>
                <a:gd name="connsiteX11" fmla="*/ 49857 w 169664"/>
                <a:gd name="connsiteY11" fmla="*/ 97482 h 217289"/>
                <a:gd name="connsiteX12" fmla="*/ 49857 w 169664"/>
                <a:gd name="connsiteY12" fmla="*/ 85576 h 217289"/>
                <a:gd name="connsiteX13" fmla="*/ 85576 w 169664"/>
                <a:gd name="connsiteY13" fmla="*/ 49857 h 217289"/>
                <a:gd name="connsiteX14" fmla="*/ 49857 w 169664"/>
                <a:gd name="connsiteY14" fmla="*/ 168920 h 217289"/>
                <a:gd name="connsiteX15" fmla="*/ 49857 w 169664"/>
                <a:gd name="connsiteY15" fmla="*/ 145107 h 217289"/>
                <a:gd name="connsiteX16" fmla="*/ 121295 w 169664"/>
                <a:gd name="connsiteY16" fmla="*/ 145107 h 217289"/>
                <a:gd name="connsiteX17" fmla="*/ 121295 w 169664"/>
                <a:gd name="connsiteY17" fmla="*/ 168920 h 217289"/>
                <a:gd name="connsiteX18" fmla="*/ 49857 w 169664"/>
                <a:gd name="connsiteY18" fmla="*/ 168920 h 217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9664" h="217289">
                  <a:moveTo>
                    <a:pt x="85576" y="2232"/>
                  </a:moveTo>
                  <a:cubicBezTo>
                    <a:pt x="39624" y="2232"/>
                    <a:pt x="2232" y="39624"/>
                    <a:pt x="2232" y="85576"/>
                  </a:cubicBezTo>
                  <a:lnTo>
                    <a:pt x="2232" y="192732"/>
                  </a:lnTo>
                  <a:cubicBezTo>
                    <a:pt x="2232" y="205895"/>
                    <a:pt x="12883" y="216545"/>
                    <a:pt x="26045" y="216545"/>
                  </a:cubicBezTo>
                  <a:lnTo>
                    <a:pt x="145107" y="216545"/>
                  </a:lnTo>
                  <a:cubicBezTo>
                    <a:pt x="158270" y="216545"/>
                    <a:pt x="168920" y="205895"/>
                    <a:pt x="168920" y="192732"/>
                  </a:cubicBezTo>
                  <a:lnTo>
                    <a:pt x="168920" y="85576"/>
                  </a:lnTo>
                  <a:cubicBezTo>
                    <a:pt x="168920" y="39624"/>
                    <a:pt x="131525" y="2232"/>
                    <a:pt x="85576" y="2232"/>
                  </a:cubicBezTo>
                  <a:close/>
                  <a:moveTo>
                    <a:pt x="85576" y="49857"/>
                  </a:moveTo>
                  <a:cubicBezTo>
                    <a:pt x="105272" y="49857"/>
                    <a:pt x="121295" y="65880"/>
                    <a:pt x="121295" y="85576"/>
                  </a:cubicBezTo>
                  <a:lnTo>
                    <a:pt x="121295" y="97482"/>
                  </a:lnTo>
                  <a:lnTo>
                    <a:pt x="49857" y="97482"/>
                  </a:lnTo>
                  <a:lnTo>
                    <a:pt x="49857" y="85576"/>
                  </a:lnTo>
                  <a:cubicBezTo>
                    <a:pt x="49857" y="65880"/>
                    <a:pt x="65877" y="49857"/>
                    <a:pt x="85576" y="49857"/>
                  </a:cubicBezTo>
                  <a:close/>
                  <a:moveTo>
                    <a:pt x="49857" y="168920"/>
                  </a:moveTo>
                  <a:lnTo>
                    <a:pt x="49857" y="145107"/>
                  </a:lnTo>
                  <a:lnTo>
                    <a:pt x="121295" y="145107"/>
                  </a:lnTo>
                  <a:lnTo>
                    <a:pt x="121295" y="168920"/>
                  </a:lnTo>
                  <a:lnTo>
                    <a:pt x="49857" y="168920"/>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7" name="PA-任意多边形: 形状 7353">
              <a:extLst>
                <a:ext uri="{FF2B5EF4-FFF2-40B4-BE49-F238E27FC236}">
                  <a16:creationId xmlns:a16="http://schemas.microsoft.com/office/drawing/2014/main" xmlns="" id="{24A53AD5-49B7-402B-8C49-08EBA726A6C8}"/>
                </a:ext>
              </a:extLst>
            </p:cNvPr>
            <p:cNvSpPr/>
            <p:nvPr>
              <p:custDataLst>
                <p:tags r:id="rId27"/>
              </p:custDataLst>
            </p:nvPr>
          </p:nvSpPr>
          <p:spPr>
            <a:xfrm>
              <a:off x="15833080" y="4107172"/>
              <a:ext cx="336352" cy="382229"/>
            </a:xfrm>
            <a:custGeom>
              <a:avLst/>
              <a:gdLst>
                <a:gd name="connsiteX0" fmla="*/ 168920 w 336351"/>
                <a:gd name="connsiteY0" fmla="*/ 335607 h 336351"/>
                <a:gd name="connsiteX1" fmla="*/ 2232 w 336351"/>
                <a:gd name="connsiteY1" fmla="*/ 168920 h 336351"/>
                <a:gd name="connsiteX2" fmla="*/ 168920 w 336351"/>
                <a:gd name="connsiteY2" fmla="*/ 2232 h 336351"/>
                <a:gd name="connsiteX3" fmla="*/ 335607 w 336351"/>
                <a:gd name="connsiteY3" fmla="*/ 168920 h 336351"/>
                <a:gd name="connsiteX4" fmla="*/ 168920 w 336351"/>
                <a:gd name="connsiteY4" fmla="*/ 335607 h 336351"/>
                <a:gd name="connsiteX5" fmla="*/ 168920 w 336351"/>
                <a:gd name="connsiteY5" fmla="*/ 49857 h 336351"/>
                <a:gd name="connsiteX6" fmla="*/ 49857 w 336351"/>
                <a:gd name="connsiteY6" fmla="*/ 168920 h 336351"/>
                <a:gd name="connsiteX7" fmla="*/ 168920 w 336351"/>
                <a:gd name="connsiteY7" fmla="*/ 287982 h 336351"/>
                <a:gd name="connsiteX8" fmla="*/ 287982 w 336351"/>
                <a:gd name="connsiteY8" fmla="*/ 168920 h 336351"/>
                <a:gd name="connsiteX9" fmla="*/ 168920 w 336351"/>
                <a:gd name="connsiteY9" fmla="*/ 49857 h 336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6351" h="336351">
                  <a:moveTo>
                    <a:pt x="168920" y="335607"/>
                  </a:moveTo>
                  <a:cubicBezTo>
                    <a:pt x="77007" y="335607"/>
                    <a:pt x="2232" y="260833"/>
                    <a:pt x="2232" y="168920"/>
                  </a:cubicBezTo>
                  <a:cubicBezTo>
                    <a:pt x="2232" y="77007"/>
                    <a:pt x="77007" y="2232"/>
                    <a:pt x="168920" y="2232"/>
                  </a:cubicBezTo>
                  <a:cubicBezTo>
                    <a:pt x="260833" y="2232"/>
                    <a:pt x="335607" y="77007"/>
                    <a:pt x="335607" y="168920"/>
                  </a:cubicBezTo>
                  <a:cubicBezTo>
                    <a:pt x="335607" y="260833"/>
                    <a:pt x="260833" y="335607"/>
                    <a:pt x="168920" y="335607"/>
                  </a:cubicBezTo>
                  <a:close/>
                  <a:moveTo>
                    <a:pt x="168920" y="49857"/>
                  </a:moveTo>
                  <a:cubicBezTo>
                    <a:pt x="103272" y="49857"/>
                    <a:pt x="49857" y="103266"/>
                    <a:pt x="49857" y="168920"/>
                  </a:cubicBezTo>
                  <a:cubicBezTo>
                    <a:pt x="49857" y="234574"/>
                    <a:pt x="103272" y="287982"/>
                    <a:pt x="168920" y="287982"/>
                  </a:cubicBezTo>
                  <a:cubicBezTo>
                    <a:pt x="234568" y="287982"/>
                    <a:pt x="287982" y="234574"/>
                    <a:pt x="287982" y="168920"/>
                  </a:cubicBezTo>
                  <a:cubicBezTo>
                    <a:pt x="287982" y="103266"/>
                    <a:pt x="234568" y="49857"/>
                    <a:pt x="168920" y="49857"/>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8" name="PA-任意多边形: 形状 7354">
              <a:extLst>
                <a:ext uri="{FF2B5EF4-FFF2-40B4-BE49-F238E27FC236}">
                  <a16:creationId xmlns:a16="http://schemas.microsoft.com/office/drawing/2014/main" xmlns="" id="{5C82BCAB-8BD6-486A-9156-CED11DEA5036}"/>
                </a:ext>
              </a:extLst>
            </p:cNvPr>
            <p:cNvSpPr/>
            <p:nvPr>
              <p:custDataLst>
                <p:tags r:id="rId28"/>
              </p:custDataLst>
            </p:nvPr>
          </p:nvSpPr>
          <p:spPr>
            <a:xfrm>
              <a:off x="15833080" y="4557861"/>
              <a:ext cx="336352" cy="431602"/>
            </a:xfrm>
            <a:custGeom>
              <a:avLst/>
              <a:gdLst>
                <a:gd name="connsiteX0" fmla="*/ 264170 w 336351"/>
                <a:gd name="connsiteY0" fmla="*/ 2232 h 431601"/>
                <a:gd name="connsiteX1" fmla="*/ 73670 w 336351"/>
                <a:gd name="connsiteY1" fmla="*/ 2232 h 431601"/>
                <a:gd name="connsiteX2" fmla="*/ 2232 w 336351"/>
                <a:gd name="connsiteY2" fmla="*/ 73670 h 431601"/>
                <a:gd name="connsiteX3" fmla="*/ 2232 w 336351"/>
                <a:gd name="connsiteY3" fmla="*/ 407045 h 431601"/>
                <a:gd name="connsiteX4" fmla="*/ 26045 w 336351"/>
                <a:gd name="connsiteY4" fmla="*/ 430857 h 431601"/>
                <a:gd name="connsiteX5" fmla="*/ 49857 w 336351"/>
                <a:gd name="connsiteY5" fmla="*/ 407045 h 431601"/>
                <a:gd name="connsiteX6" fmla="*/ 49857 w 336351"/>
                <a:gd name="connsiteY6" fmla="*/ 145107 h 431601"/>
                <a:gd name="connsiteX7" fmla="*/ 144456 w 336351"/>
                <a:gd name="connsiteY7" fmla="*/ 145107 h 431601"/>
                <a:gd name="connsiteX8" fmla="*/ 144456 w 336351"/>
                <a:gd name="connsiteY8" fmla="*/ 407045 h 431601"/>
                <a:gd name="connsiteX9" fmla="*/ 192081 w 336351"/>
                <a:gd name="connsiteY9" fmla="*/ 407045 h 431601"/>
                <a:gd name="connsiteX10" fmla="*/ 192081 w 336351"/>
                <a:gd name="connsiteY10" fmla="*/ 145107 h 431601"/>
                <a:gd name="connsiteX11" fmla="*/ 287982 w 336351"/>
                <a:gd name="connsiteY11" fmla="*/ 145107 h 431601"/>
                <a:gd name="connsiteX12" fmla="*/ 287982 w 336351"/>
                <a:gd name="connsiteY12" fmla="*/ 407045 h 431601"/>
                <a:gd name="connsiteX13" fmla="*/ 311795 w 336351"/>
                <a:gd name="connsiteY13" fmla="*/ 430857 h 431601"/>
                <a:gd name="connsiteX14" fmla="*/ 335607 w 336351"/>
                <a:gd name="connsiteY14" fmla="*/ 407045 h 431601"/>
                <a:gd name="connsiteX15" fmla="*/ 335607 w 336351"/>
                <a:gd name="connsiteY15" fmla="*/ 73670 h 431601"/>
                <a:gd name="connsiteX16" fmla="*/ 264170 w 336351"/>
                <a:gd name="connsiteY16" fmla="*/ 2232 h 431601"/>
                <a:gd name="connsiteX17" fmla="*/ 287982 w 336351"/>
                <a:gd name="connsiteY17" fmla="*/ 97482 h 431601"/>
                <a:gd name="connsiteX18" fmla="*/ 49857 w 336351"/>
                <a:gd name="connsiteY18" fmla="*/ 97482 h 431601"/>
                <a:gd name="connsiteX19" fmla="*/ 49857 w 336351"/>
                <a:gd name="connsiteY19" fmla="*/ 73670 h 431601"/>
                <a:gd name="connsiteX20" fmla="*/ 73670 w 336351"/>
                <a:gd name="connsiteY20" fmla="*/ 49857 h 431601"/>
                <a:gd name="connsiteX21" fmla="*/ 264170 w 336351"/>
                <a:gd name="connsiteY21" fmla="*/ 49857 h 431601"/>
                <a:gd name="connsiteX22" fmla="*/ 287982 w 336351"/>
                <a:gd name="connsiteY22" fmla="*/ 73670 h 431601"/>
                <a:gd name="connsiteX23" fmla="*/ 287982 w 336351"/>
                <a:gd name="connsiteY23" fmla="*/ 97482 h 43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36351" h="431601">
                  <a:moveTo>
                    <a:pt x="264170" y="2232"/>
                  </a:moveTo>
                  <a:lnTo>
                    <a:pt x="73670" y="2232"/>
                  </a:lnTo>
                  <a:cubicBezTo>
                    <a:pt x="34278" y="2232"/>
                    <a:pt x="2232" y="34278"/>
                    <a:pt x="2232" y="73670"/>
                  </a:cubicBezTo>
                  <a:lnTo>
                    <a:pt x="2232" y="407045"/>
                  </a:lnTo>
                  <a:cubicBezTo>
                    <a:pt x="2232" y="420207"/>
                    <a:pt x="12883" y="430857"/>
                    <a:pt x="26045" y="430857"/>
                  </a:cubicBezTo>
                  <a:cubicBezTo>
                    <a:pt x="39207" y="430857"/>
                    <a:pt x="49857" y="420207"/>
                    <a:pt x="49857" y="407045"/>
                  </a:cubicBezTo>
                  <a:lnTo>
                    <a:pt x="49857" y="145107"/>
                  </a:lnTo>
                  <a:lnTo>
                    <a:pt x="144456" y="145107"/>
                  </a:lnTo>
                  <a:lnTo>
                    <a:pt x="144456" y="407045"/>
                  </a:lnTo>
                  <a:lnTo>
                    <a:pt x="192081" y="407045"/>
                  </a:lnTo>
                  <a:lnTo>
                    <a:pt x="192081" y="145107"/>
                  </a:lnTo>
                  <a:lnTo>
                    <a:pt x="287982" y="145107"/>
                  </a:lnTo>
                  <a:lnTo>
                    <a:pt x="287982" y="407045"/>
                  </a:lnTo>
                  <a:cubicBezTo>
                    <a:pt x="287982" y="420207"/>
                    <a:pt x="298633" y="430857"/>
                    <a:pt x="311795" y="430857"/>
                  </a:cubicBezTo>
                  <a:cubicBezTo>
                    <a:pt x="324957" y="430857"/>
                    <a:pt x="335607" y="420207"/>
                    <a:pt x="335607" y="407045"/>
                  </a:cubicBezTo>
                  <a:lnTo>
                    <a:pt x="335607" y="73670"/>
                  </a:lnTo>
                  <a:cubicBezTo>
                    <a:pt x="335607" y="34278"/>
                    <a:pt x="303562" y="2232"/>
                    <a:pt x="264170" y="2232"/>
                  </a:cubicBezTo>
                  <a:close/>
                  <a:moveTo>
                    <a:pt x="287982" y="97482"/>
                  </a:moveTo>
                  <a:lnTo>
                    <a:pt x="49857" y="97482"/>
                  </a:lnTo>
                  <a:lnTo>
                    <a:pt x="49857" y="73670"/>
                  </a:lnTo>
                  <a:cubicBezTo>
                    <a:pt x="49857" y="60531"/>
                    <a:pt x="60531" y="49857"/>
                    <a:pt x="73670" y="49857"/>
                  </a:cubicBezTo>
                  <a:lnTo>
                    <a:pt x="264170" y="49857"/>
                  </a:lnTo>
                  <a:cubicBezTo>
                    <a:pt x="277308" y="49857"/>
                    <a:pt x="287982" y="60531"/>
                    <a:pt x="287982" y="73670"/>
                  </a:cubicBezTo>
                  <a:lnTo>
                    <a:pt x="287982" y="97482"/>
                  </a:ln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79" name="PA-任意多边形: 形状 7355">
              <a:extLst>
                <a:ext uri="{FF2B5EF4-FFF2-40B4-BE49-F238E27FC236}">
                  <a16:creationId xmlns:a16="http://schemas.microsoft.com/office/drawing/2014/main" xmlns="" id="{7D492D35-B59D-43AB-AFD4-1AC61E2987BA}"/>
                </a:ext>
              </a:extLst>
            </p:cNvPr>
            <p:cNvSpPr/>
            <p:nvPr>
              <p:custDataLst>
                <p:tags r:id="rId29"/>
              </p:custDataLst>
            </p:nvPr>
          </p:nvSpPr>
          <p:spPr>
            <a:xfrm>
              <a:off x="15237768" y="4938861"/>
              <a:ext cx="1526977" cy="50602"/>
            </a:xfrm>
            <a:custGeom>
              <a:avLst/>
              <a:gdLst>
                <a:gd name="connsiteX0" fmla="*/ 1502420 w 1526976"/>
                <a:gd name="connsiteY0" fmla="*/ 49857 h 50601"/>
                <a:gd name="connsiteX1" fmla="*/ 26045 w 1526976"/>
                <a:gd name="connsiteY1" fmla="*/ 49857 h 50601"/>
                <a:gd name="connsiteX2" fmla="*/ 2232 w 1526976"/>
                <a:gd name="connsiteY2" fmla="*/ 26045 h 50601"/>
                <a:gd name="connsiteX3" fmla="*/ 26045 w 1526976"/>
                <a:gd name="connsiteY3" fmla="*/ 2232 h 50601"/>
                <a:gd name="connsiteX4" fmla="*/ 1502420 w 1526976"/>
                <a:gd name="connsiteY4" fmla="*/ 2232 h 50601"/>
                <a:gd name="connsiteX5" fmla="*/ 1526232 w 1526976"/>
                <a:gd name="connsiteY5" fmla="*/ 26045 h 50601"/>
                <a:gd name="connsiteX6" fmla="*/ 1502420 w 1526976"/>
                <a:gd name="connsiteY6" fmla="*/ 49857 h 5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6976" h="50601">
                  <a:moveTo>
                    <a:pt x="1502420" y="49857"/>
                  </a:moveTo>
                  <a:lnTo>
                    <a:pt x="26045" y="49857"/>
                  </a:lnTo>
                  <a:cubicBezTo>
                    <a:pt x="12883" y="49857"/>
                    <a:pt x="2232" y="39207"/>
                    <a:pt x="2232" y="26045"/>
                  </a:cubicBezTo>
                  <a:cubicBezTo>
                    <a:pt x="2232" y="12883"/>
                    <a:pt x="12883" y="2232"/>
                    <a:pt x="26045" y="2232"/>
                  </a:cubicBezTo>
                  <a:lnTo>
                    <a:pt x="1502420" y="2232"/>
                  </a:lnTo>
                  <a:cubicBezTo>
                    <a:pt x="1515582" y="2232"/>
                    <a:pt x="1526232" y="12883"/>
                    <a:pt x="1526232" y="26045"/>
                  </a:cubicBezTo>
                  <a:cubicBezTo>
                    <a:pt x="1526232" y="39207"/>
                    <a:pt x="1515582" y="49857"/>
                    <a:pt x="1502420" y="49857"/>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xmlns="" val="2872826387"/>
      </p:ext>
    </p:extLst>
  </p:cSld>
  <p:clrMapOvr>
    <a:masterClrMapping/>
  </p:clrMapOvr>
  <mc:AlternateContent xmlns:mc="http://schemas.openxmlformats.org/markup-compatibility/2006">
    <mc:Choice xmlns:p14="http://schemas.microsoft.com/office/powerpoint/2010/main" xmlns="" Requires="p14">
      <p:transition spd="slow" advClick="0" advTm="2000">
        <p14:flash/>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transition="in" filter="fade">
                                      <p:cBhvr>
                                        <p:cTn id="10" dur="1000"/>
                                        <p:tgtEl>
                                          <p:spTgt spid="37"/>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par>
                                <p:cTn id="27" presetID="26"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80">
                                          <p:stCondLst>
                                            <p:cond delay="0"/>
                                          </p:stCondLst>
                                        </p:cTn>
                                        <p:tgtEl>
                                          <p:spTgt spid="4"/>
                                        </p:tgtEl>
                                      </p:cBhvr>
                                    </p:animEffect>
                                    <p:anim calcmode="lin" valueType="num">
                                      <p:cBhvr>
                                        <p:cTn id="3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5" dur="26">
                                          <p:stCondLst>
                                            <p:cond delay="650"/>
                                          </p:stCondLst>
                                        </p:cTn>
                                        <p:tgtEl>
                                          <p:spTgt spid="4"/>
                                        </p:tgtEl>
                                      </p:cBhvr>
                                      <p:to x="100000" y="60000"/>
                                    </p:animScale>
                                    <p:animScale>
                                      <p:cBhvr>
                                        <p:cTn id="36" dur="166" decel="50000">
                                          <p:stCondLst>
                                            <p:cond delay="676"/>
                                          </p:stCondLst>
                                        </p:cTn>
                                        <p:tgtEl>
                                          <p:spTgt spid="4"/>
                                        </p:tgtEl>
                                      </p:cBhvr>
                                      <p:to x="100000" y="100000"/>
                                    </p:animScale>
                                    <p:animScale>
                                      <p:cBhvr>
                                        <p:cTn id="37" dur="26">
                                          <p:stCondLst>
                                            <p:cond delay="1312"/>
                                          </p:stCondLst>
                                        </p:cTn>
                                        <p:tgtEl>
                                          <p:spTgt spid="4"/>
                                        </p:tgtEl>
                                      </p:cBhvr>
                                      <p:to x="100000" y="80000"/>
                                    </p:animScale>
                                    <p:animScale>
                                      <p:cBhvr>
                                        <p:cTn id="38" dur="166" decel="50000">
                                          <p:stCondLst>
                                            <p:cond delay="1338"/>
                                          </p:stCondLst>
                                        </p:cTn>
                                        <p:tgtEl>
                                          <p:spTgt spid="4"/>
                                        </p:tgtEl>
                                      </p:cBhvr>
                                      <p:to x="100000" y="100000"/>
                                    </p:animScale>
                                    <p:animScale>
                                      <p:cBhvr>
                                        <p:cTn id="39" dur="26">
                                          <p:stCondLst>
                                            <p:cond delay="1642"/>
                                          </p:stCondLst>
                                        </p:cTn>
                                        <p:tgtEl>
                                          <p:spTgt spid="4"/>
                                        </p:tgtEl>
                                      </p:cBhvr>
                                      <p:to x="100000" y="90000"/>
                                    </p:animScale>
                                    <p:animScale>
                                      <p:cBhvr>
                                        <p:cTn id="40" dur="166" decel="50000">
                                          <p:stCondLst>
                                            <p:cond delay="1668"/>
                                          </p:stCondLst>
                                        </p:cTn>
                                        <p:tgtEl>
                                          <p:spTgt spid="4"/>
                                        </p:tgtEl>
                                      </p:cBhvr>
                                      <p:to x="100000" y="100000"/>
                                    </p:animScale>
                                    <p:animScale>
                                      <p:cBhvr>
                                        <p:cTn id="41" dur="26">
                                          <p:stCondLst>
                                            <p:cond delay="1808"/>
                                          </p:stCondLst>
                                        </p:cTn>
                                        <p:tgtEl>
                                          <p:spTgt spid="4"/>
                                        </p:tgtEl>
                                      </p:cBhvr>
                                      <p:to x="100000" y="95000"/>
                                    </p:animScale>
                                    <p:animScale>
                                      <p:cBhvr>
                                        <p:cTn id="42" dur="166" decel="50000">
                                          <p:stCondLst>
                                            <p:cond delay="1834"/>
                                          </p:stCondLst>
                                        </p:cTn>
                                        <p:tgtEl>
                                          <p:spTgt spid="4"/>
                                        </p:tgtEl>
                                      </p:cBhvr>
                                      <p:to x="100000" y="100000"/>
                                    </p:animScale>
                                  </p:childTnLst>
                                </p:cTn>
                              </p:par>
                              <p:par>
                                <p:cTn id="43" presetID="26"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80">
                                          <p:stCondLst>
                                            <p:cond delay="0"/>
                                          </p:stCondLst>
                                        </p:cTn>
                                        <p:tgtEl>
                                          <p:spTgt spid="6"/>
                                        </p:tgtEl>
                                      </p:cBhvr>
                                    </p:animEffect>
                                    <p:anim calcmode="lin" valueType="num">
                                      <p:cBhvr>
                                        <p:cTn id="4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1" dur="26">
                                          <p:stCondLst>
                                            <p:cond delay="650"/>
                                          </p:stCondLst>
                                        </p:cTn>
                                        <p:tgtEl>
                                          <p:spTgt spid="6"/>
                                        </p:tgtEl>
                                      </p:cBhvr>
                                      <p:to x="100000" y="60000"/>
                                    </p:animScale>
                                    <p:animScale>
                                      <p:cBhvr>
                                        <p:cTn id="52" dur="166" decel="50000">
                                          <p:stCondLst>
                                            <p:cond delay="676"/>
                                          </p:stCondLst>
                                        </p:cTn>
                                        <p:tgtEl>
                                          <p:spTgt spid="6"/>
                                        </p:tgtEl>
                                      </p:cBhvr>
                                      <p:to x="100000" y="100000"/>
                                    </p:animScale>
                                    <p:animScale>
                                      <p:cBhvr>
                                        <p:cTn id="53" dur="26">
                                          <p:stCondLst>
                                            <p:cond delay="1312"/>
                                          </p:stCondLst>
                                        </p:cTn>
                                        <p:tgtEl>
                                          <p:spTgt spid="6"/>
                                        </p:tgtEl>
                                      </p:cBhvr>
                                      <p:to x="100000" y="80000"/>
                                    </p:animScale>
                                    <p:animScale>
                                      <p:cBhvr>
                                        <p:cTn id="54" dur="166" decel="50000">
                                          <p:stCondLst>
                                            <p:cond delay="1338"/>
                                          </p:stCondLst>
                                        </p:cTn>
                                        <p:tgtEl>
                                          <p:spTgt spid="6"/>
                                        </p:tgtEl>
                                      </p:cBhvr>
                                      <p:to x="100000" y="100000"/>
                                    </p:animScale>
                                    <p:animScale>
                                      <p:cBhvr>
                                        <p:cTn id="55" dur="26">
                                          <p:stCondLst>
                                            <p:cond delay="1642"/>
                                          </p:stCondLst>
                                        </p:cTn>
                                        <p:tgtEl>
                                          <p:spTgt spid="6"/>
                                        </p:tgtEl>
                                      </p:cBhvr>
                                      <p:to x="100000" y="90000"/>
                                    </p:animScale>
                                    <p:animScale>
                                      <p:cBhvr>
                                        <p:cTn id="56" dur="166" decel="50000">
                                          <p:stCondLst>
                                            <p:cond delay="1668"/>
                                          </p:stCondLst>
                                        </p:cTn>
                                        <p:tgtEl>
                                          <p:spTgt spid="6"/>
                                        </p:tgtEl>
                                      </p:cBhvr>
                                      <p:to x="100000" y="100000"/>
                                    </p:animScale>
                                    <p:animScale>
                                      <p:cBhvr>
                                        <p:cTn id="57" dur="26">
                                          <p:stCondLst>
                                            <p:cond delay="1808"/>
                                          </p:stCondLst>
                                        </p:cTn>
                                        <p:tgtEl>
                                          <p:spTgt spid="6"/>
                                        </p:tgtEl>
                                      </p:cBhvr>
                                      <p:to x="100000" y="95000"/>
                                    </p:animScale>
                                    <p:animScale>
                                      <p:cBhvr>
                                        <p:cTn id="58" dur="166" decel="50000">
                                          <p:stCondLst>
                                            <p:cond delay="1834"/>
                                          </p:stCondLst>
                                        </p:cTn>
                                        <p:tgtEl>
                                          <p:spTgt spid="6"/>
                                        </p:tgtEl>
                                      </p:cBhvr>
                                      <p:to x="100000" y="100000"/>
                                    </p:animScale>
                                  </p:childTnLst>
                                </p:cTn>
                              </p:par>
                              <p:par>
                                <p:cTn id="59" presetID="26" presetClass="entr" presetSubtype="0"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80">
                                          <p:stCondLst>
                                            <p:cond delay="0"/>
                                          </p:stCondLst>
                                        </p:cTn>
                                        <p:tgtEl>
                                          <p:spTgt spid="7"/>
                                        </p:tgtEl>
                                      </p:cBhvr>
                                    </p:animEffect>
                                    <p:anim calcmode="lin" valueType="num">
                                      <p:cBhvr>
                                        <p:cTn id="6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7" dur="26">
                                          <p:stCondLst>
                                            <p:cond delay="650"/>
                                          </p:stCondLst>
                                        </p:cTn>
                                        <p:tgtEl>
                                          <p:spTgt spid="7"/>
                                        </p:tgtEl>
                                      </p:cBhvr>
                                      <p:to x="100000" y="60000"/>
                                    </p:animScale>
                                    <p:animScale>
                                      <p:cBhvr>
                                        <p:cTn id="68" dur="166" decel="50000">
                                          <p:stCondLst>
                                            <p:cond delay="676"/>
                                          </p:stCondLst>
                                        </p:cTn>
                                        <p:tgtEl>
                                          <p:spTgt spid="7"/>
                                        </p:tgtEl>
                                      </p:cBhvr>
                                      <p:to x="100000" y="100000"/>
                                    </p:animScale>
                                    <p:animScale>
                                      <p:cBhvr>
                                        <p:cTn id="69" dur="26">
                                          <p:stCondLst>
                                            <p:cond delay="1312"/>
                                          </p:stCondLst>
                                        </p:cTn>
                                        <p:tgtEl>
                                          <p:spTgt spid="7"/>
                                        </p:tgtEl>
                                      </p:cBhvr>
                                      <p:to x="100000" y="80000"/>
                                    </p:animScale>
                                    <p:animScale>
                                      <p:cBhvr>
                                        <p:cTn id="70" dur="166" decel="50000">
                                          <p:stCondLst>
                                            <p:cond delay="1338"/>
                                          </p:stCondLst>
                                        </p:cTn>
                                        <p:tgtEl>
                                          <p:spTgt spid="7"/>
                                        </p:tgtEl>
                                      </p:cBhvr>
                                      <p:to x="100000" y="100000"/>
                                    </p:animScale>
                                    <p:animScale>
                                      <p:cBhvr>
                                        <p:cTn id="71" dur="26">
                                          <p:stCondLst>
                                            <p:cond delay="1642"/>
                                          </p:stCondLst>
                                        </p:cTn>
                                        <p:tgtEl>
                                          <p:spTgt spid="7"/>
                                        </p:tgtEl>
                                      </p:cBhvr>
                                      <p:to x="100000" y="90000"/>
                                    </p:animScale>
                                    <p:animScale>
                                      <p:cBhvr>
                                        <p:cTn id="72" dur="166" decel="50000">
                                          <p:stCondLst>
                                            <p:cond delay="1668"/>
                                          </p:stCondLst>
                                        </p:cTn>
                                        <p:tgtEl>
                                          <p:spTgt spid="7"/>
                                        </p:tgtEl>
                                      </p:cBhvr>
                                      <p:to x="100000" y="100000"/>
                                    </p:animScale>
                                    <p:animScale>
                                      <p:cBhvr>
                                        <p:cTn id="73" dur="26">
                                          <p:stCondLst>
                                            <p:cond delay="1808"/>
                                          </p:stCondLst>
                                        </p:cTn>
                                        <p:tgtEl>
                                          <p:spTgt spid="7"/>
                                        </p:tgtEl>
                                      </p:cBhvr>
                                      <p:to x="100000" y="95000"/>
                                    </p:animScale>
                                    <p:animScale>
                                      <p:cBhvr>
                                        <p:cTn id="7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2" grpId="0"/>
      <p:bldP spid="4"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文本框 42">
            <a:extLst>
              <a:ext uri="{FF2B5EF4-FFF2-40B4-BE49-F238E27FC236}">
                <a16:creationId xmlns:a16="http://schemas.microsoft.com/office/drawing/2014/main" xmlns="" id="{65ED186D-DFFA-464E-A2B1-C2D6AF86FB44}"/>
              </a:ext>
            </a:extLst>
          </p:cNvPr>
          <p:cNvSpPr txBox="1"/>
          <p:nvPr/>
        </p:nvSpPr>
        <p:spPr>
          <a:xfrm>
            <a:off x="586588" y="1173663"/>
            <a:ext cx="4570482"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梯形的图形认知验证</a:t>
            </a:r>
          </a:p>
        </p:txBody>
      </p:sp>
      <p:sp>
        <p:nvSpPr>
          <p:cNvPr id="22" name="MH_Other_1">
            <a:extLst>
              <a:ext uri="{FF2B5EF4-FFF2-40B4-BE49-F238E27FC236}">
                <a16:creationId xmlns:a16="http://schemas.microsoft.com/office/drawing/2014/main" xmlns="" id="{E9217347-9CA7-4A99-BB70-1F932EFEA933}"/>
              </a:ext>
            </a:extLst>
          </p:cNvPr>
          <p:cNvSpPr/>
          <p:nvPr>
            <p:custDataLst>
              <p:tags r:id="rId1"/>
            </p:custDataLst>
          </p:nvPr>
        </p:nvSpPr>
        <p:spPr>
          <a:xfrm>
            <a:off x="7222902" y="2819744"/>
            <a:ext cx="846137"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573B1C"/>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23" name="MH_SubTitle_4">
            <a:extLst>
              <a:ext uri="{FF2B5EF4-FFF2-40B4-BE49-F238E27FC236}">
                <a16:creationId xmlns:a16="http://schemas.microsoft.com/office/drawing/2014/main" xmlns="" id="{D503C6B9-C23F-4020-A387-0DCE0F57CB30}"/>
              </a:ext>
            </a:extLst>
          </p:cNvPr>
          <p:cNvSpPr txBox="1">
            <a:spLocks noChangeArrowheads="1"/>
          </p:cNvSpPr>
          <p:nvPr>
            <p:custDataLst>
              <p:tags r:id="rId2"/>
            </p:custDataLst>
          </p:nvPr>
        </p:nvSpPr>
        <p:spPr bwMode="auto">
          <a:xfrm>
            <a:off x="8488117" y="2084085"/>
            <a:ext cx="2176026" cy="642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nSpc>
                <a:spcPct val="12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另一组对边呢？</a:t>
            </a:r>
          </a:p>
        </p:txBody>
      </p:sp>
      <p:sp>
        <p:nvSpPr>
          <p:cNvPr id="35" name="MH_Other_2">
            <a:extLst>
              <a:ext uri="{FF2B5EF4-FFF2-40B4-BE49-F238E27FC236}">
                <a16:creationId xmlns:a16="http://schemas.microsoft.com/office/drawing/2014/main" xmlns="" id="{4F2DFA88-38B7-45E7-B2AC-FC2291844BAD}"/>
              </a:ext>
            </a:extLst>
          </p:cNvPr>
          <p:cNvSpPr/>
          <p:nvPr>
            <p:custDataLst>
              <p:tags r:id="rId3"/>
            </p:custDataLst>
          </p:nvPr>
        </p:nvSpPr>
        <p:spPr>
          <a:xfrm flipH="1">
            <a:off x="4343547" y="2842889"/>
            <a:ext cx="844550"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573B1C"/>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2" name="MH_SubTitle_1">
            <a:extLst>
              <a:ext uri="{FF2B5EF4-FFF2-40B4-BE49-F238E27FC236}">
                <a16:creationId xmlns:a16="http://schemas.microsoft.com/office/drawing/2014/main" xmlns="" id="{BACD368F-5E63-4DB1-843B-F4F2E06FC41B}"/>
              </a:ext>
            </a:extLst>
          </p:cNvPr>
          <p:cNvSpPr txBox="1">
            <a:spLocks noChangeArrowheads="1"/>
          </p:cNvSpPr>
          <p:nvPr>
            <p:custDataLst>
              <p:tags r:id="rId4"/>
            </p:custDataLst>
          </p:nvPr>
        </p:nvSpPr>
        <p:spPr bwMode="auto">
          <a:xfrm flipH="1">
            <a:off x="1655182" y="2244599"/>
            <a:ext cx="2361884" cy="493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r">
              <a:lnSpc>
                <a:spcPct val="12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有一组对边平行</a:t>
            </a:r>
          </a:p>
        </p:txBody>
      </p:sp>
      <p:sp>
        <p:nvSpPr>
          <p:cNvPr id="44" name="MH_Text_1">
            <a:extLst>
              <a:ext uri="{FF2B5EF4-FFF2-40B4-BE49-F238E27FC236}">
                <a16:creationId xmlns:a16="http://schemas.microsoft.com/office/drawing/2014/main" xmlns="" id="{97555BBE-44F2-44C1-862F-967A0DC99E6F}"/>
              </a:ext>
            </a:extLst>
          </p:cNvPr>
          <p:cNvSpPr txBox="1"/>
          <p:nvPr>
            <p:custDataLst>
              <p:tags r:id="rId5"/>
            </p:custDataLst>
          </p:nvPr>
        </p:nvSpPr>
        <p:spPr>
          <a:xfrm flipH="1">
            <a:off x="1350422" y="2738594"/>
            <a:ext cx="2655065" cy="1259999"/>
          </a:xfrm>
          <a:prstGeom prst="rect">
            <a:avLst/>
          </a:prstGeom>
          <a:noFill/>
        </p:spPr>
        <p:txBody>
          <a:bodyPr lIns="0" tIns="0" rIns="0" bIns="0"/>
          <a:lstStyle/>
          <a:p>
            <a:pPr algn="r"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平行四边形和梯形虽然都是四边形都有对边平行但也有不同谁注意到了</a:t>
            </a:r>
            <a:r>
              <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rPr>
              <a:t>?</a:t>
            </a:r>
            <a:endPar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6" name="MH_Other_3">
            <a:extLst>
              <a:ext uri="{FF2B5EF4-FFF2-40B4-BE49-F238E27FC236}">
                <a16:creationId xmlns:a16="http://schemas.microsoft.com/office/drawing/2014/main" xmlns="" id="{63D8C6C9-E9C0-454B-95F1-563F9F0575D4}"/>
              </a:ext>
            </a:extLst>
          </p:cNvPr>
          <p:cNvSpPr/>
          <p:nvPr>
            <p:custDataLst>
              <p:tags r:id="rId6"/>
            </p:custDataLst>
          </p:nvPr>
        </p:nvSpPr>
        <p:spPr>
          <a:xfrm flipV="1">
            <a:off x="7303928" y="4878027"/>
            <a:ext cx="846137"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573B1C"/>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7" name="MH_Other_4">
            <a:extLst>
              <a:ext uri="{FF2B5EF4-FFF2-40B4-BE49-F238E27FC236}">
                <a16:creationId xmlns:a16="http://schemas.microsoft.com/office/drawing/2014/main" xmlns="" id="{7E2BC26A-F0B4-47D8-B069-7FF341A84B34}"/>
              </a:ext>
            </a:extLst>
          </p:cNvPr>
          <p:cNvSpPr/>
          <p:nvPr>
            <p:custDataLst>
              <p:tags r:id="rId7"/>
            </p:custDataLst>
          </p:nvPr>
        </p:nvSpPr>
        <p:spPr>
          <a:xfrm flipH="1" flipV="1">
            <a:off x="4412996" y="4912753"/>
            <a:ext cx="844550"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573B1C"/>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8" name="MH_Other_5">
            <a:extLst>
              <a:ext uri="{FF2B5EF4-FFF2-40B4-BE49-F238E27FC236}">
                <a16:creationId xmlns:a16="http://schemas.microsoft.com/office/drawing/2014/main" xmlns="" id="{34B47966-55CB-44F9-8634-160A85683D74}"/>
              </a:ext>
            </a:extLst>
          </p:cNvPr>
          <p:cNvSpPr>
            <a:spLocks noChangeAspect="1"/>
          </p:cNvSpPr>
          <p:nvPr>
            <p:custDataLst>
              <p:tags r:id="rId8"/>
            </p:custDataLst>
          </p:nvPr>
        </p:nvSpPr>
        <p:spPr>
          <a:xfrm>
            <a:off x="4853900" y="2581337"/>
            <a:ext cx="1260000" cy="1260000"/>
          </a:xfrm>
          <a:custGeom>
            <a:avLst/>
            <a:gdLst>
              <a:gd name="connsiteX0" fmla="*/ 1090749 w 1090749"/>
              <a:gd name="connsiteY0" fmla="*/ 0 h 1090749"/>
              <a:gd name="connsiteX1" fmla="*/ 1090749 w 1090749"/>
              <a:gd name="connsiteY1" fmla="*/ 520353 h 1090749"/>
              <a:gd name="connsiteX2" fmla="*/ 1054097 w 1090749"/>
              <a:gd name="connsiteY2" fmla="*/ 529777 h 1090749"/>
              <a:gd name="connsiteX3" fmla="*/ 529777 w 1090749"/>
              <a:gd name="connsiteY3" fmla="*/ 1054097 h 1090749"/>
              <a:gd name="connsiteX4" fmla="*/ 520353 w 1090749"/>
              <a:gd name="connsiteY4" fmla="*/ 1090749 h 1090749"/>
              <a:gd name="connsiteX5" fmla="*/ 0 w 1090749"/>
              <a:gd name="connsiteY5" fmla="*/ 1090749 h 1090749"/>
              <a:gd name="connsiteX6" fmla="*/ 9646 w 1090749"/>
              <a:gd name="connsiteY6" fmla="*/ 1027542 h 1090749"/>
              <a:gd name="connsiteX7" fmla="*/ 1027542 w 1090749"/>
              <a:gd name="connsiteY7" fmla="*/ 9646 h 1090749"/>
              <a:gd name="connsiteX8" fmla="*/ 1090749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1090749" y="0"/>
                </a:moveTo>
                <a:lnTo>
                  <a:pt x="1090749" y="520353"/>
                </a:lnTo>
                <a:lnTo>
                  <a:pt x="1054097" y="529777"/>
                </a:lnTo>
                <a:cubicBezTo>
                  <a:pt x="804459" y="607423"/>
                  <a:pt x="607423" y="804459"/>
                  <a:pt x="529777" y="1054097"/>
                </a:cubicBezTo>
                <a:lnTo>
                  <a:pt x="520353" y="1090749"/>
                </a:lnTo>
                <a:lnTo>
                  <a:pt x="0" y="1090749"/>
                </a:lnTo>
                <a:lnTo>
                  <a:pt x="9646" y="1027542"/>
                </a:lnTo>
                <a:cubicBezTo>
                  <a:pt x="114196" y="516617"/>
                  <a:pt x="516617" y="114196"/>
                  <a:pt x="1027542" y="9646"/>
                </a:cubicBezTo>
                <a:lnTo>
                  <a:pt x="1090749" y="0"/>
                </a:lnTo>
                <a:close/>
              </a:path>
            </a:pathLst>
          </a:custGeom>
          <a:solidFill>
            <a:srgbClr val="A32531"/>
          </a:solidFill>
          <a:ln>
            <a:noFill/>
          </a:ln>
          <a:effectLst>
            <a:innerShdw blurRad="25400" dist="50800" dir="13500000">
              <a:srgbClr val="A3253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9" name="MH_Other_6">
            <a:extLst>
              <a:ext uri="{FF2B5EF4-FFF2-40B4-BE49-F238E27FC236}">
                <a16:creationId xmlns:a16="http://schemas.microsoft.com/office/drawing/2014/main" xmlns="" id="{0B712F74-80A8-4A61-ACB1-976F3F164510}"/>
              </a:ext>
            </a:extLst>
          </p:cNvPr>
          <p:cNvSpPr>
            <a:spLocks noChangeAspect="1"/>
          </p:cNvSpPr>
          <p:nvPr>
            <p:custDataLst>
              <p:tags r:id="rId9"/>
            </p:custDataLst>
          </p:nvPr>
        </p:nvSpPr>
        <p:spPr>
          <a:xfrm>
            <a:off x="6333820" y="2581337"/>
            <a:ext cx="1260000" cy="1260000"/>
          </a:xfrm>
          <a:custGeom>
            <a:avLst/>
            <a:gdLst>
              <a:gd name="connsiteX0" fmla="*/ 0 w 1090749"/>
              <a:gd name="connsiteY0" fmla="*/ 0 h 1090749"/>
              <a:gd name="connsiteX1" fmla="*/ 63206 w 1090749"/>
              <a:gd name="connsiteY1" fmla="*/ 9646 h 1090749"/>
              <a:gd name="connsiteX2" fmla="*/ 1081102 w 1090749"/>
              <a:gd name="connsiteY2" fmla="*/ 1027542 h 1090749"/>
              <a:gd name="connsiteX3" fmla="*/ 1090749 w 1090749"/>
              <a:gd name="connsiteY3" fmla="*/ 1090749 h 1090749"/>
              <a:gd name="connsiteX4" fmla="*/ 570395 w 1090749"/>
              <a:gd name="connsiteY4" fmla="*/ 1090749 h 1090749"/>
              <a:gd name="connsiteX5" fmla="*/ 560971 w 1090749"/>
              <a:gd name="connsiteY5" fmla="*/ 1054097 h 1090749"/>
              <a:gd name="connsiteX6" fmla="*/ 36651 w 1090749"/>
              <a:gd name="connsiteY6" fmla="*/ 529777 h 1090749"/>
              <a:gd name="connsiteX7" fmla="*/ 0 w 1090749"/>
              <a:gd name="connsiteY7" fmla="*/ 520353 h 1090749"/>
              <a:gd name="connsiteX8" fmla="*/ 0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0" y="0"/>
                </a:moveTo>
                <a:lnTo>
                  <a:pt x="63206" y="9646"/>
                </a:lnTo>
                <a:cubicBezTo>
                  <a:pt x="574131" y="114196"/>
                  <a:pt x="976552" y="516617"/>
                  <a:pt x="1081102" y="1027542"/>
                </a:cubicBezTo>
                <a:lnTo>
                  <a:pt x="1090749" y="1090749"/>
                </a:lnTo>
                <a:lnTo>
                  <a:pt x="570395" y="1090749"/>
                </a:lnTo>
                <a:lnTo>
                  <a:pt x="560971" y="1054097"/>
                </a:lnTo>
                <a:cubicBezTo>
                  <a:pt x="483326" y="804459"/>
                  <a:pt x="286290" y="607423"/>
                  <a:pt x="36651" y="529777"/>
                </a:cubicBezTo>
                <a:lnTo>
                  <a:pt x="0" y="520353"/>
                </a:lnTo>
                <a:lnTo>
                  <a:pt x="0" y="0"/>
                </a:lnTo>
                <a:close/>
              </a:path>
            </a:pathLst>
          </a:custGeom>
          <a:solidFill>
            <a:srgbClr val="573B1C"/>
          </a:solidFill>
          <a:ln>
            <a:noFill/>
          </a:ln>
          <a:effectLst>
            <a:innerShdw blurRad="25400" dist="50800" dir="13500000">
              <a:srgbClr val="573B1C">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50" name="MH_Other_7">
            <a:extLst>
              <a:ext uri="{FF2B5EF4-FFF2-40B4-BE49-F238E27FC236}">
                <a16:creationId xmlns:a16="http://schemas.microsoft.com/office/drawing/2014/main" xmlns="" id="{27FB36D0-2371-44AC-A84F-40E337CE9A97}"/>
              </a:ext>
            </a:extLst>
          </p:cNvPr>
          <p:cNvSpPr>
            <a:spLocks noChangeAspect="1"/>
          </p:cNvSpPr>
          <p:nvPr>
            <p:custDataLst>
              <p:tags r:id="rId10"/>
            </p:custDataLst>
          </p:nvPr>
        </p:nvSpPr>
        <p:spPr>
          <a:xfrm>
            <a:off x="4899342" y="4075928"/>
            <a:ext cx="1260000" cy="1260000"/>
          </a:xfrm>
          <a:custGeom>
            <a:avLst/>
            <a:gdLst>
              <a:gd name="connsiteX0" fmla="*/ 0 w 1090749"/>
              <a:gd name="connsiteY0" fmla="*/ 0 h 1090749"/>
              <a:gd name="connsiteX1" fmla="*/ 520353 w 1090749"/>
              <a:gd name="connsiteY1" fmla="*/ 0 h 1090749"/>
              <a:gd name="connsiteX2" fmla="*/ 529777 w 1090749"/>
              <a:gd name="connsiteY2" fmla="*/ 36651 h 1090749"/>
              <a:gd name="connsiteX3" fmla="*/ 1054097 w 1090749"/>
              <a:gd name="connsiteY3" fmla="*/ 560971 h 1090749"/>
              <a:gd name="connsiteX4" fmla="*/ 1090749 w 1090749"/>
              <a:gd name="connsiteY4" fmla="*/ 570395 h 1090749"/>
              <a:gd name="connsiteX5" fmla="*/ 1090749 w 1090749"/>
              <a:gd name="connsiteY5" fmla="*/ 1090749 h 1090749"/>
              <a:gd name="connsiteX6" fmla="*/ 1027542 w 1090749"/>
              <a:gd name="connsiteY6" fmla="*/ 1081102 h 1090749"/>
              <a:gd name="connsiteX7" fmla="*/ 9646 w 1090749"/>
              <a:gd name="connsiteY7" fmla="*/ 63206 h 1090749"/>
              <a:gd name="connsiteX8" fmla="*/ 0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0" y="0"/>
                </a:moveTo>
                <a:lnTo>
                  <a:pt x="520353" y="0"/>
                </a:lnTo>
                <a:lnTo>
                  <a:pt x="529777" y="36651"/>
                </a:lnTo>
                <a:cubicBezTo>
                  <a:pt x="607423" y="286290"/>
                  <a:pt x="804459" y="483326"/>
                  <a:pt x="1054097" y="560971"/>
                </a:cubicBezTo>
                <a:lnTo>
                  <a:pt x="1090749" y="570395"/>
                </a:lnTo>
                <a:lnTo>
                  <a:pt x="1090749" y="1090749"/>
                </a:lnTo>
                <a:lnTo>
                  <a:pt x="1027542" y="1081102"/>
                </a:lnTo>
                <a:cubicBezTo>
                  <a:pt x="516617" y="976552"/>
                  <a:pt x="114196" y="574131"/>
                  <a:pt x="9646" y="63206"/>
                </a:cubicBezTo>
                <a:lnTo>
                  <a:pt x="0" y="0"/>
                </a:lnTo>
                <a:close/>
              </a:path>
            </a:pathLst>
          </a:custGeom>
          <a:solidFill>
            <a:srgbClr val="573B1C"/>
          </a:solidFill>
          <a:ln>
            <a:noFill/>
          </a:ln>
          <a:effectLst>
            <a:innerShdw blurRad="25400" dist="50800" dir="13500000">
              <a:srgbClr val="573B1C">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51" name="MH_Other_8">
            <a:extLst>
              <a:ext uri="{FF2B5EF4-FFF2-40B4-BE49-F238E27FC236}">
                <a16:creationId xmlns:a16="http://schemas.microsoft.com/office/drawing/2014/main" xmlns="" id="{8CF17F73-619E-436D-82D2-A5F1222EBC60}"/>
              </a:ext>
            </a:extLst>
          </p:cNvPr>
          <p:cNvSpPr>
            <a:spLocks noChangeAspect="1"/>
          </p:cNvSpPr>
          <p:nvPr>
            <p:custDataLst>
              <p:tags r:id="rId11"/>
            </p:custDataLst>
          </p:nvPr>
        </p:nvSpPr>
        <p:spPr>
          <a:xfrm>
            <a:off x="6401162" y="4075928"/>
            <a:ext cx="1260000" cy="1260000"/>
          </a:xfrm>
          <a:custGeom>
            <a:avLst/>
            <a:gdLst>
              <a:gd name="connsiteX0" fmla="*/ 570395 w 1090748"/>
              <a:gd name="connsiteY0" fmla="*/ 0 h 1090748"/>
              <a:gd name="connsiteX1" fmla="*/ 1090748 w 1090748"/>
              <a:gd name="connsiteY1" fmla="*/ 0 h 1090748"/>
              <a:gd name="connsiteX2" fmla="*/ 1081102 w 1090748"/>
              <a:gd name="connsiteY2" fmla="*/ 63206 h 1090748"/>
              <a:gd name="connsiteX3" fmla="*/ 63206 w 1090748"/>
              <a:gd name="connsiteY3" fmla="*/ 1081102 h 1090748"/>
              <a:gd name="connsiteX4" fmla="*/ 0 w 1090748"/>
              <a:gd name="connsiteY4" fmla="*/ 1090748 h 1090748"/>
              <a:gd name="connsiteX5" fmla="*/ 0 w 1090748"/>
              <a:gd name="connsiteY5" fmla="*/ 570395 h 1090748"/>
              <a:gd name="connsiteX6" fmla="*/ 36651 w 1090748"/>
              <a:gd name="connsiteY6" fmla="*/ 560971 h 1090748"/>
              <a:gd name="connsiteX7" fmla="*/ 560971 w 1090748"/>
              <a:gd name="connsiteY7" fmla="*/ 36651 h 1090748"/>
              <a:gd name="connsiteX8" fmla="*/ 570395 w 1090748"/>
              <a:gd name="connsiteY8" fmla="*/ 0 h 1090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8" h="1090748">
                <a:moveTo>
                  <a:pt x="570395" y="0"/>
                </a:moveTo>
                <a:lnTo>
                  <a:pt x="1090748" y="0"/>
                </a:lnTo>
                <a:lnTo>
                  <a:pt x="1081102" y="63206"/>
                </a:lnTo>
                <a:cubicBezTo>
                  <a:pt x="976552" y="574131"/>
                  <a:pt x="574131" y="976552"/>
                  <a:pt x="63206" y="1081102"/>
                </a:cubicBezTo>
                <a:lnTo>
                  <a:pt x="0" y="1090748"/>
                </a:lnTo>
                <a:lnTo>
                  <a:pt x="0" y="570395"/>
                </a:lnTo>
                <a:lnTo>
                  <a:pt x="36651" y="560971"/>
                </a:lnTo>
                <a:cubicBezTo>
                  <a:pt x="286290" y="483326"/>
                  <a:pt x="483326" y="286290"/>
                  <a:pt x="560971" y="36651"/>
                </a:cubicBezTo>
                <a:lnTo>
                  <a:pt x="570395" y="0"/>
                </a:lnTo>
                <a:close/>
              </a:path>
            </a:pathLst>
          </a:custGeom>
          <a:solidFill>
            <a:srgbClr val="A32531"/>
          </a:solidFill>
          <a:ln>
            <a:solidFill>
              <a:srgbClr val="573B1C"/>
            </a:solidFill>
          </a:ln>
          <a:effectLst>
            <a:innerShdw blurRad="25400" dist="50800" dir="13500000">
              <a:srgbClr val="A3253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56" name="MH_Text_1">
            <a:extLst>
              <a:ext uri="{FF2B5EF4-FFF2-40B4-BE49-F238E27FC236}">
                <a16:creationId xmlns:a16="http://schemas.microsoft.com/office/drawing/2014/main" xmlns="" id="{C1458D1B-7130-48C8-9431-532C3AABCBF8}"/>
              </a:ext>
            </a:extLst>
          </p:cNvPr>
          <p:cNvSpPr txBox="1"/>
          <p:nvPr>
            <p:custDataLst>
              <p:tags r:id="rId12"/>
            </p:custDataLst>
          </p:nvPr>
        </p:nvSpPr>
        <p:spPr>
          <a:xfrm flipH="1">
            <a:off x="8474154" y="2722818"/>
            <a:ext cx="2655065" cy="1259999"/>
          </a:xfrm>
          <a:prstGeom prst="rect">
            <a:avLst/>
          </a:prstGeom>
          <a:noFill/>
        </p:spPr>
        <p:txBody>
          <a:bodyPr lIns="0" tIns="0" rIns="0" bIns="0"/>
          <a:lstStyle/>
          <a:p>
            <a:pPr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只有一组对边平行的是梯形，两组都平行的是平行四边形这是关键</a:t>
            </a:r>
          </a:p>
        </p:txBody>
      </p:sp>
      <p:sp>
        <p:nvSpPr>
          <p:cNvPr id="57" name="MH_SubTitle_1">
            <a:extLst>
              <a:ext uri="{FF2B5EF4-FFF2-40B4-BE49-F238E27FC236}">
                <a16:creationId xmlns:a16="http://schemas.microsoft.com/office/drawing/2014/main" xmlns="" id="{067A2F29-EE8E-4906-9C27-C4DE9160979F}"/>
              </a:ext>
            </a:extLst>
          </p:cNvPr>
          <p:cNvSpPr txBox="1">
            <a:spLocks noChangeArrowheads="1"/>
          </p:cNvSpPr>
          <p:nvPr>
            <p:custDataLst>
              <p:tags r:id="rId13"/>
            </p:custDataLst>
          </p:nvPr>
        </p:nvSpPr>
        <p:spPr bwMode="auto">
          <a:xfrm flipH="1">
            <a:off x="1633957" y="4677211"/>
            <a:ext cx="2361884" cy="493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r">
              <a:lnSpc>
                <a:spcPct val="12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梯形与其他图形</a:t>
            </a:r>
          </a:p>
        </p:txBody>
      </p:sp>
      <p:sp>
        <p:nvSpPr>
          <p:cNvPr id="58" name="MH_Text_1">
            <a:extLst>
              <a:ext uri="{FF2B5EF4-FFF2-40B4-BE49-F238E27FC236}">
                <a16:creationId xmlns:a16="http://schemas.microsoft.com/office/drawing/2014/main" xmlns="" id="{385F1EFC-51B9-402E-B342-02E69026E2AD}"/>
              </a:ext>
            </a:extLst>
          </p:cNvPr>
          <p:cNvSpPr txBox="1"/>
          <p:nvPr>
            <p:custDataLst>
              <p:tags r:id="rId14"/>
            </p:custDataLst>
          </p:nvPr>
        </p:nvSpPr>
        <p:spPr>
          <a:xfrm flipH="1">
            <a:off x="1359446" y="5130240"/>
            <a:ext cx="2655065" cy="1259999"/>
          </a:xfrm>
          <a:prstGeom prst="rect">
            <a:avLst/>
          </a:prstGeom>
          <a:noFill/>
        </p:spPr>
        <p:txBody>
          <a:bodyPr lIns="0" tIns="0" rIns="0" bIns="0"/>
          <a:lstStyle/>
          <a:p>
            <a:pPr algn="r"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长方形、正方形矩形都是平行四边形。所有内角均为直角的就是正方形</a:t>
            </a:r>
          </a:p>
        </p:txBody>
      </p:sp>
      <p:sp>
        <p:nvSpPr>
          <p:cNvPr id="59" name="MH_SubTitle_1">
            <a:extLst>
              <a:ext uri="{FF2B5EF4-FFF2-40B4-BE49-F238E27FC236}">
                <a16:creationId xmlns:a16="http://schemas.microsoft.com/office/drawing/2014/main" xmlns="" id="{C17C28DC-4FB8-4F17-99F8-0FA4E1B9DEEA}"/>
              </a:ext>
            </a:extLst>
          </p:cNvPr>
          <p:cNvSpPr txBox="1">
            <a:spLocks noChangeArrowheads="1"/>
          </p:cNvSpPr>
          <p:nvPr>
            <p:custDataLst>
              <p:tags r:id="rId15"/>
            </p:custDataLst>
          </p:nvPr>
        </p:nvSpPr>
        <p:spPr bwMode="auto">
          <a:xfrm flipH="1">
            <a:off x="8316802" y="4682297"/>
            <a:ext cx="2361884" cy="493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r">
              <a:lnSpc>
                <a:spcPct val="12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认知梯形的关键</a:t>
            </a:r>
          </a:p>
        </p:txBody>
      </p:sp>
      <p:sp>
        <p:nvSpPr>
          <p:cNvPr id="60" name="MH_Text_1">
            <a:extLst>
              <a:ext uri="{FF2B5EF4-FFF2-40B4-BE49-F238E27FC236}">
                <a16:creationId xmlns:a16="http://schemas.microsoft.com/office/drawing/2014/main" xmlns="" id="{92489ADB-0DF3-43A3-9ABF-002AEDFF4EBA}"/>
              </a:ext>
            </a:extLst>
          </p:cNvPr>
          <p:cNvSpPr txBox="1"/>
          <p:nvPr>
            <p:custDataLst>
              <p:tags r:id="rId16"/>
            </p:custDataLst>
          </p:nvPr>
        </p:nvSpPr>
        <p:spPr>
          <a:xfrm flipH="1">
            <a:off x="8482493" y="5124907"/>
            <a:ext cx="2655065" cy="1259999"/>
          </a:xfrm>
          <a:prstGeom prst="rect">
            <a:avLst/>
          </a:prstGeom>
          <a:noFill/>
        </p:spPr>
        <p:txBody>
          <a:bodyPr lIns="0" tIns="0" rIns="0" bIns="0"/>
          <a:lstStyle/>
          <a:p>
            <a:pPr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梯形的特点是很明显的那就是只有一组对边平行另一组对边不存在平行关系</a:t>
            </a:r>
          </a:p>
        </p:txBody>
      </p:sp>
      <p:sp>
        <p:nvSpPr>
          <p:cNvPr id="61" name="MH_SubTitle_4">
            <a:extLst>
              <a:ext uri="{FF2B5EF4-FFF2-40B4-BE49-F238E27FC236}">
                <a16:creationId xmlns:a16="http://schemas.microsoft.com/office/drawing/2014/main" xmlns="" id="{17ACF35E-12F6-454A-BACA-C2EA311EBC0F}"/>
              </a:ext>
            </a:extLst>
          </p:cNvPr>
          <p:cNvSpPr txBox="1">
            <a:spLocks noChangeArrowheads="1"/>
          </p:cNvSpPr>
          <p:nvPr>
            <p:custDataLst>
              <p:tags r:id="rId17"/>
            </p:custDataLst>
          </p:nvPr>
        </p:nvSpPr>
        <p:spPr bwMode="auto">
          <a:xfrm>
            <a:off x="5429369" y="3715478"/>
            <a:ext cx="1596464" cy="4993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2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验证梯形</a:t>
            </a:r>
          </a:p>
        </p:txBody>
      </p:sp>
    </p:spTree>
    <p:extLst>
      <p:ext uri="{BB962C8B-B14F-4D97-AF65-F5344CB8AC3E}">
        <p14:creationId xmlns:p14="http://schemas.microsoft.com/office/powerpoint/2010/main" xmlns="" val="442935770"/>
      </p:ext>
    </p:extLst>
  </p:cSld>
  <p:clrMapOvr>
    <a:masterClrMapping/>
  </p:clrMapOvr>
  <mc:AlternateContent xmlns:mc="http://schemas.openxmlformats.org/markup-compatibility/2006">
    <mc:Choice xmlns:p15="http://schemas.microsoft.com/office/powerpoint/2012/main" xmlns="" Requires="p15">
      <p:transition spd="slow" advClick="0" advTm="2000">
        <p15:prstTrans prst="fallOver"/>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1000" fill="hold"/>
                                        <p:tgtEl>
                                          <p:spTgt spid="43"/>
                                        </p:tgtEl>
                                        <p:attrNameLst>
                                          <p:attrName>ppt_w</p:attrName>
                                        </p:attrNameLst>
                                      </p:cBhvr>
                                      <p:tavLst>
                                        <p:tav tm="0">
                                          <p:val>
                                            <p:fltVal val="0"/>
                                          </p:val>
                                        </p:tav>
                                        <p:tav tm="100000">
                                          <p:val>
                                            <p:strVal val="#ppt_w"/>
                                          </p:val>
                                        </p:tav>
                                      </p:tavLst>
                                    </p:anim>
                                    <p:anim calcmode="lin" valueType="num">
                                      <p:cBhvr>
                                        <p:cTn id="8" dur="1000" fill="hold"/>
                                        <p:tgtEl>
                                          <p:spTgt spid="43"/>
                                        </p:tgtEl>
                                        <p:attrNameLst>
                                          <p:attrName>ppt_h</p:attrName>
                                        </p:attrNameLst>
                                      </p:cBhvr>
                                      <p:tavLst>
                                        <p:tav tm="0">
                                          <p:val>
                                            <p:fltVal val="0"/>
                                          </p:val>
                                        </p:tav>
                                        <p:tav tm="100000">
                                          <p:val>
                                            <p:strVal val="#ppt_h"/>
                                          </p:val>
                                        </p:tav>
                                      </p:tavLst>
                                    </p:anim>
                                    <p:anim calcmode="lin" valueType="num">
                                      <p:cBhvr>
                                        <p:cTn id="9" dur="1000" fill="hold"/>
                                        <p:tgtEl>
                                          <p:spTgt spid="43"/>
                                        </p:tgtEl>
                                        <p:attrNameLst>
                                          <p:attrName>style.rotation</p:attrName>
                                        </p:attrNameLst>
                                      </p:cBhvr>
                                      <p:tavLst>
                                        <p:tav tm="0">
                                          <p:val>
                                            <p:fltVal val="90"/>
                                          </p:val>
                                        </p:tav>
                                        <p:tav tm="100000">
                                          <p:val>
                                            <p:fltVal val="0"/>
                                          </p:val>
                                        </p:tav>
                                      </p:tavLst>
                                    </p:anim>
                                    <p:animEffect transition="in" filter="fade">
                                      <p:cBhvr>
                                        <p:cTn id="10"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占位符 4">
            <a:extLst>
              <a:ext uri="{FF2B5EF4-FFF2-40B4-BE49-F238E27FC236}">
                <a16:creationId xmlns:a16="http://schemas.microsoft.com/office/drawing/2014/main" xmlns="" id="{A3401B58-6D6A-4C36-A8D0-35A29CED30EC}"/>
              </a:ext>
            </a:extLst>
          </p:cNvPr>
          <p:cNvSpPr txBox="1">
            <a:spLocks/>
          </p:cNvSpPr>
          <p:nvPr>
            <p:custDataLst>
              <p:tags r:id="rId1"/>
            </p:custDataLst>
          </p:nvPr>
        </p:nvSpPr>
        <p:spPr>
          <a:xfrm>
            <a:off x="4373238" y="2444446"/>
            <a:ext cx="1393200" cy="518772"/>
          </a:xfrm>
          <a:prstGeom prst="rect">
            <a:avLst/>
          </a:prstGeom>
        </p:spPr>
        <p:txBody>
          <a:bodyPr vert="horz" lIns="0" tIns="612000" rIns="0" bIns="0" rtlCol="0" anchor="b" anchorCtr="1">
            <a:noAutofit/>
          </a:bodyPr>
          <a:lstStyle>
            <a:lvl1pPr marL="0" indent="0" algn="just" defTabSz="914400" rtl="0" eaLnBrk="1" latinLnBrk="0" hangingPunct="1">
              <a:lnSpc>
                <a:spcPct val="110000"/>
              </a:lnSpc>
              <a:spcBef>
                <a:spcPts val="1800"/>
              </a:spcBef>
              <a:spcAft>
                <a:spcPts val="0"/>
              </a:spcAft>
              <a:buSzPct val="90000"/>
              <a:buFontTx/>
              <a:buNone/>
              <a:defRPr sz="4800" kern="1200" baseline="0">
                <a:blipFill dpi="0" rotWithShape="1">
                  <a:blip r:embed="rId6"/>
                  <a:srcRect/>
                  <a:tile tx="0" ty="0" sx="100000" sy="100000" flip="none" algn="tl"/>
                </a:blipFill>
                <a:latin typeface="Baskerville Old Face" panose="02020602080505020303" pitchFamily="18" charset="0"/>
                <a:ea typeface="微软雅黑" panose="020B0503020204020204" pitchFamily="34" charset="-122"/>
                <a:cs typeface="+mn-cs"/>
              </a:defRPr>
            </a:lvl1pPr>
            <a:lvl2pPr marL="357188" indent="-357188" algn="just" defTabSz="914400" rtl="0" eaLnBrk="1" latinLnBrk="0" hangingPunct="1">
              <a:lnSpc>
                <a:spcPct val="130000"/>
              </a:lnSpc>
              <a:spcBef>
                <a:spcPts val="0"/>
              </a:spcBef>
              <a:spcAft>
                <a:spcPts val="600"/>
              </a:spcAft>
              <a:buFont typeface="幼圆" panose="02010509060101010101" pitchFamily="49" charset="-122"/>
              <a:buChar char=" "/>
              <a:tabLst>
                <a:tab pos="357188" algn="l"/>
              </a:tabLst>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defRPr/>
            </a:pPr>
            <a:endParaRPr lang="zh-CN" altLang="en-US" sz="32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7" name="矩形 6">
            <a:extLst>
              <a:ext uri="{FF2B5EF4-FFF2-40B4-BE49-F238E27FC236}">
                <a16:creationId xmlns:a16="http://schemas.microsoft.com/office/drawing/2014/main" xmlns="" id="{84BE04BB-6637-4689-81A7-643CAC471036}"/>
              </a:ext>
            </a:extLst>
          </p:cNvPr>
          <p:cNvSpPr/>
          <p:nvPr/>
        </p:nvSpPr>
        <p:spPr>
          <a:xfrm>
            <a:off x="3265783" y="2463620"/>
            <a:ext cx="3781805" cy="1169551"/>
          </a:xfrm>
          <a:prstGeom prst="rect">
            <a:avLst/>
          </a:prstGeom>
        </p:spPr>
        <p:txBody>
          <a:bodyPr wrap="none">
            <a:spAutoFit/>
          </a:bodyPr>
          <a:lstStyle/>
          <a:p>
            <a:r>
              <a:rPr lang="zh-CN" altLang="en-US" sz="7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拓展思维</a:t>
            </a:r>
            <a:endParaRPr lang="zh-CN" altLang="en-US" sz="7000" dirty="0">
              <a:solidFill>
                <a:schemeClr val="tx1">
                  <a:lumMod val="85000"/>
                  <a:lumOff val="15000"/>
                </a:schemeClr>
              </a:solidFill>
            </a:endParaRPr>
          </a:p>
        </p:txBody>
      </p:sp>
      <p:sp>
        <p:nvSpPr>
          <p:cNvPr id="8" name="文本框 7">
            <a:extLst>
              <a:ext uri="{FF2B5EF4-FFF2-40B4-BE49-F238E27FC236}">
                <a16:creationId xmlns:a16="http://schemas.microsoft.com/office/drawing/2014/main" xmlns="" id="{326AC563-F078-48B5-B8E8-4452553D1572}"/>
              </a:ext>
            </a:extLst>
          </p:cNvPr>
          <p:cNvSpPr txBox="1"/>
          <p:nvPr>
            <p:custDataLst>
              <p:tags r:id="rId2"/>
            </p:custDataLst>
          </p:nvPr>
        </p:nvSpPr>
        <p:spPr>
          <a:xfrm>
            <a:off x="8842861" y="2246458"/>
            <a:ext cx="361950" cy="1514475"/>
          </a:xfrm>
          <a:prstGeom prst="rect">
            <a:avLst/>
          </a:prstGeom>
          <a:noFill/>
        </p:spPr>
        <p:txBody>
          <a:bodyPr vert="vert" anchor="ctr"/>
          <a:lstStyle/>
          <a:p>
            <a:pPr algn="ctr">
              <a:defRPr/>
            </a:pPr>
            <a:r>
              <a:rPr lang="en-US" altLang="zh-CN"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rPr>
              <a:t>PART 3</a:t>
            </a:r>
            <a:endParaRPr lang="zh-CN" altLang="en-US"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11" name="文本框 7">
            <a:extLst>
              <a:ext uri="{FF2B5EF4-FFF2-40B4-BE49-F238E27FC236}">
                <a16:creationId xmlns:a16="http://schemas.microsoft.com/office/drawing/2014/main" xmlns="" id="{12D182D1-0478-42B3-BC77-3109069E5005}"/>
              </a:ext>
            </a:extLst>
          </p:cNvPr>
          <p:cNvSpPr txBox="1">
            <a:spLocks noChangeArrowheads="1"/>
          </p:cNvSpPr>
          <p:nvPr>
            <p:custDataLst>
              <p:tags r:id="rId3"/>
            </p:custDataLst>
          </p:nvPr>
        </p:nvSpPr>
        <p:spPr bwMode="auto">
          <a:xfrm>
            <a:off x="3460694" y="3551239"/>
            <a:ext cx="4048125" cy="242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None/>
            </a:pPr>
            <a:r>
              <a:rPr lang="da-DK"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rPr>
              <a:t>Expanding thinking</a:t>
            </a:r>
            <a:endParaRPr lang="en-US"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endParaRPr>
          </a:p>
        </p:txBody>
      </p:sp>
    </p:spTree>
    <p:extLst>
      <p:ext uri="{BB962C8B-B14F-4D97-AF65-F5344CB8AC3E}">
        <p14:creationId xmlns:p14="http://schemas.microsoft.com/office/powerpoint/2010/main" xmlns="" val="2342509900"/>
      </p:ext>
    </p:extLst>
  </p:cSld>
  <p:clrMapOvr>
    <a:masterClrMapping/>
  </p:clrMapOvr>
  <mc:AlternateContent xmlns:mc="http://schemas.openxmlformats.org/markup-compatibility/2006">
    <mc:Choice xmlns:p15="http://schemas.microsoft.com/office/powerpoint/2012/main" xmlns="" Requires="p15">
      <p:transition spd="slow" advClick="0" advTm="2000">
        <p15:prstTrans prst="drape"/>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文本框 53">
            <a:extLst>
              <a:ext uri="{FF2B5EF4-FFF2-40B4-BE49-F238E27FC236}">
                <a16:creationId xmlns:a16="http://schemas.microsoft.com/office/drawing/2014/main" xmlns="" id="{9BCBBD33-A12B-4105-B46C-C3B532D41ED2}"/>
              </a:ext>
            </a:extLst>
          </p:cNvPr>
          <p:cNvSpPr txBox="1"/>
          <p:nvPr/>
        </p:nvSpPr>
        <p:spPr>
          <a:xfrm>
            <a:off x="442036" y="1176367"/>
            <a:ext cx="5900888" cy="677108"/>
          </a:xfrm>
          <a:prstGeom prst="rect">
            <a:avLst/>
          </a:prstGeom>
          <a:noFill/>
        </p:spPr>
        <p:txBody>
          <a:bodyPr wrap="squar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下面哪些有平行四边形？</a:t>
            </a:r>
          </a:p>
        </p:txBody>
      </p:sp>
      <p:sp>
        <p:nvSpPr>
          <p:cNvPr id="24" name="KSO_Shape">
            <a:extLst>
              <a:ext uri="{FF2B5EF4-FFF2-40B4-BE49-F238E27FC236}">
                <a16:creationId xmlns:a16="http://schemas.microsoft.com/office/drawing/2014/main" xmlns="" id="{90B09CAA-3C53-4451-A6D8-B176CBC789C9}"/>
              </a:ext>
            </a:extLst>
          </p:cNvPr>
          <p:cNvSpPr>
            <a:spLocks/>
          </p:cNvSpPr>
          <p:nvPr/>
        </p:nvSpPr>
        <p:spPr bwMode="auto">
          <a:xfrm>
            <a:off x="1694892" y="3121617"/>
            <a:ext cx="1546225" cy="1800225"/>
          </a:xfrm>
          <a:custGeom>
            <a:avLst/>
            <a:gdLst>
              <a:gd name="T0" fmla="*/ 796636 w 3505"/>
              <a:gd name="T1" fmla="*/ 117936 h 4076"/>
              <a:gd name="T2" fmla="*/ 1412219 w 3505"/>
              <a:gd name="T3" fmla="*/ 1292876 h 4076"/>
              <a:gd name="T4" fmla="*/ 957818 w 3505"/>
              <a:gd name="T5" fmla="*/ 1157272 h 4076"/>
              <a:gd name="T6" fmla="*/ 1547788 w 3505"/>
              <a:gd name="T7" fmla="*/ 406370 h 4076"/>
              <a:gd name="T8" fmla="*/ 804143 w 3505"/>
              <a:gd name="T9" fmla="*/ 1791563 h 4076"/>
              <a:gd name="T10" fmla="*/ 803260 w 3505"/>
              <a:gd name="T11" fmla="*/ 1792005 h 4076"/>
              <a:gd name="T12" fmla="*/ 801494 w 3505"/>
              <a:gd name="T13" fmla="*/ 1792888 h 4076"/>
              <a:gd name="T14" fmla="*/ 800169 w 3505"/>
              <a:gd name="T15" fmla="*/ 1793771 h 4076"/>
              <a:gd name="T16" fmla="*/ 799286 w 3505"/>
              <a:gd name="T17" fmla="*/ 1794213 h 4076"/>
              <a:gd name="T18" fmla="*/ 797519 w 3505"/>
              <a:gd name="T19" fmla="*/ 1795097 h 4076"/>
              <a:gd name="T20" fmla="*/ 795753 w 3505"/>
              <a:gd name="T21" fmla="*/ 1795980 h 4076"/>
              <a:gd name="T22" fmla="*/ 793987 w 3505"/>
              <a:gd name="T23" fmla="*/ 1796863 h 4076"/>
              <a:gd name="T24" fmla="*/ 792662 w 3505"/>
              <a:gd name="T25" fmla="*/ 1797305 h 4076"/>
              <a:gd name="T26" fmla="*/ 791779 w 3505"/>
              <a:gd name="T27" fmla="*/ 1797747 h 4076"/>
              <a:gd name="T28" fmla="*/ 790454 w 3505"/>
              <a:gd name="T29" fmla="*/ 1798188 h 4076"/>
              <a:gd name="T30" fmla="*/ 789129 w 3505"/>
              <a:gd name="T31" fmla="*/ 1798630 h 4076"/>
              <a:gd name="T32" fmla="*/ 787363 w 3505"/>
              <a:gd name="T33" fmla="*/ 1798630 h 4076"/>
              <a:gd name="T34" fmla="*/ 786038 w 3505"/>
              <a:gd name="T35" fmla="*/ 1799072 h 4076"/>
              <a:gd name="T36" fmla="*/ 784713 w 3505"/>
              <a:gd name="T37" fmla="*/ 1799514 h 4076"/>
              <a:gd name="T38" fmla="*/ 783388 w 3505"/>
              <a:gd name="T39" fmla="*/ 1799514 h 4076"/>
              <a:gd name="T40" fmla="*/ 781622 w 3505"/>
              <a:gd name="T41" fmla="*/ 1799955 h 4076"/>
              <a:gd name="T42" fmla="*/ 780297 w 3505"/>
              <a:gd name="T43" fmla="*/ 1800397 h 4076"/>
              <a:gd name="T44" fmla="*/ 778531 w 3505"/>
              <a:gd name="T45" fmla="*/ 1800397 h 4076"/>
              <a:gd name="T46" fmla="*/ 777206 w 3505"/>
              <a:gd name="T47" fmla="*/ 1800397 h 4076"/>
              <a:gd name="T48" fmla="*/ 775440 w 3505"/>
              <a:gd name="T49" fmla="*/ 1800397 h 4076"/>
              <a:gd name="T50" fmla="*/ 772790 w 3505"/>
              <a:gd name="T51" fmla="*/ 1800397 h 4076"/>
              <a:gd name="T52" fmla="*/ 771465 w 3505"/>
              <a:gd name="T53" fmla="*/ 1800397 h 4076"/>
              <a:gd name="T54" fmla="*/ 769699 w 3505"/>
              <a:gd name="T55" fmla="*/ 1800397 h 4076"/>
              <a:gd name="T56" fmla="*/ 768374 w 3505"/>
              <a:gd name="T57" fmla="*/ 1800397 h 4076"/>
              <a:gd name="T58" fmla="*/ 766608 w 3505"/>
              <a:gd name="T59" fmla="*/ 1799955 h 4076"/>
              <a:gd name="T60" fmla="*/ 765283 w 3505"/>
              <a:gd name="T61" fmla="*/ 1799955 h 4076"/>
              <a:gd name="T62" fmla="*/ 763958 w 3505"/>
              <a:gd name="T63" fmla="*/ 1799514 h 4076"/>
              <a:gd name="T64" fmla="*/ 762633 w 3505"/>
              <a:gd name="T65" fmla="*/ 1799514 h 4076"/>
              <a:gd name="T66" fmla="*/ 760867 w 3505"/>
              <a:gd name="T67" fmla="*/ 1799072 h 4076"/>
              <a:gd name="T68" fmla="*/ 759542 w 3505"/>
              <a:gd name="T69" fmla="*/ 1798630 h 4076"/>
              <a:gd name="T70" fmla="*/ 758217 w 3505"/>
              <a:gd name="T71" fmla="*/ 1798188 h 4076"/>
              <a:gd name="T72" fmla="*/ 756893 w 3505"/>
              <a:gd name="T73" fmla="*/ 1797747 h 4076"/>
              <a:gd name="T74" fmla="*/ 755568 w 3505"/>
              <a:gd name="T75" fmla="*/ 1797305 h 4076"/>
              <a:gd name="T76" fmla="*/ 753801 w 3505"/>
              <a:gd name="T77" fmla="*/ 1796863 h 4076"/>
              <a:gd name="T78" fmla="*/ 752477 w 3505"/>
              <a:gd name="T79" fmla="*/ 1796422 h 4076"/>
              <a:gd name="T80" fmla="*/ 751152 w 3505"/>
              <a:gd name="T81" fmla="*/ 1795538 h 4076"/>
              <a:gd name="T82" fmla="*/ 748944 w 3505"/>
              <a:gd name="T83" fmla="*/ 1794655 h 4076"/>
              <a:gd name="T84" fmla="*/ 748061 w 3505"/>
              <a:gd name="T85" fmla="*/ 1794213 h 4076"/>
              <a:gd name="T86" fmla="*/ 746294 w 3505"/>
              <a:gd name="T87" fmla="*/ 1793330 h 4076"/>
              <a:gd name="T88" fmla="*/ 744970 w 3505"/>
              <a:gd name="T89" fmla="*/ 1792446 h 4076"/>
              <a:gd name="T90" fmla="*/ 744086 w 3505"/>
              <a:gd name="T91" fmla="*/ 1791563 h 4076"/>
              <a:gd name="T92" fmla="*/ 0 w 3505"/>
              <a:gd name="T93" fmla="*/ 1355157 h 4076"/>
              <a:gd name="T94" fmla="*/ 773673 w 3505"/>
              <a:gd name="T95" fmla="*/ 7067 h 4076"/>
              <a:gd name="T96" fmla="*/ 109957 w 3505"/>
              <a:gd name="T97" fmla="*/ 498687 h 4076"/>
              <a:gd name="T98" fmla="*/ 433646 w 3505"/>
              <a:gd name="T99" fmla="*/ 674486 h 4076"/>
              <a:gd name="T100" fmla="*/ 109957 w 3505"/>
              <a:gd name="T101" fmla="*/ 498687 h 4076"/>
              <a:gd name="T102" fmla="*/ 773673 w 3505"/>
              <a:gd name="T103" fmla="*/ 734558 h 4076"/>
              <a:gd name="T104" fmla="*/ 1196279 w 3505"/>
              <a:gd name="T105" fmla="*/ 1288901 h 4076"/>
              <a:gd name="T106" fmla="*/ 1078815 w 3505"/>
              <a:gd name="T107" fmla="*/ 1479718 h 4076"/>
              <a:gd name="T108" fmla="*/ 1063359 w 3505"/>
              <a:gd name="T109" fmla="*/ 1241638 h 4076"/>
              <a:gd name="T110" fmla="*/ 1183031 w 3505"/>
              <a:gd name="T111" fmla="*/ 1155505 h 4076"/>
              <a:gd name="T112" fmla="*/ 1213060 w 3505"/>
              <a:gd name="T113" fmla="*/ 1044195 h 40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505" h="4076">
                <a:moveTo>
                  <a:pt x="400" y="928"/>
                </a:moveTo>
                <a:cubicBezTo>
                  <a:pt x="799" y="1145"/>
                  <a:pt x="799" y="1145"/>
                  <a:pt x="799" y="1145"/>
                </a:cubicBezTo>
                <a:cubicBezTo>
                  <a:pt x="2156" y="444"/>
                  <a:pt x="2156" y="444"/>
                  <a:pt x="2156" y="444"/>
                </a:cubicBezTo>
                <a:cubicBezTo>
                  <a:pt x="1804" y="267"/>
                  <a:pt x="1804" y="267"/>
                  <a:pt x="1804" y="267"/>
                </a:cubicBezTo>
                <a:cubicBezTo>
                  <a:pt x="400" y="928"/>
                  <a:pt x="400" y="928"/>
                  <a:pt x="400" y="928"/>
                </a:cubicBezTo>
                <a:close/>
                <a:moveTo>
                  <a:pt x="2245" y="3543"/>
                </a:moveTo>
                <a:cubicBezTo>
                  <a:pt x="3158" y="3047"/>
                  <a:pt x="3158" y="3047"/>
                  <a:pt x="3158" y="3047"/>
                </a:cubicBezTo>
                <a:cubicBezTo>
                  <a:pt x="3183" y="3008"/>
                  <a:pt x="3198" y="2965"/>
                  <a:pt x="3198" y="2927"/>
                </a:cubicBezTo>
                <a:cubicBezTo>
                  <a:pt x="3198" y="2091"/>
                  <a:pt x="3198" y="2091"/>
                  <a:pt x="3198" y="2091"/>
                </a:cubicBezTo>
                <a:cubicBezTo>
                  <a:pt x="3198" y="2012"/>
                  <a:pt x="3134" y="1981"/>
                  <a:pt x="3055" y="2021"/>
                </a:cubicBezTo>
                <a:cubicBezTo>
                  <a:pt x="2311" y="2403"/>
                  <a:pt x="2311" y="2403"/>
                  <a:pt x="2311" y="2403"/>
                </a:cubicBezTo>
                <a:cubicBezTo>
                  <a:pt x="2233" y="2444"/>
                  <a:pt x="2169" y="2541"/>
                  <a:pt x="2169" y="2620"/>
                </a:cubicBezTo>
                <a:cubicBezTo>
                  <a:pt x="2169" y="3456"/>
                  <a:pt x="2169" y="3456"/>
                  <a:pt x="2169" y="3456"/>
                </a:cubicBezTo>
                <a:cubicBezTo>
                  <a:pt x="2169" y="3510"/>
                  <a:pt x="2199" y="3542"/>
                  <a:pt x="2245" y="3543"/>
                </a:cubicBezTo>
                <a:close/>
                <a:moveTo>
                  <a:pt x="3425" y="804"/>
                </a:moveTo>
                <a:cubicBezTo>
                  <a:pt x="3472" y="822"/>
                  <a:pt x="3505" y="867"/>
                  <a:pt x="3505" y="920"/>
                </a:cubicBezTo>
                <a:cubicBezTo>
                  <a:pt x="3505" y="3068"/>
                  <a:pt x="3505" y="3068"/>
                  <a:pt x="3505" y="3068"/>
                </a:cubicBezTo>
                <a:cubicBezTo>
                  <a:pt x="3504" y="3068"/>
                  <a:pt x="3504" y="3068"/>
                  <a:pt x="3504" y="3068"/>
                </a:cubicBezTo>
                <a:cubicBezTo>
                  <a:pt x="3504" y="3112"/>
                  <a:pt x="3481" y="3154"/>
                  <a:pt x="3440" y="3177"/>
                </a:cubicBezTo>
                <a:cubicBezTo>
                  <a:pt x="1821" y="4056"/>
                  <a:pt x="1821" y="4056"/>
                  <a:pt x="1821" y="4056"/>
                </a:cubicBezTo>
                <a:cubicBezTo>
                  <a:pt x="1821" y="4056"/>
                  <a:pt x="1821" y="4056"/>
                  <a:pt x="1821" y="4056"/>
                </a:cubicBezTo>
                <a:cubicBezTo>
                  <a:pt x="1820" y="4056"/>
                  <a:pt x="1820" y="4056"/>
                  <a:pt x="1820" y="4056"/>
                </a:cubicBezTo>
                <a:cubicBezTo>
                  <a:pt x="1820" y="4057"/>
                  <a:pt x="1820" y="4057"/>
                  <a:pt x="1820" y="4057"/>
                </a:cubicBezTo>
                <a:cubicBezTo>
                  <a:pt x="1819" y="4057"/>
                  <a:pt x="1819" y="4057"/>
                  <a:pt x="1819" y="4057"/>
                </a:cubicBezTo>
                <a:cubicBezTo>
                  <a:pt x="1818" y="4058"/>
                  <a:pt x="1818" y="4058"/>
                  <a:pt x="1818" y="4058"/>
                </a:cubicBezTo>
                <a:cubicBezTo>
                  <a:pt x="1817" y="4058"/>
                  <a:pt x="1817" y="4058"/>
                  <a:pt x="1817" y="4058"/>
                </a:cubicBezTo>
                <a:cubicBezTo>
                  <a:pt x="1816" y="4059"/>
                  <a:pt x="1816" y="4059"/>
                  <a:pt x="1816" y="4059"/>
                </a:cubicBezTo>
                <a:cubicBezTo>
                  <a:pt x="1815" y="4059"/>
                  <a:pt x="1815" y="4059"/>
                  <a:pt x="1815" y="4059"/>
                </a:cubicBezTo>
                <a:cubicBezTo>
                  <a:pt x="1814" y="4060"/>
                  <a:pt x="1814" y="4060"/>
                  <a:pt x="1814" y="4060"/>
                </a:cubicBezTo>
                <a:cubicBezTo>
                  <a:pt x="1814" y="4060"/>
                  <a:pt x="1814" y="4060"/>
                  <a:pt x="1814" y="4060"/>
                </a:cubicBezTo>
                <a:cubicBezTo>
                  <a:pt x="1814" y="4061"/>
                  <a:pt x="1814" y="4061"/>
                  <a:pt x="1814" y="4061"/>
                </a:cubicBezTo>
                <a:cubicBezTo>
                  <a:pt x="1812" y="4061"/>
                  <a:pt x="1812" y="4061"/>
                  <a:pt x="1812" y="4061"/>
                </a:cubicBezTo>
                <a:cubicBezTo>
                  <a:pt x="1812" y="4061"/>
                  <a:pt x="1812" y="4061"/>
                  <a:pt x="1812" y="4061"/>
                </a:cubicBezTo>
                <a:cubicBezTo>
                  <a:pt x="1811" y="4062"/>
                  <a:pt x="1811" y="4062"/>
                  <a:pt x="1811" y="4062"/>
                </a:cubicBezTo>
                <a:cubicBezTo>
                  <a:pt x="1811" y="4062"/>
                  <a:pt x="1811" y="4062"/>
                  <a:pt x="1811" y="4062"/>
                </a:cubicBezTo>
                <a:cubicBezTo>
                  <a:pt x="1810" y="4062"/>
                  <a:pt x="1810" y="4062"/>
                  <a:pt x="1810" y="4062"/>
                </a:cubicBezTo>
                <a:cubicBezTo>
                  <a:pt x="1809" y="4063"/>
                  <a:pt x="1809" y="4063"/>
                  <a:pt x="1809" y="4063"/>
                </a:cubicBezTo>
                <a:cubicBezTo>
                  <a:pt x="1809" y="4063"/>
                  <a:pt x="1809" y="4063"/>
                  <a:pt x="1809" y="4063"/>
                </a:cubicBezTo>
                <a:cubicBezTo>
                  <a:pt x="1808" y="4063"/>
                  <a:pt x="1808" y="4063"/>
                  <a:pt x="1808" y="4063"/>
                </a:cubicBezTo>
                <a:cubicBezTo>
                  <a:pt x="1806" y="4064"/>
                  <a:pt x="1806" y="4064"/>
                  <a:pt x="1806" y="4064"/>
                </a:cubicBezTo>
                <a:cubicBezTo>
                  <a:pt x="1805" y="4065"/>
                  <a:pt x="1805" y="4065"/>
                  <a:pt x="1805" y="4065"/>
                </a:cubicBezTo>
                <a:cubicBezTo>
                  <a:pt x="1804" y="4065"/>
                  <a:pt x="1804" y="4065"/>
                  <a:pt x="1804" y="4065"/>
                </a:cubicBezTo>
                <a:cubicBezTo>
                  <a:pt x="1803" y="4066"/>
                  <a:pt x="1803" y="4066"/>
                  <a:pt x="1803" y="4066"/>
                </a:cubicBezTo>
                <a:cubicBezTo>
                  <a:pt x="1802" y="4066"/>
                  <a:pt x="1802" y="4066"/>
                  <a:pt x="1802" y="4066"/>
                </a:cubicBezTo>
                <a:cubicBezTo>
                  <a:pt x="1801" y="4067"/>
                  <a:pt x="1801" y="4067"/>
                  <a:pt x="1801" y="4067"/>
                </a:cubicBezTo>
                <a:cubicBezTo>
                  <a:pt x="1801" y="4067"/>
                  <a:pt x="1801" y="4067"/>
                  <a:pt x="1801" y="4067"/>
                </a:cubicBezTo>
                <a:cubicBezTo>
                  <a:pt x="1799" y="4067"/>
                  <a:pt x="1799" y="4067"/>
                  <a:pt x="1799" y="4067"/>
                </a:cubicBezTo>
                <a:cubicBezTo>
                  <a:pt x="1798" y="4068"/>
                  <a:pt x="1798" y="4068"/>
                  <a:pt x="1798" y="4068"/>
                </a:cubicBezTo>
                <a:cubicBezTo>
                  <a:pt x="1798" y="4068"/>
                  <a:pt x="1798" y="4068"/>
                  <a:pt x="1798" y="4068"/>
                </a:cubicBezTo>
                <a:cubicBezTo>
                  <a:pt x="1797" y="4068"/>
                  <a:pt x="1797" y="4068"/>
                  <a:pt x="1797" y="4068"/>
                </a:cubicBezTo>
                <a:cubicBezTo>
                  <a:pt x="1796" y="4068"/>
                  <a:pt x="1796" y="4068"/>
                  <a:pt x="1796" y="4068"/>
                </a:cubicBezTo>
                <a:cubicBezTo>
                  <a:pt x="1795" y="4069"/>
                  <a:pt x="1795" y="4069"/>
                  <a:pt x="1795" y="4069"/>
                </a:cubicBezTo>
                <a:cubicBezTo>
                  <a:pt x="1795" y="4069"/>
                  <a:pt x="1795" y="4069"/>
                  <a:pt x="1795" y="4069"/>
                </a:cubicBezTo>
                <a:cubicBezTo>
                  <a:pt x="1794" y="4069"/>
                  <a:pt x="1794" y="4069"/>
                  <a:pt x="1794" y="4069"/>
                </a:cubicBezTo>
                <a:cubicBezTo>
                  <a:pt x="1793" y="4070"/>
                  <a:pt x="1793" y="4070"/>
                  <a:pt x="1793" y="4070"/>
                </a:cubicBezTo>
                <a:cubicBezTo>
                  <a:pt x="1793" y="4070"/>
                  <a:pt x="1793" y="4070"/>
                  <a:pt x="1793" y="4070"/>
                </a:cubicBezTo>
                <a:cubicBezTo>
                  <a:pt x="1792" y="4070"/>
                  <a:pt x="1792" y="4070"/>
                  <a:pt x="1792" y="4070"/>
                </a:cubicBezTo>
                <a:cubicBezTo>
                  <a:pt x="1791" y="4070"/>
                  <a:pt x="1791" y="4070"/>
                  <a:pt x="1791" y="4070"/>
                </a:cubicBezTo>
                <a:cubicBezTo>
                  <a:pt x="1790" y="4071"/>
                  <a:pt x="1790" y="4071"/>
                  <a:pt x="1790" y="4071"/>
                </a:cubicBezTo>
                <a:cubicBezTo>
                  <a:pt x="1790" y="4071"/>
                  <a:pt x="1790" y="4071"/>
                  <a:pt x="1790" y="4071"/>
                </a:cubicBezTo>
                <a:cubicBezTo>
                  <a:pt x="1789" y="4071"/>
                  <a:pt x="1789" y="4071"/>
                  <a:pt x="1789" y="4071"/>
                </a:cubicBezTo>
                <a:cubicBezTo>
                  <a:pt x="1788" y="4071"/>
                  <a:pt x="1788" y="4071"/>
                  <a:pt x="1788" y="4071"/>
                </a:cubicBezTo>
                <a:cubicBezTo>
                  <a:pt x="1787" y="4072"/>
                  <a:pt x="1787" y="4072"/>
                  <a:pt x="1787" y="4072"/>
                </a:cubicBezTo>
                <a:cubicBezTo>
                  <a:pt x="1787" y="4072"/>
                  <a:pt x="1787" y="4072"/>
                  <a:pt x="1787" y="4072"/>
                </a:cubicBezTo>
                <a:cubicBezTo>
                  <a:pt x="1786" y="4072"/>
                  <a:pt x="1786" y="4072"/>
                  <a:pt x="1786" y="4072"/>
                </a:cubicBezTo>
                <a:cubicBezTo>
                  <a:pt x="1785" y="4072"/>
                  <a:pt x="1785" y="4072"/>
                  <a:pt x="1785" y="4072"/>
                </a:cubicBezTo>
                <a:cubicBezTo>
                  <a:pt x="1784" y="4072"/>
                  <a:pt x="1784" y="4072"/>
                  <a:pt x="1784" y="4072"/>
                </a:cubicBezTo>
                <a:cubicBezTo>
                  <a:pt x="1783" y="4072"/>
                  <a:pt x="1783" y="4072"/>
                  <a:pt x="1783" y="4072"/>
                </a:cubicBezTo>
                <a:cubicBezTo>
                  <a:pt x="1782" y="4073"/>
                  <a:pt x="1782" y="4073"/>
                  <a:pt x="1782" y="4073"/>
                </a:cubicBezTo>
                <a:cubicBezTo>
                  <a:pt x="1781" y="4073"/>
                  <a:pt x="1781" y="4073"/>
                  <a:pt x="1781" y="4073"/>
                </a:cubicBezTo>
                <a:cubicBezTo>
                  <a:pt x="1781" y="4073"/>
                  <a:pt x="1781" y="4073"/>
                  <a:pt x="1781" y="4073"/>
                </a:cubicBezTo>
                <a:cubicBezTo>
                  <a:pt x="1780" y="4073"/>
                  <a:pt x="1780" y="4073"/>
                  <a:pt x="1780" y="4073"/>
                </a:cubicBezTo>
                <a:cubicBezTo>
                  <a:pt x="1779" y="4074"/>
                  <a:pt x="1779" y="4074"/>
                  <a:pt x="1779" y="4074"/>
                </a:cubicBezTo>
                <a:cubicBezTo>
                  <a:pt x="1778" y="4074"/>
                  <a:pt x="1778" y="4074"/>
                  <a:pt x="1778" y="4074"/>
                </a:cubicBezTo>
                <a:cubicBezTo>
                  <a:pt x="1778" y="4074"/>
                  <a:pt x="1778" y="4074"/>
                  <a:pt x="1778" y="4074"/>
                </a:cubicBezTo>
                <a:cubicBezTo>
                  <a:pt x="1777" y="4074"/>
                  <a:pt x="1777" y="4074"/>
                  <a:pt x="1777" y="4074"/>
                </a:cubicBezTo>
                <a:cubicBezTo>
                  <a:pt x="1776" y="4074"/>
                  <a:pt x="1776" y="4074"/>
                  <a:pt x="1776" y="4074"/>
                </a:cubicBezTo>
                <a:cubicBezTo>
                  <a:pt x="1774" y="4074"/>
                  <a:pt x="1774" y="4074"/>
                  <a:pt x="1774" y="4074"/>
                </a:cubicBezTo>
                <a:cubicBezTo>
                  <a:pt x="1774" y="4074"/>
                  <a:pt x="1774" y="4074"/>
                  <a:pt x="1774" y="4074"/>
                </a:cubicBezTo>
                <a:cubicBezTo>
                  <a:pt x="1774" y="4074"/>
                  <a:pt x="1774" y="4074"/>
                  <a:pt x="1774" y="4074"/>
                </a:cubicBezTo>
                <a:cubicBezTo>
                  <a:pt x="1772" y="4075"/>
                  <a:pt x="1772" y="4075"/>
                  <a:pt x="1772" y="4075"/>
                </a:cubicBezTo>
                <a:cubicBezTo>
                  <a:pt x="1771" y="4075"/>
                  <a:pt x="1771" y="4075"/>
                  <a:pt x="1771" y="4075"/>
                </a:cubicBezTo>
                <a:cubicBezTo>
                  <a:pt x="1771" y="4075"/>
                  <a:pt x="1771" y="4075"/>
                  <a:pt x="1771" y="4075"/>
                </a:cubicBezTo>
                <a:cubicBezTo>
                  <a:pt x="1770" y="4075"/>
                  <a:pt x="1770" y="4075"/>
                  <a:pt x="1770" y="4075"/>
                </a:cubicBezTo>
                <a:cubicBezTo>
                  <a:pt x="1769" y="4075"/>
                  <a:pt x="1769" y="4075"/>
                  <a:pt x="1769" y="4075"/>
                </a:cubicBezTo>
                <a:cubicBezTo>
                  <a:pt x="1768" y="4075"/>
                  <a:pt x="1768" y="4075"/>
                  <a:pt x="1768" y="4075"/>
                </a:cubicBezTo>
                <a:cubicBezTo>
                  <a:pt x="1768" y="4076"/>
                  <a:pt x="1768" y="4076"/>
                  <a:pt x="1768" y="4076"/>
                </a:cubicBezTo>
                <a:cubicBezTo>
                  <a:pt x="1767" y="4076"/>
                  <a:pt x="1767" y="4076"/>
                  <a:pt x="1767" y="4076"/>
                </a:cubicBezTo>
                <a:cubicBezTo>
                  <a:pt x="1765" y="4076"/>
                  <a:pt x="1765" y="4076"/>
                  <a:pt x="1765" y="4076"/>
                </a:cubicBezTo>
                <a:cubicBezTo>
                  <a:pt x="1765" y="4076"/>
                  <a:pt x="1765" y="4076"/>
                  <a:pt x="1765" y="4076"/>
                </a:cubicBezTo>
                <a:cubicBezTo>
                  <a:pt x="1764" y="4076"/>
                  <a:pt x="1764" y="4076"/>
                  <a:pt x="1764" y="4076"/>
                </a:cubicBezTo>
                <a:cubicBezTo>
                  <a:pt x="1763" y="4076"/>
                  <a:pt x="1763" y="4076"/>
                  <a:pt x="1763" y="4076"/>
                </a:cubicBezTo>
                <a:cubicBezTo>
                  <a:pt x="1762" y="4076"/>
                  <a:pt x="1762" y="4076"/>
                  <a:pt x="1762" y="4076"/>
                </a:cubicBezTo>
                <a:cubicBezTo>
                  <a:pt x="1762" y="4076"/>
                  <a:pt x="1762" y="4076"/>
                  <a:pt x="1762" y="4076"/>
                </a:cubicBezTo>
                <a:cubicBezTo>
                  <a:pt x="1761" y="4076"/>
                  <a:pt x="1761" y="4076"/>
                  <a:pt x="1761" y="4076"/>
                </a:cubicBezTo>
                <a:cubicBezTo>
                  <a:pt x="1760" y="4076"/>
                  <a:pt x="1760" y="4076"/>
                  <a:pt x="1760" y="4076"/>
                </a:cubicBezTo>
                <a:cubicBezTo>
                  <a:pt x="1759" y="4076"/>
                  <a:pt x="1759" y="4076"/>
                  <a:pt x="1759" y="4076"/>
                </a:cubicBezTo>
                <a:cubicBezTo>
                  <a:pt x="1758" y="4076"/>
                  <a:pt x="1758" y="4076"/>
                  <a:pt x="1758" y="4076"/>
                </a:cubicBezTo>
                <a:cubicBezTo>
                  <a:pt x="1757" y="4076"/>
                  <a:pt x="1757" y="4076"/>
                  <a:pt x="1757" y="4076"/>
                </a:cubicBezTo>
                <a:cubicBezTo>
                  <a:pt x="1756" y="4076"/>
                  <a:pt x="1756" y="4076"/>
                  <a:pt x="1756" y="4076"/>
                </a:cubicBezTo>
                <a:cubicBezTo>
                  <a:pt x="1756" y="4076"/>
                  <a:pt x="1756" y="4076"/>
                  <a:pt x="1756" y="4076"/>
                </a:cubicBezTo>
                <a:cubicBezTo>
                  <a:pt x="1755" y="4076"/>
                  <a:pt x="1755" y="4076"/>
                  <a:pt x="1755" y="4076"/>
                </a:cubicBezTo>
                <a:cubicBezTo>
                  <a:pt x="1752" y="4076"/>
                  <a:pt x="1752" y="4076"/>
                  <a:pt x="1752" y="4076"/>
                </a:cubicBezTo>
                <a:cubicBezTo>
                  <a:pt x="1750" y="4076"/>
                  <a:pt x="1750" y="4076"/>
                  <a:pt x="1750" y="4076"/>
                </a:cubicBezTo>
                <a:cubicBezTo>
                  <a:pt x="1749" y="4076"/>
                  <a:pt x="1749" y="4076"/>
                  <a:pt x="1749" y="4076"/>
                </a:cubicBezTo>
                <a:cubicBezTo>
                  <a:pt x="1749" y="4076"/>
                  <a:pt x="1749" y="4076"/>
                  <a:pt x="1749" y="4076"/>
                </a:cubicBezTo>
                <a:cubicBezTo>
                  <a:pt x="1748" y="4076"/>
                  <a:pt x="1748" y="4076"/>
                  <a:pt x="1748" y="4076"/>
                </a:cubicBezTo>
                <a:cubicBezTo>
                  <a:pt x="1747" y="4076"/>
                  <a:pt x="1747" y="4076"/>
                  <a:pt x="1747" y="4076"/>
                </a:cubicBezTo>
                <a:cubicBezTo>
                  <a:pt x="1746" y="4076"/>
                  <a:pt x="1746" y="4076"/>
                  <a:pt x="1746" y="4076"/>
                </a:cubicBezTo>
                <a:cubicBezTo>
                  <a:pt x="1745" y="4076"/>
                  <a:pt x="1745" y="4076"/>
                  <a:pt x="1745" y="4076"/>
                </a:cubicBezTo>
                <a:cubicBezTo>
                  <a:pt x="1744" y="4076"/>
                  <a:pt x="1744" y="4076"/>
                  <a:pt x="1744" y="4076"/>
                </a:cubicBezTo>
                <a:cubicBezTo>
                  <a:pt x="1743" y="4076"/>
                  <a:pt x="1743" y="4076"/>
                  <a:pt x="1743" y="4076"/>
                </a:cubicBezTo>
                <a:cubicBezTo>
                  <a:pt x="1743" y="4076"/>
                  <a:pt x="1743" y="4076"/>
                  <a:pt x="1743" y="4076"/>
                </a:cubicBezTo>
                <a:cubicBezTo>
                  <a:pt x="1742" y="4076"/>
                  <a:pt x="1742" y="4076"/>
                  <a:pt x="1742" y="4076"/>
                </a:cubicBezTo>
                <a:cubicBezTo>
                  <a:pt x="1741" y="4076"/>
                  <a:pt x="1741" y="4076"/>
                  <a:pt x="1741" y="4076"/>
                </a:cubicBezTo>
                <a:cubicBezTo>
                  <a:pt x="1740" y="4076"/>
                  <a:pt x="1740" y="4076"/>
                  <a:pt x="1740" y="4076"/>
                </a:cubicBezTo>
                <a:cubicBezTo>
                  <a:pt x="1739" y="4076"/>
                  <a:pt x="1739" y="4076"/>
                  <a:pt x="1739" y="4076"/>
                </a:cubicBezTo>
                <a:cubicBezTo>
                  <a:pt x="1738" y="4076"/>
                  <a:pt x="1738" y="4076"/>
                  <a:pt x="1738" y="4076"/>
                </a:cubicBezTo>
                <a:cubicBezTo>
                  <a:pt x="1737" y="4076"/>
                  <a:pt x="1737" y="4076"/>
                  <a:pt x="1737" y="4076"/>
                </a:cubicBezTo>
                <a:cubicBezTo>
                  <a:pt x="1736" y="4075"/>
                  <a:pt x="1736" y="4075"/>
                  <a:pt x="1736" y="4075"/>
                </a:cubicBezTo>
                <a:cubicBezTo>
                  <a:pt x="1736" y="4075"/>
                  <a:pt x="1736" y="4075"/>
                  <a:pt x="1736" y="4075"/>
                </a:cubicBezTo>
                <a:cubicBezTo>
                  <a:pt x="1735" y="4075"/>
                  <a:pt x="1735" y="4075"/>
                  <a:pt x="1735" y="4075"/>
                </a:cubicBezTo>
                <a:cubicBezTo>
                  <a:pt x="1734" y="4075"/>
                  <a:pt x="1734" y="4075"/>
                  <a:pt x="1734" y="4075"/>
                </a:cubicBezTo>
                <a:cubicBezTo>
                  <a:pt x="1733" y="4075"/>
                  <a:pt x="1733" y="4075"/>
                  <a:pt x="1733" y="4075"/>
                </a:cubicBezTo>
                <a:cubicBezTo>
                  <a:pt x="1733" y="4075"/>
                  <a:pt x="1733" y="4075"/>
                  <a:pt x="1733" y="4075"/>
                </a:cubicBezTo>
                <a:cubicBezTo>
                  <a:pt x="1732" y="4074"/>
                  <a:pt x="1732" y="4074"/>
                  <a:pt x="1732" y="4074"/>
                </a:cubicBezTo>
                <a:cubicBezTo>
                  <a:pt x="1730" y="4074"/>
                  <a:pt x="1730" y="4074"/>
                  <a:pt x="1730" y="4074"/>
                </a:cubicBezTo>
                <a:cubicBezTo>
                  <a:pt x="1730" y="4074"/>
                  <a:pt x="1730" y="4074"/>
                  <a:pt x="1730" y="4074"/>
                </a:cubicBezTo>
                <a:cubicBezTo>
                  <a:pt x="1729" y="4074"/>
                  <a:pt x="1729" y="4074"/>
                  <a:pt x="1729" y="4074"/>
                </a:cubicBezTo>
                <a:cubicBezTo>
                  <a:pt x="1728" y="4074"/>
                  <a:pt x="1728" y="4074"/>
                  <a:pt x="1728" y="4074"/>
                </a:cubicBezTo>
                <a:cubicBezTo>
                  <a:pt x="1727" y="4074"/>
                  <a:pt x="1727" y="4074"/>
                  <a:pt x="1727" y="4074"/>
                </a:cubicBezTo>
                <a:cubicBezTo>
                  <a:pt x="1727" y="4074"/>
                  <a:pt x="1727" y="4074"/>
                  <a:pt x="1727" y="4074"/>
                </a:cubicBezTo>
                <a:cubicBezTo>
                  <a:pt x="1726" y="4074"/>
                  <a:pt x="1726" y="4074"/>
                  <a:pt x="1726" y="4074"/>
                </a:cubicBezTo>
                <a:cubicBezTo>
                  <a:pt x="1725" y="4073"/>
                  <a:pt x="1725" y="4073"/>
                  <a:pt x="1725" y="4073"/>
                </a:cubicBezTo>
                <a:cubicBezTo>
                  <a:pt x="1724" y="4073"/>
                  <a:pt x="1724" y="4073"/>
                  <a:pt x="1724" y="4073"/>
                </a:cubicBezTo>
                <a:cubicBezTo>
                  <a:pt x="1723" y="4073"/>
                  <a:pt x="1723" y="4073"/>
                  <a:pt x="1723" y="4073"/>
                </a:cubicBezTo>
                <a:cubicBezTo>
                  <a:pt x="1722" y="4073"/>
                  <a:pt x="1722" y="4073"/>
                  <a:pt x="1722" y="4073"/>
                </a:cubicBezTo>
                <a:cubicBezTo>
                  <a:pt x="1721" y="4072"/>
                  <a:pt x="1721" y="4072"/>
                  <a:pt x="1721" y="4072"/>
                </a:cubicBezTo>
                <a:cubicBezTo>
                  <a:pt x="1721" y="4072"/>
                  <a:pt x="1721" y="4072"/>
                  <a:pt x="1721" y="4072"/>
                </a:cubicBezTo>
                <a:cubicBezTo>
                  <a:pt x="1720" y="4072"/>
                  <a:pt x="1720" y="4072"/>
                  <a:pt x="1720" y="4072"/>
                </a:cubicBezTo>
                <a:cubicBezTo>
                  <a:pt x="1719" y="4072"/>
                  <a:pt x="1719" y="4072"/>
                  <a:pt x="1719" y="4072"/>
                </a:cubicBezTo>
                <a:cubicBezTo>
                  <a:pt x="1718" y="4072"/>
                  <a:pt x="1718" y="4072"/>
                  <a:pt x="1718" y="4072"/>
                </a:cubicBezTo>
                <a:cubicBezTo>
                  <a:pt x="1718" y="4072"/>
                  <a:pt x="1718" y="4072"/>
                  <a:pt x="1718" y="4072"/>
                </a:cubicBezTo>
                <a:cubicBezTo>
                  <a:pt x="1717" y="4071"/>
                  <a:pt x="1717" y="4071"/>
                  <a:pt x="1717" y="4071"/>
                </a:cubicBezTo>
                <a:cubicBezTo>
                  <a:pt x="1716" y="4071"/>
                  <a:pt x="1716" y="4071"/>
                  <a:pt x="1716" y="4071"/>
                </a:cubicBezTo>
                <a:cubicBezTo>
                  <a:pt x="1715" y="4071"/>
                  <a:pt x="1715" y="4071"/>
                  <a:pt x="1715" y="4071"/>
                </a:cubicBezTo>
                <a:cubicBezTo>
                  <a:pt x="1715" y="4071"/>
                  <a:pt x="1715" y="4071"/>
                  <a:pt x="1715" y="4071"/>
                </a:cubicBezTo>
                <a:cubicBezTo>
                  <a:pt x="1714" y="4070"/>
                  <a:pt x="1714" y="4070"/>
                  <a:pt x="1714" y="4070"/>
                </a:cubicBezTo>
                <a:cubicBezTo>
                  <a:pt x="1713" y="4070"/>
                  <a:pt x="1713" y="4070"/>
                  <a:pt x="1713" y="4070"/>
                </a:cubicBezTo>
                <a:cubicBezTo>
                  <a:pt x="1713" y="4070"/>
                  <a:pt x="1713" y="4070"/>
                  <a:pt x="1713" y="4070"/>
                </a:cubicBezTo>
                <a:cubicBezTo>
                  <a:pt x="1712" y="4070"/>
                  <a:pt x="1712" y="4070"/>
                  <a:pt x="1712" y="4070"/>
                </a:cubicBezTo>
                <a:cubicBezTo>
                  <a:pt x="1711" y="4069"/>
                  <a:pt x="1711" y="4069"/>
                  <a:pt x="1711" y="4069"/>
                </a:cubicBezTo>
                <a:cubicBezTo>
                  <a:pt x="1710" y="4069"/>
                  <a:pt x="1710" y="4069"/>
                  <a:pt x="1710" y="4069"/>
                </a:cubicBezTo>
                <a:cubicBezTo>
                  <a:pt x="1710" y="4069"/>
                  <a:pt x="1710" y="4069"/>
                  <a:pt x="1710" y="4069"/>
                </a:cubicBezTo>
                <a:cubicBezTo>
                  <a:pt x="1709" y="4068"/>
                  <a:pt x="1709" y="4068"/>
                  <a:pt x="1709" y="4068"/>
                </a:cubicBezTo>
                <a:cubicBezTo>
                  <a:pt x="1707" y="4068"/>
                  <a:pt x="1707" y="4068"/>
                  <a:pt x="1707" y="4068"/>
                </a:cubicBezTo>
                <a:cubicBezTo>
                  <a:pt x="1707" y="4068"/>
                  <a:pt x="1707" y="4068"/>
                  <a:pt x="1707" y="4068"/>
                </a:cubicBezTo>
                <a:cubicBezTo>
                  <a:pt x="1706" y="4068"/>
                  <a:pt x="1706" y="4068"/>
                  <a:pt x="1706" y="4068"/>
                </a:cubicBezTo>
                <a:cubicBezTo>
                  <a:pt x="1705" y="4067"/>
                  <a:pt x="1705" y="4067"/>
                  <a:pt x="1705" y="4067"/>
                </a:cubicBezTo>
                <a:cubicBezTo>
                  <a:pt x="1704" y="4067"/>
                  <a:pt x="1704" y="4067"/>
                  <a:pt x="1704" y="4067"/>
                </a:cubicBezTo>
                <a:cubicBezTo>
                  <a:pt x="1704" y="4067"/>
                  <a:pt x="1704" y="4067"/>
                  <a:pt x="1704" y="4067"/>
                </a:cubicBezTo>
                <a:cubicBezTo>
                  <a:pt x="1703" y="4066"/>
                  <a:pt x="1703" y="4066"/>
                  <a:pt x="1703" y="4066"/>
                </a:cubicBezTo>
                <a:cubicBezTo>
                  <a:pt x="1702" y="4066"/>
                  <a:pt x="1702" y="4066"/>
                  <a:pt x="1702" y="4066"/>
                </a:cubicBezTo>
                <a:cubicBezTo>
                  <a:pt x="1701" y="4065"/>
                  <a:pt x="1701" y="4065"/>
                  <a:pt x="1701" y="4065"/>
                </a:cubicBezTo>
                <a:cubicBezTo>
                  <a:pt x="1700" y="4065"/>
                  <a:pt x="1700" y="4065"/>
                  <a:pt x="1700" y="4065"/>
                </a:cubicBezTo>
                <a:cubicBezTo>
                  <a:pt x="1699" y="4064"/>
                  <a:pt x="1699" y="4064"/>
                  <a:pt x="1699" y="4064"/>
                </a:cubicBezTo>
                <a:cubicBezTo>
                  <a:pt x="1697" y="4063"/>
                  <a:pt x="1697" y="4063"/>
                  <a:pt x="1697" y="4063"/>
                </a:cubicBezTo>
                <a:cubicBezTo>
                  <a:pt x="1696" y="4063"/>
                  <a:pt x="1696" y="4063"/>
                  <a:pt x="1696" y="4063"/>
                </a:cubicBezTo>
                <a:cubicBezTo>
                  <a:pt x="1696" y="4063"/>
                  <a:pt x="1696" y="4063"/>
                  <a:pt x="1696" y="4063"/>
                </a:cubicBezTo>
                <a:cubicBezTo>
                  <a:pt x="1695" y="4062"/>
                  <a:pt x="1695" y="4062"/>
                  <a:pt x="1695" y="4062"/>
                </a:cubicBezTo>
                <a:cubicBezTo>
                  <a:pt x="1694" y="4062"/>
                  <a:pt x="1694" y="4062"/>
                  <a:pt x="1694" y="4062"/>
                </a:cubicBezTo>
                <a:cubicBezTo>
                  <a:pt x="1694" y="4062"/>
                  <a:pt x="1694" y="4062"/>
                  <a:pt x="1694" y="4062"/>
                </a:cubicBezTo>
                <a:cubicBezTo>
                  <a:pt x="1693" y="4061"/>
                  <a:pt x="1693" y="4061"/>
                  <a:pt x="1693" y="4061"/>
                </a:cubicBezTo>
                <a:cubicBezTo>
                  <a:pt x="1692" y="4061"/>
                  <a:pt x="1692" y="4061"/>
                  <a:pt x="1692" y="4061"/>
                </a:cubicBezTo>
                <a:cubicBezTo>
                  <a:pt x="1691" y="4061"/>
                  <a:pt x="1691" y="4061"/>
                  <a:pt x="1691" y="4061"/>
                </a:cubicBezTo>
                <a:cubicBezTo>
                  <a:pt x="1690" y="4060"/>
                  <a:pt x="1690" y="4060"/>
                  <a:pt x="1690" y="4060"/>
                </a:cubicBezTo>
                <a:cubicBezTo>
                  <a:pt x="1690" y="4060"/>
                  <a:pt x="1690" y="4060"/>
                  <a:pt x="1690" y="4060"/>
                </a:cubicBezTo>
                <a:cubicBezTo>
                  <a:pt x="1689" y="4059"/>
                  <a:pt x="1689" y="4059"/>
                  <a:pt x="1689" y="4059"/>
                </a:cubicBezTo>
                <a:cubicBezTo>
                  <a:pt x="1689" y="4059"/>
                  <a:pt x="1689" y="4059"/>
                  <a:pt x="1689" y="4059"/>
                </a:cubicBezTo>
                <a:cubicBezTo>
                  <a:pt x="1687" y="4058"/>
                  <a:pt x="1687" y="4058"/>
                  <a:pt x="1687" y="4058"/>
                </a:cubicBezTo>
                <a:cubicBezTo>
                  <a:pt x="1687" y="4058"/>
                  <a:pt x="1687" y="4058"/>
                  <a:pt x="1687" y="4058"/>
                </a:cubicBezTo>
                <a:cubicBezTo>
                  <a:pt x="1686" y="4057"/>
                  <a:pt x="1686" y="4057"/>
                  <a:pt x="1686" y="4057"/>
                </a:cubicBezTo>
                <a:cubicBezTo>
                  <a:pt x="1685" y="4057"/>
                  <a:pt x="1685" y="4057"/>
                  <a:pt x="1685" y="4057"/>
                </a:cubicBezTo>
                <a:cubicBezTo>
                  <a:pt x="1685" y="4056"/>
                  <a:pt x="1685" y="4056"/>
                  <a:pt x="1685" y="4056"/>
                </a:cubicBezTo>
                <a:cubicBezTo>
                  <a:pt x="1684" y="4056"/>
                  <a:pt x="1684" y="4056"/>
                  <a:pt x="1684" y="4056"/>
                </a:cubicBezTo>
                <a:cubicBezTo>
                  <a:pt x="1684" y="4056"/>
                  <a:pt x="1684" y="4056"/>
                  <a:pt x="1684" y="4056"/>
                </a:cubicBezTo>
                <a:cubicBezTo>
                  <a:pt x="65" y="3177"/>
                  <a:pt x="65" y="3177"/>
                  <a:pt x="65" y="3177"/>
                </a:cubicBezTo>
                <a:cubicBezTo>
                  <a:pt x="24" y="3154"/>
                  <a:pt x="0" y="3112"/>
                  <a:pt x="0" y="3068"/>
                </a:cubicBezTo>
                <a:cubicBezTo>
                  <a:pt x="0" y="3068"/>
                  <a:pt x="0" y="3068"/>
                  <a:pt x="0" y="3068"/>
                </a:cubicBezTo>
                <a:cubicBezTo>
                  <a:pt x="0" y="920"/>
                  <a:pt x="0" y="920"/>
                  <a:pt x="0" y="920"/>
                </a:cubicBezTo>
                <a:cubicBezTo>
                  <a:pt x="0" y="867"/>
                  <a:pt x="33" y="822"/>
                  <a:pt x="79" y="804"/>
                </a:cubicBezTo>
                <a:cubicBezTo>
                  <a:pt x="1752" y="16"/>
                  <a:pt x="1752" y="16"/>
                  <a:pt x="1752" y="16"/>
                </a:cubicBezTo>
                <a:cubicBezTo>
                  <a:pt x="1752" y="16"/>
                  <a:pt x="1752" y="16"/>
                  <a:pt x="1752" y="16"/>
                </a:cubicBezTo>
                <a:cubicBezTo>
                  <a:pt x="1785" y="1"/>
                  <a:pt x="1825" y="0"/>
                  <a:pt x="1860" y="18"/>
                </a:cubicBezTo>
                <a:cubicBezTo>
                  <a:pt x="3425" y="804"/>
                  <a:pt x="3425" y="804"/>
                  <a:pt x="3425" y="804"/>
                </a:cubicBezTo>
                <a:close/>
                <a:moveTo>
                  <a:pt x="249" y="1129"/>
                </a:moveTo>
                <a:cubicBezTo>
                  <a:pt x="670" y="1358"/>
                  <a:pt x="670" y="1358"/>
                  <a:pt x="670" y="1358"/>
                </a:cubicBezTo>
                <a:cubicBezTo>
                  <a:pt x="670" y="1770"/>
                  <a:pt x="670" y="1770"/>
                  <a:pt x="670" y="1770"/>
                </a:cubicBezTo>
                <a:cubicBezTo>
                  <a:pt x="982" y="1916"/>
                  <a:pt x="982" y="1916"/>
                  <a:pt x="982" y="1916"/>
                </a:cubicBezTo>
                <a:cubicBezTo>
                  <a:pt x="982" y="1527"/>
                  <a:pt x="982" y="1527"/>
                  <a:pt x="982" y="1527"/>
                </a:cubicBezTo>
                <a:cubicBezTo>
                  <a:pt x="1628" y="1878"/>
                  <a:pt x="1628" y="1878"/>
                  <a:pt x="1628" y="1878"/>
                </a:cubicBezTo>
                <a:cubicBezTo>
                  <a:pt x="1628" y="3743"/>
                  <a:pt x="1628" y="3743"/>
                  <a:pt x="1628" y="3743"/>
                </a:cubicBezTo>
                <a:cubicBezTo>
                  <a:pt x="249" y="2994"/>
                  <a:pt x="249" y="2994"/>
                  <a:pt x="249" y="2994"/>
                </a:cubicBezTo>
                <a:cubicBezTo>
                  <a:pt x="249" y="1129"/>
                  <a:pt x="249" y="1129"/>
                  <a:pt x="249" y="1129"/>
                </a:cubicBezTo>
                <a:close/>
                <a:moveTo>
                  <a:pt x="1129" y="1324"/>
                </a:moveTo>
                <a:cubicBezTo>
                  <a:pt x="2499" y="617"/>
                  <a:pt x="2499" y="617"/>
                  <a:pt x="2499" y="617"/>
                </a:cubicBezTo>
                <a:cubicBezTo>
                  <a:pt x="3112" y="925"/>
                  <a:pt x="3112" y="925"/>
                  <a:pt x="3112" y="925"/>
                </a:cubicBezTo>
                <a:cubicBezTo>
                  <a:pt x="1752" y="1663"/>
                  <a:pt x="1752" y="1663"/>
                  <a:pt x="1752" y="1663"/>
                </a:cubicBezTo>
                <a:cubicBezTo>
                  <a:pt x="1129" y="1324"/>
                  <a:pt x="1129" y="1324"/>
                  <a:pt x="1129" y="1324"/>
                </a:cubicBezTo>
                <a:close/>
                <a:moveTo>
                  <a:pt x="2937" y="2266"/>
                </a:moveTo>
                <a:cubicBezTo>
                  <a:pt x="2937" y="2539"/>
                  <a:pt x="2937" y="2539"/>
                  <a:pt x="2937" y="2539"/>
                </a:cubicBezTo>
                <a:cubicBezTo>
                  <a:pt x="2937" y="2672"/>
                  <a:pt x="2838" y="2834"/>
                  <a:pt x="2709" y="2918"/>
                </a:cubicBezTo>
                <a:cubicBezTo>
                  <a:pt x="2709" y="3115"/>
                  <a:pt x="2709" y="3115"/>
                  <a:pt x="2709" y="3115"/>
                </a:cubicBezTo>
                <a:cubicBezTo>
                  <a:pt x="2776" y="3085"/>
                  <a:pt x="2844" y="3061"/>
                  <a:pt x="2914" y="3045"/>
                </a:cubicBezTo>
                <a:cubicBezTo>
                  <a:pt x="2914" y="3066"/>
                  <a:pt x="2914" y="3087"/>
                  <a:pt x="2914" y="3108"/>
                </a:cubicBezTo>
                <a:cubicBezTo>
                  <a:pt x="2757" y="3189"/>
                  <a:pt x="2600" y="3269"/>
                  <a:pt x="2443" y="3350"/>
                </a:cubicBezTo>
                <a:cubicBezTo>
                  <a:pt x="2443" y="3329"/>
                  <a:pt x="2443" y="3308"/>
                  <a:pt x="2443" y="3287"/>
                </a:cubicBezTo>
                <a:cubicBezTo>
                  <a:pt x="2507" y="3233"/>
                  <a:pt x="2573" y="3188"/>
                  <a:pt x="2640" y="3151"/>
                </a:cubicBezTo>
                <a:cubicBezTo>
                  <a:pt x="2640" y="2954"/>
                  <a:pt x="2640" y="2954"/>
                  <a:pt x="2640" y="2954"/>
                </a:cubicBezTo>
                <a:cubicBezTo>
                  <a:pt x="2509" y="3005"/>
                  <a:pt x="2408" y="2946"/>
                  <a:pt x="2408" y="2811"/>
                </a:cubicBezTo>
                <a:cubicBezTo>
                  <a:pt x="2408" y="2538"/>
                  <a:pt x="2408" y="2538"/>
                  <a:pt x="2408" y="2538"/>
                </a:cubicBezTo>
                <a:cubicBezTo>
                  <a:pt x="2562" y="2459"/>
                  <a:pt x="2562" y="2459"/>
                  <a:pt x="2562" y="2459"/>
                </a:cubicBezTo>
                <a:cubicBezTo>
                  <a:pt x="2548" y="2532"/>
                  <a:pt x="2522" y="2665"/>
                  <a:pt x="2522" y="2665"/>
                </a:cubicBezTo>
                <a:cubicBezTo>
                  <a:pt x="2679" y="2616"/>
                  <a:pt x="2679" y="2616"/>
                  <a:pt x="2679" y="2616"/>
                </a:cubicBezTo>
                <a:cubicBezTo>
                  <a:pt x="2673" y="2877"/>
                  <a:pt x="2673" y="2877"/>
                  <a:pt x="2673" y="2877"/>
                </a:cubicBezTo>
                <a:cubicBezTo>
                  <a:pt x="2780" y="2551"/>
                  <a:pt x="2780" y="2551"/>
                  <a:pt x="2780" y="2551"/>
                </a:cubicBezTo>
                <a:cubicBezTo>
                  <a:pt x="2671" y="2538"/>
                  <a:pt x="2671" y="2538"/>
                  <a:pt x="2671" y="2538"/>
                </a:cubicBezTo>
                <a:cubicBezTo>
                  <a:pt x="2747" y="2364"/>
                  <a:pt x="2747" y="2364"/>
                  <a:pt x="2747" y="2364"/>
                </a:cubicBezTo>
                <a:lnTo>
                  <a:pt x="2937" y="2266"/>
                </a:lnTo>
                <a:close/>
              </a:path>
            </a:pathLst>
          </a:custGeom>
          <a:solidFill>
            <a:srgbClr val="573B1C"/>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5" name="MH_Text_1">
            <a:extLst>
              <a:ext uri="{FF2B5EF4-FFF2-40B4-BE49-F238E27FC236}">
                <a16:creationId xmlns:a16="http://schemas.microsoft.com/office/drawing/2014/main" xmlns="" id="{C234413B-28B6-4496-9A87-4B1895B1E930}"/>
              </a:ext>
            </a:extLst>
          </p:cNvPr>
          <p:cNvSpPr txBox="1"/>
          <p:nvPr>
            <p:custDataLst>
              <p:tags r:id="rId1"/>
            </p:custDataLst>
          </p:nvPr>
        </p:nvSpPr>
        <p:spPr>
          <a:xfrm flipH="1">
            <a:off x="1585731" y="2135106"/>
            <a:ext cx="6805912" cy="463231"/>
          </a:xfrm>
          <a:prstGeom prst="rect">
            <a:avLst/>
          </a:prstGeom>
          <a:noFill/>
        </p:spPr>
        <p:txBody>
          <a:bodyPr lIns="0" tIns="0" rIns="0" bIns="0" anchor="ctr" anchorCtr="0"/>
          <a:lstStyle/>
          <a:p>
            <a:pPr algn="ctr" hangingPunct="0">
              <a:lnSpc>
                <a:spcPct val="130000"/>
              </a:lnSpc>
              <a:defRPr/>
            </a:pPr>
            <a:r>
              <a:rPr lang="zh-CN" altLang="en-US" sz="22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有平行四边形平面的，请在图形下面的括号里打（√）</a:t>
            </a:r>
          </a:p>
        </p:txBody>
      </p:sp>
      <p:grpSp>
        <p:nvGrpSpPr>
          <p:cNvPr id="27" name="PA-15-15904-Geometrical Christmas Tree-378360">
            <a:extLst>
              <a:ext uri="{FF2B5EF4-FFF2-40B4-BE49-F238E27FC236}">
                <a16:creationId xmlns:a16="http://schemas.microsoft.com/office/drawing/2014/main" xmlns="" id="{88D4AFE7-8A09-46C1-BC8C-282FBE53BEDD}"/>
              </a:ext>
            </a:extLst>
          </p:cNvPr>
          <p:cNvGrpSpPr/>
          <p:nvPr>
            <p:custDataLst>
              <p:tags r:id="rId2"/>
            </p:custDataLst>
          </p:nvPr>
        </p:nvGrpSpPr>
        <p:grpSpPr>
          <a:xfrm>
            <a:off x="4189185" y="3095847"/>
            <a:ext cx="1548000" cy="1800000"/>
            <a:chOff x="19914805" y="1777093"/>
            <a:chExt cx="1306286" cy="1554436"/>
          </a:xfrm>
          <a:solidFill>
            <a:srgbClr val="573B1C"/>
          </a:solidFill>
        </p:grpSpPr>
        <p:sp>
          <p:nvSpPr>
            <p:cNvPr id="28" name="PA-任意多边形: 形状 792">
              <a:extLst>
                <a:ext uri="{FF2B5EF4-FFF2-40B4-BE49-F238E27FC236}">
                  <a16:creationId xmlns:a16="http://schemas.microsoft.com/office/drawing/2014/main" xmlns="" id="{29D88978-6B5B-47F0-A0B8-58EBC9B41D0B}"/>
                </a:ext>
              </a:extLst>
            </p:cNvPr>
            <p:cNvSpPr/>
            <p:nvPr>
              <p:custDataLst>
                <p:tags r:id="rId14"/>
              </p:custDataLst>
            </p:nvPr>
          </p:nvSpPr>
          <p:spPr>
            <a:xfrm>
              <a:off x="20477640" y="3026729"/>
              <a:ext cx="174171" cy="304800"/>
            </a:xfrm>
            <a:custGeom>
              <a:avLst/>
              <a:gdLst>
                <a:gd name="connsiteX0" fmla="*/ 32657 w 174171"/>
                <a:gd name="connsiteY0" fmla="*/ 32657 h 304800"/>
                <a:gd name="connsiteX1" fmla="*/ 160064 w 174171"/>
                <a:gd name="connsiteY1" fmla="*/ 32657 h 304800"/>
                <a:gd name="connsiteX2" fmla="*/ 160064 w 174171"/>
                <a:gd name="connsiteY2" fmla="*/ 307021 h 304800"/>
                <a:gd name="connsiteX3" fmla="*/ 32657 w 174171"/>
                <a:gd name="connsiteY3" fmla="*/ 307021 h 304800"/>
              </a:gdLst>
              <a:ahLst/>
              <a:cxnLst>
                <a:cxn ang="0">
                  <a:pos x="connsiteX0" y="connsiteY0"/>
                </a:cxn>
                <a:cxn ang="0">
                  <a:pos x="connsiteX1" y="connsiteY1"/>
                </a:cxn>
                <a:cxn ang="0">
                  <a:pos x="connsiteX2" y="connsiteY2"/>
                </a:cxn>
                <a:cxn ang="0">
                  <a:pos x="connsiteX3" y="connsiteY3"/>
                </a:cxn>
              </a:cxnLst>
              <a:rect l="l" t="t" r="r" b="b"/>
              <a:pathLst>
                <a:path w="174171" h="304800">
                  <a:moveTo>
                    <a:pt x="32657" y="32657"/>
                  </a:moveTo>
                  <a:lnTo>
                    <a:pt x="160064" y="32657"/>
                  </a:lnTo>
                  <a:lnTo>
                    <a:pt x="160064" y="307021"/>
                  </a:lnTo>
                  <a:lnTo>
                    <a:pt x="32657" y="30702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9" name="PA-任意多边形: 形状 793">
              <a:extLst>
                <a:ext uri="{FF2B5EF4-FFF2-40B4-BE49-F238E27FC236}">
                  <a16:creationId xmlns:a16="http://schemas.microsoft.com/office/drawing/2014/main" xmlns="" id="{79545C41-848B-4CCF-A858-D6EF765147DD}"/>
                </a:ext>
              </a:extLst>
            </p:cNvPr>
            <p:cNvSpPr/>
            <p:nvPr>
              <p:custDataLst>
                <p:tags r:id="rId15"/>
              </p:custDataLst>
            </p:nvPr>
          </p:nvSpPr>
          <p:spPr>
            <a:xfrm>
              <a:off x="20241550" y="2152215"/>
              <a:ext cx="653143" cy="304800"/>
            </a:xfrm>
            <a:custGeom>
              <a:avLst/>
              <a:gdLst>
                <a:gd name="connsiteX0" fmla="*/ 32657 w 653142"/>
                <a:gd name="connsiteY0" fmla="*/ 286599 h 304800"/>
                <a:gd name="connsiteX1" fmla="*/ 632199 w 653142"/>
                <a:gd name="connsiteY1" fmla="*/ 286599 h 304800"/>
                <a:gd name="connsiteX2" fmla="*/ 511193 w 653142"/>
                <a:gd name="connsiteY2" fmla="*/ 32657 h 304800"/>
                <a:gd name="connsiteX3" fmla="*/ 153706 w 653142"/>
                <a:gd name="connsiteY3" fmla="*/ 32657 h 304800"/>
              </a:gdLst>
              <a:ahLst/>
              <a:cxnLst>
                <a:cxn ang="0">
                  <a:pos x="connsiteX0" y="connsiteY0"/>
                </a:cxn>
                <a:cxn ang="0">
                  <a:pos x="connsiteX1" y="connsiteY1"/>
                </a:cxn>
                <a:cxn ang="0">
                  <a:pos x="connsiteX2" y="connsiteY2"/>
                </a:cxn>
                <a:cxn ang="0">
                  <a:pos x="connsiteX3" y="connsiteY3"/>
                </a:cxn>
              </a:cxnLst>
              <a:rect l="l" t="t" r="r" b="b"/>
              <a:pathLst>
                <a:path w="653142" h="304800">
                  <a:moveTo>
                    <a:pt x="32657" y="286599"/>
                  </a:moveTo>
                  <a:lnTo>
                    <a:pt x="632199" y="286599"/>
                  </a:lnTo>
                  <a:lnTo>
                    <a:pt x="511193" y="32657"/>
                  </a:lnTo>
                  <a:lnTo>
                    <a:pt x="153706" y="32657"/>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0" name="PA-任意多边形: 形状 794">
              <a:extLst>
                <a:ext uri="{FF2B5EF4-FFF2-40B4-BE49-F238E27FC236}">
                  <a16:creationId xmlns:a16="http://schemas.microsoft.com/office/drawing/2014/main" xmlns="" id="{FF4C501D-7E46-40E8-801C-4D965AB865A1}"/>
                </a:ext>
              </a:extLst>
            </p:cNvPr>
            <p:cNvSpPr/>
            <p:nvPr>
              <p:custDataLst>
                <p:tags r:id="rId16"/>
              </p:custDataLst>
            </p:nvPr>
          </p:nvSpPr>
          <p:spPr>
            <a:xfrm>
              <a:off x="20093592" y="2452138"/>
              <a:ext cx="957943" cy="304800"/>
            </a:xfrm>
            <a:custGeom>
              <a:avLst/>
              <a:gdLst>
                <a:gd name="connsiteX0" fmla="*/ 928160 w 957942"/>
                <a:gd name="connsiteY0" fmla="*/ 297093 h 304800"/>
                <a:gd name="connsiteX1" fmla="*/ 802147 w 957942"/>
                <a:gd name="connsiteY1" fmla="*/ 32657 h 304800"/>
                <a:gd name="connsiteX2" fmla="*/ 802147 w 957942"/>
                <a:gd name="connsiteY2" fmla="*/ 43151 h 304800"/>
                <a:gd name="connsiteX3" fmla="*/ 153663 w 957942"/>
                <a:gd name="connsiteY3" fmla="*/ 43151 h 304800"/>
                <a:gd name="connsiteX4" fmla="*/ 32657 w 957942"/>
                <a:gd name="connsiteY4" fmla="*/ 297093 h 30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942" h="304800">
                  <a:moveTo>
                    <a:pt x="928160" y="297093"/>
                  </a:moveTo>
                  <a:lnTo>
                    <a:pt x="802147" y="32657"/>
                  </a:lnTo>
                  <a:lnTo>
                    <a:pt x="802147" y="43151"/>
                  </a:lnTo>
                  <a:lnTo>
                    <a:pt x="153663" y="43151"/>
                  </a:lnTo>
                  <a:lnTo>
                    <a:pt x="32657" y="297093"/>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PA-任意多边形: 形状 795">
              <a:extLst>
                <a:ext uri="{FF2B5EF4-FFF2-40B4-BE49-F238E27FC236}">
                  <a16:creationId xmlns:a16="http://schemas.microsoft.com/office/drawing/2014/main" xmlns="" id="{8ACB6898-378F-4152-8C46-A5C05088E202}"/>
                </a:ext>
              </a:extLst>
            </p:cNvPr>
            <p:cNvSpPr/>
            <p:nvPr>
              <p:custDataLst>
                <p:tags r:id="rId17"/>
              </p:custDataLst>
            </p:nvPr>
          </p:nvSpPr>
          <p:spPr>
            <a:xfrm>
              <a:off x="20389465" y="1777093"/>
              <a:ext cx="348343" cy="348343"/>
            </a:xfrm>
            <a:custGeom>
              <a:avLst/>
              <a:gdLst>
                <a:gd name="connsiteX0" fmla="*/ 336412 w 348342"/>
                <a:gd name="connsiteY0" fmla="*/ 351347 h 348342"/>
                <a:gd name="connsiteX1" fmla="*/ 184535 w 348342"/>
                <a:gd name="connsiteY1" fmla="*/ 32657 h 348342"/>
                <a:gd name="connsiteX2" fmla="*/ 32657 w 348342"/>
                <a:gd name="connsiteY2" fmla="*/ 351347 h 348342"/>
              </a:gdLst>
              <a:ahLst/>
              <a:cxnLst>
                <a:cxn ang="0">
                  <a:pos x="connsiteX0" y="connsiteY0"/>
                </a:cxn>
                <a:cxn ang="0">
                  <a:pos x="connsiteX1" y="connsiteY1"/>
                </a:cxn>
                <a:cxn ang="0">
                  <a:pos x="connsiteX2" y="connsiteY2"/>
                </a:cxn>
              </a:cxnLst>
              <a:rect l="l" t="t" r="r" b="b"/>
              <a:pathLst>
                <a:path w="348342" h="348342">
                  <a:moveTo>
                    <a:pt x="336412" y="351347"/>
                  </a:moveTo>
                  <a:lnTo>
                    <a:pt x="184535" y="32657"/>
                  </a:lnTo>
                  <a:lnTo>
                    <a:pt x="32657" y="351347"/>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PA-任意多边形: 形状 796">
              <a:extLst>
                <a:ext uri="{FF2B5EF4-FFF2-40B4-BE49-F238E27FC236}">
                  <a16:creationId xmlns:a16="http://schemas.microsoft.com/office/drawing/2014/main" xmlns="" id="{27F7CC3B-FB4C-4651-8B49-C00956AEEA71}"/>
                </a:ext>
              </a:extLst>
            </p:cNvPr>
            <p:cNvSpPr/>
            <p:nvPr>
              <p:custDataLst>
                <p:tags r:id="rId18"/>
              </p:custDataLst>
            </p:nvPr>
          </p:nvSpPr>
          <p:spPr>
            <a:xfrm>
              <a:off x="19914805" y="2773005"/>
              <a:ext cx="1306286" cy="348343"/>
            </a:xfrm>
            <a:custGeom>
              <a:avLst/>
              <a:gdLst>
                <a:gd name="connsiteX0" fmla="*/ 184578 w 1306285"/>
                <a:gd name="connsiteY0" fmla="*/ 32657 h 348342"/>
                <a:gd name="connsiteX1" fmla="*/ 32657 w 1306285"/>
                <a:gd name="connsiteY1" fmla="*/ 351347 h 348342"/>
                <a:gd name="connsiteX2" fmla="*/ 1285734 w 1306285"/>
                <a:gd name="connsiteY2" fmla="*/ 351347 h 348342"/>
                <a:gd name="connsiteX3" fmla="*/ 1133813 w 1306285"/>
                <a:gd name="connsiteY3" fmla="*/ 32657 h 348342"/>
              </a:gdLst>
              <a:ahLst/>
              <a:cxnLst>
                <a:cxn ang="0">
                  <a:pos x="connsiteX0" y="connsiteY0"/>
                </a:cxn>
                <a:cxn ang="0">
                  <a:pos x="connsiteX1" y="connsiteY1"/>
                </a:cxn>
                <a:cxn ang="0">
                  <a:pos x="connsiteX2" y="connsiteY2"/>
                </a:cxn>
                <a:cxn ang="0">
                  <a:pos x="connsiteX3" y="connsiteY3"/>
                </a:cxn>
              </a:cxnLst>
              <a:rect l="l" t="t" r="r" b="b"/>
              <a:pathLst>
                <a:path w="1306285" h="348342">
                  <a:moveTo>
                    <a:pt x="184578" y="32657"/>
                  </a:moveTo>
                  <a:lnTo>
                    <a:pt x="32657" y="351347"/>
                  </a:lnTo>
                  <a:lnTo>
                    <a:pt x="1285734" y="351347"/>
                  </a:lnTo>
                  <a:lnTo>
                    <a:pt x="1133813" y="32657"/>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3" name="PA-43-43521-Cube geometrical shape-383122">
            <a:extLst>
              <a:ext uri="{FF2B5EF4-FFF2-40B4-BE49-F238E27FC236}">
                <a16:creationId xmlns:a16="http://schemas.microsoft.com/office/drawing/2014/main" xmlns="" id="{EF484608-845A-4F4B-A478-864CA162CBCD}"/>
              </a:ext>
            </a:extLst>
          </p:cNvPr>
          <p:cNvGrpSpPr/>
          <p:nvPr>
            <p:custDataLst>
              <p:tags r:id="rId3"/>
            </p:custDataLst>
          </p:nvPr>
        </p:nvGrpSpPr>
        <p:grpSpPr>
          <a:xfrm>
            <a:off x="6677897" y="3121617"/>
            <a:ext cx="1548000" cy="1800000"/>
            <a:chOff x="6230506" y="29231897"/>
            <a:chExt cx="1248103" cy="1537138"/>
          </a:xfrm>
          <a:solidFill>
            <a:srgbClr val="573B1C"/>
          </a:solidFill>
        </p:grpSpPr>
        <p:sp>
          <p:nvSpPr>
            <p:cNvPr id="34" name="PA-任意多边形: 形状 1895">
              <a:extLst>
                <a:ext uri="{FF2B5EF4-FFF2-40B4-BE49-F238E27FC236}">
                  <a16:creationId xmlns:a16="http://schemas.microsoft.com/office/drawing/2014/main" xmlns="" id="{D180A896-31B3-4163-94AB-D2D536460821}"/>
                </a:ext>
              </a:extLst>
            </p:cNvPr>
            <p:cNvSpPr/>
            <p:nvPr>
              <p:custDataLst>
                <p:tags r:id="rId6"/>
              </p:custDataLst>
            </p:nvPr>
          </p:nvSpPr>
          <p:spPr>
            <a:xfrm>
              <a:off x="6483652" y="30050535"/>
              <a:ext cx="118241" cy="118241"/>
            </a:xfrm>
            <a:custGeom>
              <a:avLst/>
              <a:gdLst>
                <a:gd name="connsiteX0" fmla="*/ 52272 w 118241"/>
                <a:gd name="connsiteY0" fmla="*/ 17210 h 118241"/>
                <a:gd name="connsiteX1" fmla="*/ 17220 w 118241"/>
                <a:gd name="connsiteY1" fmla="*/ 16855 h 118241"/>
                <a:gd name="connsiteX2" fmla="*/ 16865 w 118241"/>
                <a:gd name="connsiteY2" fmla="*/ 51907 h 118241"/>
                <a:gd name="connsiteX3" fmla="*/ 76117 w 118241"/>
                <a:gd name="connsiteY3" fmla="*/ 112236 h 118241"/>
                <a:gd name="connsiteX4" fmla="*/ 93827 w 118241"/>
                <a:gd name="connsiteY4" fmla="*/ 119475 h 118241"/>
                <a:gd name="connsiteX5" fmla="*/ 111169 w 118241"/>
                <a:gd name="connsiteY5" fmla="*/ 112236 h 118241"/>
                <a:gd name="connsiteX6" fmla="*/ 111537 w 118241"/>
                <a:gd name="connsiteY6" fmla="*/ 77211 h 118241"/>
                <a:gd name="connsiteX7" fmla="*/ 52272 w 118241"/>
                <a:gd name="connsiteY7" fmla="*/ 17210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52272" y="17210"/>
                  </a:moveTo>
                  <a:cubicBezTo>
                    <a:pt x="42510" y="7461"/>
                    <a:pt x="26981" y="7461"/>
                    <a:pt x="17220" y="16855"/>
                  </a:cubicBezTo>
                  <a:cubicBezTo>
                    <a:pt x="7458" y="26603"/>
                    <a:pt x="7458" y="42159"/>
                    <a:pt x="16865" y="51907"/>
                  </a:cubicBezTo>
                  <a:lnTo>
                    <a:pt x="76117" y="112236"/>
                  </a:lnTo>
                  <a:cubicBezTo>
                    <a:pt x="80807" y="117321"/>
                    <a:pt x="87324" y="119475"/>
                    <a:pt x="93827" y="119475"/>
                  </a:cubicBezTo>
                  <a:cubicBezTo>
                    <a:pt x="99962" y="119475"/>
                    <a:pt x="106465" y="116966"/>
                    <a:pt x="111169" y="112236"/>
                  </a:cubicBezTo>
                  <a:cubicBezTo>
                    <a:pt x="120930" y="102488"/>
                    <a:pt x="120930" y="86959"/>
                    <a:pt x="111537" y="77211"/>
                  </a:cubicBezTo>
                  <a:lnTo>
                    <a:pt x="52272" y="17210"/>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PA-任意多边形: 形状 1896">
              <a:extLst>
                <a:ext uri="{FF2B5EF4-FFF2-40B4-BE49-F238E27FC236}">
                  <a16:creationId xmlns:a16="http://schemas.microsoft.com/office/drawing/2014/main" xmlns="" id="{CFC19B33-DA2E-489D-91CA-B55F988B7C57}"/>
                </a:ext>
              </a:extLst>
            </p:cNvPr>
            <p:cNvSpPr/>
            <p:nvPr>
              <p:custDataLst>
                <p:tags r:id="rId7"/>
              </p:custDataLst>
            </p:nvPr>
          </p:nvSpPr>
          <p:spPr>
            <a:xfrm>
              <a:off x="6602522" y="30171220"/>
              <a:ext cx="118241" cy="118241"/>
            </a:xfrm>
            <a:custGeom>
              <a:avLst/>
              <a:gdLst>
                <a:gd name="connsiteX0" fmla="*/ 52260 w 118241"/>
                <a:gd name="connsiteY0" fmla="*/ 17210 h 118241"/>
                <a:gd name="connsiteX1" fmla="*/ 17221 w 118241"/>
                <a:gd name="connsiteY1" fmla="*/ 16855 h 118241"/>
                <a:gd name="connsiteX2" fmla="*/ 16853 w 118241"/>
                <a:gd name="connsiteY2" fmla="*/ 51907 h 118241"/>
                <a:gd name="connsiteX3" fmla="*/ 76119 w 118241"/>
                <a:gd name="connsiteY3" fmla="*/ 112249 h 118241"/>
                <a:gd name="connsiteX4" fmla="*/ 93828 w 118241"/>
                <a:gd name="connsiteY4" fmla="*/ 119475 h 118241"/>
                <a:gd name="connsiteX5" fmla="*/ 111171 w 118241"/>
                <a:gd name="connsiteY5" fmla="*/ 112249 h 118241"/>
                <a:gd name="connsiteX6" fmla="*/ 111538 w 118241"/>
                <a:gd name="connsiteY6" fmla="*/ 77211 h 118241"/>
                <a:gd name="connsiteX7" fmla="*/ 52260 w 118241"/>
                <a:gd name="connsiteY7" fmla="*/ 17210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52260" y="17210"/>
                  </a:moveTo>
                  <a:cubicBezTo>
                    <a:pt x="42512" y="7461"/>
                    <a:pt x="26970" y="7461"/>
                    <a:pt x="17221" y="16855"/>
                  </a:cubicBezTo>
                  <a:cubicBezTo>
                    <a:pt x="7460" y="26603"/>
                    <a:pt x="7460" y="42159"/>
                    <a:pt x="16853" y="51907"/>
                  </a:cubicBezTo>
                  <a:lnTo>
                    <a:pt x="76119" y="112249"/>
                  </a:lnTo>
                  <a:cubicBezTo>
                    <a:pt x="80809" y="117321"/>
                    <a:pt x="87325" y="119475"/>
                    <a:pt x="93828" y="119475"/>
                  </a:cubicBezTo>
                  <a:cubicBezTo>
                    <a:pt x="99964" y="119475"/>
                    <a:pt x="106467" y="116966"/>
                    <a:pt x="111171" y="112249"/>
                  </a:cubicBezTo>
                  <a:cubicBezTo>
                    <a:pt x="120932" y="102488"/>
                    <a:pt x="120932" y="86959"/>
                    <a:pt x="111538" y="77211"/>
                  </a:cubicBezTo>
                  <a:lnTo>
                    <a:pt x="52260" y="17210"/>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PA-任意多边形: 形状 1897">
              <a:extLst>
                <a:ext uri="{FF2B5EF4-FFF2-40B4-BE49-F238E27FC236}">
                  <a16:creationId xmlns:a16="http://schemas.microsoft.com/office/drawing/2014/main" xmlns="" id="{CCD68115-4692-4CE1-9F3A-5E25FC7A4F6E}"/>
                </a:ext>
              </a:extLst>
            </p:cNvPr>
            <p:cNvSpPr/>
            <p:nvPr>
              <p:custDataLst>
                <p:tags r:id="rId8"/>
              </p:custDataLst>
            </p:nvPr>
          </p:nvSpPr>
          <p:spPr>
            <a:xfrm>
              <a:off x="7077539" y="30070803"/>
              <a:ext cx="118241" cy="118241"/>
            </a:xfrm>
            <a:custGeom>
              <a:avLst/>
              <a:gdLst>
                <a:gd name="connsiteX0" fmla="*/ 76603 w 118241"/>
                <a:gd name="connsiteY0" fmla="*/ 17175 h 118241"/>
                <a:gd name="connsiteX1" fmla="*/ 16996 w 118241"/>
                <a:gd name="connsiteY1" fmla="*/ 77517 h 118241"/>
                <a:gd name="connsiteX2" fmla="*/ 17338 w 118241"/>
                <a:gd name="connsiteY2" fmla="*/ 112569 h 118241"/>
                <a:gd name="connsiteX3" fmla="*/ 34667 w 118241"/>
                <a:gd name="connsiteY3" fmla="*/ 119808 h 118241"/>
                <a:gd name="connsiteX4" fmla="*/ 52390 w 118241"/>
                <a:gd name="connsiteY4" fmla="*/ 112569 h 118241"/>
                <a:gd name="connsiteX5" fmla="*/ 111655 w 118241"/>
                <a:gd name="connsiteY5" fmla="*/ 52227 h 118241"/>
                <a:gd name="connsiteX6" fmla="*/ 111300 w 118241"/>
                <a:gd name="connsiteY6" fmla="*/ 17175 h 118241"/>
                <a:gd name="connsiteX7" fmla="*/ 76603 w 118241"/>
                <a:gd name="connsiteY7" fmla="*/ 17175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76603" y="17175"/>
                  </a:moveTo>
                  <a:lnTo>
                    <a:pt x="16996" y="77517"/>
                  </a:lnTo>
                  <a:cubicBezTo>
                    <a:pt x="7248" y="87265"/>
                    <a:pt x="7589" y="102821"/>
                    <a:pt x="17338" y="112569"/>
                  </a:cubicBezTo>
                  <a:cubicBezTo>
                    <a:pt x="22015" y="117259"/>
                    <a:pt x="28544" y="119808"/>
                    <a:pt x="34667" y="119808"/>
                  </a:cubicBezTo>
                  <a:cubicBezTo>
                    <a:pt x="41157" y="119808"/>
                    <a:pt x="47332" y="117272"/>
                    <a:pt x="52390" y="112569"/>
                  </a:cubicBezTo>
                  <a:lnTo>
                    <a:pt x="111655" y="52227"/>
                  </a:lnTo>
                  <a:cubicBezTo>
                    <a:pt x="121390" y="42465"/>
                    <a:pt x="121049" y="26936"/>
                    <a:pt x="111300" y="17175"/>
                  </a:cubicBezTo>
                  <a:cubicBezTo>
                    <a:pt x="101552" y="7413"/>
                    <a:pt x="85983" y="7413"/>
                    <a:pt x="76603" y="17175"/>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7" name="PA-任意多边形: 形状 1898">
              <a:extLst>
                <a:ext uri="{FF2B5EF4-FFF2-40B4-BE49-F238E27FC236}">
                  <a16:creationId xmlns:a16="http://schemas.microsoft.com/office/drawing/2014/main" xmlns="" id="{67DAFB0A-8FE0-4B38-8B84-C2CB2304F966}"/>
                </a:ext>
              </a:extLst>
            </p:cNvPr>
            <p:cNvSpPr/>
            <p:nvPr>
              <p:custDataLst>
                <p:tags r:id="rId9"/>
              </p:custDataLst>
            </p:nvPr>
          </p:nvSpPr>
          <p:spPr>
            <a:xfrm>
              <a:off x="6958996" y="30191491"/>
              <a:ext cx="118241" cy="118241"/>
            </a:xfrm>
            <a:custGeom>
              <a:avLst/>
              <a:gdLst>
                <a:gd name="connsiteX0" fmla="*/ 76261 w 118241"/>
                <a:gd name="connsiteY0" fmla="*/ 17184 h 118241"/>
                <a:gd name="connsiteX1" fmla="*/ 16996 w 118241"/>
                <a:gd name="connsiteY1" fmla="*/ 77514 h 118241"/>
                <a:gd name="connsiteX2" fmla="*/ 17338 w 118241"/>
                <a:gd name="connsiteY2" fmla="*/ 112566 h 118241"/>
                <a:gd name="connsiteX3" fmla="*/ 34680 w 118241"/>
                <a:gd name="connsiteY3" fmla="*/ 119805 h 118241"/>
                <a:gd name="connsiteX4" fmla="*/ 52390 w 118241"/>
                <a:gd name="connsiteY4" fmla="*/ 112566 h 118241"/>
                <a:gd name="connsiteX5" fmla="*/ 111668 w 118241"/>
                <a:gd name="connsiteY5" fmla="*/ 52210 h 118241"/>
                <a:gd name="connsiteX6" fmla="*/ 111313 w 118241"/>
                <a:gd name="connsiteY6" fmla="*/ 17184 h 118241"/>
                <a:gd name="connsiteX7" fmla="*/ 76261 w 118241"/>
                <a:gd name="connsiteY7" fmla="*/ 17184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76261" y="17184"/>
                  </a:moveTo>
                  <a:lnTo>
                    <a:pt x="16996" y="77514"/>
                  </a:lnTo>
                  <a:cubicBezTo>
                    <a:pt x="7248" y="87262"/>
                    <a:pt x="7589" y="102817"/>
                    <a:pt x="17338" y="112566"/>
                  </a:cubicBezTo>
                  <a:cubicBezTo>
                    <a:pt x="22028" y="117243"/>
                    <a:pt x="28558" y="119805"/>
                    <a:pt x="34680" y="119805"/>
                  </a:cubicBezTo>
                  <a:cubicBezTo>
                    <a:pt x="41196" y="119805"/>
                    <a:pt x="47332" y="117269"/>
                    <a:pt x="52390" y="112566"/>
                  </a:cubicBezTo>
                  <a:lnTo>
                    <a:pt x="111668" y="52210"/>
                  </a:lnTo>
                  <a:cubicBezTo>
                    <a:pt x="121416" y="42462"/>
                    <a:pt x="121062" y="26920"/>
                    <a:pt x="111313" y="17184"/>
                  </a:cubicBezTo>
                  <a:cubicBezTo>
                    <a:pt x="101552" y="7410"/>
                    <a:pt x="85655" y="7410"/>
                    <a:pt x="76261" y="1718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8" name="PA-任意多边形: 形状 1899">
              <a:extLst>
                <a:ext uri="{FF2B5EF4-FFF2-40B4-BE49-F238E27FC236}">
                  <a16:creationId xmlns:a16="http://schemas.microsoft.com/office/drawing/2014/main" xmlns="" id="{DF3677CA-64A9-4947-BE20-56905BB4C65E}"/>
                </a:ext>
              </a:extLst>
            </p:cNvPr>
            <p:cNvSpPr/>
            <p:nvPr>
              <p:custDataLst>
                <p:tags r:id="rId10"/>
              </p:custDataLst>
            </p:nvPr>
          </p:nvSpPr>
          <p:spPr>
            <a:xfrm>
              <a:off x="6721028" y="30291536"/>
              <a:ext cx="118241" cy="118241"/>
            </a:xfrm>
            <a:custGeom>
              <a:avLst/>
              <a:gdLst>
                <a:gd name="connsiteX0" fmla="*/ 111891 w 118241"/>
                <a:gd name="connsiteY0" fmla="*/ 77567 h 118241"/>
                <a:gd name="connsiteX1" fmla="*/ 52272 w 118241"/>
                <a:gd name="connsiteY1" fmla="*/ 17198 h 118241"/>
                <a:gd name="connsiteX2" fmla="*/ 17220 w 118241"/>
                <a:gd name="connsiteY2" fmla="*/ 16857 h 118241"/>
                <a:gd name="connsiteX3" fmla="*/ 16865 w 118241"/>
                <a:gd name="connsiteY3" fmla="*/ 51909 h 118241"/>
                <a:gd name="connsiteX4" fmla="*/ 76117 w 118241"/>
                <a:gd name="connsiteY4" fmla="*/ 112238 h 118241"/>
                <a:gd name="connsiteX5" fmla="*/ 93827 w 118241"/>
                <a:gd name="connsiteY5" fmla="*/ 119477 h 118241"/>
                <a:gd name="connsiteX6" fmla="*/ 111169 w 118241"/>
                <a:gd name="connsiteY6" fmla="*/ 112238 h 118241"/>
                <a:gd name="connsiteX7" fmla="*/ 111891 w 118241"/>
                <a:gd name="connsiteY7" fmla="*/ 77567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111891" y="77567"/>
                  </a:moveTo>
                  <a:lnTo>
                    <a:pt x="52272" y="17198"/>
                  </a:lnTo>
                  <a:cubicBezTo>
                    <a:pt x="42510" y="7463"/>
                    <a:pt x="26981" y="7463"/>
                    <a:pt x="17220" y="16857"/>
                  </a:cubicBezTo>
                  <a:cubicBezTo>
                    <a:pt x="7458" y="26605"/>
                    <a:pt x="7458" y="42160"/>
                    <a:pt x="16865" y="51909"/>
                  </a:cubicBezTo>
                  <a:lnTo>
                    <a:pt x="76117" y="112238"/>
                  </a:lnTo>
                  <a:cubicBezTo>
                    <a:pt x="80807" y="117322"/>
                    <a:pt x="87324" y="119477"/>
                    <a:pt x="93827" y="119477"/>
                  </a:cubicBezTo>
                  <a:cubicBezTo>
                    <a:pt x="99975" y="119477"/>
                    <a:pt x="106466" y="116968"/>
                    <a:pt x="111169" y="112238"/>
                  </a:cubicBezTo>
                  <a:cubicBezTo>
                    <a:pt x="121285" y="102831"/>
                    <a:pt x="121285" y="87302"/>
                    <a:pt x="111891" y="77567"/>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形状 1900">
              <a:extLst>
                <a:ext uri="{FF2B5EF4-FFF2-40B4-BE49-F238E27FC236}">
                  <a16:creationId xmlns:a16="http://schemas.microsoft.com/office/drawing/2014/main" xmlns="" id="{31208251-0CFB-4F83-91D9-31C6F8DE2B18}"/>
                </a:ext>
              </a:extLst>
            </p:cNvPr>
            <p:cNvSpPr/>
            <p:nvPr>
              <p:custDataLst>
                <p:tags r:id="rId11"/>
              </p:custDataLst>
            </p:nvPr>
          </p:nvSpPr>
          <p:spPr>
            <a:xfrm>
              <a:off x="6840138" y="30312034"/>
              <a:ext cx="118241" cy="118241"/>
            </a:xfrm>
            <a:custGeom>
              <a:avLst/>
              <a:gdLst>
                <a:gd name="connsiteX0" fmla="*/ 76260 w 118241"/>
                <a:gd name="connsiteY0" fmla="*/ 17313 h 118241"/>
                <a:gd name="connsiteX1" fmla="*/ 16995 w 118241"/>
                <a:gd name="connsiteY1" fmla="*/ 77643 h 118241"/>
                <a:gd name="connsiteX2" fmla="*/ 17349 w 118241"/>
                <a:gd name="connsiteY2" fmla="*/ 112695 h 118241"/>
                <a:gd name="connsiteX3" fmla="*/ 34692 w 118241"/>
                <a:gd name="connsiteY3" fmla="*/ 119934 h 118241"/>
                <a:gd name="connsiteX4" fmla="*/ 52402 w 118241"/>
                <a:gd name="connsiteY4" fmla="*/ 112695 h 118241"/>
                <a:gd name="connsiteX5" fmla="*/ 111680 w 118241"/>
                <a:gd name="connsiteY5" fmla="*/ 52365 h 118241"/>
                <a:gd name="connsiteX6" fmla="*/ 111325 w 118241"/>
                <a:gd name="connsiteY6" fmla="*/ 17313 h 118241"/>
                <a:gd name="connsiteX7" fmla="*/ 76260 w 118241"/>
                <a:gd name="connsiteY7" fmla="*/ 17313 h 118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241" h="118241">
                  <a:moveTo>
                    <a:pt x="76260" y="17313"/>
                  </a:moveTo>
                  <a:lnTo>
                    <a:pt x="16995" y="77643"/>
                  </a:lnTo>
                  <a:cubicBezTo>
                    <a:pt x="7233" y="87404"/>
                    <a:pt x="7601" y="102946"/>
                    <a:pt x="17349" y="112695"/>
                  </a:cubicBezTo>
                  <a:cubicBezTo>
                    <a:pt x="22053" y="117385"/>
                    <a:pt x="28556" y="119934"/>
                    <a:pt x="34692" y="119934"/>
                  </a:cubicBezTo>
                  <a:cubicBezTo>
                    <a:pt x="41195" y="119934"/>
                    <a:pt x="47330" y="117398"/>
                    <a:pt x="52402" y="112695"/>
                  </a:cubicBezTo>
                  <a:lnTo>
                    <a:pt x="111680" y="52365"/>
                  </a:lnTo>
                  <a:cubicBezTo>
                    <a:pt x="121428" y="42604"/>
                    <a:pt x="121073" y="27062"/>
                    <a:pt x="111325" y="17313"/>
                  </a:cubicBezTo>
                  <a:cubicBezTo>
                    <a:pt x="101537" y="7184"/>
                    <a:pt x="86008" y="7552"/>
                    <a:pt x="76260" y="1731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0" name="PA-任意多边形: 形状 1901">
              <a:extLst>
                <a:ext uri="{FF2B5EF4-FFF2-40B4-BE49-F238E27FC236}">
                  <a16:creationId xmlns:a16="http://schemas.microsoft.com/office/drawing/2014/main" xmlns="" id="{EA0059FB-B05E-4169-A9EA-D33489A1DFD3}"/>
                </a:ext>
              </a:extLst>
            </p:cNvPr>
            <p:cNvSpPr/>
            <p:nvPr>
              <p:custDataLst>
                <p:tags r:id="rId12"/>
              </p:custDataLst>
            </p:nvPr>
          </p:nvSpPr>
          <p:spPr>
            <a:xfrm>
              <a:off x="6230506" y="29231897"/>
              <a:ext cx="1248103" cy="1537138"/>
            </a:xfrm>
            <a:custGeom>
              <a:avLst/>
              <a:gdLst>
                <a:gd name="connsiteX0" fmla="*/ 1221723 w 1248103"/>
                <a:gd name="connsiteY0" fmla="*/ 590143 h 1537137"/>
                <a:gd name="connsiteX1" fmla="*/ 667459 w 1248103"/>
                <a:gd name="connsiteY1" fmla="*/ 27563 h 1537137"/>
                <a:gd name="connsiteX2" fmla="*/ 667078 w 1248103"/>
                <a:gd name="connsiteY2" fmla="*/ 27563 h 1537137"/>
                <a:gd name="connsiteX3" fmla="*/ 624459 w 1248103"/>
                <a:gd name="connsiteY3" fmla="*/ 9853 h 1537137"/>
                <a:gd name="connsiteX4" fmla="*/ 581826 w 1248103"/>
                <a:gd name="connsiteY4" fmla="*/ 27563 h 1537137"/>
                <a:gd name="connsiteX5" fmla="*/ 581826 w 1248103"/>
                <a:gd name="connsiteY5" fmla="*/ 27563 h 1537137"/>
                <a:gd name="connsiteX6" fmla="*/ 27196 w 1248103"/>
                <a:gd name="connsiteY6" fmla="*/ 590143 h 1537137"/>
                <a:gd name="connsiteX7" fmla="*/ 9853 w 1248103"/>
                <a:gd name="connsiteY7" fmla="*/ 632421 h 1537137"/>
                <a:gd name="connsiteX8" fmla="*/ 9853 w 1248103"/>
                <a:gd name="connsiteY8" fmla="*/ 905230 h 1537137"/>
                <a:gd name="connsiteX9" fmla="*/ 9853 w 1248103"/>
                <a:gd name="connsiteY9" fmla="*/ 906307 h 1537137"/>
                <a:gd name="connsiteX10" fmla="*/ 10944 w 1248103"/>
                <a:gd name="connsiteY10" fmla="*/ 917133 h 1537137"/>
                <a:gd name="connsiteX11" fmla="*/ 12389 w 1248103"/>
                <a:gd name="connsiteY11" fmla="*/ 922191 h 1537137"/>
                <a:gd name="connsiteX12" fmla="*/ 14202 w 1248103"/>
                <a:gd name="connsiteY12" fmla="*/ 928353 h 1537137"/>
                <a:gd name="connsiteX13" fmla="*/ 17092 w 1248103"/>
                <a:gd name="connsiteY13" fmla="*/ 933765 h 1537137"/>
                <a:gd name="connsiteX14" fmla="*/ 19628 w 1248103"/>
                <a:gd name="connsiteY14" fmla="*/ 938823 h 1537137"/>
                <a:gd name="connsiteX15" fmla="*/ 24318 w 1248103"/>
                <a:gd name="connsiteY15" fmla="*/ 944591 h 1537137"/>
                <a:gd name="connsiteX16" fmla="*/ 26841 w 1248103"/>
                <a:gd name="connsiteY16" fmla="*/ 947849 h 1537137"/>
                <a:gd name="connsiteX17" fmla="*/ 581472 w 1248103"/>
                <a:gd name="connsiteY17" fmla="*/ 1509706 h 1537137"/>
                <a:gd name="connsiteX18" fmla="*/ 624459 w 1248103"/>
                <a:gd name="connsiteY18" fmla="*/ 1527784 h 1537137"/>
                <a:gd name="connsiteX19" fmla="*/ 667473 w 1248103"/>
                <a:gd name="connsiteY19" fmla="*/ 1509706 h 1537137"/>
                <a:gd name="connsiteX20" fmla="*/ 1221736 w 1248103"/>
                <a:gd name="connsiteY20" fmla="*/ 947495 h 1537137"/>
                <a:gd name="connsiteX21" fmla="*/ 1224639 w 1248103"/>
                <a:gd name="connsiteY21" fmla="*/ 943882 h 1537137"/>
                <a:gd name="connsiteX22" fmla="*/ 1228975 w 1248103"/>
                <a:gd name="connsiteY22" fmla="*/ 938469 h 1537137"/>
                <a:gd name="connsiteX23" fmla="*/ 1231878 w 1248103"/>
                <a:gd name="connsiteY23" fmla="*/ 933056 h 1537137"/>
                <a:gd name="connsiteX24" fmla="*/ 1234388 w 1248103"/>
                <a:gd name="connsiteY24" fmla="*/ 928379 h 1537137"/>
                <a:gd name="connsiteX25" fmla="*/ 1236555 w 1248103"/>
                <a:gd name="connsiteY25" fmla="*/ 921521 h 1537137"/>
                <a:gd name="connsiteX26" fmla="*/ 1238000 w 1248103"/>
                <a:gd name="connsiteY26" fmla="*/ 917185 h 1537137"/>
                <a:gd name="connsiteX27" fmla="*/ 1239078 w 1248103"/>
                <a:gd name="connsiteY27" fmla="*/ 905282 h 1537137"/>
                <a:gd name="connsiteX28" fmla="*/ 1239078 w 1248103"/>
                <a:gd name="connsiteY28" fmla="*/ 632421 h 1537137"/>
                <a:gd name="connsiteX29" fmla="*/ 1221723 w 1248103"/>
                <a:gd name="connsiteY29" fmla="*/ 590143 h 1537137"/>
                <a:gd name="connsiteX30" fmla="*/ 130525 w 1248103"/>
                <a:gd name="connsiteY30" fmla="*/ 656989 h 1537137"/>
                <a:gd name="connsiteX31" fmla="*/ 564116 w 1248103"/>
                <a:gd name="connsiteY31" fmla="*/ 216894 h 1537137"/>
                <a:gd name="connsiteX32" fmla="*/ 564116 w 1248103"/>
                <a:gd name="connsiteY32" fmla="*/ 317701 h 1537137"/>
                <a:gd name="connsiteX33" fmla="*/ 130525 w 1248103"/>
                <a:gd name="connsiteY33" fmla="*/ 757796 h 1537137"/>
                <a:gd name="connsiteX34" fmla="*/ 130525 w 1248103"/>
                <a:gd name="connsiteY34" fmla="*/ 656989 h 1537137"/>
                <a:gd name="connsiteX35" fmla="*/ 624459 w 1248103"/>
                <a:gd name="connsiteY35" fmla="*/ 1381808 h 1537137"/>
                <a:gd name="connsiteX36" fmla="*/ 154739 w 1248103"/>
                <a:gd name="connsiteY36" fmla="*/ 905230 h 1537137"/>
                <a:gd name="connsiteX37" fmla="*/ 624459 w 1248103"/>
                <a:gd name="connsiteY37" fmla="*/ 428270 h 1537137"/>
                <a:gd name="connsiteX38" fmla="*/ 1094180 w 1248103"/>
                <a:gd name="connsiteY38" fmla="*/ 905230 h 1537137"/>
                <a:gd name="connsiteX39" fmla="*/ 624459 w 1248103"/>
                <a:gd name="connsiteY39" fmla="*/ 1381808 h 1537137"/>
                <a:gd name="connsiteX40" fmla="*/ 1118380 w 1248103"/>
                <a:gd name="connsiteY40" fmla="*/ 658434 h 1537137"/>
                <a:gd name="connsiteX41" fmla="*/ 1118380 w 1248103"/>
                <a:gd name="connsiteY41" fmla="*/ 658434 h 1537137"/>
                <a:gd name="connsiteX42" fmla="*/ 1118380 w 1248103"/>
                <a:gd name="connsiteY42" fmla="*/ 758151 h 1537137"/>
                <a:gd name="connsiteX43" fmla="*/ 684788 w 1248103"/>
                <a:gd name="connsiteY43" fmla="*/ 317701 h 1537137"/>
                <a:gd name="connsiteX44" fmla="*/ 684788 w 1248103"/>
                <a:gd name="connsiteY44" fmla="*/ 216894 h 1537137"/>
                <a:gd name="connsiteX45" fmla="*/ 1118380 w 1248103"/>
                <a:gd name="connsiteY45" fmla="*/ 656989 h 1537137"/>
                <a:gd name="connsiteX46" fmla="*/ 1118380 w 1248103"/>
                <a:gd name="connsiteY46" fmla="*/ 658434 h 153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48103" h="1537137">
                  <a:moveTo>
                    <a:pt x="1221723" y="590143"/>
                  </a:moveTo>
                  <a:lnTo>
                    <a:pt x="667459" y="27563"/>
                  </a:lnTo>
                  <a:cubicBezTo>
                    <a:pt x="667459" y="27563"/>
                    <a:pt x="667459" y="27563"/>
                    <a:pt x="667078" y="27563"/>
                  </a:cubicBezTo>
                  <a:cubicBezTo>
                    <a:pt x="656253" y="16725"/>
                    <a:pt x="641092" y="9853"/>
                    <a:pt x="624459" y="9853"/>
                  </a:cubicBezTo>
                  <a:cubicBezTo>
                    <a:pt x="607840" y="9853"/>
                    <a:pt x="592665" y="16711"/>
                    <a:pt x="581826" y="27563"/>
                  </a:cubicBezTo>
                  <a:lnTo>
                    <a:pt x="581826" y="27563"/>
                  </a:lnTo>
                  <a:lnTo>
                    <a:pt x="27196" y="590143"/>
                  </a:lnTo>
                  <a:cubicBezTo>
                    <a:pt x="15989" y="601349"/>
                    <a:pt x="9853" y="616524"/>
                    <a:pt x="9853" y="632421"/>
                  </a:cubicBezTo>
                  <a:lnTo>
                    <a:pt x="9853" y="905230"/>
                  </a:lnTo>
                  <a:cubicBezTo>
                    <a:pt x="9853" y="905584"/>
                    <a:pt x="9853" y="905952"/>
                    <a:pt x="9853" y="906307"/>
                  </a:cubicBezTo>
                  <a:cubicBezTo>
                    <a:pt x="9853" y="909907"/>
                    <a:pt x="10208" y="913533"/>
                    <a:pt x="10944" y="917133"/>
                  </a:cubicBezTo>
                  <a:cubicBezTo>
                    <a:pt x="11299" y="918959"/>
                    <a:pt x="12034" y="920391"/>
                    <a:pt x="12389" y="922191"/>
                  </a:cubicBezTo>
                  <a:cubicBezTo>
                    <a:pt x="13112" y="924372"/>
                    <a:pt x="13480" y="926172"/>
                    <a:pt x="14202" y="928353"/>
                  </a:cubicBezTo>
                  <a:cubicBezTo>
                    <a:pt x="14925" y="930152"/>
                    <a:pt x="16015" y="931965"/>
                    <a:pt x="17092" y="933765"/>
                  </a:cubicBezTo>
                  <a:cubicBezTo>
                    <a:pt x="17815" y="935578"/>
                    <a:pt x="18905" y="937024"/>
                    <a:pt x="19628" y="938823"/>
                  </a:cubicBezTo>
                  <a:cubicBezTo>
                    <a:pt x="21073" y="941004"/>
                    <a:pt x="22886" y="942804"/>
                    <a:pt x="24318" y="944591"/>
                  </a:cubicBezTo>
                  <a:cubicBezTo>
                    <a:pt x="25041" y="945695"/>
                    <a:pt x="25763" y="946772"/>
                    <a:pt x="26841" y="947849"/>
                  </a:cubicBezTo>
                  <a:lnTo>
                    <a:pt x="581472" y="1509706"/>
                  </a:lnTo>
                  <a:cubicBezTo>
                    <a:pt x="592678" y="1521281"/>
                    <a:pt x="608207" y="1527784"/>
                    <a:pt x="624459" y="1527784"/>
                  </a:cubicBezTo>
                  <a:cubicBezTo>
                    <a:pt x="640737" y="1527784"/>
                    <a:pt x="655898" y="1521281"/>
                    <a:pt x="667473" y="1509706"/>
                  </a:cubicBezTo>
                  <a:lnTo>
                    <a:pt x="1221736" y="947495"/>
                  </a:lnTo>
                  <a:cubicBezTo>
                    <a:pt x="1222826" y="946417"/>
                    <a:pt x="1223549" y="944985"/>
                    <a:pt x="1224639" y="943882"/>
                  </a:cubicBezTo>
                  <a:cubicBezTo>
                    <a:pt x="1226071" y="942082"/>
                    <a:pt x="1227543" y="940650"/>
                    <a:pt x="1228975" y="938469"/>
                  </a:cubicBezTo>
                  <a:cubicBezTo>
                    <a:pt x="1230052" y="936669"/>
                    <a:pt x="1231129" y="934856"/>
                    <a:pt x="1231878" y="933056"/>
                  </a:cubicBezTo>
                  <a:cubicBezTo>
                    <a:pt x="1232601" y="931624"/>
                    <a:pt x="1233678" y="929798"/>
                    <a:pt x="1234388" y="928379"/>
                  </a:cubicBezTo>
                  <a:cubicBezTo>
                    <a:pt x="1235465" y="926198"/>
                    <a:pt x="1235820" y="923702"/>
                    <a:pt x="1236555" y="921521"/>
                  </a:cubicBezTo>
                  <a:cubicBezTo>
                    <a:pt x="1236897" y="920089"/>
                    <a:pt x="1237646" y="918630"/>
                    <a:pt x="1238000" y="917185"/>
                  </a:cubicBezTo>
                  <a:cubicBezTo>
                    <a:pt x="1238723" y="913205"/>
                    <a:pt x="1239078" y="909250"/>
                    <a:pt x="1239078" y="905282"/>
                  </a:cubicBezTo>
                  <a:lnTo>
                    <a:pt x="1239078" y="632421"/>
                  </a:lnTo>
                  <a:cubicBezTo>
                    <a:pt x="1239065" y="616524"/>
                    <a:pt x="1232929" y="601349"/>
                    <a:pt x="1221723" y="590143"/>
                  </a:cubicBezTo>
                  <a:close/>
                  <a:moveTo>
                    <a:pt x="130525" y="656989"/>
                  </a:moveTo>
                  <a:lnTo>
                    <a:pt x="564116" y="216894"/>
                  </a:lnTo>
                  <a:lnTo>
                    <a:pt x="564116" y="317701"/>
                  </a:lnTo>
                  <a:lnTo>
                    <a:pt x="130525" y="757796"/>
                  </a:lnTo>
                  <a:lnTo>
                    <a:pt x="130525" y="656989"/>
                  </a:lnTo>
                  <a:close/>
                  <a:moveTo>
                    <a:pt x="624459" y="1381808"/>
                  </a:moveTo>
                  <a:lnTo>
                    <a:pt x="154739" y="905230"/>
                  </a:lnTo>
                  <a:lnTo>
                    <a:pt x="624459" y="428270"/>
                  </a:lnTo>
                  <a:lnTo>
                    <a:pt x="1094180" y="905230"/>
                  </a:lnTo>
                  <a:lnTo>
                    <a:pt x="624459" y="1381808"/>
                  </a:lnTo>
                  <a:close/>
                  <a:moveTo>
                    <a:pt x="1118380" y="658434"/>
                  </a:moveTo>
                  <a:lnTo>
                    <a:pt x="1118380" y="658434"/>
                  </a:lnTo>
                  <a:lnTo>
                    <a:pt x="1118380" y="758151"/>
                  </a:lnTo>
                  <a:lnTo>
                    <a:pt x="684788" y="317701"/>
                  </a:lnTo>
                  <a:lnTo>
                    <a:pt x="684788" y="216894"/>
                  </a:lnTo>
                  <a:lnTo>
                    <a:pt x="1118380" y="656989"/>
                  </a:lnTo>
                  <a:lnTo>
                    <a:pt x="1118380" y="658434"/>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1" name="PA-任意多边形: 形状 1902">
              <a:extLst>
                <a:ext uri="{FF2B5EF4-FFF2-40B4-BE49-F238E27FC236}">
                  <a16:creationId xmlns:a16="http://schemas.microsoft.com/office/drawing/2014/main" xmlns="" id="{C59468E8-3B83-437D-B8BE-A4A99DAAFEA2}"/>
                </a:ext>
              </a:extLst>
            </p:cNvPr>
            <p:cNvSpPr/>
            <p:nvPr>
              <p:custDataLst>
                <p:tags r:id="rId13"/>
              </p:custDataLst>
            </p:nvPr>
          </p:nvSpPr>
          <p:spPr>
            <a:xfrm>
              <a:off x="6820189" y="30431508"/>
              <a:ext cx="65690" cy="131379"/>
            </a:xfrm>
            <a:custGeom>
              <a:avLst/>
              <a:gdLst>
                <a:gd name="connsiteX0" fmla="*/ 34776 w 65689"/>
                <a:gd name="connsiteY0" fmla="*/ 9853 h 131379"/>
                <a:gd name="connsiteX1" fmla="*/ 9853 w 65689"/>
                <a:gd name="connsiteY1" fmla="*/ 34763 h 131379"/>
                <a:gd name="connsiteX2" fmla="*/ 9853 w 65689"/>
                <a:gd name="connsiteY2" fmla="*/ 103435 h 131379"/>
                <a:gd name="connsiteX3" fmla="*/ 34776 w 65689"/>
                <a:gd name="connsiteY3" fmla="*/ 128345 h 131379"/>
                <a:gd name="connsiteX4" fmla="*/ 59699 w 65689"/>
                <a:gd name="connsiteY4" fmla="*/ 103435 h 131379"/>
                <a:gd name="connsiteX5" fmla="*/ 59699 w 65689"/>
                <a:gd name="connsiteY5" fmla="*/ 34763 h 131379"/>
                <a:gd name="connsiteX6" fmla="*/ 34776 w 65689"/>
                <a:gd name="connsiteY6" fmla="*/ 9853 h 131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689" h="131379">
                  <a:moveTo>
                    <a:pt x="34776" y="9853"/>
                  </a:moveTo>
                  <a:cubicBezTo>
                    <a:pt x="21047" y="9853"/>
                    <a:pt x="9853" y="21060"/>
                    <a:pt x="9853" y="34763"/>
                  </a:cubicBezTo>
                  <a:lnTo>
                    <a:pt x="9853" y="103435"/>
                  </a:lnTo>
                  <a:cubicBezTo>
                    <a:pt x="9853" y="117164"/>
                    <a:pt x="21060" y="128345"/>
                    <a:pt x="34776" y="128345"/>
                  </a:cubicBezTo>
                  <a:cubicBezTo>
                    <a:pt x="48492" y="128345"/>
                    <a:pt x="59699" y="117125"/>
                    <a:pt x="59699" y="103435"/>
                  </a:cubicBezTo>
                  <a:lnTo>
                    <a:pt x="59699" y="34763"/>
                  </a:lnTo>
                  <a:cubicBezTo>
                    <a:pt x="59699" y="21047"/>
                    <a:pt x="48505" y="9853"/>
                    <a:pt x="34776" y="9853"/>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2" name="PA-392-392031-Geometric-382738">
            <a:extLst>
              <a:ext uri="{FF2B5EF4-FFF2-40B4-BE49-F238E27FC236}">
                <a16:creationId xmlns:a16="http://schemas.microsoft.com/office/drawing/2014/main" xmlns="" id="{D0C9A46F-B209-44BA-92B6-A5536ED123C4}"/>
              </a:ext>
            </a:extLst>
          </p:cNvPr>
          <p:cNvGrpSpPr/>
          <p:nvPr>
            <p:custDataLst>
              <p:tags r:id="rId4"/>
            </p:custDataLst>
          </p:nvPr>
        </p:nvGrpSpPr>
        <p:grpSpPr>
          <a:xfrm>
            <a:off x="9175730" y="3121617"/>
            <a:ext cx="1924391" cy="1800000"/>
            <a:chOff x="10665767" y="12168066"/>
            <a:chExt cx="1898256" cy="1381125"/>
          </a:xfrm>
          <a:solidFill>
            <a:srgbClr val="573B1C"/>
          </a:solidFill>
        </p:grpSpPr>
        <p:sp>
          <p:nvSpPr>
            <p:cNvPr id="43" name="PA-任意多边形: 形状 1215">
              <a:extLst>
                <a:ext uri="{FF2B5EF4-FFF2-40B4-BE49-F238E27FC236}">
                  <a16:creationId xmlns:a16="http://schemas.microsoft.com/office/drawing/2014/main" xmlns="" id="{A04569EE-CFBA-4C1C-B2EF-2F4167CD0868}"/>
                </a:ext>
              </a:extLst>
            </p:cNvPr>
            <p:cNvSpPr/>
            <p:nvPr>
              <p:custDataLst>
                <p:tags r:id="rId5"/>
              </p:custDataLst>
            </p:nvPr>
          </p:nvSpPr>
          <p:spPr>
            <a:xfrm>
              <a:off x="10665767" y="12168066"/>
              <a:ext cx="1898256" cy="1381125"/>
            </a:xfrm>
            <a:custGeom>
              <a:avLst/>
              <a:gdLst>
                <a:gd name="connsiteX0" fmla="*/ 1522357 w 1526976"/>
                <a:gd name="connsiteY0" fmla="*/ 733615 h 1381125"/>
                <a:gd name="connsiteX1" fmla="*/ 1308732 w 1526976"/>
                <a:gd name="connsiteY1" fmla="*/ 392016 h 1381125"/>
                <a:gd name="connsiteX2" fmla="*/ 1273597 w 1526976"/>
                <a:gd name="connsiteY2" fmla="*/ 383916 h 1381125"/>
                <a:gd name="connsiteX3" fmla="*/ 1265497 w 1526976"/>
                <a:gd name="connsiteY3" fmla="*/ 419052 h 1381125"/>
                <a:gd name="connsiteX4" fmla="*/ 1463525 w 1526976"/>
                <a:gd name="connsiteY4" fmla="*/ 735716 h 1381125"/>
                <a:gd name="connsiteX5" fmla="*/ 1286676 w 1526976"/>
                <a:gd name="connsiteY5" fmla="*/ 813952 h 1381125"/>
                <a:gd name="connsiteX6" fmla="*/ 1076301 w 1526976"/>
                <a:gd name="connsiteY6" fmla="*/ 606918 h 1381125"/>
                <a:gd name="connsiteX7" fmla="*/ 1076301 w 1526976"/>
                <a:gd name="connsiteY7" fmla="*/ 116520 h 1381125"/>
                <a:gd name="connsiteX8" fmla="*/ 1209493 w 1526976"/>
                <a:gd name="connsiteY8" fmla="*/ 329499 h 1381125"/>
                <a:gd name="connsiteX9" fmla="*/ 1244629 w 1526976"/>
                <a:gd name="connsiteY9" fmla="*/ 337598 h 1381125"/>
                <a:gd name="connsiteX10" fmla="*/ 1252728 w 1526976"/>
                <a:gd name="connsiteY10" fmla="*/ 302463 h 1381125"/>
                <a:gd name="connsiteX11" fmla="*/ 1072423 w 1526976"/>
                <a:gd name="connsiteY11" fmla="*/ 14141 h 1381125"/>
                <a:gd name="connsiteX12" fmla="*/ 1071795 w 1526976"/>
                <a:gd name="connsiteY12" fmla="*/ 13299 h 1381125"/>
                <a:gd name="connsiteX13" fmla="*/ 1050122 w 1526976"/>
                <a:gd name="connsiteY13" fmla="*/ 2238 h 1381125"/>
                <a:gd name="connsiteX14" fmla="*/ 1029831 w 1526976"/>
                <a:gd name="connsiteY14" fmla="*/ 13287 h 1381125"/>
                <a:gd name="connsiteX15" fmla="*/ 1029191 w 1526976"/>
                <a:gd name="connsiteY15" fmla="*/ 14144 h 1381125"/>
                <a:gd name="connsiteX16" fmla="*/ 782476 w 1526976"/>
                <a:gd name="connsiteY16" fmla="*/ 408664 h 1381125"/>
                <a:gd name="connsiteX17" fmla="*/ 503215 w 1526976"/>
                <a:gd name="connsiteY17" fmla="*/ 228293 h 1381125"/>
                <a:gd name="connsiteX18" fmla="*/ 478953 w 1526976"/>
                <a:gd name="connsiteY18" fmla="*/ 226444 h 1381125"/>
                <a:gd name="connsiteX19" fmla="*/ 17306 w 1526976"/>
                <a:gd name="connsiteY19" fmla="*/ 433330 h 1381125"/>
                <a:gd name="connsiteX20" fmla="*/ 2232 w 1526976"/>
                <a:gd name="connsiteY20" fmla="*/ 456592 h 1381125"/>
                <a:gd name="connsiteX21" fmla="*/ 2232 w 1526976"/>
                <a:gd name="connsiteY21" fmla="*/ 612374 h 1381125"/>
                <a:gd name="connsiteX22" fmla="*/ 27730 w 1526976"/>
                <a:gd name="connsiteY22" fmla="*/ 637871 h 1381125"/>
                <a:gd name="connsiteX23" fmla="*/ 53227 w 1526976"/>
                <a:gd name="connsiteY23" fmla="*/ 612374 h 1381125"/>
                <a:gd name="connsiteX24" fmla="*/ 53227 w 1526976"/>
                <a:gd name="connsiteY24" fmla="*/ 503411 h 1381125"/>
                <a:gd name="connsiteX25" fmla="*/ 322549 w 1526976"/>
                <a:gd name="connsiteY25" fmla="*/ 677361 h 1381125"/>
                <a:gd name="connsiteX26" fmla="*/ 322549 w 1526976"/>
                <a:gd name="connsiteY26" fmla="*/ 1110790 h 1381125"/>
                <a:gd name="connsiteX27" fmla="*/ 53227 w 1526976"/>
                <a:gd name="connsiteY27" fmla="*/ 936837 h 1381125"/>
                <a:gd name="connsiteX28" fmla="*/ 53227 w 1526976"/>
                <a:gd name="connsiteY28" fmla="*/ 714357 h 1381125"/>
                <a:gd name="connsiteX29" fmla="*/ 27730 w 1526976"/>
                <a:gd name="connsiteY29" fmla="*/ 688859 h 1381125"/>
                <a:gd name="connsiteX30" fmla="*/ 2232 w 1526976"/>
                <a:gd name="connsiteY30" fmla="*/ 714360 h 1381125"/>
                <a:gd name="connsiteX31" fmla="*/ 2232 w 1526976"/>
                <a:gd name="connsiteY31" fmla="*/ 950722 h 1381125"/>
                <a:gd name="connsiteX32" fmla="*/ 13898 w 1526976"/>
                <a:gd name="connsiteY32" fmla="*/ 972139 h 1381125"/>
                <a:gd name="connsiteX33" fmla="*/ 334214 w 1526976"/>
                <a:gd name="connsiteY33" fmla="*/ 1179025 h 1381125"/>
                <a:gd name="connsiteX34" fmla="*/ 345787 w 1526976"/>
                <a:gd name="connsiteY34" fmla="*/ 1183001 h 1381125"/>
                <a:gd name="connsiteX35" fmla="*/ 357804 w 1526976"/>
                <a:gd name="connsiteY35" fmla="*/ 1181132 h 1381125"/>
                <a:gd name="connsiteX36" fmla="*/ 358473 w 1526976"/>
                <a:gd name="connsiteY36" fmla="*/ 1180873 h 1381125"/>
                <a:gd name="connsiteX37" fmla="*/ 536570 w 1526976"/>
                <a:gd name="connsiteY37" fmla="*/ 1101060 h 1381125"/>
                <a:gd name="connsiteX38" fmla="*/ 919058 w 1526976"/>
                <a:gd name="connsiteY38" fmla="*/ 1379136 h 1381125"/>
                <a:gd name="connsiteX39" fmla="*/ 1321138 w 1526976"/>
                <a:gd name="connsiteY39" fmla="*/ 977056 h 1381125"/>
                <a:gd name="connsiteX40" fmla="*/ 1304312 w 1526976"/>
                <a:gd name="connsiteY40" fmla="*/ 861911 h 1381125"/>
                <a:gd name="connsiteX41" fmla="*/ 1511058 w 1526976"/>
                <a:gd name="connsiteY41" fmla="*/ 770450 h 1381125"/>
                <a:gd name="connsiteX42" fmla="*/ 1525119 w 1526976"/>
                <a:gd name="connsiteY42" fmla="*/ 754612 h 1381125"/>
                <a:gd name="connsiteX43" fmla="*/ 1522357 w 1526976"/>
                <a:gd name="connsiteY43" fmla="*/ 733615 h 1381125"/>
                <a:gd name="connsiteX44" fmla="*/ 1025307 w 1526976"/>
                <a:gd name="connsiteY44" fmla="*/ 116520 h 1381125"/>
                <a:gd name="connsiteX45" fmla="*/ 1025307 w 1526976"/>
                <a:gd name="connsiteY45" fmla="*/ 589213 h 1381125"/>
                <a:gd name="connsiteX46" fmla="*/ 1022158 w 1526976"/>
                <a:gd name="connsiteY46" fmla="*/ 588406 h 1381125"/>
                <a:gd name="connsiteX47" fmla="*/ 919052 w 1526976"/>
                <a:gd name="connsiteY47" fmla="*/ 574985 h 1381125"/>
                <a:gd name="connsiteX48" fmla="*/ 835185 w 1526976"/>
                <a:gd name="connsiteY48" fmla="*/ 583757 h 1381125"/>
                <a:gd name="connsiteX49" fmla="*/ 835185 w 1526976"/>
                <a:gd name="connsiteY49" fmla="*/ 456592 h 1381125"/>
                <a:gd name="connsiteX50" fmla="*/ 826169 w 1526976"/>
                <a:gd name="connsiteY50" fmla="*/ 437140 h 1381125"/>
                <a:gd name="connsiteX51" fmla="*/ 825261 w 1526976"/>
                <a:gd name="connsiteY51" fmla="*/ 436405 h 1381125"/>
                <a:gd name="connsiteX52" fmla="*/ 1025307 w 1526976"/>
                <a:gd name="connsiteY52" fmla="*/ 116520 h 1381125"/>
                <a:gd name="connsiteX53" fmla="*/ 350249 w 1526976"/>
                <a:gd name="connsiteY53" fmla="*/ 634549 h 1381125"/>
                <a:gd name="connsiteX54" fmla="*/ 81010 w 1526976"/>
                <a:gd name="connsiteY54" fmla="*/ 460652 h 1381125"/>
                <a:gd name="connsiteX55" fmla="*/ 487168 w 1526976"/>
                <a:gd name="connsiteY55" fmla="*/ 278632 h 1381125"/>
                <a:gd name="connsiteX56" fmla="*/ 755428 w 1526976"/>
                <a:gd name="connsiteY56" fmla="*/ 451898 h 1381125"/>
                <a:gd name="connsiteX57" fmla="*/ 754499 w 1526976"/>
                <a:gd name="connsiteY57" fmla="*/ 453383 h 1381125"/>
                <a:gd name="connsiteX58" fmla="*/ 350249 w 1526976"/>
                <a:gd name="connsiteY58" fmla="*/ 634549 h 1381125"/>
                <a:gd name="connsiteX59" fmla="*/ 919055 w 1526976"/>
                <a:gd name="connsiteY59" fmla="*/ 1328151 h 1381125"/>
                <a:gd name="connsiteX60" fmla="*/ 700028 w 1526976"/>
                <a:gd name="connsiteY60" fmla="*/ 1251263 h 1381125"/>
                <a:gd name="connsiteX61" fmla="*/ 577239 w 1526976"/>
                <a:gd name="connsiteY61" fmla="*/ 1057334 h 1381125"/>
                <a:gd name="connsiteX62" fmla="*/ 567967 w 1526976"/>
                <a:gd name="connsiteY62" fmla="*/ 977065 h 1381125"/>
                <a:gd name="connsiteX63" fmla="*/ 616738 w 1526976"/>
                <a:gd name="connsiteY63" fmla="*/ 798531 h 1381125"/>
                <a:gd name="connsiteX64" fmla="*/ 611937 w 1526976"/>
                <a:gd name="connsiteY64" fmla="*/ 766661 h 1381125"/>
                <a:gd name="connsiteX65" fmla="*/ 607769 w 1526976"/>
                <a:gd name="connsiteY65" fmla="*/ 763589 h 1381125"/>
                <a:gd name="connsiteX66" fmla="*/ 572842 w 1526976"/>
                <a:gd name="connsiteY66" fmla="*/ 772542 h 1381125"/>
                <a:gd name="connsiteX67" fmla="*/ 516975 w 1526976"/>
                <a:gd name="connsiteY67" fmla="*/ 977065 h 1381125"/>
                <a:gd name="connsiteX68" fmla="*/ 523554 w 1526976"/>
                <a:gd name="connsiteY68" fmla="*/ 1049631 h 1381125"/>
                <a:gd name="connsiteX69" fmla="*/ 523777 w 1526976"/>
                <a:gd name="connsiteY69" fmla="*/ 1050919 h 1381125"/>
                <a:gd name="connsiteX70" fmla="*/ 373544 w 1526976"/>
                <a:gd name="connsiteY70" fmla="*/ 1118246 h 1381125"/>
                <a:gd name="connsiteX71" fmla="*/ 373544 w 1526976"/>
                <a:gd name="connsiteY71" fmla="*/ 679995 h 1381125"/>
                <a:gd name="connsiteX72" fmla="*/ 784196 w 1526976"/>
                <a:gd name="connsiteY72" fmla="*/ 495960 h 1381125"/>
                <a:gd name="connsiteX73" fmla="*/ 784196 w 1526976"/>
                <a:gd name="connsiteY73" fmla="*/ 598152 h 1381125"/>
                <a:gd name="connsiteX74" fmla="*/ 640235 w 1526976"/>
                <a:gd name="connsiteY74" fmla="*/ 687389 h 1381125"/>
                <a:gd name="connsiteX75" fmla="*/ 639550 w 1526976"/>
                <a:gd name="connsiteY75" fmla="*/ 723438 h 1381125"/>
                <a:gd name="connsiteX76" fmla="*/ 645637 w 1526976"/>
                <a:gd name="connsiteY76" fmla="*/ 728108 h 1381125"/>
                <a:gd name="connsiteX77" fmla="*/ 675611 w 1526976"/>
                <a:gd name="connsiteY77" fmla="*/ 724138 h 1381125"/>
                <a:gd name="connsiteX78" fmla="*/ 816876 w 1526976"/>
                <a:gd name="connsiteY78" fmla="*/ 641103 h 1381125"/>
                <a:gd name="connsiteX79" fmla="*/ 1039931 w 1526976"/>
                <a:gd name="connsiteY79" fmla="*/ 647426 h 1381125"/>
                <a:gd name="connsiteX80" fmla="*/ 1270141 w 1526976"/>
                <a:gd name="connsiteY80" fmla="*/ 977068 h 1381125"/>
                <a:gd name="connsiteX81" fmla="*/ 919055 w 1526976"/>
                <a:gd name="connsiteY81" fmla="*/ 1328151 h 1381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526976" h="1381125">
                  <a:moveTo>
                    <a:pt x="1522357" y="733615"/>
                  </a:moveTo>
                  <a:lnTo>
                    <a:pt x="1308732" y="392016"/>
                  </a:lnTo>
                  <a:cubicBezTo>
                    <a:pt x="1301267" y="380077"/>
                    <a:pt x="1285536" y="376445"/>
                    <a:pt x="1273597" y="383916"/>
                  </a:cubicBezTo>
                  <a:cubicBezTo>
                    <a:pt x="1261658" y="391382"/>
                    <a:pt x="1258029" y="407116"/>
                    <a:pt x="1265497" y="419052"/>
                  </a:cubicBezTo>
                  <a:lnTo>
                    <a:pt x="1463525" y="735716"/>
                  </a:lnTo>
                  <a:lnTo>
                    <a:pt x="1286676" y="813952"/>
                  </a:lnTo>
                  <a:cubicBezTo>
                    <a:pt x="1245376" y="720801"/>
                    <a:pt x="1170346" y="646854"/>
                    <a:pt x="1076301" y="606918"/>
                  </a:cubicBezTo>
                  <a:lnTo>
                    <a:pt x="1076301" y="116520"/>
                  </a:lnTo>
                  <a:lnTo>
                    <a:pt x="1209493" y="329499"/>
                  </a:lnTo>
                  <a:cubicBezTo>
                    <a:pt x="1216959" y="341435"/>
                    <a:pt x="1232690" y="345066"/>
                    <a:pt x="1244629" y="337598"/>
                  </a:cubicBezTo>
                  <a:cubicBezTo>
                    <a:pt x="1256568" y="330133"/>
                    <a:pt x="1260196" y="314399"/>
                    <a:pt x="1252728" y="302463"/>
                  </a:cubicBezTo>
                  <a:lnTo>
                    <a:pt x="1072423" y="14141"/>
                  </a:lnTo>
                  <a:cubicBezTo>
                    <a:pt x="1072235" y="13837"/>
                    <a:pt x="1071994" y="13590"/>
                    <a:pt x="1071795" y="13299"/>
                  </a:cubicBezTo>
                  <a:cubicBezTo>
                    <a:pt x="1066961" y="6235"/>
                    <a:pt x="1058665" y="2062"/>
                    <a:pt x="1050122" y="2238"/>
                  </a:cubicBezTo>
                  <a:cubicBezTo>
                    <a:pt x="1042077" y="2401"/>
                    <a:pt x="1034367" y="6667"/>
                    <a:pt x="1029831" y="13287"/>
                  </a:cubicBezTo>
                  <a:cubicBezTo>
                    <a:pt x="1029629" y="13581"/>
                    <a:pt x="1029382" y="13837"/>
                    <a:pt x="1029191" y="14144"/>
                  </a:cubicBezTo>
                  <a:lnTo>
                    <a:pt x="782476" y="408664"/>
                  </a:lnTo>
                  <a:lnTo>
                    <a:pt x="503215" y="228293"/>
                  </a:lnTo>
                  <a:cubicBezTo>
                    <a:pt x="495964" y="223611"/>
                    <a:pt x="486832" y="222911"/>
                    <a:pt x="478953" y="226444"/>
                  </a:cubicBezTo>
                  <a:cubicBezTo>
                    <a:pt x="478953" y="226444"/>
                    <a:pt x="17562" y="433214"/>
                    <a:pt x="17306" y="433330"/>
                  </a:cubicBezTo>
                  <a:cubicBezTo>
                    <a:pt x="8311" y="437355"/>
                    <a:pt x="2232" y="446734"/>
                    <a:pt x="2232" y="456592"/>
                  </a:cubicBezTo>
                  <a:lnTo>
                    <a:pt x="2232" y="612374"/>
                  </a:lnTo>
                  <a:cubicBezTo>
                    <a:pt x="2232" y="626456"/>
                    <a:pt x="13648" y="637871"/>
                    <a:pt x="27730" y="637871"/>
                  </a:cubicBezTo>
                  <a:cubicBezTo>
                    <a:pt x="41812" y="637871"/>
                    <a:pt x="53227" y="626456"/>
                    <a:pt x="53227" y="612374"/>
                  </a:cubicBezTo>
                  <a:lnTo>
                    <a:pt x="53227" y="503411"/>
                  </a:lnTo>
                  <a:lnTo>
                    <a:pt x="322549" y="677361"/>
                  </a:lnTo>
                  <a:lnTo>
                    <a:pt x="322549" y="1110790"/>
                  </a:lnTo>
                  <a:lnTo>
                    <a:pt x="53227" y="936837"/>
                  </a:lnTo>
                  <a:lnTo>
                    <a:pt x="53227" y="714357"/>
                  </a:lnTo>
                  <a:cubicBezTo>
                    <a:pt x="53227" y="700274"/>
                    <a:pt x="41812" y="688859"/>
                    <a:pt x="27730" y="688859"/>
                  </a:cubicBezTo>
                  <a:cubicBezTo>
                    <a:pt x="13648" y="688859"/>
                    <a:pt x="2232" y="700280"/>
                    <a:pt x="2232" y="714360"/>
                  </a:cubicBezTo>
                  <a:lnTo>
                    <a:pt x="2232" y="950722"/>
                  </a:lnTo>
                  <a:cubicBezTo>
                    <a:pt x="2232" y="959378"/>
                    <a:pt x="6626" y="967442"/>
                    <a:pt x="13898" y="972139"/>
                  </a:cubicBezTo>
                  <a:lnTo>
                    <a:pt x="334214" y="1179025"/>
                  </a:lnTo>
                  <a:cubicBezTo>
                    <a:pt x="337611" y="1181216"/>
                    <a:pt x="341772" y="1182644"/>
                    <a:pt x="345787" y="1183001"/>
                  </a:cubicBezTo>
                  <a:cubicBezTo>
                    <a:pt x="349841" y="1183362"/>
                    <a:pt x="354044" y="1182689"/>
                    <a:pt x="357804" y="1181132"/>
                  </a:cubicBezTo>
                  <a:cubicBezTo>
                    <a:pt x="358024" y="1181040"/>
                    <a:pt x="358253" y="1180971"/>
                    <a:pt x="358473" y="1180873"/>
                  </a:cubicBezTo>
                  <a:lnTo>
                    <a:pt x="536570" y="1101060"/>
                  </a:lnTo>
                  <a:cubicBezTo>
                    <a:pt x="588961" y="1262270"/>
                    <a:pt x="740604" y="1379136"/>
                    <a:pt x="919058" y="1379136"/>
                  </a:cubicBezTo>
                  <a:cubicBezTo>
                    <a:pt x="1140768" y="1379136"/>
                    <a:pt x="1321138" y="1198762"/>
                    <a:pt x="1321138" y="977056"/>
                  </a:cubicBezTo>
                  <a:cubicBezTo>
                    <a:pt x="1321138" y="937051"/>
                    <a:pt x="1315236" y="898406"/>
                    <a:pt x="1304312" y="861911"/>
                  </a:cubicBezTo>
                  <a:lnTo>
                    <a:pt x="1511058" y="770450"/>
                  </a:lnTo>
                  <a:cubicBezTo>
                    <a:pt x="1517821" y="767458"/>
                    <a:pt x="1522949" y="761678"/>
                    <a:pt x="1525119" y="754612"/>
                  </a:cubicBezTo>
                  <a:cubicBezTo>
                    <a:pt x="1527283" y="747548"/>
                    <a:pt x="1526277" y="739884"/>
                    <a:pt x="1522357" y="733615"/>
                  </a:cubicBezTo>
                  <a:close/>
                  <a:moveTo>
                    <a:pt x="1025307" y="116520"/>
                  </a:moveTo>
                  <a:lnTo>
                    <a:pt x="1025307" y="589213"/>
                  </a:lnTo>
                  <a:cubicBezTo>
                    <a:pt x="1024259" y="588927"/>
                    <a:pt x="1023205" y="588686"/>
                    <a:pt x="1022158" y="588406"/>
                  </a:cubicBezTo>
                  <a:cubicBezTo>
                    <a:pt x="988567" y="579462"/>
                    <a:pt x="953810" y="574985"/>
                    <a:pt x="919052" y="574985"/>
                  </a:cubicBezTo>
                  <a:cubicBezTo>
                    <a:pt x="890900" y="574985"/>
                    <a:pt x="862724" y="577926"/>
                    <a:pt x="835185" y="583757"/>
                  </a:cubicBezTo>
                  <a:lnTo>
                    <a:pt x="835185" y="456592"/>
                  </a:lnTo>
                  <a:cubicBezTo>
                    <a:pt x="835185" y="449243"/>
                    <a:pt x="831765" y="441900"/>
                    <a:pt x="826169" y="437140"/>
                  </a:cubicBezTo>
                  <a:cubicBezTo>
                    <a:pt x="825874" y="436887"/>
                    <a:pt x="825570" y="436643"/>
                    <a:pt x="825261" y="436405"/>
                  </a:cubicBezTo>
                  <a:lnTo>
                    <a:pt x="1025307" y="116520"/>
                  </a:lnTo>
                  <a:close/>
                  <a:moveTo>
                    <a:pt x="350249" y="634549"/>
                  </a:moveTo>
                  <a:lnTo>
                    <a:pt x="81010" y="460652"/>
                  </a:lnTo>
                  <a:lnTo>
                    <a:pt x="487168" y="278632"/>
                  </a:lnTo>
                  <a:lnTo>
                    <a:pt x="755428" y="451898"/>
                  </a:lnTo>
                  <a:lnTo>
                    <a:pt x="754499" y="453383"/>
                  </a:lnTo>
                  <a:lnTo>
                    <a:pt x="350249" y="634549"/>
                  </a:lnTo>
                  <a:close/>
                  <a:moveTo>
                    <a:pt x="919055" y="1328151"/>
                  </a:moveTo>
                  <a:cubicBezTo>
                    <a:pt x="839793" y="1328151"/>
                    <a:pt x="761908" y="1300793"/>
                    <a:pt x="700028" y="1251263"/>
                  </a:cubicBezTo>
                  <a:cubicBezTo>
                    <a:pt x="639050" y="1202453"/>
                    <a:pt x="595009" y="1133466"/>
                    <a:pt x="577239" y="1057334"/>
                  </a:cubicBezTo>
                  <a:cubicBezTo>
                    <a:pt x="571110" y="1031069"/>
                    <a:pt x="567967" y="1004036"/>
                    <a:pt x="567967" y="977065"/>
                  </a:cubicBezTo>
                  <a:cubicBezTo>
                    <a:pt x="567967" y="914158"/>
                    <a:pt x="584832" y="852424"/>
                    <a:pt x="616738" y="798531"/>
                  </a:cubicBezTo>
                  <a:cubicBezTo>
                    <a:pt x="623015" y="787925"/>
                    <a:pt x="620729" y="774623"/>
                    <a:pt x="611937" y="766661"/>
                  </a:cubicBezTo>
                  <a:cubicBezTo>
                    <a:pt x="610678" y="765518"/>
                    <a:pt x="609288" y="764488"/>
                    <a:pt x="607769" y="763589"/>
                  </a:cubicBezTo>
                  <a:cubicBezTo>
                    <a:pt x="595658" y="756421"/>
                    <a:pt x="580016" y="760425"/>
                    <a:pt x="572842" y="772542"/>
                  </a:cubicBezTo>
                  <a:cubicBezTo>
                    <a:pt x="536293" y="834285"/>
                    <a:pt x="516975" y="905008"/>
                    <a:pt x="516975" y="977065"/>
                  </a:cubicBezTo>
                  <a:cubicBezTo>
                    <a:pt x="516975" y="1001404"/>
                    <a:pt x="519193" y="1025690"/>
                    <a:pt x="523554" y="1049631"/>
                  </a:cubicBezTo>
                  <a:cubicBezTo>
                    <a:pt x="523631" y="1050059"/>
                    <a:pt x="523696" y="1050491"/>
                    <a:pt x="523777" y="1050919"/>
                  </a:cubicBezTo>
                  <a:lnTo>
                    <a:pt x="373544" y="1118246"/>
                  </a:lnTo>
                  <a:lnTo>
                    <a:pt x="373544" y="679995"/>
                  </a:lnTo>
                  <a:lnTo>
                    <a:pt x="784196" y="495960"/>
                  </a:lnTo>
                  <a:lnTo>
                    <a:pt x="784196" y="598152"/>
                  </a:lnTo>
                  <a:cubicBezTo>
                    <a:pt x="730993" y="617068"/>
                    <a:pt x="681966" y="647214"/>
                    <a:pt x="640235" y="687389"/>
                  </a:cubicBezTo>
                  <a:cubicBezTo>
                    <a:pt x="630091" y="697155"/>
                    <a:pt x="629784" y="713297"/>
                    <a:pt x="639550" y="723438"/>
                  </a:cubicBezTo>
                  <a:cubicBezTo>
                    <a:pt x="641384" y="725343"/>
                    <a:pt x="643441" y="726900"/>
                    <a:pt x="645637" y="728108"/>
                  </a:cubicBezTo>
                  <a:cubicBezTo>
                    <a:pt x="655162" y="733350"/>
                    <a:pt x="667363" y="732070"/>
                    <a:pt x="675611" y="724138"/>
                  </a:cubicBezTo>
                  <a:cubicBezTo>
                    <a:pt x="715441" y="685796"/>
                    <a:pt x="764259" y="657102"/>
                    <a:pt x="816876" y="641103"/>
                  </a:cubicBezTo>
                  <a:cubicBezTo>
                    <a:pt x="889650" y="619699"/>
                    <a:pt x="968594" y="621238"/>
                    <a:pt x="1039931" y="647426"/>
                  </a:cubicBezTo>
                  <a:cubicBezTo>
                    <a:pt x="1174147" y="696798"/>
                    <a:pt x="1270141" y="825933"/>
                    <a:pt x="1270141" y="977068"/>
                  </a:cubicBezTo>
                  <a:cubicBezTo>
                    <a:pt x="1270141" y="1170658"/>
                    <a:pt x="1112645" y="1328151"/>
                    <a:pt x="919055" y="1328151"/>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4" name="矩形 3">
            <a:extLst>
              <a:ext uri="{FF2B5EF4-FFF2-40B4-BE49-F238E27FC236}">
                <a16:creationId xmlns:a16="http://schemas.microsoft.com/office/drawing/2014/main" xmlns="" id="{EE49DDBE-552A-476F-B59A-FAA78C7E1676}"/>
              </a:ext>
            </a:extLst>
          </p:cNvPr>
          <p:cNvSpPr/>
          <p:nvPr/>
        </p:nvSpPr>
        <p:spPr>
          <a:xfrm>
            <a:off x="1554851" y="5539787"/>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46" name="矩形 45">
            <a:extLst>
              <a:ext uri="{FF2B5EF4-FFF2-40B4-BE49-F238E27FC236}">
                <a16:creationId xmlns:a16="http://schemas.microsoft.com/office/drawing/2014/main" xmlns="" id="{B0E92AED-6144-4133-A3A4-52884680F660}"/>
              </a:ext>
            </a:extLst>
          </p:cNvPr>
          <p:cNvSpPr/>
          <p:nvPr/>
        </p:nvSpPr>
        <p:spPr>
          <a:xfrm>
            <a:off x="4082835" y="5539669"/>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47" name="矩形 46">
            <a:extLst>
              <a:ext uri="{FF2B5EF4-FFF2-40B4-BE49-F238E27FC236}">
                <a16:creationId xmlns:a16="http://schemas.microsoft.com/office/drawing/2014/main" xmlns="" id="{D64F701E-DEEB-44DF-9822-2DD01EF4E952}"/>
              </a:ext>
            </a:extLst>
          </p:cNvPr>
          <p:cNvSpPr/>
          <p:nvPr/>
        </p:nvSpPr>
        <p:spPr>
          <a:xfrm>
            <a:off x="6661223" y="5541715"/>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48" name="矩形 47">
            <a:extLst>
              <a:ext uri="{FF2B5EF4-FFF2-40B4-BE49-F238E27FC236}">
                <a16:creationId xmlns:a16="http://schemas.microsoft.com/office/drawing/2014/main" xmlns="" id="{456EB49F-A698-4D34-BAE6-48954B7733B8}"/>
              </a:ext>
            </a:extLst>
          </p:cNvPr>
          <p:cNvSpPr/>
          <p:nvPr/>
        </p:nvSpPr>
        <p:spPr>
          <a:xfrm>
            <a:off x="9381277" y="5530142"/>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Tree>
    <p:extLst>
      <p:ext uri="{BB962C8B-B14F-4D97-AF65-F5344CB8AC3E}">
        <p14:creationId xmlns:p14="http://schemas.microsoft.com/office/powerpoint/2010/main" xmlns="" val="100067917"/>
      </p:ext>
    </p:extLst>
  </p:cSld>
  <p:clrMapOvr>
    <a:masterClrMapping/>
  </p:clrMapOvr>
  <mc:AlternateContent xmlns:mc="http://schemas.openxmlformats.org/markup-compatibility/2006">
    <mc:Choice xmlns:p15="http://schemas.microsoft.com/office/powerpoint/2012/main" xmlns="" Requires="p15">
      <p:transition spd="slow" advClick="0" advTm="2000">
        <p15:prstTrans prst="curtains"/>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1000" fill="hold"/>
                                        <p:tgtEl>
                                          <p:spTgt spid="54"/>
                                        </p:tgtEl>
                                        <p:attrNameLst>
                                          <p:attrName>ppt_w</p:attrName>
                                        </p:attrNameLst>
                                      </p:cBhvr>
                                      <p:tavLst>
                                        <p:tav tm="0">
                                          <p:val>
                                            <p:fltVal val="0"/>
                                          </p:val>
                                        </p:tav>
                                        <p:tav tm="100000">
                                          <p:val>
                                            <p:strVal val="#ppt_w"/>
                                          </p:val>
                                        </p:tav>
                                      </p:tavLst>
                                    </p:anim>
                                    <p:anim calcmode="lin" valueType="num">
                                      <p:cBhvr>
                                        <p:cTn id="8" dur="1000" fill="hold"/>
                                        <p:tgtEl>
                                          <p:spTgt spid="54"/>
                                        </p:tgtEl>
                                        <p:attrNameLst>
                                          <p:attrName>ppt_h</p:attrName>
                                        </p:attrNameLst>
                                      </p:cBhvr>
                                      <p:tavLst>
                                        <p:tav tm="0">
                                          <p:val>
                                            <p:fltVal val="0"/>
                                          </p:val>
                                        </p:tav>
                                        <p:tav tm="100000">
                                          <p:val>
                                            <p:strVal val="#ppt_h"/>
                                          </p:val>
                                        </p:tav>
                                      </p:tavLst>
                                    </p:anim>
                                    <p:anim calcmode="lin" valueType="num">
                                      <p:cBhvr>
                                        <p:cTn id="9" dur="1000" fill="hold"/>
                                        <p:tgtEl>
                                          <p:spTgt spid="54"/>
                                        </p:tgtEl>
                                        <p:attrNameLst>
                                          <p:attrName>style.rotation</p:attrName>
                                        </p:attrNameLst>
                                      </p:cBhvr>
                                      <p:tavLst>
                                        <p:tav tm="0">
                                          <p:val>
                                            <p:fltVal val="90"/>
                                          </p:val>
                                        </p:tav>
                                        <p:tav tm="100000">
                                          <p:val>
                                            <p:fltVal val="0"/>
                                          </p:val>
                                        </p:tav>
                                      </p:tavLst>
                                    </p:anim>
                                    <p:animEffect transition="in" filter="fade">
                                      <p:cBhvr>
                                        <p:cTn id="10" dur="1000"/>
                                        <p:tgtEl>
                                          <p:spTgt spid="54"/>
                                        </p:tgtEl>
                                      </p:cBhvr>
                                    </p:animEffect>
                                  </p:childTnLst>
                                </p:cTn>
                              </p:par>
                              <p:par>
                                <p:cTn id="11" presetID="2" presetClass="entr" presetSubtype="4"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本框 33">
            <a:extLst>
              <a:ext uri="{FF2B5EF4-FFF2-40B4-BE49-F238E27FC236}">
                <a16:creationId xmlns:a16="http://schemas.microsoft.com/office/drawing/2014/main" xmlns="" id="{96E68710-C3A9-4C45-AA4F-52125616FA18}"/>
              </a:ext>
            </a:extLst>
          </p:cNvPr>
          <p:cNvSpPr txBox="1"/>
          <p:nvPr/>
        </p:nvSpPr>
        <p:spPr>
          <a:xfrm>
            <a:off x="650386" y="1118490"/>
            <a:ext cx="5057795"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下面哪些图形是梯形？</a:t>
            </a:r>
          </a:p>
        </p:txBody>
      </p:sp>
      <p:sp>
        <p:nvSpPr>
          <p:cNvPr id="16" name="MH_Text_1">
            <a:extLst>
              <a:ext uri="{FF2B5EF4-FFF2-40B4-BE49-F238E27FC236}">
                <a16:creationId xmlns:a16="http://schemas.microsoft.com/office/drawing/2014/main" xmlns="" id="{6BDE72D4-1497-4CC0-8FBC-18FFDEED1143}"/>
              </a:ext>
            </a:extLst>
          </p:cNvPr>
          <p:cNvSpPr txBox="1"/>
          <p:nvPr>
            <p:custDataLst>
              <p:tags r:id="rId1"/>
            </p:custDataLst>
          </p:nvPr>
        </p:nvSpPr>
        <p:spPr>
          <a:xfrm flipH="1">
            <a:off x="1597306" y="1984637"/>
            <a:ext cx="7014256" cy="463231"/>
          </a:xfrm>
          <a:prstGeom prst="rect">
            <a:avLst/>
          </a:prstGeom>
          <a:noFill/>
        </p:spPr>
        <p:txBody>
          <a:bodyPr lIns="0" tIns="0" rIns="0" bIns="0" anchor="ctr" anchorCtr="0"/>
          <a:lstStyle/>
          <a:p>
            <a:pPr algn="ctr" hangingPunct="0">
              <a:lnSpc>
                <a:spcPct val="130000"/>
              </a:lnSpc>
              <a:defRPr/>
            </a:pPr>
            <a:r>
              <a:rPr lang="zh-CN" altLang="en-US" sz="22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所列下列图形有梯形的，请在图形下面的括号里打（√）</a:t>
            </a:r>
          </a:p>
        </p:txBody>
      </p:sp>
      <p:grpSp>
        <p:nvGrpSpPr>
          <p:cNvPr id="17" name="PA-70-70665-Geometry Cube-386959">
            <a:extLst>
              <a:ext uri="{FF2B5EF4-FFF2-40B4-BE49-F238E27FC236}">
                <a16:creationId xmlns:a16="http://schemas.microsoft.com/office/drawing/2014/main" xmlns="" id="{873312B9-FDDD-4B9C-A6D7-D1861AC83E8D}"/>
              </a:ext>
            </a:extLst>
          </p:cNvPr>
          <p:cNvGrpSpPr/>
          <p:nvPr>
            <p:custDataLst>
              <p:tags r:id="rId2"/>
            </p:custDataLst>
          </p:nvPr>
        </p:nvGrpSpPr>
        <p:grpSpPr>
          <a:xfrm>
            <a:off x="1703388" y="3319479"/>
            <a:ext cx="1524000" cy="1524000"/>
            <a:chOff x="-2509" y="29239263"/>
            <a:chExt cx="1524000" cy="1524000"/>
          </a:xfrm>
          <a:solidFill>
            <a:srgbClr val="573B1C"/>
          </a:solidFill>
        </p:grpSpPr>
        <p:sp>
          <p:nvSpPr>
            <p:cNvPr id="18" name="PA-任意多边形: 形状 1395">
              <a:extLst>
                <a:ext uri="{FF2B5EF4-FFF2-40B4-BE49-F238E27FC236}">
                  <a16:creationId xmlns:a16="http://schemas.microsoft.com/office/drawing/2014/main" xmlns="" id="{025478DA-C4B5-42E7-A798-0B528EE5DEEC}"/>
                </a:ext>
              </a:extLst>
            </p:cNvPr>
            <p:cNvSpPr/>
            <p:nvPr>
              <p:custDataLst>
                <p:tags r:id="rId14"/>
              </p:custDataLst>
            </p:nvPr>
          </p:nvSpPr>
          <p:spPr>
            <a:xfrm>
              <a:off x="-2509" y="29239263"/>
              <a:ext cx="1524000" cy="1524000"/>
            </a:xfrm>
            <a:custGeom>
              <a:avLst/>
              <a:gdLst>
                <a:gd name="connsiteX0" fmla="*/ 1497711 w 1524000"/>
                <a:gd name="connsiteY0" fmla="*/ 2526 h 1524000"/>
                <a:gd name="connsiteX1" fmla="*/ 1494657 w 1524000"/>
                <a:gd name="connsiteY1" fmla="*/ 2803 h 1524000"/>
                <a:gd name="connsiteX2" fmla="*/ 482264 w 1524000"/>
                <a:gd name="connsiteY2" fmla="*/ 2803 h 1524000"/>
                <a:gd name="connsiteX3" fmla="*/ 462311 w 1524000"/>
                <a:gd name="connsiteY3" fmla="*/ 11072 h 1524000"/>
                <a:gd name="connsiteX4" fmla="*/ 10755 w 1524000"/>
                <a:gd name="connsiteY4" fmla="*/ 462628 h 1524000"/>
                <a:gd name="connsiteX5" fmla="*/ 2509 w 1524000"/>
                <a:gd name="connsiteY5" fmla="*/ 482581 h 1524000"/>
                <a:gd name="connsiteX6" fmla="*/ 2509 w 1524000"/>
                <a:gd name="connsiteY6" fmla="*/ 1498581 h 1524000"/>
                <a:gd name="connsiteX7" fmla="*/ 30731 w 1524000"/>
                <a:gd name="connsiteY7" fmla="*/ 1526803 h 1524000"/>
                <a:gd name="connsiteX8" fmla="*/ 1046731 w 1524000"/>
                <a:gd name="connsiteY8" fmla="*/ 1526803 h 1524000"/>
                <a:gd name="connsiteX9" fmla="*/ 1066684 w 1524000"/>
                <a:gd name="connsiteY9" fmla="*/ 1518534 h 1524000"/>
                <a:gd name="connsiteX10" fmla="*/ 1518240 w 1524000"/>
                <a:gd name="connsiteY10" fmla="*/ 1066978 h 1524000"/>
                <a:gd name="connsiteX11" fmla="*/ 1526509 w 1524000"/>
                <a:gd name="connsiteY11" fmla="*/ 1047025 h 1524000"/>
                <a:gd name="connsiteX12" fmla="*/ 1526509 w 1524000"/>
                <a:gd name="connsiteY12" fmla="*/ 35332 h 1524000"/>
                <a:gd name="connsiteX13" fmla="*/ 1524798 w 1524000"/>
                <a:gd name="connsiteY13" fmla="*/ 20402 h 1524000"/>
                <a:gd name="connsiteX14" fmla="*/ 1524511 w 1524000"/>
                <a:gd name="connsiteY14" fmla="*/ 19640 h 1524000"/>
                <a:gd name="connsiteX15" fmla="*/ 1497733 w 1524000"/>
                <a:gd name="connsiteY15" fmla="*/ 2521 h 1524000"/>
                <a:gd name="connsiteX16" fmla="*/ 1497711 w 1524000"/>
                <a:gd name="connsiteY16" fmla="*/ 2526 h 1524000"/>
                <a:gd name="connsiteX17" fmla="*/ 493948 w 1524000"/>
                <a:gd name="connsiteY17" fmla="*/ 59247 h 1524000"/>
                <a:gd name="connsiteX18" fmla="*/ 1430130 w 1524000"/>
                <a:gd name="connsiteY18" fmla="*/ 59247 h 1524000"/>
                <a:gd name="connsiteX19" fmla="*/ 1035019 w 1524000"/>
                <a:gd name="connsiteY19" fmla="*/ 454359 h 1524000"/>
                <a:gd name="connsiteX20" fmla="*/ 98837 w 1524000"/>
                <a:gd name="connsiteY20" fmla="*/ 454359 h 1524000"/>
                <a:gd name="connsiteX21" fmla="*/ 493948 w 1524000"/>
                <a:gd name="connsiteY21" fmla="*/ 59247 h 1524000"/>
                <a:gd name="connsiteX22" fmla="*/ 1470042 w 1524000"/>
                <a:gd name="connsiteY22" fmla="*/ 99154 h 1524000"/>
                <a:gd name="connsiteX23" fmla="*/ 1470042 w 1524000"/>
                <a:gd name="connsiteY23" fmla="*/ 1035336 h 1524000"/>
                <a:gd name="connsiteX24" fmla="*/ 1074931 w 1524000"/>
                <a:gd name="connsiteY24" fmla="*/ 1430447 h 1524000"/>
                <a:gd name="connsiteX25" fmla="*/ 1074931 w 1524000"/>
                <a:gd name="connsiteY25" fmla="*/ 494265 h 1524000"/>
                <a:gd name="connsiteX26" fmla="*/ 1470042 w 1524000"/>
                <a:gd name="connsiteY26" fmla="*/ 99154 h 1524000"/>
                <a:gd name="connsiteX27" fmla="*/ 1470042 w 1524000"/>
                <a:gd name="connsiteY27" fmla="*/ 99154 h 1524000"/>
                <a:gd name="connsiteX28" fmla="*/ 481835 w 1524000"/>
                <a:gd name="connsiteY28" fmla="*/ 115291 h 1524000"/>
                <a:gd name="connsiteX29" fmla="*/ 454042 w 1524000"/>
                <a:gd name="connsiteY29" fmla="*/ 143908 h 1524000"/>
                <a:gd name="connsiteX30" fmla="*/ 454042 w 1524000"/>
                <a:gd name="connsiteY30" fmla="*/ 369686 h 1524000"/>
                <a:gd name="connsiteX31" fmla="*/ 481863 w 1524000"/>
                <a:gd name="connsiteY31" fmla="*/ 398309 h 1524000"/>
                <a:gd name="connsiteX32" fmla="*/ 510486 w 1524000"/>
                <a:gd name="connsiteY32" fmla="*/ 370488 h 1524000"/>
                <a:gd name="connsiteX33" fmla="*/ 510486 w 1524000"/>
                <a:gd name="connsiteY33" fmla="*/ 369692 h 1524000"/>
                <a:gd name="connsiteX34" fmla="*/ 510486 w 1524000"/>
                <a:gd name="connsiteY34" fmla="*/ 143914 h 1524000"/>
                <a:gd name="connsiteX35" fmla="*/ 482659 w 1524000"/>
                <a:gd name="connsiteY35" fmla="*/ 115297 h 1524000"/>
                <a:gd name="connsiteX36" fmla="*/ 481835 w 1524000"/>
                <a:gd name="connsiteY36" fmla="*/ 115291 h 1524000"/>
                <a:gd name="connsiteX37" fmla="*/ 58931 w 1524000"/>
                <a:gd name="connsiteY37" fmla="*/ 510803 h 1524000"/>
                <a:gd name="connsiteX38" fmla="*/ 1018486 w 1524000"/>
                <a:gd name="connsiteY38" fmla="*/ 510803 h 1524000"/>
                <a:gd name="connsiteX39" fmla="*/ 1018486 w 1524000"/>
                <a:gd name="connsiteY39" fmla="*/ 1470359 h 1524000"/>
                <a:gd name="connsiteX40" fmla="*/ 58931 w 1524000"/>
                <a:gd name="connsiteY40" fmla="*/ 1470359 h 1524000"/>
                <a:gd name="connsiteX41" fmla="*/ 58931 w 1524000"/>
                <a:gd name="connsiteY41" fmla="*/ 510803 h 1524000"/>
                <a:gd name="connsiteX42" fmla="*/ 58931 w 1524000"/>
                <a:gd name="connsiteY42" fmla="*/ 510803 h 1524000"/>
                <a:gd name="connsiteX43" fmla="*/ 481835 w 1524000"/>
                <a:gd name="connsiteY43" fmla="*/ 566847 h 1524000"/>
                <a:gd name="connsiteX44" fmla="*/ 454042 w 1524000"/>
                <a:gd name="connsiteY44" fmla="*/ 595464 h 1524000"/>
                <a:gd name="connsiteX45" fmla="*/ 454042 w 1524000"/>
                <a:gd name="connsiteY45" fmla="*/ 764797 h 1524000"/>
                <a:gd name="connsiteX46" fmla="*/ 481863 w 1524000"/>
                <a:gd name="connsiteY46" fmla="*/ 793420 h 1524000"/>
                <a:gd name="connsiteX47" fmla="*/ 510486 w 1524000"/>
                <a:gd name="connsiteY47" fmla="*/ 765599 h 1524000"/>
                <a:gd name="connsiteX48" fmla="*/ 510486 w 1524000"/>
                <a:gd name="connsiteY48" fmla="*/ 764803 h 1524000"/>
                <a:gd name="connsiteX49" fmla="*/ 510486 w 1524000"/>
                <a:gd name="connsiteY49" fmla="*/ 595470 h 1524000"/>
                <a:gd name="connsiteX50" fmla="*/ 482659 w 1524000"/>
                <a:gd name="connsiteY50" fmla="*/ 566852 h 1524000"/>
                <a:gd name="connsiteX51" fmla="*/ 481835 w 1524000"/>
                <a:gd name="connsiteY51" fmla="*/ 566847 h 1524000"/>
                <a:gd name="connsiteX52" fmla="*/ 481835 w 1524000"/>
                <a:gd name="connsiteY52" fmla="*/ 905513 h 1524000"/>
                <a:gd name="connsiteX53" fmla="*/ 454042 w 1524000"/>
                <a:gd name="connsiteY53" fmla="*/ 934131 h 1524000"/>
                <a:gd name="connsiteX54" fmla="*/ 454042 w 1524000"/>
                <a:gd name="connsiteY54" fmla="*/ 1035336 h 1524000"/>
                <a:gd name="connsiteX55" fmla="*/ 349422 w 1524000"/>
                <a:gd name="connsiteY55" fmla="*/ 1139955 h 1524000"/>
                <a:gd name="connsiteX56" fmla="*/ 348609 w 1524000"/>
                <a:gd name="connsiteY56" fmla="*/ 1179862 h 1524000"/>
                <a:gd name="connsiteX57" fmla="*/ 388515 w 1524000"/>
                <a:gd name="connsiteY57" fmla="*/ 1180674 h 1524000"/>
                <a:gd name="connsiteX58" fmla="*/ 389328 w 1524000"/>
                <a:gd name="connsiteY58" fmla="*/ 1179862 h 1524000"/>
                <a:gd name="connsiteX59" fmla="*/ 493948 w 1524000"/>
                <a:gd name="connsiteY59" fmla="*/ 1075242 h 1524000"/>
                <a:gd name="connsiteX60" fmla="*/ 595153 w 1524000"/>
                <a:gd name="connsiteY60" fmla="*/ 1075242 h 1524000"/>
                <a:gd name="connsiteX61" fmla="*/ 623776 w 1524000"/>
                <a:gd name="connsiteY61" fmla="*/ 1047420 h 1524000"/>
                <a:gd name="connsiteX62" fmla="*/ 595954 w 1524000"/>
                <a:gd name="connsiteY62" fmla="*/ 1018797 h 1524000"/>
                <a:gd name="connsiteX63" fmla="*/ 595158 w 1524000"/>
                <a:gd name="connsiteY63" fmla="*/ 1018797 h 1524000"/>
                <a:gd name="connsiteX64" fmla="*/ 510492 w 1524000"/>
                <a:gd name="connsiteY64" fmla="*/ 1018797 h 1524000"/>
                <a:gd name="connsiteX65" fmla="*/ 510492 w 1524000"/>
                <a:gd name="connsiteY65" fmla="*/ 934131 h 1524000"/>
                <a:gd name="connsiteX66" fmla="*/ 482665 w 1524000"/>
                <a:gd name="connsiteY66" fmla="*/ 905513 h 1524000"/>
                <a:gd name="connsiteX67" fmla="*/ 481835 w 1524000"/>
                <a:gd name="connsiteY67" fmla="*/ 905513 h 1524000"/>
                <a:gd name="connsiteX68" fmla="*/ 764486 w 1524000"/>
                <a:gd name="connsiteY68" fmla="*/ 1018797 h 1524000"/>
                <a:gd name="connsiteX69" fmla="*/ 735863 w 1524000"/>
                <a:gd name="connsiteY69" fmla="*/ 1046619 h 1524000"/>
                <a:gd name="connsiteX70" fmla="*/ 763685 w 1524000"/>
                <a:gd name="connsiteY70" fmla="*/ 1075242 h 1524000"/>
                <a:gd name="connsiteX71" fmla="*/ 764480 w 1524000"/>
                <a:gd name="connsiteY71" fmla="*/ 1075242 h 1524000"/>
                <a:gd name="connsiteX72" fmla="*/ 933814 w 1524000"/>
                <a:gd name="connsiteY72" fmla="*/ 1075242 h 1524000"/>
                <a:gd name="connsiteX73" fmla="*/ 962437 w 1524000"/>
                <a:gd name="connsiteY73" fmla="*/ 1047420 h 1524000"/>
                <a:gd name="connsiteX74" fmla="*/ 934615 w 1524000"/>
                <a:gd name="connsiteY74" fmla="*/ 1018797 h 1524000"/>
                <a:gd name="connsiteX75" fmla="*/ 933819 w 1524000"/>
                <a:gd name="connsiteY75" fmla="*/ 1018797 h 1524000"/>
                <a:gd name="connsiteX76" fmla="*/ 764486 w 1524000"/>
                <a:gd name="connsiteY76" fmla="*/ 1018797 h 1524000"/>
                <a:gd name="connsiteX77" fmla="*/ 1159597 w 1524000"/>
                <a:gd name="connsiteY77" fmla="*/ 1018797 h 1524000"/>
                <a:gd name="connsiteX78" fmla="*/ 1130974 w 1524000"/>
                <a:gd name="connsiteY78" fmla="*/ 1046619 h 1524000"/>
                <a:gd name="connsiteX79" fmla="*/ 1158796 w 1524000"/>
                <a:gd name="connsiteY79" fmla="*/ 1075242 h 1524000"/>
                <a:gd name="connsiteX80" fmla="*/ 1159592 w 1524000"/>
                <a:gd name="connsiteY80" fmla="*/ 1075242 h 1524000"/>
                <a:gd name="connsiteX81" fmla="*/ 1385369 w 1524000"/>
                <a:gd name="connsiteY81" fmla="*/ 1075242 h 1524000"/>
                <a:gd name="connsiteX82" fmla="*/ 1413992 w 1524000"/>
                <a:gd name="connsiteY82" fmla="*/ 1047420 h 1524000"/>
                <a:gd name="connsiteX83" fmla="*/ 1386171 w 1524000"/>
                <a:gd name="connsiteY83" fmla="*/ 1018797 h 1524000"/>
                <a:gd name="connsiteX84" fmla="*/ 1385375 w 1524000"/>
                <a:gd name="connsiteY84" fmla="*/ 1018797 h 1524000"/>
                <a:gd name="connsiteX85" fmla="*/ 1159597 w 1524000"/>
                <a:gd name="connsiteY85" fmla="*/ 1018797 h 1524000"/>
                <a:gd name="connsiteX86" fmla="*/ 255933 w 1524000"/>
                <a:gd name="connsiteY86" fmla="*/ 1244304 h 1524000"/>
                <a:gd name="connsiteX87" fmla="*/ 236527 w 1524000"/>
                <a:gd name="connsiteY87" fmla="*/ 1252850 h 1524000"/>
                <a:gd name="connsiteX88" fmla="*/ 123638 w 1524000"/>
                <a:gd name="connsiteY88" fmla="*/ 1365739 h 1524000"/>
                <a:gd name="connsiteX89" fmla="*/ 122826 w 1524000"/>
                <a:gd name="connsiteY89" fmla="*/ 1405645 h 1524000"/>
                <a:gd name="connsiteX90" fmla="*/ 162732 w 1524000"/>
                <a:gd name="connsiteY90" fmla="*/ 1406458 h 1524000"/>
                <a:gd name="connsiteX91" fmla="*/ 163545 w 1524000"/>
                <a:gd name="connsiteY91" fmla="*/ 1405645 h 1524000"/>
                <a:gd name="connsiteX92" fmla="*/ 276434 w 1524000"/>
                <a:gd name="connsiteY92" fmla="*/ 1292756 h 1524000"/>
                <a:gd name="connsiteX93" fmla="*/ 276998 w 1524000"/>
                <a:gd name="connsiteY93" fmla="*/ 1252844 h 1524000"/>
                <a:gd name="connsiteX94" fmla="*/ 255933 w 1524000"/>
                <a:gd name="connsiteY94" fmla="*/ 1244304 h 15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524000" h="1524000">
                  <a:moveTo>
                    <a:pt x="1497711" y="2526"/>
                  </a:moveTo>
                  <a:cubicBezTo>
                    <a:pt x="1496689" y="2560"/>
                    <a:pt x="1495668" y="2656"/>
                    <a:pt x="1494657" y="2803"/>
                  </a:cubicBezTo>
                  <a:lnTo>
                    <a:pt x="482264" y="2803"/>
                  </a:lnTo>
                  <a:cubicBezTo>
                    <a:pt x="474779" y="2803"/>
                    <a:pt x="467600" y="5778"/>
                    <a:pt x="462311" y="11072"/>
                  </a:cubicBezTo>
                  <a:lnTo>
                    <a:pt x="10755" y="462628"/>
                  </a:lnTo>
                  <a:cubicBezTo>
                    <a:pt x="5472" y="467922"/>
                    <a:pt x="2503" y="475096"/>
                    <a:pt x="2509" y="482581"/>
                  </a:cubicBezTo>
                  <a:lnTo>
                    <a:pt x="2509" y="1498581"/>
                  </a:lnTo>
                  <a:cubicBezTo>
                    <a:pt x="2509" y="1514165"/>
                    <a:pt x="15147" y="1526803"/>
                    <a:pt x="30731" y="1526803"/>
                  </a:cubicBezTo>
                  <a:lnTo>
                    <a:pt x="1046731" y="1526803"/>
                  </a:lnTo>
                  <a:cubicBezTo>
                    <a:pt x="1054215" y="1526803"/>
                    <a:pt x="1061395" y="1523828"/>
                    <a:pt x="1066684" y="1518534"/>
                  </a:cubicBezTo>
                  <a:lnTo>
                    <a:pt x="1518240" y="1066978"/>
                  </a:lnTo>
                  <a:cubicBezTo>
                    <a:pt x="1523534" y="1061684"/>
                    <a:pt x="1526509" y="1054510"/>
                    <a:pt x="1526509" y="1047025"/>
                  </a:cubicBezTo>
                  <a:lnTo>
                    <a:pt x="1526509" y="35332"/>
                  </a:lnTo>
                  <a:cubicBezTo>
                    <a:pt x="1527299" y="30291"/>
                    <a:pt x="1526706" y="25132"/>
                    <a:pt x="1524798" y="20402"/>
                  </a:cubicBezTo>
                  <a:cubicBezTo>
                    <a:pt x="1524708" y="20148"/>
                    <a:pt x="1524612" y="19894"/>
                    <a:pt x="1524511" y="19640"/>
                  </a:cubicBezTo>
                  <a:cubicBezTo>
                    <a:pt x="1519950" y="8972"/>
                    <a:pt x="1509327" y="2182"/>
                    <a:pt x="1497733" y="2521"/>
                  </a:cubicBezTo>
                  <a:lnTo>
                    <a:pt x="1497711" y="2526"/>
                  </a:lnTo>
                  <a:close/>
                  <a:moveTo>
                    <a:pt x="493948" y="59247"/>
                  </a:moveTo>
                  <a:lnTo>
                    <a:pt x="1430130" y="59247"/>
                  </a:lnTo>
                  <a:lnTo>
                    <a:pt x="1035019" y="454359"/>
                  </a:lnTo>
                  <a:lnTo>
                    <a:pt x="98837" y="454359"/>
                  </a:lnTo>
                  <a:lnTo>
                    <a:pt x="493948" y="59247"/>
                  </a:lnTo>
                  <a:close/>
                  <a:moveTo>
                    <a:pt x="1470042" y="99154"/>
                  </a:moveTo>
                  <a:lnTo>
                    <a:pt x="1470042" y="1035336"/>
                  </a:lnTo>
                  <a:lnTo>
                    <a:pt x="1074931" y="1430447"/>
                  </a:lnTo>
                  <a:lnTo>
                    <a:pt x="1074931" y="494265"/>
                  </a:lnTo>
                  <a:lnTo>
                    <a:pt x="1470042" y="99154"/>
                  </a:lnTo>
                  <a:lnTo>
                    <a:pt x="1470042" y="99154"/>
                  </a:lnTo>
                  <a:close/>
                  <a:moveTo>
                    <a:pt x="481835" y="115291"/>
                  </a:moveTo>
                  <a:cubicBezTo>
                    <a:pt x="466262" y="115528"/>
                    <a:pt x="453822" y="128335"/>
                    <a:pt x="454042" y="143908"/>
                  </a:cubicBezTo>
                  <a:lnTo>
                    <a:pt x="454042" y="369686"/>
                  </a:lnTo>
                  <a:cubicBezTo>
                    <a:pt x="453822" y="385271"/>
                    <a:pt x="466279" y="398089"/>
                    <a:pt x="481863" y="398309"/>
                  </a:cubicBezTo>
                  <a:cubicBezTo>
                    <a:pt x="497447" y="398529"/>
                    <a:pt x="510266" y="386072"/>
                    <a:pt x="510486" y="370488"/>
                  </a:cubicBezTo>
                  <a:cubicBezTo>
                    <a:pt x="510492" y="370222"/>
                    <a:pt x="510492" y="369957"/>
                    <a:pt x="510486" y="369692"/>
                  </a:cubicBezTo>
                  <a:lnTo>
                    <a:pt x="510486" y="143914"/>
                  </a:lnTo>
                  <a:cubicBezTo>
                    <a:pt x="510706" y="128330"/>
                    <a:pt x="498249" y="115517"/>
                    <a:pt x="482659" y="115297"/>
                  </a:cubicBezTo>
                  <a:cubicBezTo>
                    <a:pt x="482388" y="115285"/>
                    <a:pt x="482111" y="115285"/>
                    <a:pt x="481835" y="115291"/>
                  </a:cubicBezTo>
                  <a:close/>
                  <a:moveTo>
                    <a:pt x="58931" y="510803"/>
                  </a:moveTo>
                  <a:lnTo>
                    <a:pt x="1018486" y="510803"/>
                  </a:lnTo>
                  <a:lnTo>
                    <a:pt x="1018486" y="1470359"/>
                  </a:lnTo>
                  <a:lnTo>
                    <a:pt x="58931" y="1470359"/>
                  </a:lnTo>
                  <a:lnTo>
                    <a:pt x="58931" y="510803"/>
                  </a:lnTo>
                  <a:lnTo>
                    <a:pt x="58931" y="510803"/>
                  </a:lnTo>
                  <a:close/>
                  <a:moveTo>
                    <a:pt x="481835" y="566847"/>
                  </a:moveTo>
                  <a:cubicBezTo>
                    <a:pt x="466262" y="567084"/>
                    <a:pt x="453822" y="579891"/>
                    <a:pt x="454042" y="595464"/>
                  </a:cubicBezTo>
                  <a:lnTo>
                    <a:pt x="454042" y="764797"/>
                  </a:lnTo>
                  <a:cubicBezTo>
                    <a:pt x="453822" y="780382"/>
                    <a:pt x="466279" y="793200"/>
                    <a:pt x="481863" y="793420"/>
                  </a:cubicBezTo>
                  <a:cubicBezTo>
                    <a:pt x="497447" y="793640"/>
                    <a:pt x="510266" y="781183"/>
                    <a:pt x="510486" y="765599"/>
                  </a:cubicBezTo>
                  <a:cubicBezTo>
                    <a:pt x="510492" y="765334"/>
                    <a:pt x="510492" y="765068"/>
                    <a:pt x="510486" y="764803"/>
                  </a:cubicBezTo>
                  <a:lnTo>
                    <a:pt x="510486" y="595470"/>
                  </a:lnTo>
                  <a:cubicBezTo>
                    <a:pt x="510706" y="579885"/>
                    <a:pt x="498249" y="567072"/>
                    <a:pt x="482659" y="566852"/>
                  </a:cubicBezTo>
                  <a:cubicBezTo>
                    <a:pt x="482388" y="566841"/>
                    <a:pt x="482111" y="566841"/>
                    <a:pt x="481835" y="566847"/>
                  </a:cubicBezTo>
                  <a:close/>
                  <a:moveTo>
                    <a:pt x="481835" y="905513"/>
                  </a:moveTo>
                  <a:cubicBezTo>
                    <a:pt x="466262" y="905750"/>
                    <a:pt x="453822" y="918558"/>
                    <a:pt x="454042" y="934131"/>
                  </a:cubicBezTo>
                  <a:lnTo>
                    <a:pt x="454042" y="1035336"/>
                  </a:lnTo>
                  <a:lnTo>
                    <a:pt x="349422" y="1139955"/>
                  </a:lnTo>
                  <a:cubicBezTo>
                    <a:pt x="338178" y="1150753"/>
                    <a:pt x="337811" y="1168618"/>
                    <a:pt x="348609" y="1179862"/>
                  </a:cubicBezTo>
                  <a:cubicBezTo>
                    <a:pt x="359407" y="1191105"/>
                    <a:pt x="377272" y="1191472"/>
                    <a:pt x="388515" y="1180674"/>
                  </a:cubicBezTo>
                  <a:cubicBezTo>
                    <a:pt x="388792" y="1180409"/>
                    <a:pt x="389063" y="1180138"/>
                    <a:pt x="389328" y="1179862"/>
                  </a:cubicBezTo>
                  <a:lnTo>
                    <a:pt x="493948" y="1075242"/>
                  </a:lnTo>
                  <a:lnTo>
                    <a:pt x="595153" y="1075242"/>
                  </a:lnTo>
                  <a:cubicBezTo>
                    <a:pt x="610737" y="1075462"/>
                    <a:pt x="623556" y="1063005"/>
                    <a:pt x="623776" y="1047420"/>
                  </a:cubicBezTo>
                  <a:cubicBezTo>
                    <a:pt x="623996" y="1031836"/>
                    <a:pt x="611539" y="1019017"/>
                    <a:pt x="595954" y="1018797"/>
                  </a:cubicBezTo>
                  <a:cubicBezTo>
                    <a:pt x="595689" y="1018792"/>
                    <a:pt x="595424" y="1018792"/>
                    <a:pt x="595158" y="1018797"/>
                  </a:cubicBezTo>
                  <a:lnTo>
                    <a:pt x="510492" y="1018797"/>
                  </a:lnTo>
                  <a:lnTo>
                    <a:pt x="510492" y="934131"/>
                  </a:lnTo>
                  <a:cubicBezTo>
                    <a:pt x="510712" y="918546"/>
                    <a:pt x="498255" y="905734"/>
                    <a:pt x="482665" y="905513"/>
                  </a:cubicBezTo>
                  <a:cubicBezTo>
                    <a:pt x="482388" y="905508"/>
                    <a:pt x="482111" y="905508"/>
                    <a:pt x="481835" y="905513"/>
                  </a:cubicBezTo>
                  <a:close/>
                  <a:moveTo>
                    <a:pt x="764486" y="1018797"/>
                  </a:moveTo>
                  <a:cubicBezTo>
                    <a:pt x="748902" y="1018577"/>
                    <a:pt x="736083" y="1031035"/>
                    <a:pt x="735863" y="1046619"/>
                  </a:cubicBezTo>
                  <a:cubicBezTo>
                    <a:pt x="735643" y="1062203"/>
                    <a:pt x="748100" y="1075022"/>
                    <a:pt x="763685" y="1075242"/>
                  </a:cubicBezTo>
                  <a:cubicBezTo>
                    <a:pt x="763950" y="1075247"/>
                    <a:pt x="764215" y="1075247"/>
                    <a:pt x="764480" y="1075242"/>
                  </a:cubicBezTo>
                  <a:lnTo>
                    <a:pt x="933814" y="1075242"/>
                  </a:lnTo>
                  <a:cubicBezTo>
                    <a:pt x="949398" y="1075462"/>
                    <a:pt x="962217" y="1063005"/>
                    <a:pt x="962437" y="1047420"/>
                  </a:cubicBezTo>
                  <a:cubicBezTo>
                    <a:pt x="962657" y="1031836"/>
                    <a:pt x="950200" y="1019017"/>
                    <a:pt x="934615" y="1018797"/>
                  </a:cubicBezTo>
                  <a:cubicBezTo>
                    <a:pt x="934350" y="1018792"/>
                    <a:pt x="934085" y="1018792"/>
                    <a:pt x="933819" y="1018797"/>
                  </a:cubicBezTo>
                  <a:lnTo>
                    <a:pt x="764486" y="1018797"/>
                  </a:lnTo>
                  <a:close/>
                  <a:moveTo>
                    <a:pt x="1159597" y="1018797"/>
                  </a:moveTo>
                  <a:cubicBezTo>
                    <a:pt x="1144013" y="1018577"/>
                    <a:pt x="1131194" y="1031035"/>
                    <a:pt x="1130974" y="1046619"/>
                  </a:cubicBezTo>
                  <a:cubicBezTo>
                    <a:pt x="1130754" y="1062203"/>
                    <a:pt x="1143211" y="1075022"/>
                    <a:pt x="1158796" y="1075242"/>
                  </a:cubicBezTo>
                  <a:cubicBezTo>
                    <a:pt x="1159061" y="1075247"/>
                    <a:pt x="1159326" y="1075247"/>
                    <a:pt x="1159592" y="1075242"/>
                  </a:cubicBezTo>
                  <a:lnTo>
                    <a:pt x="1385369" y="1075242"/>
                  </a:lnTo>
                  <a:cubicBezTo>
                    <a:pt x="1400954" y="1075462"/>
                    <a:pt x="1413772" y="1063005"/>
                    <a:pt x="1413992" y="1047420"/>
                  </a:cubicBezTo>
                  <a:cubicBezTo>
                    <a:pt x="1414212" y="1031836"/>
                    <a:pt x="1401755" y="1019017"/>
                    <a:pt x="1386171" y="1018797"/>
                  </a:cubicBezTo>
                  <a:cubicBezTo>
                    <a:pt x="1385906" y="1018792"/>
                    <a:pt x="1385640" y="1018792"/>
                    <a:pt x="1385375" y="1018797"/>
                  </a:cubicBezTo>
                  <a:lnTo>
                    <a:pt x="1159597" y="1018797"/>
                  </a:lnTo>
                  <a:close/>
                  <a:moveTo>
                    <a:pt x="255933" y="1244304"/>
                  </a:moveTo>
                  <a:cubicBezTo>
                    <a:pt x="248601" y="1244524"/>
                    <a:pt x="241641" y="1247589"/>
                    <a:pt x="236527" y="1252850"/>
                  </a:cubicBezTo>
                  <a:lnTo>
                    <a:pt x="123638" y="1365739"/>
                  </a:lnTo>
                  <a:cubicBezTo>
                    <a:pt x="112395" y="1376537"/>
                    <a:pt x="112028" y="1394401"/>
                    <a:pt x="122826" y="1405645"/>
                  </a:cubicBezTo>
                  <a:cubicBezTo>
                    <a:pt x="133623" y="1416889"/>
                    <a:pt x="151488" y="1417256"/>
                    <a:pt x="162732" y="1406458"/>
                  </a:cubicBezTo>
                  <a:cubicBezTo>
                    <a:pt x="163008" y="1406193"/>
                    <a:pt x="163279" y="1405922"/>
                    <a:pt x="163545" y="1405645"/>
                  </a:cubicBezTo>
                  <a:lnTo>
                    <a:pt x="276434" y="1292756"/>
                  </a:lnTo>
                  <a:cubicBezTo>
                    <a:pt x="287610" y="1281891"/>
                    <a:pt x="287864" y="1264020"/>
                    <a:pt x="276998" y="1252844"/>
                  </a:cubicBezTo>
                  <a:cubicBezTo>
                    <a:pt x="271489" y="1247166"/>
                    <a:pt x="263846" y="1244067"/>
                    <a:pt x="255933" y="1244304"/>
                  </a:cubicBezTo>
                  <a:close/>
                </a:path>
              </a:pathLst>
            </a:custGeom>
            <a:grpFill/>
            <a:ln w="5644"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9" name="PA-176-176244-Geometry-379108">
            <a:extLst>
              <a:ext uri="{FF2B5EF4-FFF2-40B4-BE49-F238E27FC236}">
                <a16:creationId xmlns:a16="http://schemas.microsoft.com/office/drawing/2014/main" xmlns="" id="{063C4AC8-668C-4355-B514-665220567769}"/>
              </a:ext>
            </a:extLst>
          </p:cNvPr>
          <p:cNvGrpSpPr/>
          <p:nvPr>
            <p:custDataLst>
              <p:tags r:id="rId3"/>
            </p:custDataLst>
          </p:nvPr>
        </p:nvGrpSpPr>
        <p:grpSpPr>
          <a:xfrm>
            <a:off x="4129604" y="3320679"/>
            <a:ext cx="1522800" cy="1522800"/>
            <a:chOff x="16761658" y="10502015"/>
            <a:chExt cx="1527123" cy="1283533"/>
          </a:xfrm>
          <a:solidFill>
            <a:srgbClr val="573B1C"/>
          </a:solidFill>
        </p:grpSpPr>
        <p:sp>
          <p:nvSpPr>
            <p:cNvPr id="20" name="PA-任意多边形: 形状 930">
              <a:extLst>
                <a:ext uri="{FF2B5EF4-FFF2-40B4-BE49-F238E27FC236}">
                  <a16:creationId xmlns:a16="http://schemas.microsoft.com/office/drawing/2014/main" xmlns="" id="{BE0F999F-CAFE-425D-876F-DD5B0A52EC95}"/>
                </a:ext>
              </a:extLst>
            </p:cNvPr>
            <p:cNvSpPr/>
            <p:nvPr>
              <p:custDataLst>
                <p:tags r:id="rId13"/>
              </p:custDataLst>
            </p:nvPr>
          </p:nvSpPr>
          <p:spPr>
            <a:xfrm>
              <a:off x="16761658" y="10502015"/>
              <a:ext cx="1527123" cy="1283533"/>
            </a:xfrm>
            <a:custGeom>
              <a:avLst/>
              <a:gdLst>
                <a:gd name="connsiteX0" fmla="*/ 1288064 w 1527122"/>
                <a:gd name="connsiteY0" fmla="*/ 597264 h 1283532"/>
                <a:gd name="connsiteX1" fmla="*/ 1288064 w 1527122"/>
                <a:gd name="connsiteY1" fmla="*/ 597264 h 1283532"/>
                <a:gd name="connsiteX2" fmla="*/ 1271513 w 1527122"/>
                <a:gd name="connsiteY2" fmla="*/ 592268 h 1283532"/>
                <a:gd name="connsiteX3" fmla="*/ 1271513 w 1527122"/>
                <a:gd name="connsiteY3" fmla="*/ 451423 h 1283532"/>
                <a:gd name="connsiteX4" fmla="*/ 1240283 w 1527122"/>
                <a:gd name="connsiteY4" fmla="*/ 420193 h 1283532"/>
                <a:gd name="connsiteX5" fmla="*/ 912686 w 1527122"/>
                <a:gd name="connsiteY5" fmla="*/ 420193 h 1283532"/>
                <a:gd name="connsiteX6" fmla="*/ 667222 w 1527122"/>
                <a:gd name="connsiteY6" fmla="*/ 17332 h 1283532"/>
                <a:gd name="connsiteX7" fmla="*/ 640677 w 1527122"/>
                <a:gd name="connsiteY7" fmla="*/ 2342 h 1283532"/>
                <a:gd name="connsiteX8" fmla="*/ 640364 w 1527122"/>
                <a:gd name="connsiteY8" fmla="*/ 2342 h 1283532"/>
                <a:gd name="connsiteX9" fmla="*/ 613819 w 1527122"/>
                <a:gd name="connsiteY9" fmla="*/ 17645 h 1283532"/>
                <a:gd name="connsiteX10" fmla="*/ 6718 w 1527122"/>
                <a:gd name="connsiteY10" fmla="*/ 1043534 h 1283532"/>
                <a:gd name="connsiteX11" fmla="*/ 6405 w 1527122"/>
                <a:gd name="connsiteY11" fmla="*/ 1074764 h 1283532"/>
                <a:gd name="connsiteX12" fmla="*/ 33575 w 1527122"/>
                <a:gd name="connsiteY12" fmla="*/ 1090378 h 1283532"/>
                <a:gd name="connsiteX13" fmla="*/ 366482 w 1527122"/>
                <a:gd name="connsiteY13" fmla="*/ 1090378 h 1283532"/>
                <a:gd name="connsiteX14" fmla="*/ 468290 w 1527122"/>
                <a:gd name="connsiteY14" fmla="*/ 1266825 h 1283532"/>
                <a:gd name="connsiteX15" fmla="*/ 495459 w 1527122"/>
                <a:gd name="connsiteY15" fmla="*/ 1282440 h 1283532"/>
                <a:gd name="connsiteX16" fmla="*/ 852100 w 1527122"/>
                <a:gd name="connsiteY16" fmla="*/ 1282440 h 1283532"/>
                <a:gd name="connsiteX17" fmla="*/ 879270 w 1527122"/>
                <a:gd name="connsiteY17" fmla="*/ 1266825 h 1283532"/>
                <a:gd name="connsiteX18" fmla="*/ 929862 w 1527122"/>
                <a:gd name="connsiteY18" fmla="*/ 1179382 h 1283532"/>
                <a:gd name="connsiteX19" fmla="*/ 1175950 w 1527122"/>
                <a:gd name="connsiteY19" fmla="*/ 1282440 h 1283532"/>
                <a:gd name="connsiteX20" fmla="*/ 1288689 w 1527122"/>
                <a:gd name="connsiteY20" fmla="*/ 1264327 h 1283532"/>
                <a:gd name="connsiteX21" fmla="*/ 1460764 w 1527122"/>
                <a:gd name="connsiteY21" fmla="*/ 1136598 h 1283532"/>
                <a:gd name="connsiteX22" fmla="*/ 1526658 w 1527122"/>
                <a:gd name="connsiteY22" fmla="*/ 932045 h 1283532"/>
                <a:gd name="connsiteX23" fmla="*/ 1288064 w 1527122"/>
                <a:gd name="connsiteY23" fmla="*/ 597264 h 1283532"/>
                <a:gd name="connsiteX24" fmla="*/ 1208741 w 1527122"/>
                <a:gd name="connsiteY24" fmla="*/ 482968 h 1283532"/>
                <a:gd name="connsiteX25" fmla="*/ 1208741 w 1527122"/>
                <a:gd name="connsiteY25" fmla="*/ 581340 h 1283532"/>
                <a:gd name="connsiteX26" fmla="*/ 917058 w 1527122"/>
                <a:gd name="connsiteY26" fmla="*/ 694391 h 1283532"/>
                <a:gd name="connsiteX27" fmla="*/ 878646 w 1527122"/>
                <a:gd name="connsiteY27" fmla="*/ 628185 h 1283532"/>
                <a:gd name="connsiteX28" fmla="*/ 851788 w 1527122"/>
                <a:gd name="connsiteY28" fmla="*/ 612570 h 1283532"/>
                <a:gd name="connsiteX29" fmla="*/ 730930 w 1527122"/>
                <a:gd name="connsiteY29" fmla="*/ 612570 h 1283532"/>
                <a:gd name="connsiteX30" fmla="*/ 730930 w 1527122"/>
                <a:gd name="connsiteY30" fmla="*/ 482968 h 1283532"/>
                <a:gd name="connsiteX31" fmla="*/ 1208741 w 1527122"/>
                <a:gd name="connsiteY31" fmla="*/ 482968 h 1283532"/>
                <a:gd name="connsiteX32" fmla="*/ 87914 w 1527122"/>
                <a:gd name="connsiteY32" fmla="*/ 1028235 h 1283532"/>
                <a:gd name="connsiteX33" fmla="*/ 87914 w 1527122"/>
                <a:gd name="connsiteY33" fmla="*/ 1028235 h 1283532"/>
                <a:gd name="connsiteX34" fmla="*/ 640677 w 1527122"/>
                <a:gd name="connsiteY34" fmla="*/ 94472 h 1283532"/>
                <a:gd name="connsiteX35" fmla="*/ 839296 w 1527122"/>
                <a:gd name="connsiteY35" fmla="*/ 420508 h 1283532"/>
                <a:gd name="connsiteX36" fmla="*/ 699700 w 1527122"/>
                <a:gd name="connsiteY36" fmla="*/ 420508 h 1283532"/>
                <a:gd name="connsiteX37" fmla="*/ 668471 w 1527122"/>
                <a:gd name="connsiteY37" fmla="*/ 451738 h 1283532"/>
                <a:gd name="connsiteX38" fmla="*/ 668471 w 1527122"/>
                <a:gd name="connsiteY38" fmla="*/ 612570 h 1283532"/>
                <a:gd name="connsiteX39" fmla="*/ 494835 w 1527122"/>
                <a:gd name="connsiteY39" fmla="*/ 612570 h 1283532"/>
                <a:gd name="connsiteX40" fmla="*/ 467977 w 1527122"/>
                <a:gd name="connsiteY40" fmla="*/ 628185 h 1283532"/>
                <a:gd name="connsiteX41" fmla="*/ 291843 w 1527122"/>
                <a:gd name="connsiteY41" fmla="*/ 930799 h 1283532"/>
                <a:gd name="connsiteX42" fmla="*/ 291843 w 1527122"/>
                <a:gd name="connsiteY42" fmla="*/ 962028 h 1283532"/>
                <a:gd name="connsiteX43" fmla="*/ 329943 w 1527122"/>
                <a:gd name="connsiteY43" fmla="*/ 1028235 h 1283532"/>
                <a:gd name="connsiteX44" fmla="*/ 87914 w 1527122"/>
                <a:gd name="connsiteY44" fmla="*/ 1028235 h 1283532"/>
                <a:gd name="connsiteX45" fmla="*/ 897695 w 1527122"/>
                <a:gd name="connsiteY45" fmla="*/ 1109741 h 1283532"/>
                <a:gd name="connsiteX46" fmla="*/ 897695 w 1527122"/>
                <a:gd name="connsiteY46" fmla="*/ 1110053 h 1283532"/>
                <a:gd name="connsiteX47" fmla="*/ 833675 w 1527122"/>
                <a:gd name="connsiteY47" fmla="*/ 1220293 h 1283532"/>
                <a:gd name="connsiteX48" fmla="*/ 833675 w 1527122"/>
                <a:gd name="connsiteY48" fmla="*/ 1220293 h 1283532"/>
                <a:gd name="connsiteX49" fmla="*/ 512948 w 1527122"/>
                <a:gd name="connsiteY49" fmla="*/ 1220293 h 1283532"/>
                <a:gd name="connsiteX50" fmla="*/ 354927 w 1527122"/>
                <a:gd name="connsiteY50" fmla="*/ 946410 h 1283532"/>
                <a:gd name="connsiteX51" fmla="*/ 512948 w 1527122"/>
                <a:gd name="connsiteY51" fmla="*/ 675026 h 1283532"/>
                <a:gd name="connsiteX52" fmla="*/ 833675 w 1527122"/>
                <a:gd name="connsiteY52" fmla="*/ 675026 h 1283532"/>
                <a:gd name="connsiteX53" fmla="*/ 886765 w 1527122"/>
                <a:gd name="connsiteY53" fmla="*/ 766216 h 1283532"/>
                <a:gd name="connsiteX54" fmla="*/ 886765 w 1527122"/>
                <a:gd name="connsiteY54" fmla="*/ 766528 h 1283532"/>
                <a:gd name="connsiteX55" fmla="*/ 991696 w 1527122"/>
                <a:gd name="connsiteY55" fmla="*/ 946723 h 1283532"/>
                <a:gd name="connsiteX56" fmla="*/ 897695 w 1527122"/>
                <a:gd name="connsiteY56" fmla="*/ 1109741 h 1283532"/>
                <a:gd name="connsiteX57" fmla="*/ 1268390 w 1527122"/>
                <a:gd name="connsiteY57" fmla="*/ 1204991 h 1283532"/>
                <a:gd name="connsiteX58" fmla="*/ 962028 w 1527122"/>
                <a:gd name="connsiteY58" fmla="*/ 1122857 h 1283532"/>
                <a:gd name="connsiteX59" fmla="*/ 1054780 w 1527122"/>
                <a:gd name="connsiteY59" fmla="*/ 962025 h 1283532"/>
                <a:gd name="connsiteX60" fmla="*/ 1054780 w 1527122"/>
                <a:gd name="connsiteY60" fmla="*/ 930796 h 1283532"/>
                <a:gd name="connsiteX61" fmla="*/ 950786 w 1527122"/>
                <a:gd name="connsiteY61" fmla="*/ 751850 h 1283532"/>
                <a:gd name="connsiteX62" fmla="*/ 1232476 w 1527122"/>
                <a:gd name="connsiteY62" fmla="*/ 647232 h 1283532"/>
                <a:gd name="connsiteX63" fmla="*/ 1235286 w 1527122"/>
                <a:gd name="connsiteY63" fmla="*/ 647856 h 1283532"/>
                <a:gd name="connsiteX64" fmla="*/ 1268390 w 1527122"/>
                <a:gd name="connsiteY64" fmla="*/ 656600 h 1283532"/>
                <a:gd name="connsiteX65" fmla="*/ 1463574 w 1527122"/>
                <a:gd name="connsiteY65" fmla="*/ 932045 h 1283532"/>
                <a:gd name="connsiteX66" fmla="*/ 1268390 w 1527122"/>
                <a:gd name="connsiteY66" fmla="*/ 1204991 h 1283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527122" h="1283532">
                  <a:moveTo>
                    <a:pt x="1288064" y="597264"/>
                  </a:moveTo>
                  <a:lnTo>
                    <a:pt x="1288064" y="597264"/>
                  </a:lnTo>
                  <a:cubicBezTo>
                    <a:pt x="1282443" y="595391"/>
                    <a:pt x="1277134" y="593829"/>
                    <a:pt x="1271513" y="592268"/>
                  </a:cubicBezTo>
                  <a:lnTo>
                    <a:pt x="1271513" y="451423"/>
                  </a:lnTo>
                  <a:cubicBezTo>
                    <a:pt x="1271513" y="434246"/>
                    <a:pt x="1257459" y="420193"/>
                    <a:pt x="1240283" y="420193"/>
                  </a:cubicBezTo>
                  <a:lnTo>
                    <a:pt x="912686" y="420193"/>
                  </a:lnTo>
                  <a:lnTo>
                    <a:pt x="667222" y="17332"/>
                  </a:lnTo>
                  <a:cubicBezTo>
                    <a:pt x="661600" y="7964"/>
                    <a:pt x="651295" y="2342"/>
                    <a:pt x="640677" y="2342"/>
                  </a:cubicBezTo>
                  <a:cubicBezTo>
                    <a:pt x="640677" y="2342"/>
                    <a:pt x="640677" y="2342"/>
                    <a:pt x="640364" y="2342"/>
                  </a:cubicBezTo>
                  <a:cubicBezTo>
                    <a:pt x="629434" y="2342"/>
                    <a:pt x="619128" y="8276"/>
                    <a:pt x="613819" y="17645"/>
                  </a:cubicBezTo>
                  <a:lnTo>
                    <a:pt x="6718" y="1043534"/>
                  </a:lnTo>
                  <a:cubicBezTo>
                    <a:pt x="1096" y="1053215"/>
                    <a:pt x="784" y="1065082"/>
                    <a:pt x="6405" y="1074764"/>
                  </a:cubicBezTo>
                  <a:cubicBezTo>
                    <a:pt x="12027" y="1084445"/>
                    <a:pt x="22332" y="1090378"/>
                    <a:pt x="33575" y="1090378"/>
                  </a:cubicBezTo>
                  <a:lnTo>
                    <a:pt x="366482" y="1090378"/>
                  </a:lnTo>
                  <a:lnTo>
                    <a:pt x="468290" y="1266825"/>
                  </a:lnTo>
                  <a:cubicBezTo>
                    <a:pt x="473911" y="1276506"/>
                    <a:pt x="484217" y="1282440"/>
                    <a:pt x="495459" y="1282440"/>
                  </a:cubicBezTo>
                  <a:lnTo>
                    <a:pt x="852100" y="1282440"/>
                  </a:lnTo>
                  <a:cubicBezTo>
                    <a:pt x="863343" y="1282440"/>
                    <a:pt x="873649" y="1276506"/>
                    <a:pt x="879270" y="1266825"/>
                  </a:cubicBezTo>
                  <a:lnTo>
                    <a:pt x="929862" y="1179382"/>
                  </a:lnTo>
                  <a:cubicBezTo>
                    <a:pt x="994507" y="1245901"/>
                    <a:pt x="1083199" y="1282440"/>
                    <a:pt x="1175950" y="1282440"/>
                  </a:cubicBezTo>
                  <a:cubicBezTo>
                    <a:pt x="1213426" y="1282440"/>
                    <a:pt x="1251526" y="1276506"/>
                    <a:pt x="1288689" y="1264327"/>
                  </a:cubicBezTo>
                  <a:cubicBezTo>
                    <a:pt x="1358019" y="1240905"/>
                    <a:pt x="1417667" y="1196871"/>
                    <a:pt x="1460764" y="1136598"/>
                  </a:cubicBezTo>
                  <a:cubicBezTo>
                    <a:pt x="1503860" y="1076325"/>
                    <a:pt x="1526658" y="1005746"/>
                    <a:pt x="1526658" y="932045"/>
                  </a:cubicBezTo>
                  <a:cubicBezTo>
                    <a:pt x="1526033" y="779645"/>
                    <a:pt x="1430471" y="645046"/>
                    <a:pt x="1288064" y="597264"/>
                  </a:cubicBezTo>
                  <a:close/>
                  <a:moveTo>
                    <a:pt x="1208741" y="482968"/>
                  </a:moveTo>
                  <a:lnTo>
                    <a:pt x="1208741" y="581340"/>
                  </a:lnTo>
                  <a:cubicBezTo>
                    <a:pt x="1098501" y="571972"/>
                    <a:pt x="987324" y="614444"/>
                    <a:pt x="917058" y="694391"/>
                  </a:cubicBezTo>
                  <a:lnTo>
                    <a:pt x="878646" y="628185"/>
                  </a:lnTo>
                  <a:cubicBezTo>
                    <a:pt x="873024" y="618504"/>
                    <a:pt x="862718" y="612570"/>
                    <a:pt x="851788" y="612570"/>
                  </a:cubicBezTo>
                  <a:lnTo>
                    <a:pt x="730930" y="612570"/>
                  </a:lnTo>
                  <a:lnTo>
                    <a:pt x="730930" y="482968"/>
                  </a:lnTo>
                  <a:lnTo>
                    <a:pt x="1208741" y="482968"/>
                  </a:lnTo>
                  <a:close/>
                  <a:moveTo>
                    <a:pt x="87914" y="1028235"/>
                  </a:moveTo>
                  <a:lnTo>
                    <a:pt x="87914" y="1028235"/>
                  </a:lnTo>
                  <a:lnTo>
                    <a:pt x="640677" y="94472"/>
                  </a:lnTo>
                  <a:lnTo>
                    <a:pt x="839296" y="420508"/>
                  </a:lnTo>
                  <a:lnTo>
                    <a:pt x="699700" y="420508"/>
                  </a:lnTo>
                  <a:cubicBezTo>
                    <a:pt x="682524" y="420508"/>
                    <a:pt x="668471" y="434562"/>
                    <a:pt x="668471" y="451738"/>
                  </a:cubicBezTo>
                  <a:lnTo>
                    <a:pt x="668471" y="612570"/>
                  </a:lnTo>
                  <a:lnTo>
                    <a:pt x="494835" y="612570"/>
                  </a:lnTo>
                  <a:cubicBezTo>
                    <a:pt x="483592" y="612570"/>
                    <a:pt x="473286" y="618504"/>
                    <a:pt x="467977" y="628185"/>
                  </a:cubicBezTo>
                  <a:lnTo>
                    <a:pt x="291843" y="930799"/>
                  </a:lnTo>
                  <a:cubicBezTo>
                    <a:pt x="286222" y="940480"/>
                    <a:pt x="286222" y="952347"/>
                    <a:pt x="291843" y="962028"/>
                  </a:cubicBezTo>
                  <a:lnTo>
                    <a:pt x="329943" y="1028235"/>
                  </a:lnTo>
                  <a:lnTo>
                    <a:pt x="87914" y="1028235"/>
                  </a:lnTo>
                  <a:close/>
                  <a:moveTo>
                    <a:pt x="897695" y="1109741"/>
                  </a:moveTo>
                  <a:cubicBezTo>
                    <a:pt x="897695" y="1109741"/>
                    <a:pt x="897695" y="1109741"/>
                    <a:pt x="897695" y="1110053"/>
                  </a:cubicBezTo>
                  <a:lnTo>
                    <a:pt x="833675" y="1220293"/>
                  </a:lnTo>
                  <a:lnTo>
                    <a:pt x="833675" y="1220293"/>
                  </a:lnTo>
                  <a:lnTo>
                    <a:pt x="512948" y="1220293"/>
                  </a:lnTo>
                  <a:lnTo>
                    <a:pt x="354927" y="946410"/>
                  </a:lnTo>
                  <a:lnTo>
                    <a:pt x="512948" y="675026"/>
                  </a:lnTo>
                  <a:lnTo>
                    <a:pt x="833675" y="675026"/>
                  </a:lnTo>
                  <a:lnTo>
                    <a:pt x="886765" y="766216"/>
                  </a:lnTo>
                  <a:cubicBezTo>
                    <a:pt x="886765" y="766216"/>
                    <a:pt x="886765" y="766216"/>
                    <a:pt x="886765" y="766528"/>
                  </a:cubicBezTo>
                  <a:lnTo>
                    <a:pt x="991696" y="946723"/>
                  </a:lnTo>
                  <a:lnTo>
                    <a:pt x="897695" y="1109741"/>
                  </a:lnTo>
                  <a:close/>
                  <a:moveTo>
                    <a:pt x="1268390" y="1204991"/>
                  </a:moveTo>
                  <a:cubicBezTo>
                    <a:pt x="1155964" y="1242154"/>
                    <a:pt x="1035418" y="1209050"/>
                    <a:pt x="962028" y="1122857"/>
                  </a:cubicBezTo>
                  <a:lnTo>
                    <a:pt x="1054780" y="962025"/>
                  </a:lnTo>
                  <a:cubicBezTo>
                    <a:pt x="1060401" y="952344"/>
                    <a:pt x="1060401" y="940477"/>
                    <a:pt x="1054780" y="930796"/>
                  </a:cubicBezTo>
                  <a:lnTo>
                    <a:pt x="950786" y="751850"/>
                  </a:lnTo>
                  <a:cubicBezTo>
                    <a:pt x="1011683" y="668155"/>
                    <a:pt x="1125359" y="626620"/>
                    <a:pt x="1232476" y="647232"/>
                  </a:cubicBezTo>
                  <a:cubicBezTo>
                    <a:pt x="1233413" y="647544"/>
                    <a:pt x="1234350" y="647544"/>
                    <a:pt x="1235286" y="647856"/>
                  </a:cubicBezTo>
                  <a:cubicBezTo>
                    <a:pt x="1246217" y="650042"/>
                    <a:pt x="1257459" y="652853"/>
                    <a:pt x="1268390" y="656600"/>
                  </a:cubicBezTo>
                  <a:cubicBezTo>
                    <a:pt x="1385188" y="695950"/>
                    <a:pt x="1463574" y="806502"/>
                    <a:pt x="1463574" y="932045"/>
                  </a:cubicBezTo>
                  <a:cubicBezTo>
                    <a:pt x="1463574" y="1056026"/>
                    <a:pt x="1385188" y="1165954"/>
                    <a:pt x="1268390" y="1204991"/>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2" name="PA-462-462087-Geometrics-383482">
            <a:extLst>
              <a:ext uri="{FF2B5EF4-FFF2-40B4-BE49-F238E27FC236}">
                <a16:creationId xmlns:a16="http://schemas.microsoft.com/office/drawing/2014/main" xmlns="" id="{AAEA232B-8A67-4E1D-A871-CC31C4F93924}"/>
              </a:ext>
            </a:extLst>
          </p:cNvPr>
          <p:cNvGrpSpPr/>
          <p:nvPr>
            <p:custDataLst>
              <p:tags r:id="rId4"/>
            </p:custDataLst>
          </p:nvPr>
        </p:nvGrpSpPr>
        <p:grpSpPr>
          <a:xfrm>
            <a:off x="6492912" y="3312698"/>
            <a:ext cx="1526977" cy="1526977"/>
            <a:chOff x="21333768" y="13809018"/>
            <a:chExt cx="1526977" cy="1526977"/>
          </a:xfrm>
          <a:solidFill>
            <a:srgbClr val="573B1C"/>
          </a:solidFill>
        </p:grpSpPr>
        <p:sp>
          <p:nvSpPr>
            <p:cNvPr id="33" name="PA-任意多边形: 形状 1270">
              <a:extLst>
                <a:ext uri="{FF2B5EF4-FFF2-40B4-BE49-F238E27FC236}">
                  <a16:creationId xmlns:a16="http://schemas.microsoft.com/office/drawing/2014/main" xmlns="" id="{B0319F37-7240-4C9F-9790-62DCA6BE925D}"/>
                </a:ext>
              </a:extLst>
            </p:cNvPr>
            <p:cNvSpPr/>
            <p:nvPr>
              <p:custDataLst>
                <p:tags r:id="rId12"/>
              </p:custDataLst>
            </p:nvPr>
          </p:nvSpPr>
          <p:spPr>
            <a:xfrm>
              <a:off x="21333768" y="13809018"/>
              <a:ext cx="1526977" cy="1526977"/>
            </a:xfrm>
            <a:custGeom>
              <a:avLst/>
              <a:gdLst>
                <a:gd name="connsiteX0" fmla="*/ 1500834 w 1526976"/>
                <a:gd name="connsiteY0" fmla="*/ 561031 h 1526976"/>
                <a:gd name="connsiteX1" fmla="*/ 1170048 w 1526976"/>
                <a:gd name="connsiteY1" fmla="*/ 561031 h 1526976"/>
                <a:gd name="connsiteX2" fmla="*/ 586433 w 1526976"/>
                <a:gd name="connsiteY2" fmla="*/ 2232 h 1526976"/>
                <a:gd name="connsiteX3" fmla="*/ 2232 w 1526976"/>
                <a:gd name="connsiteY3" fmla="*/ 586433 h 1526976"/>
                <a:gd name="connsiteX4" fmla="*/ 561031 w 1526976"/>
                <a:gd name="connsiteY4" fmla="*/ 1170048 h 1526976"/>
                <a:gd name="connsiteX5" fmla="*/ 561031 w 1526976"/>
                <a:gd name="connsiteY5" fmla="*/ 1500834 h 1526976"/>
                <a:gd name="connsiteX6" fmla="*/ 586430 w 1526976"/>
                <a:gd name="connsiteY6" fmla="*/ 1526232 h 1526976"/>
                <a:gd name="connsiteX7" fmla="*/ 1500831 w 1526976"/>
                <a:gd name="connsiteY7" fmla="*/ 1526232 h 1526976"/>
                <a:gd name="connsiteX8" fmla="*/ 1526229 w 1526976"/>
                <a:gd name="connsiteY8" fmla="*/ 1500834 h 1526976"/>
                <a:gd name="connsiteX9" fmla="*/ 1526229 w 1526976"/>
                <a:gd name="connsiteY9" fmla="*/ 586433 h 1526976"/>
                <a:gd name="connsiteX10" fmla="*/ 1500834 w 1526976"/>
                <a:gd name="connsiteY10" fmla="*/ 561031 h 1526976"/>
                <a:gd name="connsiteX11" fmla="*/ 53033 w 1526976"/>
                <a:gd name="connsiteY11" fmla="*/ 586433 h 1526976"/>
                <a:gd name="connsiteX12" fmla="*/ 586433 w 1526976"/>
                <a:gd name="connsiteY12" fmla="*/ 53033 h 1526976"/>
                <a:gd name="connsiteX13" fmla="*/ 1119834 w 1526976"/>
                <a:gd name="connsiteY13" fmla="*/ 586433 h 1526976"/>
                <a:gd name="connsiteX14" fmla="*/ 586433 w 1526976"/>
                <a:gd name="connsiteY14" fmla="*/ 1119834 h 1526976"/>
                <a:gd name="connsiteX15" fmla="*/ 53033 w 1526976"/>
                <a:gd name="connsiteY15" fmla="*/ 586433 h 1526976"/>
                <a:gd name="connsiteX16" fmla="*/ 1475432 w 1526976"/>
                <a:gd name="connsiteY16" fmla="*/ 1475432 h 1526976"/>
                <a:gd name="connsiteX17" fmla="*/ 611832 w 1526976"/>
                <a:gd name="connsiteY17" fmla="*/ 1475432 h 1526976"/>
                <a:gd name="connsiteX18" fmla="*/ 611832 w 1526976"/>
                <a:gd name="connsiteY18" fmla="*/ 1170048 h 1526976"/>
                <a:gd name="connsiteX19" fmla="*/ 1170048 w 1526976"/>
                <a:gd name="connsiteY19" fmla="*/ 611832 h 1526976"/>
                <a:gd name="connsiteX20" fmla="*/ 1475434 w 1526976"/>
                <a:gd name="connsiteY20" fmla="*/ 611832 h 1526976"/>
                <a:gd name="connsiteX21" fmla="*/ 1475434 w 1526976"/>
                <a:gd name="connsiteY21" fmla="*/ 1475432 h 1526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26976" h="1526976">
                  <a:moveTo>
                    <a:pt x="1500834" y="561031"/>
                  </a:moveTo>
                  <a:lnTo>
                    <a:pt x="1170048" y="561031"/>
                  </a:lnTo>
                  <a:cubicBezTo>
                    <a:pt x="1156698" y="250650"/>
                    <a:pt x="900041" y="2232"/>
                    <a:pt x="586433" y="2232"/>
                  </a:cubicBezTo>
                  <a:cubicBezTo>
                    <a:pt x="264310" y="2232"/>
                    <a:pt x="2232" y="264310"/>
                    <a:pt x="2232" y="586433"/>
                  </a:cubicBezTo>
                  <a:cubicBezTo>
                    <a:pt x="2232" y="900044"/>
                    <a:pt x="250650" y="1156698"/>
                    <a:pt x="561031" y="1170048"/>
                  </a:cubicBezTo>
                  <a:lnTo>
                    <a:pt x="561031" y="1500834"/>
                  </a:lnTo>
                  <a:cubicBezTo>
                    <a:pt x="561031" y="1514853"/>
                    <a:pt x="572411" y="1526232"/>
                    <a:pt x="586430" y="1526232"/>
                  </a:cubicBezTo>
                  <a:lnTo>
                    <a:pt x="1500831" y="1526232"/>
                  </a:lnTo>
                  <a:cubicBezTo>
                    <a:pt x="1514850" y="1526232"/>
                    <a:pt x="1526229" y="1514853"/>
                    <a:pt x="1526229" y="1500834"/>
                  </a:cubicBezTo>
                  <a:lnTo>
                    <a:pt x="1526229" y="586433"/>
                  </a:lnTo>
                  <a:cubicBezTo>
                    <a:pt x="1526232" y="572411"/>
                    <a:pt x="1514853" y="561031"/>
                    <a:pt x="1500834" y="561031"/>
                  </a:cubicBezTo>
                  <a:close/>
                  <a:moveTo>
                    <a:pt x="53033" y="586433"/>
                  </a:moveTo>
                  <a:cubicBezTo>
                    <a:pt x="53033" y="292301"/>
                    <a:pt x="292301" y="53033"/>
                    <a:pt x="586433" y="53033"/>
                  </a:cubicBezTo>
                  <a:cubicBezTo>
                    <a:pt x="880565" y="53033"/>
                    <a:pt x="1119834" y="292301"/>
                    <a:pt x="1119834" y="586433"/>
                  </a:cubicBezTo>
                  <a:cubicBezTo>
                    <a:pt x="1119834" y="880565"/>
                    <a:pt x="880565" y="1119834"/>
                    <a:pt x="586433" y="1119834"/>
                  </a:cubicBezTo>
                  <a:cubicBezTo>
                    <a:pt x="292301" y="1119834"/>
                    <a:pt x="53033" y="880565"/>
                    <a:pt x="53033" y="586433"/>
                  </a:cubicBezTo>
                  <a:close/>
                  <a:moveTo>
                    <a:pt x="1475432" y="1475432"/>
                  </a:moveTo>
                  <a:lnTo>
                    <a:pt x="611832" y="1475432"/>
                  </a:lnTo>
                  <a:lnTo>
                    <a:pt x="611832" y="1170048"/>
                  </a:lnTo>
                  <a:cubicBezTo>
                    <a:pt x="913790" y="1157061"/>
                    <a:pt x="1157061" y="913790"/>
                    <a:pt x="1170048" y="611832"/>
                  </a:cubicBezTo>
                  <a:lnTo>
                    <a:pt x="1475434" y="611832"/>
                  </a:lnTo>
                  <a:lnTo>
                    <a:pt x="1475434" y="14754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PA-43-43297-Cone geometrical shape-383113">
            <a:extLst>
              <a:ext uri="{FF2B5EF4-FFF2-40B4-BE49-F238E27FC236}">
                <a16:creationId xmlns:a16="http://schemas.microsoft.com/office/drawing/2014/main" xmlns="" id="{5E936636-AB71-4FB3-9B57-58B1C8DA0150}"/>
              </a:ext>
            </a:extLst>
          </p:cNvPr>
          <p:cNvGrpSpPr/>
          <p:nvPr>
            <p:custDataLst>
              <p:tags r:id="rId5"/>
            </p:custDataLst>
          </p:nvPr>
        </p:nvGrpSpPr>
        <p:grpSpPr>
          <a:xfrm>
            <a:off x="8886115" y="3077402"/>
            <a:ext cx="1248833" cy="1534583"/>
            <a:chOff x="18422692" y="27519313"/>
            <a:chExt cx="1248833" cy="1534583"/>
          </a:xfrm>
          <a:solidFill>
            <a:srgbClr val="573B1C"/>
          </a:solidFill>
        </p:grpSpPr>
        <p:sp>
          <p:nvSpPr>
            <p:cNvPr id="38" name="PA-任意多边形: 形状 1841">
              <a:extLst>
                <a:ext uri="{FF2B5EF4-FFF2-40B4-BE49-F238E27FC236}">
                  <a16:creationId xmlns:a16="http://schemas.microsoft.com/office/drawing/2014/main" xmlns="" id="{222AC379-AD18-485B-95EE-B4C5876C2416}"/>
                </a:ext>
              </a:extLst>
            </p:cNvPr>
            <p:cNvSpPr/>
            <p:nvPr>
              <p:custDataLst>
                <p:tags r:id="rId6"/>
              </p:custDataLst>
            </p:nvPr>
          </p:nvSpPr>
          <p:spPr>
            <a:xfrm>
              <a:off x="18422692" y="27519313"/>
              <a:ext cx="1248833" cy="1534583"/>
            </a:xfrm>
            <a:custGeom>
              <a:avLst/>
              <a:gdLst>
                <a:gd name="connsiteX0" fmla="*/ 1235585 w 1248833"/>
                <a:gd name="connsiteY0" fmla="*/ 1218142 h 1534583"/>
                <a:gd name="connsiteX1" fmla="*/ 685188 w 1248833"/>
                <a:gd name="connsiteY1" fmla="*/ 45011 h 1534583"/>
                <a:gd name="connsiteX2" fmla="*/ 626831 w 1248833"/>
                <a:gd name="connsiteY2" fmla="*/ 7938 h 1534583"/>
                <a:gd name="connsiteX3" fmla="*/ 622810 w 1248833"/>
                <a:gd name="connsiteY3" fmla="*/ 7938 h 1534583"/>
                <a:gd name="connsiteX4" fmla="*/ 564443 w 1248833"/>
                <a:gd name="connsiteY4" fmla="*/ 45011 h 1534583"/>
                <a:gd name="connsiteX5" fmla="*/ 14035 w 1248833"/>
                <a:gd name="connsiteY5" fmla="*/ 1218142 h 1534583"/>
                <a:gd name="connsiteX6" fmla="*/ 8331 w 1248833"/>
                <a:gd name="connsiteY6" fmla="*/ 1252696 h 1534583"/>
                <a:gd name="connsiteX7" fmla="*/ 610681 w 1248833"/>
                <a:gd name="connsiteY7" fmla="*/ 1524910 h 1534583"/>
                <a:gd name="connsiteX8" fmla="*/ 626821 w 1248833"/>
                <a:gd name="connsiteY8" fmla="*/ 1526942 h 1534583"/>
                <a:gd name="connsiteX9" fmla="*/ 1241279 w 1248833"/>
                <a:gd name="connsiteY9" fmla="*/ 1252643 h 1534583"/>
                <a:gd name="connsiteX10" fmla="*/ 1235585 w 1248833"/>
                <a:gd name="connsiteY10" fmla="*/ 1218142 h 1534583"/>
                <a:gd name="connsiteX11" fmla="*/ 638611 w 1248833"/>
                <a:gd name="connsiteY11" fmla="*/ 1397995 h 1534583"/>
                <a:gd name="connsiteX12" fmla="*/ 622789 w 1248833"/>
                <a:gd name="connsiteY12" fmla="*/ 1396005 h 1534583"/>
                <a:gd name="connsiteX13" fmla="*/ 141776 w 1248833"/>
                <a:gd name="connsiteY13" fmla="*/ 1249373 h 1534583"/>
                <a:gd name="connsiteX14" fmla="*/ 159260 w 1248833"/>
                <a:gd name="connsiteY14" fmla="*/ 1212120 h 1534583"/>
                <a:gd name="connsiteX15" fmla="*/ 165133 w 1248833"/>
                <a:gd name="connsiteY15" fmla="*/ 1199610 h 1534583"/>
                <a:gd name="connsiteX16" fmla="*/ 624810 w 1248833"/>
                <a:gd name="connsiteY16" fmla="*/ 219837 h 1534583"/>
                <a:gd name="connsiteX17" fmla="*/ 1057838 w 1248833"/>
                <a:gd name="connsiteY17" fmla="*/ 1142767 h 1534583"/>
                <a:gd name="connsiteX18" fmla="*/ 1025357 w 1248833"/>
                <a:gd name="connsiteY18" fmla="*/ 1157341 h 1534583"/>
                <a:gd name="connsiteX19" fmla="*/ 1039740 w 1248833"/>
                <a:gd name="connsiteY19" fmla="*/ 1190847 h 1534583"/>
                <a:gd name="connsiteX20" fmla="*/ 1092001 w 1248833"/>
                <a:gd name="connsiteY20" fmla="*/ 1215570 h 1534583"/>
                <a:gd name="connsiteX21" fmla="*/ 1107939 w 1248833"/>
                <a:gd name="connsiteY21" fmla="*/ 1249532 h 1534583"/>
                <a:gd name="connsiteX22" fmla="*/ 638611 w 1248833"/>
                <a:gd name="connsiteY22" fmla="*/ 1397995 h 1534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48833" h="1534583">
                  <a:moveTo>
                    <a:pt x="1235585" y="1218142"/>
                  </a:moveTo>
                  <a:lnTo>
                    <a:pt x="685188" y="45011"/>
                  </a:lnTo>
                  <a:cubicBezTo>
                    <a:pt x="674562" y="22394"/>
                    <a:pt x="651829" y="7938"/>
                    <a:pt x="626831" y="7938"/>
                  </a:cubicBezTo>
                  <a:lnTo>
                    <a:pt x="622810" y="7938"/>
                  </a:lnTo>
                  <a:cubicBezTo>
                    <a:pt x="597801" y="7938"/>
                    <a:pt x="575058" y="22405"/>
                    <a:pt x="564443" y="45011"/>
                  </a:cubicBezTo>
                  <a:lnTo>
                    <a:pt x="14035" y="1218142"/>
                  </a:lnTo>
                  <a:cubicBezTo>
                    <a:pt x="9008" y="1228926"/>
                    <a:pt x="7018" y="1240875"/>
                    <a:pt x="8331" y="1252696"/>
                  </a:cubicBezTo>
                  <a:cubicBezTo>
                    <a:pt x="11421" y="1280361"/>
                    <a:pt x="54612" y="1521471"/>
                    <a:pt x="610681" y="1524910"/>
                  </a:cubicBezTo>
                  <a:cubicBezTo>
                    <a:pt x="615941" y="1526254"/>
                    <a:pt x="621360" y="1526942"/>
                    <a:pt x="626821" y="1526942"/>
                  </a:cubicBezTo>
                  <a:cubicBezTo>
                    <a:pt x="1194405" y="1526942"/>
                    <a:pt x="1238167" y="1280710"/>
                    <a:pt x="1241279" y="1252643"/>
                  </a:cubicBezTo>
                  <a:cubicBezTo>
                    <a:pt x="1242591" y="1240832"/>
                    <a:pt x="1240644" y="1228894"/>
                    <a:pt x="1235585" y="1218142"/>
                  </a:cubicBezTo>
                  <a:close/>
                  <a:moveTo>
                    <a:pt x="638611" y="1397995"/>
                  </a:moveTo>
                  <a:cubicBezTo>
                    <a:pt x="633478" y="1396672"/>
                    <a:pt x="628165" y="1396005"/>
                    <a:pt x="622789" y="1396005"/>
                  </a:cubicBezTo>
                  <a:cubicBezTo>
                    <a:pt x="253409" y="1396005"/>
                    <a:pt x="162498" y="1288225"/>
                    <a:pt x="141776" y="1249373"/>
                  </a:cubicBezTo>
                  <a:lnTo>
                    <a:pt x="159260" y="1212120"/>
                  </a:lnTo>
                  <a:cubicBezTo>
                    <a:pt x="162424" y="1208521"/>
                    <a:pt x="164319" y="1204246"/>
                    <a:pt x="165133" y="1199610"/>
                  </a:cubicBezTo>
                  <a:lnTo>
                    <a:pt x="624810" y="219837"/>
                  </a:lnTo>
                  <a:lnTo>
                    <a:pt x="1057838" y="1142767"/>
                  </a:lnTo>
                  <a:cubicBezTo>
                    <a:pt x="1044947" y="1138216"/>
                    <a:pt x="1030511" y="1144418"/>
                    <a:pt x="1025357" y="1157341"/>
                  </a:cubicBezTo>
                  <a:cubicBezTo>
                    <a:pt x="1020076" y="1170570"/>
                    <a:pt x="1026522" y="1185556"/>
                    <a:pt x="1039740" y="1190847"/>
                  </a:cubicBezTo>
                  <a:cubicBezTo>
                    <a:pt x="1058822" y="1198488"/>
                    <a:pt x="1075914" y="1206871"/>
                    <a:pt x="1092001" y="1215570"/>
                  </a:cubicBezTo>
                  <a:lnTo>
                    <a:pt x="1107939" y="1249532"/>
                  </a:lnTo>
                  <a:cubicBezTo>
                    <a:pt x="1087587" y="1288299"/>
                    <a:pt x="998804" y="1395677"/>
                    <a:pt x="638611" y="1397995"/>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形状 1842">
              <a:extLst>
                <a:ext uri="{FF2B5EF4-FFF2-40B4-BE49-F238E27FC236}">
                  <a16:creationId xmlns:a16="http://schemas.microsoft.com/office/drawing/2014/main" xmlns="" id="{A35ECDCC-D4A6-4B07-A81A-D78E4A95463F}"/>
                </a:ext>
              </a:extLst>
            </p:cNvPr>
            <p:cNvSpPr/>
            <p:nvPr>
              <p:custDataLst>
                <p:tags r:id="rId7"/>
              </p:custDataLst>
            </p:nvPr>
          </p:nvSpPr>
          <p:spPr>
            <a:xfrm>
              <a:off x="18769846" y="28593653"/>
              <a:ext cx="148167" cy="74083"/>
            </a:xfrm>
            <a:custGeom>
              <a:avLst/>
              <a:gdLst>
                <a:gd name="connsiteX0" fmla="*/ 115192 w 148166"/>
                <a:gd name="connsiteY0" fmla="*/ 8144 h 74083"/>
                <a:gd name="connsiteX1" fmla="*/ 29573 w 148166"/>
                <a:gd name="connsiteY1" fmla="*/ 19087 h 74083"/>
                <a:gd name="connsiteX2" fmla="*/ 8279 w 148166"/>
                <a:gd name="connsiteY2" fmla="*/ 48699 h 74083"/>
                <a:gd name="connsiteX3" fmla="*/ 33700 w 148166"/>
                <a:gd name="connsiteY3" fmla="*/ 70321 h 74083"/>
                <a:gd name="connsiteX4" fmla="*/ 37880 w 148166"/>
                <a:gd name="connsiteY4" fmla="*/ 69993 h 74083"/>
                <a:gd name="connsiteX5" fmla="*/ 120081 w 148166"/>
                <a:gd name="connsiteY5" fmla="*/ 59462 h 74083"/>
                <a:gd name="connsiteX6" fmla="*/ 143280 w 148166"/>
                <a:gd name="connsiteY6" fmla="*/ 31353 h 74083"/>
                <a:gd name="connsiteX7" fmla="*/ 115192 w 148166"/>
                <a:gd name="connsiteY7" fmla="*/ 8144 h 7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166" h="74083">
                  <a:moveTo>
                    <a:pt x="115192" y="8144"/>
                  </a:moveTo>
                  <a:cubicBezTo>
                    <a:pt x="85802" y="10927"/>
                    <a:pt x="56994" y="14621"/>
                    <a:pt x="29573" y="19087"/>
                  </a:cubicBezTo>
                  <a:cubicBezTo>
                    <a:pt x="15518" y="21394"/>
                    <a:pt x="5982" y="34666"/>
                    <a:pt x="8279" y="48699"/>
                  </a:cubicBezTo>
                  <a:cubicBezTo>
                    <a:pt x="10343" y="61314"/>
                    <a:pt x="21296" y="70321"/>
                    <a:pt x="33700" y="70321"/>
                  </a:cubicBezTo>
                  <a:cubicBezTo>
                    <a:pt x="35097" y="70321"/>
                    <a:pt x="36462" y="70204"/>
                    <a:pt x="37880" y="69993"/>
                  </a:cubicBezTo>
                  <a:cubicBezTo>
                    <a:pt x="64201" y="65706"/>
                    <a:pt x="91845" y="62129"/>
                    <a:pt x="120081" y="59462"/>
                  </a:cubicBezTo>
                  <a:cubicBezTo>
                    <a:pt x="134263" y="58108"/>
                    <a:pt x="144645" y="45535"/>
                    <a:pt x="143280" y="31353"/>
                  </a:cubicBezTo>
                  <a:cubicBezTo>
                    <a:pt x="141946" y="17150"/>
                    <a:pt x="129596" y="6292"/>
                    <a:pt x="115192" y="814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0" name="PA-任意多边形: 形状 1843">
              <a:extLst>
                <a:ext uri="{FF2B5EF4-FFF2-40B4-BE49-F238E27FC236}">
                  <a16:creationId xmlns:a16="http://schemas.microsoft.com/office/drawing/2014/main" xmlns="" id="{869FAFE8-C546-4508-9454-26CDB6BFB7D4}"/>
                </a:ext>
              </a:extLst>
            </p:cNvPr>
            <p:cNvSpPr/>
            <p:nvPr>
              <p:custDataLst>
                <p:tags r:id="rId8"/>
              </p:custDataLst>
            </p:nvPr>
          </p:nvSpPr>
          <p:spPr>
            <a:xfrm>
              <a:off x="18606078" y="28621412"/>
              <a:ext cx="148167" cy="84667"/>
            </a:xfrm>
            <a:custGeom>
              <a:avLst/>
              <a:gdLst>
                <a:gd name="connsiteX0" fmla="*/ 108346 w 148166"/>
                <a:gd name="connsiteY0" fmla="*/ 8674 h 84666"/>
                <a:gd name="connsiteX1" fmla="*/ 24812 w 148166"/>
                <a:gd name="connsiteY1" fmla="*/ 34148 h 84666"/>
                <a:gd name="connsiteX2" fmla="*/ 9519 w 148166"/>
                <a:gd name="connsiteY2" fmla="*/ 67253 h 84666"/>
                <a:gd name="connsiteX3" fmla="*/ 33702 w 148166"/>
                <a:gd name="connsiteY3" fmla="*/ 84123 h 84666"/>
                <a:gd name="connsiteX4" fmla="*/ 42623 w 148166"/>
                <a:gd name="connsiteY4" fmla="*/ 82535 h 84666"/>
                <a:gd name="connsiteX5" fmla="*/ 120824 w 148166"/>
                <a:gd name="connsiteY5" fmla="*/ 58702 h 84666"/>
                <a:gd name="connsiteX6" fmla="*/ 139620 w 148166"/>
                <a:gd name="connsiteY6" fmla="*/ 27428 h 84666"/>
                <a:gd name="connsiteX7" fmla="*/ 108346 w 148166"/>
                <a:gd name="connsiteY7" fmla="*/ 8674 h 8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166" h="84666">
                  <a:moveTo>
                    <a:pt x="108346" y="8674"/>
                  </a:moveTo>
                  <a:cubicBezTo>
                    <a:pt x="78797" y="16051"/>
                    <a:pt x="50698" y="24634"/>
                    <a:pt x="24812" y="34148"/>
                  </a:cubicBezTo>
                  <a:cubicBezTo>
                    <a:pt x="11455" y="39048"/>
                    <a:pt x="4629" y="53897"/>
                    <a:pt x="9519" y="67253"/>
                  </a:cubicBezTo>
                  <a:cubicBezTo>
                    <a:pt x="13339" y="77667"/>
                    <a:pt x="23214" y="84123"/>
                    <a:pt x="33702" y="84123"/>
                  </a:cubicBezTo>
                  <a:cubicBezTo>
                    <a:pt x="36665" y="84123"/>
                    <a:pt x="39660" y="83604"/>
                    <a:pt x="42623" y="82535"/>
                  </a:cubicBezTo>
                  <a:cubicBezTo>
                    <a:pt x="66774" y="73624"/>
                    <a:pt x="93074" y="65634"/>
                    <a:pt x="120824" y="58702"/>
                  </a:cubicBezTo>
                  <a:cubicBezTo>
                    <a:pt x="134645" y="55252"/>
                    <a:pt x="143017" y="41260"/>
                    <a:pt x="139620" y="27428"/>
                  </a:cubicBezTo>
                  <a:cubicBezTo>
                    <a:pt x="136138" y="13680"/>
                    <a:pt x="122136" y="5330"/>
                    <a:pt x="108346" y="8674"/>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PA-任意多边形: 形状 1844">
              <a:extLst>
                <a:ext uri="{FF2B5EF4-FFF2-40B4-BE49-F238E27FC236}">
                  <a16:creationId xmlns:a16="http://schemas.microsoft.com/office/drawing/2014/main" xmlns="" id="{F1861C8B-123A-4B40-82D1-458BE23C75AB}"/>
                </a:ext>
              </a:extLst>
            </p:cNvPr>
            <p:cNvSpPr/>
            <p:nvPr>
              <p:custDataLst>
                <p:tags r:id="rId9"/>
              </p:custDataLst>
            </p:nvPr>
          </p:nvSpPr>
          <p:spPr>
            <a:xfrm>
              <a:off x="19275439" y="28607505"/>
              <a:ext cx="148167" cy="84667"/>
            </a:xfrm>
            <a:custGeom>
              <a:avLst/>
              <a:gdLst>
                <a:gd name="connsiteX0" fmla="*/ 123007 w 148166"/>
                <a:gd name="connsiteY0" fmla="*/ 27216 h 84666"/>
                <a:gd name="connsiteX1" fmla="*/ 38277 w 148166"/>
                <a:gd name="connsiteY1" fmla="*/ 8378 h 84666"/>
                <a:gd name="connsiteX2" fmla="*/ 8347 w 148166"/>
                <a:gd name="connsiteY2" fmla="*/ 29206 h 84666"/>
                <a:gd name="connsiteX3" fmla="*/ 29186 w 148166"/>
                <a:gd name="connsiteY3" fmla="*/ 59146 h 84666"/>
                <a:gd name="connsiteX4" fmla="*/ 109577 w 148166"/>
                <a:gd name="connsiteY4" fmla="*/ 77011 h 84666"/>
                <a:gd name="connsiteX5" fmla="*/ 116350 w 148166"/>
                <a:gd name="connsiteY5" fmla="*/ 77900 h 84666"/>
                <a:gd name="connsiteX6" fmla="*/ 141232 w 148166"/>
                <a:gd name="connsiteY6" fmla="*/ 58839 h 84666"/>
                <a:gd name="connsiteX7" fmla="*/ 123007 w 148166"/>
                <a:gd name="connsiteY7" fmla="*/ 27216 h 8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166" h="84666">
                  <a:moveTo>
                    <a:pt x="123007" y="27216"/>
                  </a:moveTo>
                  <a:cubicBezTo>
                    <a:pt x="96168" y="19977"/>
                    <a:pt x="67667" y="13617"/>
                    <a:pt x="38277" y="8378"/>
                  </a:cubicBezTo>
                  <a:cubicBezTo>
                    <a:pt x="24180" y="5743"/>
                    <a:pt x="10877" y="15215"/>
                    <a:pt x="8347" y="29206"/>
                  </a:cubicBezTo>
                  <a:cubicBezTo>
                    <a:pt x="5828" y="43229"/>
                    <a:pt x="15184" y="56617"/>
                    <a:pt x="29186" y="59146"/>
                  </a:cubicBezTo>
                  <a:cubicBezTo>
                    <a:pt x="57136" y="64163"/>
                    <a:pt x="84177" y="70174"/>
                    <a:pt x="109577" y="77011"/>
                  </a:cubicBezTo>
                  <a:cubicBezTo>
                    <a:pt x="111821" y="77625"/>
                    <a:pt x="114096" y="77900"/>
                    <a:pt x="116350" y="77900"/>
                  </a:cubicBezTo>
                  <a:cubicBezTo>
                    <a:pt x="127674" y="77900"/>
                    <a:pt x="138110" y="70333"/>
                    <a:pt x="141232" y="58839"/>
                  </a:cubicBezTo>
                  <a:cubicBezTo>
                    <a:pt x="144893" y="45070"/>
                    <a:pt x="136776" y="30952"/>
                    <a:pt x="123007" y="27216"/>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7" name="PA-任意多边形: 形状 1845">
              <a:extLst>
                <a:ext uri="{FF2B5EF4-FFF2-40B4-BE49-F238E27FC236}">
                  <a16:creationId xmlns:a16="http://schemas.microsoft.com/office/drawing/2014/main" xmlns="" id="{A9C5BB18-9A1C-4AC5-940B-A010302D24ED}"/>
                </a:ext>
              </a:extLst>
            </p:cNvPr>
            <p:cNvSpPr/>
            <p:nvPr>
              <p:custDataLst>
                <p:tags r:id="rId10"/>
              </p:custDataLst>
            </p:nvPr>
          </p:nvSpPr>
          <p:spPr>
            <a:xfrm>
              <a:off x="19107328" y="28588803"/>
              <a:ext cx="148167" cy="74083"/>
            </a:xfrm>
            <a:custGeom>
              <a:avLst/>
              <a:gdLst>
                <a:gd name="connsiteX0" fmla="*/ 120853 w 148166"/>
                <a:gd name="connsiteY0" fmla="*/ 14836 h 74083"/>
                <a:gd name="connsiteX1" fmla="*/ 35075 w 148166"/>
                <a:gd name="connsiteY1" fmla="*/ 7999 h 74083"/>
                <a:gd name="connsiteX2" fmla="*/ 7971 w 148166"/>
                <a:gd name="connsiteY2" fmla="*/ 32415 h 74083"/>
                <a:gd name="connsiteX3" fmla="*/ 32387 w 148166"/>
                <a:gd name="connsiteY3" fmla="*/ 59519 h 74083"/>
                <a:gd name="connsiteX4" fmla="*/ 115307 w 148166"/>
                <a:gd name="connsiteY4" fmla="*/ 66091 h 74083"/>
                <a:gd name="connsiteX5" fmla="*/ 118091 w 148166"/>
                <a:gd name="connsiteY5" fmla="*/ 66260 h 74083"/>
                <a:gd name="connsiteX6" fmla="*/ 143713 w 148166"/>
                <a:gd name="connsiteY6" fmla="*/ 43231 h 74083"/>
                <a:gd name="connsiteX7" fmla="*/ 120853 w 148166"/>
                <a:gd name="connsiteY7" fmla="*/ 14836 h 74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166" h="74083">
                  <a:moveTo>
                    <a:pt x="120853" y="14836"/>
                  </a:moveTo>
                  <a:cubicBezTo>
                    <a:pt x="93029" y="11851"/>
                    <a:pt x="64179" y="9555"/>
                    <a:pt x="35075" y="7999"/>
                  </a:cubicBezTo>
                  <a:cubicBezTo>
                    <a:pt x="21084" y="7004"/>
                    <a:pt x="8765" y="18212"/>
                    <a:pt x="7971" y="32415"/>
                  </a:cubicBezTo>
                  <a:cubicBezTo>
                    <a:pt x="7251" y="46628"/>
                    <a:pt x="18184" y="58746"/>
                    <a:pt x="32387" y="59519"/>
                  </a:cubicBezTo>
                  <a:cubicBezTo>
                    <a:pt x="60517" y="60990"/>
                    <a:pt x="88426" y="63223"/>
                    <a:pt x="115307" y="66091"/>
                  </a:cubicBezTo>
                  <a:cubicBezTo>
                    <a:pt x="116270" y="66197"/>
                    <a:pt x="117202" y="66260"/>
                    <a:pt x="118091" y="66260"/>
                  </a:cubicBezTo>
                  <a:cubicBezTo>
                    <a:pt x="131108" y="66260"/>
                    <a:pt x="142274" y="56460"/>
                    <a:pt x="143713" y="43231"/>
                  </a:cubicBezTo>
                  <a:cubicBezTo>
                    <a:pt x="145248" y="29070"/>
                    <a:pt x="135003" y="16402"/>
                    <a:pt x="120853" y="14836"/>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8" name="PA-任意多边形: 形状 1846">
              <a:extLst>
                <a:ext uri="{FF2B5EF4-FFF2-40B4-BE49-F238E27FC236}">
                  <a16:creationId xmlns:a16="http://schemas.microsoft.com/office/drawing/2014/main" xmlns="" id="{011670B2-AEA6-4084-8174-CB3D423B1B0C}"/>
                </a:ext>
              </a:extLst>
            </p:cNvPr>
            <p:cNvSpPr/>
            <p:nvPr>
              <p:custDataLst>
                <p:tags r:id="rId11"/>
              </p:custDataLst>
            </p:nvPr>
          </p:nvSpPr>
          <p:spPr>
            <a:xfrm>
              <a:off x="18938166" y="28576365"/>
              <a:ext cx="148167" cy="63500"/>
            </a:xfrm>
            <a:custGeom>
              <a:avLst/>
              <a:gdLst>
                <a:gd name="connsiteX0" fmla="*/ 118533 w 148166"/>
                <a:gd name="connsiteY0" fmla="*/ 7938 h 63500"/>
                <a:gd name="connsiteX1" fmla="*/ 109305 w 148166"/>
                <a:gd name="connsiteY1" fmla="*/ 7938 h 63500"/>
                <a:gd name="connsiteX2" fmla="*/ 32660 w 148166"/>
                <a:gd name="connsiteY2" fmla="*/ 11663 h 63500"/>
                <a:gd name="connsiteX3" fmla="*/ 7959 w 148166"/>
                <a:gd name="connsiteY3" fmla="*/ 40619 h 63500"/>
                <a:gd name="connsiteX4" fmla="*/ 33687 w 148166"/>
                <a:gd name="connsiteY4" fmla="*/ 59510 h 63500"/>
                <a:gd name="connsiteX5" fmla="*/ 34777 w 148166"/>
                <a:gd name="connsiteY5" fmla="*/ 59510 h 63500"/>
                <a:gd name="connsiteX6" fmla="*/ 109336 w 148166"/>
                <a:gd name="connsiteY6" fmla="*/ 59510 h 63500"/>
                <a:gd name="connsiteX7" fmla="*/ 118099 w 148166"/>
                <a:gd name="connsiteY7" fmla="*/ 59510 h 63500"/>
                <a:gd name="connsiteX8" fmla="*/ 118322 w 148166"/>
                <a:gd name="connsiteY8" fmla="*/ 59510 h 63500"/>
                <a:gd name="connsiteX9" fmla="*/ 144124 w 148166"/>
                <a:gd name="connsiteY9" fmla="*/ 33951 h 63500"/>
                <a:gd name="connsiteX10" fmla="*/ 118533 w 148166"/>
                <a:gd name="connsiteY10" fmla="*/ 7938 h 6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8166" h="63500">
                  <a:moveTo>
                    <a:pt x="118533" y="7938"/>
                  </a:moveTo>
                  <a:lnTo>
                    <a:pt x="109305" y="7938"/>
                  </a:lnTo>
                  <a:cubicBezTo>
                    <a:pt x="82603" y="7938"/>
                    <a:pt x="57065" y="10647"/>
                    <a:pt x="32660" y="11663"/>
                  </a:cubicBezTo>
                  <a:cubicBezTo>
                    <a:pt x="18426" y="12234"/>
                    <a:pt x="7387" y="26416"/>
                    <a:pt x="7959" y="40619"/>
                  </a:cubicBezTo>
                  <a:cubicBezTo>
                    <a:pt x="8530" y="54494"/>
                    <a:pt x="19950" y="59510"/>
                    <a:pt x="33687" y="59510"/>
                  </a:cubicBezTo>
                  <a:cubicBezTo>
                    <a:pt x="34047" y="59510"/>
                    <a:pt x="34406" y="59510"/>
                    <a:pt x="34777" y="59510"/>
                  </a:cubicBezTo>
                  <a:cubicBezTo>
                    <a:pt x="58526" y="59510"/>
                    <a:pt x="83344" y="59510"/>
                    <a:pt x="109336" y="59510"/>
                  </a:cubicBezTo>
                  <a:lnTo>
                    <a:pt x="118099" y="59510"/>
                  </a:lnTo>
                  <a:cubicBezTo>
                    <a:pt x="118184" y="59510"/>
                    <a:pt x="118258" y="59510"/>
                    <a:pt x="118322" y="59510"/>
                  </a:cubicBezTo>
                  <a:cubicBezTo>
                    <a:pt x="132482" y="59510"/>
                    <a:pt x="143986" y="48101"/>
                    <a:pt x="144124" y="33951"/>
                  </a:cubicBezTo>
                  <a:cubicBezTo>
                    <a:pt x="144251" y="19706"/>
                    <a:pt x="132768" y="7938"/>
                    <a:pt x="118533" y="7938"/>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 name="梯形 1">
            <a:extLst>
              <a:ext uri="{FF2B5EF4-FFF2-40B4-BE49-F238E27FC236}">
                <a16:creationId xmlns:a16="http://schemas.microsoft.com/office/drawing/2014/main" xmlns="" id="{54917603-2EC0-4A72-B980-CAB87A6BDF07}"/>
              </a:ext>
            </a:extLst>
          </p:cNvPr>
          <p:cNvSpPr/>
          <p:nvPr/>
        </p:nvSpPr>
        <p:spPr>
          <a:xfrm>
            <a:off x="9591554" y="3608849"/>
            <a:ext cx="1522800" cy="1216152"/>
          </a:xfrm>
          <a:prstGeom prst="trapezoid">
            <a:avLst/>
          </a:prstGeom>
          <a:noFill/>
          <a:ln w="50800">
            <a:solidFill>
              <a:srgbClr val="573B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CDD56B4-48F7-4938-9F12-3546C97A85C5}"/>
              </a:ext>
            </a:extLst>
          </p:cNvPr>
          <p:cNvSpPr/>
          <p:nvPr/>
        </p:nvSpPr>
        <p:spPr>
          <a:xfrm>
            <a:off x="1554851" y="5505062"/>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50" name="矩形 49">
            <a:extLst>
              <a:ext uri="{FF2B5EF4-FFF2-40B4-BE49-F238E27FC236}">
                <a16:creationId xmlns:a16="http://schemas.microsoft.com/office/drawing/2014/main" xmlns="" id="{7C7726F8-E857-4BA8-8F0A-15ADAA10247F}"/>
              </a:ext>
            </a:extLst>
          </p:cNvPr>
          <p:cNvSpPr/>
          <p:nvPr/>
        </p:nvSpPr>
        <p:spPr>
          <a:xfrm>
            <a:off x="4082835" y="5504944"/>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51" name="矩形 50">
            <a:extLst>
              <a:ext uri="{FF2B5EF4-FFF2-40B4-BE49-F238E27FC236}">
                <a16:creationId xmlns:a16="http://schemas.microsoft.com/office/drawing/2014/main" xmlns="" id="{35DF9016-0013-462D-931E-22047856A5B5}"/>
              </a:ext>
            </a:extLst>
          </p:cNvPr>
          <p:cNvSpPr/>
          <p:nvPr/>
        </p:nvSpPr>
        <p:spPr>
          <a:xfrm>
            <a:off x="6661223" y="5506990"/>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
        <p:nvSpPr>
          <p:cNvPr id="52" name="矩形 51">
            <a:extLst>
              <a:ext uri="{FF2B5EF4-FFF2-40B4-BE49-F238E27FC236}">
                <a16:creationId xmlns:a16="http://schemas.microsoft.com/office/drawing/2014/main" xmlns="" id="{B66E04A9-C1D8-4D8E-98A1-CF3A1CFC8BCA}"/>
              </a:ext>
            </a:extLst>
          </p:cNvPr>
          <p:cNvSpPr/>
          <p:nvPr/>
        </p:nvSpPr>
        <p:spPr>
          <a:xfrm>
            <a:off x="9381277" y="5495417"/>
            <a:ext cx="1546225" cy="630942"/>
          </a:xfrm>
          <a:prstGeom prst="rect">
            <a:avLst/>
          </a:prstGeom>
        </p:spPr>
        <p:txBody>
          <a:bodyPr wrap="square">
            <a:spAutoFit/>
          </a:bodyPr>
          <a:lstStyle/>
          <a:p>
            <a:r>
              <a:rPr lang="zh-CN" altLang="en-US" sz="3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     ）</a:t>
            </a:r>
            <a:endParaRPr lang="zh-CN" altLang="en-US" sz="3500" dirty="0"/>
          </a:p>
        </p:txBody>
      </p:sp>
    </p:spTree>
    <p:extLst>
      <p:ext uri="{BB962C8B-B14F-4D97-AF65-F5344CB8AC3E}">
        <p14:creationId xmlns:p14="http://schemas.microsoft.com/office/powerpoint/2010/main" xmlns="" val="2310024370"/>
      </p:ext>
    </p:extLst>
  </p:cSld>
  <p:clrMapOvr>
    <a:masterClrMapping/>
  </p:clrMapOvr>
  <mc:AlternateContent xmlns:mc="http://schemas.openxmlformats.org/markup-compatibility/2006">
    <mc:Choice xmlns:p15="http://schemas.microsoft.com/office/powerpoint/2012/main" xmlns="" Requires="p15">
      <p:transition spd="slow" advClick="0" advTm="2000">
        <p15:prstTrans prst="wind"/>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par>
                                <p:cTn id="11" presetID="2" presetClass="entr" presetSubtype="4"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文本框 50">
            <a:extLst>
              <a:ext uri="{FF2B5EF4-FFF2-40B4-BE49-F238E27FC236}">
                <a16:creationId xmlns:a16="http://schemas.microsoft.com/office/drawing/2014/main" xmlns="" id="{F6B979D8-5C85-4B5B-A1CF-53BA2DDFB291}"/>
              </a:ext>
            </a:extLst>
          </p:cNvPr>
          <p:cNvSpPr txBox="1"/>
          <p:nvPr/>
        </p:nvSpPr>
        <p:spPr>
          <a:xfrm>
            <a:off x="589811" y="1220855"/>
            <a:ext cx="5506189" cy="677108"/>
          </a:xfrm>
          <a:prstGeom prst="rect">
            <a:avLst/>
          </a:prstGeom>
          <a:noFill/>
        </p:spPr>
        <p:txBody>
          <a:bodyPr wrap="squar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思考四边形的包含关系</a:t>
            </a:r>
          </a:p>
        </p:txBody>
      </p:sp>
      <p:sp>
        <p:nvSpPr>
          <p:cNvPr id="11" name="KSO_Shape">
            <a:extLst>
              <a:ext uri="{FF2B5EF4-FFF2-40B4-BE49-F238E27FC236}">
                <a16:creationId xmlns:a16="http://schemas.microsoft.com/office/drawing/2014/main" xmlns="" id="{FD17B6AB-54B3-4BDD-B082-4C5361209116}"/>
              </a:ext>
            </a:extLst>
          </p:cNvPr>
          <p:cNvSpPr/>
          <p:nvPr/>
        </p:nvSpPr>
        <p:spPr>
          <a:xfrm>
            <a:off x="1404875" y="2824225"/>
            <a:ext cx="3375467" cy="2551694"/>
          </a:xfrm>
          <a:prstGeom prst="ellipse">
            <a:avLst/>
          </a:prstGeom>
          <a:noFill/>
          <a:ln w="25400">
            <a:solidFill>
              <a:srgbClr val="573B1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MH_Text_1">
            <a:extLst>
              <a:ext uri="{FF2B5EF4-FFF2-40B4-BE49-F238E27FC236}">
                <a16:creationId xmlns:a16="http://schemas.microsoft.com/office/drawing/2014/main" xmlns="" id="{11DC5D8C-4222-4F48-933A-F2D5FDC903EC}"/>
              </a:ext>
            </a:extLst>
          </p:cNvPr>
          <p:cNvSpPr txBox="1"/>
          <p:nvPr>
            <p:custDataLst>
              <p:tags r:id="rId1"/>
            </p:custDataLst>
          </p:nvPr>
        </p:nvSpPr>
        <p:spPr>
          <a:xfrm flipH="1">
            <a:off x="2004588" y="3802286"/>
            <a:ext cx="2245490" cy="463231"/>
          </a:xfrm>
          <a:prstGeom prst="rect">
            <a:avLst/>
          </a:prstGeom>
          <a:noFill/>
        </p:spPr>
        <p:txBody>
          <a:bodyPr lIns="0" tIns="0" rIns="0" bIns="0" anchor="ctr" anchorCtr="0"/>
          <a:lstStyle/>
          <a:p>
            <a:pPr algn="ctr" hangingPunct="0">
              <a:lnSpc>
                <a:spcPct val="130000"/>
              </a:lnSpc>
              <a:defRPr/>
            </a:pPr>
            <a:r>
              <a:rPr lang="zh-CN" altLang="en-US" sz="4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四边形</a:t>
            </a:r>
          </a:p>
        </p:txBody>
      </p:sp>
      <p:sp>
        <p:nvSpPr>
          <p:cNvPr id="13" name="KSO_Shape">
            <a:extLst>
              <a:ext uri="{FF2B5EF4-FFF2-40B4-BE49-F238E27FC236}">
                <a16:creationId xmlns:a16="http://schemas.microsoft.com/office/drawing/2014/main" xmlns="" id="{D0662158-A422-4BF2-AC5F-4A5E6F14525F}"/>
              </a:ext>
            </a:extLst>
          </p:cNvPr>
          <p:cNvSpPr>
            <a:spLocks noChangeAspect="1"/>
          </p:cNvSpPr>
          <p:nvPr/>
        </p:nvSpPr>
        <p:spPr>
          <a:xfrm>
            <a:off x="5333755" y="4448121"/>
            <a:ext cx="2381101" cy="1800000"/>
          </a:xfrm>
          <a:prstGeom prst="ellipse">
            <a:avLst/>
          </a:prstGeom>
          <a:noFill/>
          <a:ln w="25400">
            <a:solidFill>
              <a:srgbClr val="573B1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MH_Text_1">
            <a:extLst>
              <a:ext uri="{FF2B5EF4-FFF2-40B4-BE49-F238E27FC236}">
                <a16:creationId xmlns:a16="http://schemas.microsoft.com/office/drawing/2014/main" xmlns="" id="{9B06C6A0-237D-4424-8925-53897F97BC9D}"/>
              </a:ext>
            </a:extLst>
          </p:cNvPr>
          <p:cNvSpPr txBox="1"/>
          <p:nvPr>
            <p:custDataLst>
              <p:tags r:id="rId2"/>
            </p:custDataLst>
          </p:nvPr>
        </p:nvSpPr>
        <p:spPr>
          <a:xfrm flipH="1">
            <a:off x="5403205" y="5116505"/>
            <a:ext cx="2245490" cy="531941"/>
          </a:xfrm>
          <a:prstGeom prst="rect">
            <a:avLst/>
          </a:prstGeom>
          <a:noFill/>
        </p:spPr>
        <p:txBody>
          <a:bodyPr lIns="0" tIns="0" rIns="0" bIns="0" anchor="ctr" anchorCtr="0"/>
          <a:lstStyle/>
          <a:p>
            <a:pPr algn="ctr" hangingPunct="0">
              <a:lnSpc>
                <a:spcPct val="130000"/>
              </a:lnSpc>
              <a:defRPr/>
            </a:pPr>
            <a:r>
              <a:rPr lang="zh-CN" altLang="en-US" sz="3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梯   形</a:t>
            </a:r>
          </a:p>
        </p:txBody>
      </p:sp>
      <p:sp>
        <p:nvSpPr>
          <p:cNvPr id="15" name="KSO_Shape">
            <a:extLst>
              <a:ext uri="{FF2B5EF4-FFF2-40B4-BE49-F238E27FC236}">
                <a16:creationId xmlns:a16="http://schemas.microsoft.com/office/drawing/2014/main" xmlns="" id="{B2623046-32C1-437D-AF0D-23DC147E69C3}"/>
              </a:ext>
            </a:extLst>
          </p:cNvPr>
          <p:cNvSpPr>
            <a:spLocks noChangeAspect="1"/>
          </p:cNvSpPr>
          <p:nvPr/>
        </p:nvSpPr>
        <p:spPr>
          <a:xfrm>
            <a:off x="5312249" y="2172589"/>
            <a:ext cx="2381101" cy="1800000"/>
          </a:xfrm>
          <a:prstGeom prst="ellipse">
            <a:avLst/>
          </a:prstGeom>
          <a:noFill/>
          <a:ln w="25400">
            <a:solidFill>
              <a:srgbClr val="573B1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6" name="MH_Text_1">
            <a:extLst>
              <a:ext uri="{FF2B5EF4-FFF2-40B4-BE49-F238E27FC236}">
                <a16:creationId xmlns:a16="http://schemas.microsoft.com/office/drawing/2014/main" xmlns="" id="{40BFC177-79DE-4A38-A664-FA19B6F4BED7}"/>
              </a:ext>
            </a:extLst>
          </p:cNvPr>
          <p:cNvSpPr txBox="1"/>
          <p:nvPr>
            <p:custDataLst>
              <p:tags r:id="rId3"/>
            </p:custDataLst>
          </p:nvPr>
        </p:nvSpPr>
        <p:spPr>
          <a:xfrm flipH="1">
            <a:off x="5021238" y="2691836"/>
            <a:ext cx="2916821" cy="854105"/>
          </a:xfrm>
          <a:prstGeom prst="rect">
            <a:avLst/>
          </a:prstGeom>
          <a:noFill/>
        </p:spPr>
        <p:txBody>
          <a:bodyPr lIns="0" tIns="0" rIns="0" bIns="0" anchor="ctr" anchorCtr="0"/>
          <a:lstStyle/>
          <a:p>
            <a:pPr algn="ctr" hangingPunct="0">
              <a:lnSpc>
                <a:spcPct val="130000"/>
              </a:lnSpc>
              <a:defRPr/>
            </a:pPr>
            <a:r>
              <a:rPr lang="zh-CN" altLang="en-US" sz="3500" b="1" spc="-500" dirty="0">
                <a:solidFill>
                  <a:schemeClr val="tx1">
                    <a:lumMod val="85000"/>
                    <a:lumOff val="15000"/>
                  </a:schemeClr>
                </a:solidFill>
                <a:latin typeface="字魂36号-正文宋楷" panose="02000000000000000000" pitchFamily="2" charset="-122"/>
                <a:ea typeface="字魂36号-正文宋楷" panose="02000000000000000000" pitchFamily="2" charset="-122"/>
              </a:rPr>
              <a:t>平行四边形</a:t>
            </a:r>
          </a:p>
        </p:txBody>
      </p:sp>
      <p:sp>
        <p:nvSpPr>
          <p:cNvPr id="17" name="KSO_Shape">
            <a:extLst>
              <a:ext uri="{FF2B5EF4-FFF2-40B4-BE49-F238E27FC236}">
                <a16:creationId xmlns:a16="http://schemas.microsoft.com/office/drawing/2014/main" xmlns="" id="{FDFFF9B5-2A51-4A04-8260-A2944AD76BF3}"/>
              </a:ext>
            </a:extLst>
          </p:cNvPr>
          <p:cNvSpPr>
            <a:spLocks noChangeAspect="1"/>
          </p:cNvSpPr>
          <p:nvPr/>
        </p:nvSpPr>
        <p:spPr>
          <a:xfrm>
            <a:off x="8547849" y="1571917"/>
            <a:ext cx="2381101" cy="1800000"/>
          </a:xfrm>
          <a:prstGeom prst="ellipse">
            <a:avLst/>
          </a:prstGeom>
          <a:noFill/>
          <a:ln w="25400">
            <a:solidFill>
              <a:srgbClr val="573B1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8" name="KSO_Shape">
            <a:extLst>
              <a:ext uri="{FF2B5EF4-FFF2-40B4-BE49-F238E27FC236}">
                <a16:creationId xmlns:a16="http://schemas.microsoft.com/office/drawing/2014/main" xmlns="" id="{9D8E152D-D9E2-4C4C-9232-B004E7A1D379}"/>
              </a:ext>
            </a:extLst>
          </p:cNvPr>
          <p:cNvSpPr>
            <a:spLocks noChangeAspect="1"/>
          </p:cNvSpPr>
          <p:nvPr/>
        </p:nvSpPr>
        <p:spPr>
          <a:xfrm>
            <a:off x="8538200" y="3869383"/>
            <a:ext cx="2381101" cy="1800000"/>
          </a:xfrm>
          <a:prstGeom prst="ellipse">
            <a:avLst/>
          </a:prstGeom>
          <a:noFill/>
          <a:ln w="25400">
            <a:solidFill>
              <a:srgbClr val="573B1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9" name="MH_Text_1">
            <a:extLst>
              <a:ext uri="{FF2B5EF4-FFF2-40B4-BE49-F238E27FC236}">
                <a16:creationId xmlns:a16="http://schemas.microsoft.com/office/drawing/2014/main" xmlns="" id="{83ED6B61-E89D-49C3-970C-9683CC804F27}"/>
              </a:ext>
            </a:extLst>
          </p:cNvPr>
          <p:cNvSpPr txBox="1"/>
          <p:nvPr>
            <p:custDataLst>
              <p:tags r:id="rId4"/>
            </p:custDataLst>
          </p:nvPr>
        </p:nvSpPr>
        <p:spPr>
          <a:xfrm flipH="1">
            <a:off x="8615654" y="2320729"/>
            <a:ext cx="2245490" cy="531941"/>
          </a:xfrm>
          <a:prstGeom prst="rect">
            <a:avLst/>
          </a:prstGeom>
          <a:noFill/>
        </p:spPr>
        <p:txBody>
          <a:bodyPr lIns="0" tIns="0" rIns="0" bIns="0" anchor="ctr" anchorCtr="0"/>
          <a:lstStyle/>
          <a:p>
            <a:pPr algn="ctr" hangingPunct="0">
              <a:lnSpc>
                <a:spcPct val="130000"/>
              </a:lnSpc>
              <a:defRPr/>
            </a:pPr>
            <a:r>
              <a:rPr lang="zh-CN" altLang="en-US" sz="3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长方形</a:t>
            </a:r>
          </a:p>
        </p:txBody>
      </p:sp>
      <p:sp>
        <p:nvSpPr>
          <p:cNvPr id="20" name="MH_Text_1">
            <a:extLst>
              <a:ext uri="{FF2B5EF4-FFF2-40B4-BE49-F238E27FC236}">
                <a16:creationId xmlns:a16="http://schemas.microsoft.com/office/drawing/2014/main" xmlns="" id="{F4E8077B-FC99-4DA5-BFC0-29C1DCBC39F9}"/>
              </a:ext>
            </a:extLst>
          </p:cNvPr>
          <p:cNvSpPr txBox="1"/>
          <p:nvPr>
            <p:custDataLst>
              <p:tags r:id="rId5"/>
            </p:custDataLst>
          </p:nvPr>
        </p:nvSpPr>
        <p:spPr>
          <a:xfrm flipH="1">
            <a:off x="8625585" y="4565687"/>
            <a:ext cx="2245490" cy="531941"/>
          </a:xfrm>
          <a:prstGeom prst="rect">
            <a:avLst/>
          </a:prstGeom>
          <a:noFill/>
        </p:spPr>
        <p:txBody>
          <a:bodyPr lIns="0" tIns="0" rIns="0" bIns="0" anchor="ctr" anchorCtr="0"/>
          <a:lstStyle/>
          <a:p>
            <a:pPr algn="ctr" hangingPunct="0">
              <a:lnSpc>
                <a:spcPct val="130000"/>
              </a:lnSpc>
              <a:defRPr/>
            </a:pPr>
            <a:r>
              <a:rPr lang="zh-CN" altLang="en-US" sz="3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正方形</a:t>
            </a:r>
          </a:p>
        </p:txBody>
      </p:sp>
      <p:sp>
        <p:nvSpPr>
          <p:cNvPr id="28" name="KSO_Shape">
            <a:extLst>
              <a:ext uri="{FF2B5EF4-FFF2-40B4-BE49-F238E27FC236}">
                <a16:creationId xmlns:a16="http://schemas.microsoft.com/office/drawing/2014/main" xmlns="" id="{0F3CFB8E-B972-48CF-91F4-A4BB3A1DB2B1}"/>
              </a:ext>
            </a:extLst>
          </p:cNvPr>
          <p:cNvSpPr/>
          <p:nvPr/>
        </p:nvSpPr>
        <p:spPr>
          <a:xfrm rot="20215421">
            <a:off x="4888202" y="3236030"/>
            <a:ext cx="316188" cy="480493"/>
          </a:xfrm>
          <a:custGeom>
            <a:avLst/>
            <a:gdLst>
              <a:gd name="connsiteX0" fmla="*/ 2226629 w 7382320"/>
              <a:gd name="connsiteY0" fmla="*/ 1008112 h 3528392"/>
              <a:gd name="connsiteX1" fmla="*/ 3470622 w 7382320"/>
              <a:gd name="connsiteY1" fmla="*/ 1008112 h 3528392"/>
              <a:gd name="connsiteX2" fmla="*/ 3470622 w 7382320"/>
              <a:gd name="connsiteY2" fmla="*/ 2520280 h 3528392"/>
              <a:gd name="connsiteX3" fmla="*/ 2226629 w 7382320"/>
              <a:gd name="connsiteY3" fmla="*/ 2520280 h 3528392"/>
              <a:gd name="connsiteX4" fmla="*/ 887362 w 7382320"/>
              <a:gd name="connsiteY4" fmla="*/ 1008112 h 3528392"/>
              <a:gd name="connsiteX5" fmla="*/ 1843323 w 7382320"/>
              <a:gd name="connsiteY5" fmla="*/ 1008112 h 3528392"/>
              <a:gd name="connsiteX6" fmla="*/ 1843323 w 7382320"/>
              <a:gd name="connsiteY6" fmla="*/ 2520280 h 3528392"/>
              <a:gd name="connsiteX7" fmla="*/ 887362 w 7382320"/>
              <a:gd name="connsiteY7" fmla="*/ 2520280 h 3528392"/>
              <a:gd name="connsiteX8" fmla="*/ 0 w 7382320"/>
              <a:gd name="connsiteY8" fmla="*/ 1008112 h 3528392"/>
              <a:gd name="connsiteX9" fmla="*/ 504056 w 7382320"/>
              <a:gd name="connsiteY9" fmla="*/ 1008112 h 3528392"/>
              <a:gd name="connsiteX10" fmla="*/ 504056 w 7382320"/>
              <a:gd name="connsiteY10" fmla="*/ 2520280 h 3528392"/>
              <a:gd name="connsiteX11" fmla="*/ 0 w 7382320"/>
              <a:gd name="connsiteY11" fmla="*/ 2520280 h 3528392"/>
              <a:gd name="connsiteX12" fmla="*/ 5222080 w 7382320"/>
              <a:gd name="connsiteY12" fmla="*/ 0 h 3528392"/>
              <a:gd name="connsiteX13" fmla="*/ 7382320 w 7382320"/>
              <a:gd name="connsiteY13" fmla="*/ 1764196 h 3528392"/>
              <a:gd name="connsiteX14" fmla="*/ 5222080 w 7382320"/>
              <a:gd name="connsiteY14" fmla="*/ 3528392 h 3528392"/>
              <a:gd name="connsiteX15" fmla="*/ 5222080 w 7382320"/>
              <a:gd name="connsiteY15" fmla="*/ 2520280 h 3528392"/>
              <a:gd name="connsiteX16" fmla="*/ 3853928 w 7382320"/>
              <a:gd name="connsiteY16" fmla="*/ 2520280 h 3528392"/>
              <a:gd name="connsiteX17" fmla="*/ 3853928 w 7382320"/>
              <a:gd name="connsiteY17" fmla="*/ 1008112 h 3528392"/>
              <a:gd name="connsiteX18" fmla="*/ 5222080 w 7382320"/>
              <a:gd name="connsiteY18" fmla="*/ 1008112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82320" h="3528392">
                <a:moveTo>
                  <a:pt x="2226629" y="1008112"/>
                </a:moveTo>
                <a:lnTo>
                  <a:pt x="3470622" y="1008112"/>
                </a:lnTo>
                <a:lnTo>
                  <a:pt x="3470622" y="2520280"/>
                </a:lnTo>
                <a:lnTo>
                  <a:pt x="2226629" y="2520280"/>
                </a:lnTo>
                <a:close/>
                <a:moveTo>
                  <a:pt x="887362" y="1008112"/>
                </a:moveTo>
                <a:lnTo>
                  <a:pt x="1843323" y="1008112"/>
                </a:lnTo>
                <a:lnTo>
                  <a:pt x="1843323" y="2520280"/>
                </a:lnTo>
                <a:lnTo>
                  <a:pt x="887362" y="2520280"/>
                </a:lnTo>
                <a:close/>
                <a:moveTo>
                  <a:pt x="0" y="1008112"/>
                </a:moveTo>
                <a:lnTo>
                  <a:pt x="504056" y="1008112"/>
                </a:lnTo>
                <a:lnTo>
                  <a:pt x="504056" y="2520280"/>
                </a:lnTo>
                <a:lnTo>
                  <a:pt x="0" y="2520280"/>
                </a:lnTo>
                <a:close/>
                <a:moveTo>
                  <a:pt x="5222080" y="0"/>
                </a:moveTo>
                <a:lnTo>
                  <a:pt x="7382320" y="1764196"/>
                </a:lnTo>
                <a:lnTo>
                  <a:pt x="5222080" y="3528392"/>
                </a:lnTo>
                <a:lnTo>
                  <a:pt x="5222080" y="2520280"/>
                </a:lnTo>
                <a:lnTo>
                  <a:pt x="3853928" y="2520280"/>
                </a:lnTo>
                <a:lnTo>
                  <a:pt x="3853928" y="1008112"/>
                </a:lnTo>
                <a:lnTo>
                  <a:pt x="5222080" y="1008112"/>
                </a:lnTo>
                <a:close/>
              </a:path>
            </a:pathLst>
          </a:custGeom>
          <a:solidFill>
            <a:srgbClr val="A325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9" name="KSO_Shape">
            <a:extLst>
              <a:ext uri="{FF2B5EF4-FFF2-40B4-BE49-F238E27FC236}">
                <a16:creationId xmlns:a16="http://schemas.microsoft.com/office/drawing/2014/main" xmlns="" id="{9EAEE473-953A-48B5-89C4-2978E3309833}"/>
              </a:ext>
            </a:extLst>
          </p:cNvPr>
          <p:cNvSpPr/>
          <p:nvPr/>
        </p:nvSpPr>
        <p:spPr>
          <a:xfrm rot="2127354">
            <a:off x="4888201" y="4529137"/>
            <a:ext cx="316188" cy="480493"/>
          </a:xfrm>
          <a:custGeom>
            <a:avLst/>
            <a:gdLst>
              <a:gd name="connsiteX0" fmla="*/ 2226629 w 7382320"/>
              <a:gd name="connsiteY0" fmla="*/ 1008112 h 3528392"/>
              <a:gd name="connsiteX1" fmla="*/ 3470622 w 7382320"/>
              <a:gd name="connsiteY1" fmla="*/ 1008112 h 3528392"/>
              <a:gd name="connsiteX2" fmla="*/ 3470622 w 7382320"/>
              <a:gd name="connsiteY2" fmla="*/ 2520280 h 3528392"/>
              <a:gd name="connsiteX3" fmla="*/ 2226629 w 7382320"/>
              <a:gd name="connsiteY3" fmla="*/ 2520280 h 3528392"/>
              <a:gd name="connsiteX4" fmla="*/ 887362 w 7382320"/>
              <a:gd name="connsiteY4" fmla="*/ 1008112 h 3528392"/>
              <a:gd name="connsiteX5" fmla="*/ 1843323 w 7382320"/>
              <a:gd name="connsiteY5" fmla="*/ 1008112 h 3528392"/>
              <a:gd name="connsiteX6" fmla="*/ 1843323 w 7382320"/>
              <a:gd name="connsiteY6" fmla="*/ 2520280 h 3528392"/>
              <a:gd name="connsiteX7" fmla="*/ 887362 w 7382320"/>
              <a:gd name="connsiteY7" fmla="*/ 2520280 h 3528392"/>
              <a:gd name="connsiteX8" fmla="*/ 0 w 7382320"/>
              <a:gd name="connsiteY8" fmla="*/ 1008112 h 3528392"/>
              <a:gd name="connsiteX9" fmla="*/ 504056 w 7382320"/>
              <a:gd name="connsiteY9" fmla="*/ 1008112 h 3528392"/>
              <a:gd name="connsiteX10" fmla="*/ 504056 w 7382320"/>
              <a:gd name="connsiteY10" fmla="*/ 2520280 h 3528392"/>
              <a:gd name="connsiteX11" fmla="*/ 0 w 7382320"/>
              <a:gd name="connsiteY11" fmla="*/ 2520280 h 3528392"/>
              <a:gd name="connsiteX12" fmla="*/ 5222080 w 7382320"/>
              <a:gd name="connsiteY12" fmla="*/ 0 h 3528392"/>
              <a:gd name="connsiteX13" fmla="*/ 7382320 w 7382320"/>
              <a:gd name="connsiteY13" fmla="*/ 1764196 h 3528392"/>
              <a:gd name="connsiteX14" fmla="*/ 5222080 w 7382320"/>
              <a:gd name="connsiteY14" fmla="*/ 3528392 h 3528392"/>
              <a:gd name="connsiteX15" fmla="*/ 5222080 w 7382320"/>
              <a:gd name="connsiteY15" fmla="*/ 2520280 h 3528392"/>
              <a:gd name="connsiteX16" fmla="*/ 3853928 w 7382320"/>
              <a:gd name="connsiteY16" fmla="*/ 2520280 h 3528392"/>
              <a:gd name="connsiteX17" fmla="*/ 3853928 w 7382320"/>
              <a:gd name="connsiteY17" fmla="*/ 1008112 h 3528392"/>
              <a:gd name="connsiteX18" fmla="*/ 5222080 w 7382320"/>
              <a:gd name="connsiteY18" fmla="*/ 1008112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82320" h="3528392">
                <a:moveTo>
                  <a:pt x="2226629" y="1008112"/>
                </a:moveTo>
                <a:lnTo>
                  <a:pt x="3470622" y="1008112"/>
                </a:lnTo>
                <a:lnTo>
                  <a:pt x="3470622" y="2520280"/>
                </a:lnTo>
                <a:lnTo>
                  <a:pt x="2226629" y="2520280"/>
                </a:lnTo>
                <a:close/>
                <a:moveTo>
                  <a:pt x="887362" y="1008112"/>
                </a:moveTo>
                <a:lnTo>
                  <a:pt x="1843323" y="1008112"/>
                </a:lnTo>
                <a:lnTo>
                  <a:pt x="1843323" y="2520280"/>
                </a:lnTo>
                <a:lnTo>
                  <a:pt x="887362" y="2520280"/>
                </a:lnTo>
                <a:close/>
                <a:moveTo>
                  <a:pt x="0" y="1008112"/>
                </a:moveTo>
                <a:lnTo>
                  <a:pt x="504056" y="1008112"/>
                </a:lnTo>
                <a:lnTo>
                  <a:pt x="504056" y="2520280"/>
                </a:lnTo>
                <a:lnTo>
                  <a:pt x="0" y="2520280"/>
                </a:lnTo>
                <a:close/>
                <a:moveTo>
                  <a:pt x="5222080" y="0"/>
                </a:moveTo>
                <a:lnTo>
                  <a:pt x="7382320" y="1764196"/>
                </a:lnTo>
                <a:lnTo>
                  <a:pt x="5222080" y="3528392"/>
                </a:lnTo>
                <a:lnTo>
                  <a:pt x="5222080" y="2520280"/>
                </a:lnTo>
                <a:lnTo>
                  <a:pt x="3853928" y="2520280"/>
                </a:lnTo>
                <a:lnTo>
                  <a:pt x="3853928" y="1008112"/>
                </a:lnTo>
                <a:lnTo>
                  <a:pt x="5222080" y="1008112"/>
                </a:lnTo>
                <a:close/>
              </a:path>
            </a:pathLst>
          </a:custGeom>
          <a:solidFill>
            <a:srgbClr val="A325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0" name="KSO_Shape">
            <a:extLst>
              <a:ext uri="{FF2B5EF4-FFF2-40B4-BE49-F238E27FC236}">
                <a16:creationId xmlns:a16="http://schemas.microsoft.com/office/drawing/2014/main" xmlns="" id="{D8B54495-77C6-49F3-9EF6-11A5FF0B0085}"/>
              </a:ext>
            </a:extLst>
          </p:cNvPr>
          <p:cNvSpPr/>
          <p:nvPr/>
        </p:nvSpPr>
        <p:spPr>
          <a:xfrm rot="21058618">
            <a:off x="8001262" y="2690973"/>
            <a:ext cx="316188" cy="480493"/>
          </a:xfrm>
          <a:custGeom>
            <a:avLst/>
            <a:gdLst>
              <a:gd name="connsiteX0" fmla="*/ 2226629 w 7382320"/>
              <a:gd name="connsiteY0" fmla="*/ 1008112 h 3528392"/>
              <a:gd name="connsiteX1" fmla="*/ 3470622 w 7382320"/>
              <a:gd name="connsiteY1" fmla="*/ 1008112 h 3528392"/>
              <a:gd name="connsiteX2" fmla="*/ 3470622 w 7382320"/>
              <a:gd name="connsiteY2" fmla="*/ 2520280 h 3528392"/>
              <a:gd name="connsiteX3" fmla="*/ 2226629 w 7382320"/>
              <a:gd name="connsiteY3" fmla="*/ 2520280 h 3528392"/>
              <a:gd name="connsiteX4" fmla="*/ 887362 w 7382320"/>
              <a:gd name="connsiteY4" fmla="*/ 1008112 h 3528392"/>
              <a:gd name="connsiteX5" fmla="*/ 1843323 w 7382320"/>
              <a:gd name="connsiteY5" fmla="*/ 1008112 h 3528392"/>
              <a:gd name="connsiteX6" fmla="*/ 1843323 w 7382320"/>
              <a:gd name="connsiteY6" fmla="*/ 2520280 h 3528392"/>
              <a:gd name="connsiteX7" fmla="*/ 887362 w 7382320"/>
              <a:gd name="connsiteY7" fmla="*/ 2520280 h 3528392"/>
              <a:gd name="connsiteX8" fmla="*/ 0 w 7382320"/>
              <a:gd name="connsiteY8" fmla="*/ 1008112 h 3528392"/>
              <a:gd name="connsiteX9" fmla="*/ 504056 w 7382320"/>
              <a:gd name="connsiteY9" fmla="*/ 1008112 h 3528392"/>
              <a:gd name="connsiteX10" fmla="*/ 504056 w 7382320"/>
              <a:gd name="connsiteY10" fmla="*/ 2520280 h 3528392"/>
              <a:gd name="connsiteX11" fmla="*/ 0 w 7382320"/>
              <a:gd name="connsiteY11" fmla="*/ 2520280 h 3528392"/>
              <a:gd name="connsiteX12" fmla="*/ 5222080 w 7382320"/>
              <a:gd name="connsiteY12" fmla="*/ 0 h 3528392"/>
              <a:gd name="connsiteX13" fmla="*/ 7382320 w 7382320"/>
              <a:gd name="connsiteY13" fmla="*/ 1764196 h 3528392"/>
              <a:gd name="connsiteX14" fmla="*/ 5222080 w 7382320"/>
              <a:gd name="connsiteY14" fmla="*/ 3528392 h 3528392"/>
              <a:gd name="connsiteX15" fmla="*/ 5222080 w 7382320"/>
              <a:gd name="connsiteY15" fmla="*/ 2520280 h 3528392"/>
              <a:gd name="connsiteX16" fmla="*/ 3853928 w 7382320"/>
              <a:gd name="connsiteY16" fmla="*/ 2520280 h 3528392"/>
              <a:gd name="connsiteX17" fmla="*/ 3853928 w 7382320"/>
              <a:gd name="connsiteY17" fmla="*/ 1008112 h 3528392"/>
              <a:gd name="connsiteX18" fmla="*/ 5222080 w 7382320"/>
              <a:gd name="connsiteY18" fmla="*/ 1008112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82320" h="3528392">
                <a:moveTo>
                  <a:pt x="2226629" y="1008112"/>
                </a:moveTo>
                <a:lnTo>
                  <a:pt x="3470622" y="1008112"/>
                </a:lnTo>
                <a:lnTo>
                  <a:pt x="3470622" y="2520280"/>
                </a:lnTo>
                <a:lnTo>
                  <a:pt x="2226629" y="2520280"/>
                </a:lnTo>
                <a:close/>
                <a:moveTo>
                  <a:pt x="887362" y="1008112"/>
                </a:moveTo>
                <a:lnTo>
                  <a:pt x="1843323" y="1008112"/>
                </a:lnTo>
                <a:lnTo>
                  <a:pt x="1843323" y="2520280"/>
                </a:lnTo>
                <a:lnTo>
                  <a:pt x="887362" y="2520280"/>
                </a:lnTo>
                <a:close/>
                <a:moveTo>
                  <a:pt x="0" y="1008112"/>
                </a:moveTo>
                <a:lnTo>
                  <a:pt x="504056" y="1008112"/>
                </a:lnTo>
                <a:lnTo>
                  <a:pt x="504056" y="2520280"/>
                </a:lnTo>
                <a:lnTo>
                  <a:pt x="0" y="2520280"/>
                </a:lnTo>
                <a:close/>
                <a:moveTo>
                  <a:pt x="5222080" y="0"/>
                </a:moveTo>
                <a:lnTo>
                  <a:pt x="7382320" y="1764196"/>
                </a:lnTo>
                <a:lnTo>
                  <a:pt x="5222080" y="3528392"/>
                </a:lnTo>
                <a:lnTo>
                  <a:pt x="5222080" y="2520280"/>
                </a:lnTo>
                <a:lnTo>
                  <a:pt x="3853928" y="2520280"/>
                </a:lnTo>
                <a:lnTo>
                  <a:pt x="3853928" y="1008112"/>
                </a:lnTo>
                <a:lnTo>
                  <a:pt x="5222080" y="1008112"/>
                </a:lnTo>
                <a:close/>
              </a:path>
            </a:pathLst>
          </a:custGeom>
          <a:solidFill>
            <a:srgbClr val="A325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KSO_Shape">
            <a:extLst>
              <a:ext uri="{FF2B5EF4-FFF2-40B4-BE49-F238E27FC236}">
                <a16:creationId xmlns:a16="http://schemas.microsoft.com/office/drawing/2014/main" xmlns="" id="{DBFF6093-BE69-457E-BA97-74E2EA773D11}"/>
              </a:ext>
            </a:extLst>
          </p:cNvPr>
          <p:cNvSpPr/>
          <p:nvPr/>
        </p:nvSpPr>
        <p:spPr>
          <a:xfrm rot="2323364">
            <a:off x="8079935" y="3498235"/>
            <a:ext cx="316188" cy="480493"/>
          </a:xfrm>
          <a:custGeom>
            <a:avLst/>
            <a:gdLst>
              <a:gd name="connsiteX0" fmla="*/ 2226629 w 7382320"/>
              <a:gd name="connsiteY0" fmla="*/ 1008112 h 3528392"/>
              <a:gd name="connsiteX1" fmla="*/ 3470622 w 7382320"/>
              <a:gd name="connsiteY1" fmla="*/ 1008112 h 3528392"/>
              <a:gd name="connsiteX2" fmla="*/ 3470622 w 7382320"/>
              <a:gd name="connsiteY2" fmla="*/ 2520280 h 3528392"/>
              <a:gd name="connsiteX3" fmla="*/ 2226629 w 7382320"/>
              <a:gd name="connsiteY3" fmla="*/ 2520280 h 3528392"/>
              <a:gd name="connsiteX4" fmla="*/ 887362 w 7382320"/>
              <a:gd name="connsiteY4" fmla="*/ 1008112 h 3528392"/>
              <a:gd name="connsiteX5" fmla="*/ 1843323 w 7382320"/>
              <a:gd name="connsiteY5" fmla="*/ 1008112 h 3528392"/>
              <a:gd name="connsiteX6" fmla="*/ 1843323 w 7382320"/>
              <a:gd name="connsiteY6" fmla="*/ 2520280 h 3528392"/>
              <a:gd name="connsiteX7" fmla="*/ 887362 w 7382320"/>
              <a:gd name="connsiteY7" fmla="*/ 2520280 h 3528392"/>
              <a:gd name="connsiteX8" fmla="*/ 0 w 7382320"/>
              <a:gd name="connsiteY8" fmla="*/ 1008112 h 3528392"/>
              <a:gd name="connsiteX9" fmla="*/ 504056 w 7382320"/>
              <a:gd name="connsiteY9" fmla="*/ 1008112 h 3528392"/>
              <a:gd name="connsiteX10" fmla="*/ 504056 w 7382320"/>
              <a:gd name="connsiteY10" fmla="*/ 2520280 h 3528392"/>
              <a:gd name="connsiteX11" fmla="*/ 0 w 7382320"/>
              <a:gd name="connsiteY11" fmla="*/ 2520280 h 3528392"/>
              <a:gd name="connsiteX12" fmla="*/ 5222080 w 7382320"/>
              <a:gd name="connsiteY12" fmla="*/ 0 h 3528392"/>
              <a:gd name="connsiteX13" fmla="*/ 7382320 w 7382320"/>
              <a:gd name="connsiteY13" fmla="*/ 1764196 h 3528392"/>
              <a:gd name="connsiteX14" fmla="*/ 5222080 w 7382320"/>
              <a:gd name="connsiteY14" fmla="*/ 3528392 h 3528392"/>
              <a:gd name="connsiteX15" fmla="*/ 5222080 w 7382320"/>
              <a:gd name="connsiteY15" fmla="*/ 2520280 h 3528392"/>
              <a:gd name="connsiteX16" fmla="*/ 3853928 w 7382320"/>
              <a:gd name="connsiteY16" fmla="*/ 2520280 h 3528392"/>
              <a:gd name="connsiteX17" fmla="*/ 3853928 w 7382320"/>
              <a:gd name="connsiteY17" fmla="*/ 1008112 h 3528392"/>
              <a:gd name="connsiteX18" fmla="*/ 5222080 w 7382320"/>
              <a:gd name="connsiteY18" fmla="*/ 1008112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382320" h="3528392">
                <a:moveTo>
                  <a:pt x="2226629" y="1008112"/>
                </a:moveTo>
                <a:lnTo>
                  <a:pt x="3470622" y="1008112"/>
                </a:lnTo>
                <a:lnTo>
                  <a:pt x="3470622" y="2520280"/>
                </a:lnTo>
                <a:lnTo>
                  <a:pt x="2226629" y="2520280"/>
                </a:lnTo>
                <a:close/>
                <a:moveTo>
                  <a:pt x="887362" y="1008112"/>
                </a:moveTo>
                <a:lnTo>
                  <a:pt x="1843323" y="1008112"/>
                </a:lnTo>
                <a:lnTo>
                  <a:pt x="1843323" y="2520280"/>
                </a:lnTo>
                <a:lnTo>
                  <a:pt x="887362" y="2520280"/>
                </a:lnTo>
                <a:close/>
                <a:moveTo>
                  <a:pt x="0" y="1008112"/>
                </a:moveTo>
                <a:lnTo>
                  <a:pt x="504056" y="1008112"/>
                </a:lnTo>
                <a:lnTo>
                  <a:pt x="504056" y="2520280"/>
                </a:lnTo>
                <a:lnTo>
                  <a:pt x="0" y="2520280"/>
                </a:lnTo>
                <a:close/>
                <a:moveTo>
                  <a:pt x="5222080" y="0"/>
                </a:moveTo>
                <a:lnTo>
                  <a:pt x="7382320" y="1764196"/>
                </a:lnTo>
                <a:lnTo>
                  <a:pt x="5222080" y="3528392"/>
                </a:lnTo>
                <a:lnTo>
                  <a:pt x="5222080" y="2520280"/>
                </a:lnTo>
                <a:lnTo>
                  <a:pt x="3853928" y="2520280"/>
                </a:lnTo>
                <a:lnTo>
                  <a:pt x="3853928" y="1008112"/>
                </a:lnTo>
                <a:lnTo>
                  <a:pt x="5222080" y="1008112"/>
                </a:lnTo>
                <a:close/>
              </a:path>
            </a:pathLst>
          </a:custGeom>
          <a:solidFill>
            <a:srgbClr val="A325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extLst>
      <p:ext uri="{BB962C8B-B14F-4D97-AF65-F5344CB8AC3E}">
        <p14:creationId xmlns:p14="http://schemas.microsoft.com/office/powerpoint/2010/main" xmlns="" val="94722153"/>
      </p:ext>
    </p:extLst>
  </p:cSld>
  <p:clrMapOvr>
    <a:masterClrMapping/>
  </p:clrMapOvr>
  <mc:AlternateContent xmlns:mc="http://schemas.openxmlformats.org/markup-compatibility/2006">
    <mc:Choice xmlns:p15="http://schemas.microsoft.com/office/powerpoint/2012/main" xmlns="" Requires="p15">
      <p:transition spd="slow" advClick="0" advTm="2000">
        <p15:prstTrans prst="prestige"/>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1000" fill="hold"/>
                                        <p:tgtEl>
                                          <p:spTgt spid="51"/>
                                        </p:tgtEl>
                                        <p:attrNameLst>
                                          <p:attrName>ppt_w</p:attrName>
                                        </p:attrNameLst>
                                      </p:cBhvr>
                                      <p:tavLst>
                                        <p:tav tm="0">
                                          <p:val>
                                            <p:fltVal val="0"/>
                                          </p:val>
                                        </p:tav>
                                        <p:tav tm="100000">
                                          <p:val>
                                            <p:strVal val="#ppt_w"/>
                                          </p:val>
                                        </p:tav>
                                      </p:tavLst>
                                    </p:anim>
                                    <p:anim calcmode="lin" valueType="num">
                                      <p:cBhvr>
                                        <p:cTn id="8" dur="1000" fill="hold"/>
                                        <p:tgtEl>
                                          <p:spTgt spid="51"/>
                                        </p:tgtEl>
                                        <p:attrNameLst>
                                          <p:attrName>ppt_h</p:attrName>
                                        </p:attrNameLst>
                                      </p:cBhvr>
                                      <p:tavLst>
                                        <p:tav tm="0">
                                          <p:val>
                                            <p:fltVal val="0"/>
                                          </p:val>
                                        </p:tav>
                                        <p:tav tm="100000">
                                          <p:val>
                                            <p:strVal val="#ppt_h"/>
                                          </p:val>
                                        </p:tav>
                                      </p:tavLst>
                                    </p:anim>
                                    <p:anim calcmode="lin" valueType="num">
                                      <p:cBhvr>
                                        <p:cTn id="9" dur="1000" fill="hold"/>
                                        <p:tgtEl>
                                          <p:spTgt spid="51"/>
                                        </p:tgtEl>
                                        <p:attrNameLst>
                                          <p:attrName>style.rotation</p:attrName>
                                        </p:attrNameLst>
                                      </p:cBhvr>
                                      <p:tavLst>
                                        <p:tav tm="0">
                                          <p:val>
                                            <p:fltVal val="90"/>
                                          </p:val>
                                        </p:tav>
                                        <p:tav tm="100000">
                                          <p:val>
                                            <p:fltVal val="0"/>
                                          </p:val>
                                        </p:tav>
                                      </p:tavLst>
                                    </p:anim>
                                    <p:animEffect transition="in" filter="fade">
                                      <p:cBhvr>
                                        <p:cTn id="10" dur="1000"/>
                                        <p:tgtEl>
                                          <p:spTgt spid="51"/>
                                        </p:tgtEl>
                                      </p:cBhvr>
                                    </p:animEffect>
                                  </p:childTnLst>
                                </p:cTn>
                              </p:par>
                              <p:par>
                                <p:cTn id="11" presetID="2" presetClass="entr" presetSubtype="4"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12" grpId="0"/>
      <p:bldP spid="14" grpId="0"/>
      <p:bldP spid="16"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a:extLst>
              <a:ext uri="{FF2B5EF4-FFF2-40B4-BE49-F238E27FC236}">
                <a16:creationId xmlns:a16="http://schemas.microsoft.com/office/drawing/2014/main" xmlns="" id="{C80817AE-AC15-4E38-BBCC-45211DB2F312}"/>
              </a:ext>
            </a:extLst>
          </p:cNvPr>
          <p:cNvSpPr txBox="1"/>
          <p:nvPr/>
        </p:nvSpPr>
        <p:spPr>
          <a:xfrm>
            <a:off x="543511" y="1127661"/>
            <a:ext cx="4975745" cy="630942"/>
          </a:xfrm>
          <a:prstGeom prst="rect">
            <a:avLst/>
          </a:prstGeom>
          <a:noFill/>
        </p:spPr>
        <p:txBody>
          <a:bodyPr wrap="square" rtlCol="0">
            <a:spAutoFit/>
          </a:bodyPr>
          <a:lstStyle/>
          <a:p>
            <a:r>
              <a:rPr lang="zh-CN" altLang="en-US" sz="3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找一下生活中的梯形</a:t>
            </a:r>
          </a:p>
        </p:txBody>
      </p:sp>
      <p:sp>
        <p:nvSpPr>
          <p:cNvPr id="18" name="MH_Other_1">
            <a:extLst>
              <a:ext uri="{FF2B5EF4-FFF2-40B4-BE49-F238E27FC236}">
                <a16:creationId xmlns:a16="http://schemas.microsoft.com/office/drawing/2014/main" xmlns="" id="{505A43F1-56CA-4E5C-8386-CB8D351E9BB3}"/>
              </a:ext>
            </a:extLst>
          </p:cNvPr>
          <p:cNvSpPr/>
          <p:nvPr>
            <p:custDataLst>
              <p:tags r:id="rId1"/>
            </p:custDataLst>
          </p:nvPr>
        </p:nvSpPr>
        <p:spPr>
          <a:xfrm flipH="1" flipV="1">
            <a:off x="6103456" y="3998650"/>
            <a:ext cx="1262062" cy="579438"/>
          </a:xfrm>
          <a:prstGeom prst="bentArrow">
            <a:avLst>
              <a:gd name="adj1" fmla="val 14574"/>
              <a:gd name="adj2" fmla="val 17832"/>
              <a:gd name="adj3" fmla="val 22629"/>
              <a:gd name="adj4" fmla="val 43750"/>
            </a:avLst>
          </a:pr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Source Han Sans K Medium" panose="020B0600000000000000" pitchFamily="34" charset="-128"/>
              <a:ea typeface="Source Han Sans K Medium" panose="020B0600000000000000" pitchFamily="34" charset="-128"/>
            </a:endParaRPr>
          </a:p>
        </p:txBody>
      </p:sp>
      <p:sp>
        <p:nvSpPr>
          <p:cNvPr id="19" name="MH_Other_2">
            <a:extLst>
              <a:ext uri="{FF2B5EF4-FFF2-40B4-BE49-F238E27FC236}">
                <a16:creationId xmlns:a16="http://schemas.microsoft.com/office/drawing/2014/main" xmlns="" id="{C7F814C9-83E2-43D3-A1B7-143AF262C88B}"/>
              </a:ext>
            </a:extLst>
          </p:cNvPr>
          <p:cNvSpPr/>
          <p:nvPr>
            <p:custDataLst>
              <p:tags r:id="rId2"/>
            </p:custDataLst>
          </p:nvPr>
        </p:nvSpPr>
        <p:spPr>
          <a:xfrm flipV="1">
            <a:off x="5519256" y="3054088"/>
            <a:ext cx="1262062" cy="577850"/>
          </a:xfrm>
          <a:prstGeom prst="bentArrow">
            <a:avLst>
              <a:gd name="adj1" fmla="val 14574"/>
              <a:gd name="adj2" fmla="val 17832"/>
              <a:gd name="adj3" fmla="val 22629"/>
              <a:gd name="adj4" fmla="val 43750"/>
            </a:avLst>
          </a:prstGeom>
          <a:solidFill>
            <a:srgbClr val="FFFFFF"/>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Source Han Sans K Medium" panose="020B0600000000000000" pitchFamily="34" charset="-128"/>
              <a:ea typeface="Source Han Sans K Medium" panose="020B0600000000000000" pitchFamily="34" charset="-128"/>
            </a:endParaRPr>
          </a:p>
        </p:txBody>
      </p:sp>
      <p:sp>
        <p:nvSpPr>
          <p:cNvPr id="20" name="MH_Other_3">
            <a:extLst>
              <a:ext uri="{FF2B5EF4-FFF2-40B4-BE49-F238E27FC236}">
                <a16:creationId xmlns:a16="http://schemas.microsoft.com/office/drawing/2014/main" xmlns="" id="{A1A5FCAF-4A69-498C-8662-6B66F522859E}"/>
              </a:ext>
            </a:extLst>
          </p:cNvPr>
          <p:cNvSpPr/>
          <p:nvPr>
            <p:custDataLst>
              <p:tags r:id="rId3"/>
            </p:custDataLst>
          </p:nvPr>
        </p:nvSpPr>
        <p:spPr>
          <a:xfrm>
            <a:off x="6781318" y="2971538"/>
            <a:ext cx="1066800" cy="1066800"/>
          </a:xfrm>
          <a:prstGeom prst="ellipse">
            <a:avLst/>
          </a:prstGeom>
          <a:solidFill>
            <a:srgbClr val="FFFFFF"/>
          </a:solidFill>
          <a:ln w="3175">
            <a:solidFill>
              <a:srgbClr val="DDDDDD"/>
            </a:solidFill>
          </a:ln>
          <a:effectLst>
            <a:outerShdw dist="381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Source Han Sans K Medium" panose="020B0600000000000000" pitchFamily="34" charset="-128"/>
              <a:ea typeface="Source Han Sans K Medium" panose="020B0600000000000000" pitchFamily="34" charset="-128"/>
            </a:endParaRPr>
          </a:p>
        </p:txBody>
      </p:sp>
      <p:sp>
        <p:nvSpPr>
          <p:cNvPr id="21" name="MH_Other_4">
            <a:extLst>
              <a:ext uri="{FF2B5EF4-FFF2-40B4-BE49-F238E27FC236}">
                <a16:creationId xmlns:a16="http://schemas.microsoft.com/office/drawing/2014/main" xmlns="" id="{7DB16BA4-C455-441D-8312-748C83E0C205}"/>
              </a:ext>
            </a:extLst>
          </p:cNvPr>
          <p:cNvSpPr/>
          <p:nvPr>
            <p:custDataLst>
              <p:tags r:id="rId4"/>
            </p:custDataLst>
          </p:nvPr>
        </p:nvSpPr>
        <p:spPr>
          <a:xfrm>
            <a:off x="6875286" y="3066496"/>
            <a:ext cx="877670" cy="877671"/>
          </a:xfrm>
          <a:prstGeom prst="ellipse">
            <a:avLst/>
          </a:prstGeom>
          <a:solidFill>
            <a:srgbClr val="573B1C"/>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t" anchorCtr="0"/>
          <a:lstStyle/>
          <a:p>
            <a:pPr algn="ctr">
              <a:defRPr/>
            </a:pPr>
            <a:r>
              <a:rPr lang="en-US" altLang="zh-CN" sz="3600" b="1">
                <a:solidFill>
                  <a:srgbClr val="FFFFFF"/>
                </a:solidFill>
                <a:latin typeface="Source Han Sans K Medium" panose="020B0600000000000000" pitchFamily="34" charset="-128"/>
                <a:ea typeface="Source Han Sans K Medium" panose="020B0600000000000000" pitchFamily="34" charset="-128"/>
              </a:rPr>
              <a:t>02</a:t>
            </a:r>
            <a:endParaRPr lang="zh-CN" altLang="en-US" sz="3600" b="1">
              <a:solidFill>
                <a:srgbClr val="FFFFFF"/>
              </a:solidFill>
              <a:latin typeface="Source Han Sans K Medium" panose="020B0600000000000000" pitchFamily="34" charset="-128"/>
              <a:ea typeface="Source Han Sans K Medium" panose="020B0600000000000000" pitchFamily="34" charset="-128"/>
            </a:endParaRPr>
          </a:p>
        </p:txBody>
      </p:sp>
      <p:sp>
        <p:nvSpPr>
          <p:cNvPr id="22" name="MH_Other_5">
            <a:extLst>
              <a:ext uri="{FF2B5EF4-FFF2-40B4-BE49-F238E27FC236}">
                <a16:creationId xmlns:a16="http://schemas.microsoft.com/office/drawing/2014/main" xmlns="" id="{5D195A3A-B581-499C-9CA0-7FC53D776F84}"/>
              </a:ext>
            </a:extLst>
          </p:cNvPr>
          <p:cNvSpPr/>
          <p:nvPr>
            <p:custDataLst>
              <p:tags r:id="rId5"/>
            </p:custDataLst>
          </p:nvPr>
        </p:nvSpPr>
        <p:spPr>
          <a:xfrm>
            <a:off x="5030306" y="2017451"/>
            <a:ext cx="1065212" cy="1065213"/>
          </a:xfrm>
          <a:prstGeom prst="ellipse">
            <a:avLst/>
          </a:prstGeom>
          <a:solidFill>
            <a:srgbClr val="FFFFFF"/>
          </a:solidFill>
          <a:ln w="3175">
            <a:solidFill>
              <a:srgbClr val="DDDDDD"/>
            </a:solidFill>
          </a:ln>
          <a:effectLst>
            <a:outerShdw dist="381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Source Han Sans K Medium" panose="020B0600000000000000" pitchFamily="34" charset="-128"/>
              <a:ea typeface="Source Han Sans K Medium" panose="020B0600000000000000" pitchFamily="34" charset="-128"/>
            </a:endParaRPr>
          </a:p>
        </p:txBody>
      </p:sp>
      <p:sp>
        <p:nvSpPr>
          <p:cNvPr id="23" name="MH_Other_6">
            <a:extLst>
              <a:ext uri="{FF2B5EF4-FFF2-40B4-BE49-F238E27FC236}">
                <a16:creationId xmlns:a16="http://schemas.microsoft.com/office/drawing/2014/main" xmlns="" id="{D2052E5B-86A3-463A-971A-63CDB09489BA}"/>
              </a:ext>
            </a:extLst>
          </p:cNvPr>
          <p:cNvSpPr/>
          <p:nvPr>
            <p:custDataLst>
              <p:tags r:id="rId6"/>
            </p:custDataLst>
          </p:nvPr>
        </p:nvSpPr>
        <p:spPr>
          <a:xfrm>
            <a:off x="5124035" y="2111252"/>
            <a:ext cx="877670" cy="877671"/>
          </a:xfrm>
          <a:prstGeom prst="ellipse">
            <a:avLst/>
          </a:prstGeom>
          <a:solidFill>
            <a:srgbClr val="C2823C"/>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t" anchorCtr="0"/>
          <a:lstStyle/>
          <a:p>
            <a:pPr algn="ctr">
              <a:defRPr/>
            </a:pPr>
            <a:r>
              <a:rPr lang="en-US" altLang="zh-CN" sz="3600" b="1" dirty="0">
                <a:solidFill>
                  <a:srgbClr val="FFFFFF"/>
                </a:solidFill>
                <a:latin typeface="Source Han Sans K Medium" panose="020B0600000000000000" pitchFamily="34" charset="-128"/>
                <a:ea typeface="Source Han Sans K Medium" panose="020B0600000000000000" pitchFamily="34" charset="-128"/>
              </a:rPr>
              <a:t>01</a:t>
            </a:r>
            <a:endParaRPr lang="zh-CN" altLang="en-US" sz="3600" b="1" dirty="0">
              <a:solidFill>
                <a:srgbClr val="FFFFFF"/>
              </a:solidFill>
              <a:latin typeface="Source Han Sans K Medium" panose="020B0600000000000000" pitchFamily="34" charset="-128"/>
              <a:ea typeface="Source Han Sans K Medium" panose="020B0600000000000000" pitchFamily="34" charset="-128"/>
            </a:endParaRPr>
          </a:p>
        </p:txBody>
      </p:sp>
      <p:sp>
        <p:nvSpPr>
          <p:cNvPr id="24" name="MH_Other_7">
            <a:extLst>
              <a:ext uri="{FF2B5EF4-FFF2-40B4-BE49-F238E27FC236}">
                <a16:creationId xmlns:a16="http://schemas.microsoft.com/office/drawing/2014/main" xmlns="" id="{92A03121-1CCC-4685-AC53-31BCE8684FC7}"/>
              </a:ext>
            </a:extLst>
          </p:cNvPr>
          <p:cNvSpPr/>
          <p:nvPr>
            <p:custDataLst>
              <p:tags r:id="rId7"/>
            </p:custDataLst>
          </p:nvPr>
        </p:nvSpPr>
        <p:spPr>
          <a:xfrm flipH="1">
            <a:off x="5036656" y="3927213"/>
            <a:ext cx="1066800" cy="1066800"/>
          </a:xfrm>
          <a:prstGeom prst="ellipse">
            <a:avLst/>
          </a:prstGeom>
          <a:solidFill>
            <a:srgbClr val="FFFFFF"/>
          </a:solidFill>
          <a:ln w="3175">
            <a:solidFill>
              <a:srgbClr val="DDDDDD"/>
            </a:solidFill>
          </a:ln>
          <a:effectLst>
            <a:outerShdw dist="381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Source Han Sans K Medium" panose="020B0600000000000000" pitchFamily="34" charset="-128"/>
              <a:ea typeface="Source Han Sans K Medium" panose="020B0600000000000000" pitchFamily="34" charset="-128"/>
            </a:endParaRPr>
          </a:p>
        </p:txBody>
      </p:sp>
      <p:sp>
        <p:nvSpPr>
          <p:cNvPr id="35" name="MH_Other_8">
            <a:extLst>
              <a:ext uri="{FF2B5EF4-FFF2-40B4-BE49-F238E27FC236}">
                <a16:creationId xmlns:a16="http://schemas.microsoft.com/office/drawing/2014/main" xmlns="" id="{D1985817-B5AC-4B6A-B4E8-18BA3FE8DA87}"/>
              </a:ext>
            </a:extLst>
          </p:cNvPr>
          <p:cNvSpPr/>
          <p:nvPr>
            <p:custDataLst>
              <p:tags r:id="rId8"/>
            </p:custDataLst>
          </p:nvPr>
        </p:nvSpPr>
        <p:spPr>
          <a:xfrm>
            <a:off x="5131585" y="4021740"/>
            <a:ext cx="877670" cy="877671"/>
          </a:xfrm>
          <a:prstGeom prst="ellipse">
            <a:avLst/>
          </a:prstGeom>
          <a:solidFill>
            <a:srgbClr val="C2823C"/>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t" anchorCtr="0"/>
          <a:lstStyle/>
          <a:p>
            <a:pPr algn="ctr">
              <a:defRPr/>
            </a:pPr>
            <a:r>
              <a:rPr lang="en-US" altLang="zh-CN" sz="3600" b="1">
                <a:solidFill>
                  <a:srgbClr val="FFFFFF"/>
                </a:solidFill>
                <a:latin typeface="Source Han Sans K Medium" panose="020B0600000000000000" pitchFamily="34" charset="-128"/>
                <a:ea typeface="Source Han Sans K Medium" panose="020B0600000000000000" pitchFamily="34" charset="-128"/>
              </a:rPr>
              <a:t>03</a:t>
            </a:r>
            <a:endParaRPr lang="zh-CN" altLang="en-US" sz="3600" b="1">
              <a:solidFill>
                <a:srgbClr val="FFFFFF"/>
              </a:solidFill>
              <a:latin typeface="Source Han Sans K Medium" panose="020B0600000000000000" pitchFamily="34" charset="-128"/>
              <a:ea typeface="Source Han Sans K Medium" panose="020B0600000000000000" pitchFamily="34" charset="-128"/>
            </a:endParaRPr>
          </a:p>
        </p:txBody>
      </p:sp>
      <p:sp>
        <p:nvSpPr>
          <p:cNvPr id="42" name="MH_Text_1">
            <a:extLst>
              <a:ext uri="{FF2B5EF4-FFF2-40B4-BE49-F238E27FC236}">
                <a16:creationId xmlns:a16="http://schemas.microsoft.com/office/drawing/2014/main" xmlns="" id="{FA410B5B-287E-41CD-8322-ADF7756B19D6}"/>
              </a:ext>
            </a:extLst>
          </p:cNvPr>
          <p:cNvSpPr/>
          <p:nvPr>
            <p:custDataLst>
              <p:tags r:id="rId9"/>
            </p:custDataLst>
          </p:nvPr>
        </p:nvSpPr>
        <p:spPr>
          <a:xfrm>
            <a:off x="1342664" y="2154444"/>
            <a:ext cx="3467623" cy="1065212"/>
          </a:xfrm>
          <a:prstGeom prst="rect">
            <a:avLst/>
          </a:prstGeom>
        </p:spPr>
        <p:txBody>
          <a:bodyPr/>
          <a:lstStyle/>
          <a:p>
            <a:pPr algn="just"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两人合作，在教师里寻找梯形观察一下梯形物体与平行四边形物体存在哪些区别？</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7" name="MH_Text_1">
            <a:extLst>
              <a:ext uri="{FF2B5EF4-FFF2-40B4-BE49-F238E27FC236}">
                <a16:creationId xmlns:a16="http://schemas.microsoft.com/office/drawing/2014/main" xmlns="" id="{C83DADAC-932B-4646-B713-FCD0733164E8}"/>
              </a:ext>
            </a:extLst>
          </p:cNvPr>
          <p:cNvSpPr/>
          <p:nvPr>
            <p:custDataLst>
              <p:tags r:id="rId10"/>
            </p:custDataLst>
          </p:nvPr>
        </p:nvSpPr>
        <p:spPr>
          <a:xfrm>
            <a:off x="7848118" y="1906326"/>
            <a:ext cx="3467623" cy="1065212"/>
          </a:xfrm>
          <a:prstGeom prst="rect">
            <a:avLst/>
          </a:prstGeom>
        </p:spPr>
        <p:txBody>
          <a:bodyPr/>
          <a:lstStyle/>
          <a:p>
            <a:pPr algn="just"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小组讨论，梯形的形状是固定的吗？直角梯形有什么特点？思考一下梯形与其他图形的具体区别</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48" name="MH_Text_1">
            <a:extLst>
              <a:ext uri="{FF2B5EF4-FFF2-40B4-BE49-F238E27FC236}">
                <a16:creationId xmlns:a16="http://schemas.microsoft.com/office/drawing/2014/main" xmlns="" id="{92112330-873E-4FBA-BED6-9BAEA406C1BF}"/>
              </a:ext>
            </a:extLst>
          </p:cNvPr>
          <p:cNvSpPr/>
          <p:nvPr>
            <p:custDataLst>
              <p:tags r:id="rId11"/>
            </p:custDataLst>
          </p:nvPr>
        </p:nvSpPr>
        <p:spPr>
          <a:xfrm>
            <a:off x="1342664" y="4218518"/>
            <a:ext cx="3467623" cy="1799569"/>
          </a:xfrm>
          <a:prstGeom prst="rect">
            <a:avLst/>
          </a:prstGeom>
        </p:spPr>
        <p:txBody>
          <a:bodyPr/>
          <a:lstStyle/>
          <a:p>
            <a:pPr algn="just" hangingPunct="0">
              <a:lnSpc>
                <a:spcPct val="130000"/>
              </a:lnSpc>
              <a:defRPr/>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rPr>
              <a:t>让同学们回忆一下，有谁见过铁路水渠？铁路水渠的基本形状就是梯形为什么要选择梯形而不是平行四边形？让学生带着问题去自学，自己找到答案</a:t>
            </a:r>
            <a:endParaRPr lang="en-US" altLang="zh-CN"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31" name="PA-任意多边形 60-33654">
            <a:extLst>
              <a:ext uri="{FF2B5EF4-FFF2-40B4-BE49-F238E27FC236}">
                <a16:creationId xmlns:a16="http://schemas.microsoft.com/office/drawing/2014/main" xmlns="" id="{8EAC7A3F-5871-4983-8B35-1DC85228A99E}"/>
              </a:ext>
            </a:extLst>
          </p:cNvPr>
          <p:cNvSpPr>
            <a:spLocks noChangeAspect="1" noEditPoints="1"/>
          </p:cNvSpPr>
          <p:nvPr>
            <p:custDataLst>
              <p:tags r:id="rId12"/>
            </p:custDataLst>
          </p:nvPr>
        </p:nvSpPr>
        <p:spPr bwMode="auto">
          <a:xfrm>
            <a:off x="8616285" y="3199356"/>
            <a:ext cx="2070189" cy="2880000"/>
          </a:xfrm>
          <a:custGeom>
            <a:avLst/>
            <a:gdLst>
              <a:gd name="T0" fmla="*/ 38 w 144"/>
              <a:gd name="T1" fmla="*/ 181 h 200"/>
              <a:gd name="T2" fmla="*/ 108 w 144"/>
              <a:gd name="T3" fmla="*/ 178 h 200"/>
              <a:gd name="T4" fmla="*/ 38 w 144"/>
              <a:gd name="T5" fmla="*/ 175 h 200"/>
              <a:gd name="T6" fmla="*/ 97 w 144"/>
              <a:gd name="T7" fmla="*/ 165 h 200"/>
              <a:gd name="T8" fmla="*/ 97 w 144"/>
              <a:gd name="T9" fmla="*/ 159 h 200"/>
              <a:gd name="T10" fmla="*/ 44 w 144"/>
              <a:gd name="T11" fmla="*/ 162 h 200"/>
              <a:gd name="T12" fmla="*/ 97 w 144"/>
              <a:gd name="T13" fmla="*/ 165 h 200"/>
              <a:gd name="T14" fmla="*/ 35 w 144"/>
              <a:gd name="T15" fmla="*/ 149 h 200"/>
              <a:gd name="T16" fmla="*/ 9 w 144"/>
              <a:gd name="T17" fmla="*/ 200 h 200"/>
              <a:gd name="T18" fmla="*/ 13 w 144"/>
              <a:gd name="T19" fmla="*/ 198 h 200"/>
              <a:gd name="T20" fmla="*/ 39 w 144"/>
              <a:gd name="T21" fmla="*/ 148 h 200"/>
              <a:gd name="T22" fmla="*/ 26 w 144"/>
              <a:gd name="T23" fmla="*/ 191 h 200"/>
              <a:gd name="T24" fmla="*/ 26 w 144"/>
              <a:gd name="T25" fmla="*/ 197 h 200"/>
              <a:gd name="T26" fmla="*/ 121 w 144"/>
              <a:gd name="T27" fmla="*/ 194 h 200"/>
              <a:gd name="T28" fmla="*/ 28 w 144"/>
              <a:gd name="T29" fmla="*/ 98 h 200"/>
              <a:gd name="T30" fmla="*/ 28 w 144"/>
              <a:gd name="T31" fmla="*/ 120 h 200"/>
              <a:gd name="T32" fmla="*/ 28 w 144"/>
              <a:gd name="T33" fmla="*/ 98 h 200"/>
              <a:gd name="T34" fmla="*/ 23 w 144"/>
              <a:gd name="T35" fmla="*/ 109 h 200"/>
              <a:gd name="T36" fmla="*/ 33 w 144"/>
              <a:gd name="T37" fmla="*/ 109 h 200"/>
              <a:gd name="T38" fmla="*/ 109 w 144"/>
              <a:gd name="T39" fmla="*/ 149 h 200"/>
              <a:gd name="T40" fmla="*/ 104 w 144"/>
              <a:gd name="T41" fmla="*/ 152 h 200"/>
              <a:gd name="T42" fmla="*/ 133 w 144"/>
              <a:gd name="T43" fmla="*/ 200 h 200"/>
              <a:gd name="T44" fmla="*/ 136 w 144"/>
              <a:gd name="T45" fmla="*/ 195 h 200"/>
              <a:gd name="T46" fmla="*/ 116 w 144"/>
              <a:gd name="T47" fmla="*/ 98 h 200"/>
              <a:gd name="T48" fmla="*/ 116 w 144"/>
              <a:gd name="T49" fmla="*/ 120 h 200"/>
              <a:gd name="T50" fmla="*/ 116 w 144"/>
              <a:gd name="T51" fmla="*/ 98 h 200"/>
              <a:gd name="T52" fmla="*/ 111 w 144"/>
              <a:gd name="T53" fmla="*/ 109 h 200"/>
              <a:gd name="T54" fmla="*/ 121 w 144"/>
              <a:gd name="T55" fmla="*/ 109 h 200"/>
              <a:gd name="T56" fmla="*/ 143 w 144"/>
              <a:gd name="T57" fmla="*/ 70 h 200"/>
              <a:gd name="T58" fmla="*/ 129 w 144"/>
              <a:gd name="T59" fmla="*/ 17 h 200"/>
              <a:gd name="T60" fmla="*/ 72 w 144"/>
              <a:gd name="T61" fmla="*/ 0 h 200"/>
              <a:gd name="T62" fmla="*/ 15 w 144"/>
              <a:gd name="T63" fmla="*/ 17 h 200"/>
              <a:gd name="T64" fmla="*/ 1 w 144"/>
              <a:gd name="T65" fmla="*/ 70 h 200"/>
              <a:gd name="T66" fmla="*/ 0 w 144"/>
              <a:gd name="T67" fmla="*/ 71 h 200"/>
              <a:gd name="T68" fmla="*/ 11 w 144"/>
              <a:gd name="T69" fmla="*/ 140 h 200"/>
              <a:gd name="T70" fmla="*/ 130 w 144"/>
              <a:gd name="T71" fmla="*/ 142 h 200"/>
              <a:gd name="T72" fmla="*/ 143 w 144"/>
              <a:gd name="T73" fmla="*/ 101 h 200"/>
              <a:gd name="T74" fmla="*/ 143 w 144"/>
              <a:gd name="T75" fmla="*/ 70 h 200"/>
              <a:gd name="T76" fmla="*/ 115 w 144"/>
              <a:gd name="T77" fmla="*/ 10 h 200"/>
              <a:gd name="T78" fmla="*/ 135 w 144"/>
              <a:gd name="T79" fmla="*/ 55 h 200"/>
              <a:gd name="T80" fmla="*/ 75 w 144"/>
              <a:gd name="T81" fmla="*/ 6 h 200"/>
              <a:gd name="T82" fmla="*/ 29 w 144"/>
              <a:gd name="T83" fmla="*/ 10 h 200"/>
              <a:gd name="T84" fmla="*/ 69 w 144"/>
              <a:gd name="T85" fmla="*/ 55 h 200"/>
              <a:gd name="T86" fmla="*/ 20 w 144"/>
              <a:gd name="T87" fmla="*/ 18 h 200"/>
              <a:gd name="T88" fmla="*/ 129 w 144"/>
              <a:gd name="T89" fmla="*/ 136 h 200"/>
              <a:gd name="T90" fmla="*/ 6 w 144"/>
              <a:gd name="T91" fmla="*/ 101 h 200"/>
              <a:gd name="T92" fmla="*/ 7 w 144"/>
              <a:gd name="T93" fmla="*/ 70 h 200"/>
              <a:gd name="T94" fmla="*/ 136 w 144"/>
              <a:gd name="T95" fmla="*/ 61 h 200"/>
              <a:gd name="T96" fmla="*/ 138 w 144"/>
              <a:gd name="T97" fmla="*/ 72 h 200"/>
              <a:gd name="T98" fmla="*/ 98 w 144"/>
              <a:gd name="T99" fmla="*/ 106 h 200"/>
              <a:gd name="T100" fmla="*/ 43 w 144"/>
              <a:gd name="T101" fmla="*/ 109 h 200"/>
              <a:gd name="T102" fmla="*/ 98 w 144"/>
              <a:gd name="T103" fmla="*/ 112 h 200"/>
              <a:gd name="T104" fmla="*/ 98 w 144"/>
              <a:gd name="T105" fmla="*/ 106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4" h="200">
                <a:moveTo>
                  <a:pt x="35" y="178"/>
                </a:moveTo>
                <a:cubicBezTo>
                  <a:pt x="35" y="180"/>
                  <a:pt x="37" y="181"/>
                  <a:pt x="38" y="181"/>
                </a:cubicBezTo>
                <a:cubicBezTo>
                  <a:pt x="105" y="181"/>
                  <a:pt x="105" y="181"/>
                  <a:pt x="105" y="181"/>
                </a:cubicBezTo>
                <a:cubicBezTo>
                  <a:pt x="107" y="181"/>
                  <a:pt x="108" y="180"/>
                  <a:pt x="108" y="178"/>
                </a:cubicBezTo>
                <a:cubicBezTo>
                  <a:pt x="108" y="177"/>
                  <a:pt x="107" y="175"/>
                  <a:pt x="105" y="175"/>
                </a:cubicBezTo>
                <a:cubicBezTo>
                  <a:pt x="38" y="175"/>
                  <a:pt x="38" y="175"/>
                  <a:pt x="38" y="175"/>
                </a:cubicBezTo>
                <a:cubicBezTo>
                  <a:pt x="37" y="175"/>
                  <a:pt x="35" y="177"/>
                  <a:pt x="35" y="178"/>
                </a:cubicBezTo>
                <a:close/>
                <a:moveTo>
                  <a:pt x="97" y="165"/>
                </a:moveTo>
                <a:cubicBezTo>
                  <a:pt x="99" y="165"/>
                  <a:pt x="100" y="164"/>
                  <a:pt x="100" y="162"/>
                </a:cubicBezTo>
                <a:cubicBezTo>
                  <a:pt x="100" y="161"/>
                  <a:pt x="99" y="159"/>
                  <a:pt x="97" y="159"/>
                </a:cubicBezTo>
                <a:cubicBezTo>
                  <a:pt x="47" y="159"/>
                  <a:pt x="47" y="159"/>
                  <a:pt x="47" y="159"/>
                </a:cubicBezTo>
                <a:cubicBezTo>
                  <a:pt x="45" y="159"/>
                  <a:pt x="44" y="161"/>
                  <a:pt x="44" y="162"/>
                </a:cubicBezTo>
                <a:cubicBezTo>
                  <a:pt x="44" y="164"/>
                  <a:pt x="45" y="165"/>
                  <a:pt x="47" y="165"/>
                </a:cubicBezTo>
                <a:lnTo>
                  <a:pt x="97" y="165"/>
                </a:lnTo>
                <a:close/>
                <a:moveTo>
                  <a:pt x="39" y="148"/>
                </a:moveTo>
                <a:cubicBezTo>
                  <a:pt x="37" y="148"/>
                  <a:pt x="35" y="148"/>
                  <a:pt x="35" y="149"/>
                </a:cubicBezTo>
                <a:cubicBezTo>
                  <a:pt x="8" y="195"/>
                  <a:pt x="8" y="195"/>
                  <a:pt x="8" y="195"/>
                </a:cubicBezTo>
                <a:cubicBezTo>
                  <a:pt x="7" y="197"/>
                  <a:pt x="8" y="199"/>
                  <a:pt x="9" y="200"/>
                </a:cubicBezTo>
                <a:cubicBezTo>
                  <a:pt x="10" y="200"/>
                  <a:pt x="10" y="200"/>
                  <a:pt x="11" y="200"/>
                </a:cubicBezTo>
                <a:cubicBezTo>
                  <a:pt x="12" y="200"/>
                  <a:pt x="13" y="199"/>
                  <a:pt x="13" y="198"/>
                </a:cubicBezTo>
                <a:cubicBezTo>
                  <a:pt x="40" y="152"/>
                  <a:pt x="40" y="152"/>
                  <a:pt x="40" y="152"/>
                </a:cubicBezTo>
                <a:cubicBezTo>
                  <a:pt x="41" y="151"/>
                  <a:pt x="40" y="149"/>
                  <a:pt x="39" y="148"/>
                </a:cubicBezTo>
                <a:close/>
                <a:moveTo>
                  <a:pt x="118" y="191"/>
                </a:moveTo>
                <a:cubicBezTo>
                  <a:pt x="26" y="191"/>
                  <a:pt x="26" y="191"/>
                  <a:pt x="26" y="191"/>
                </a:cubicBezTo>
                <a:cubicBezTo>
                  <a:pt x="24" y="191"/>
                  <a:pt x="23" y="192"/>
                  <a:pt x="23" y="194"/>
                </a:cubicBezTo>
                <a:cubicBezTo>
                  <a:pt x="23" y="196"/>
                  <a:pt x="24" y="197"/>
                  <a:pt x="26" y="197"/>
                </a:cubicBezTo>
                <a:cubicBezTo>
                  <a:pt x="118" y="197"/>
                  <a:pt x="118" y="197"/>
                  <a:pt x="118" y="197"/>
                </a:cubicBezTo>
                <a:cubicBezTo>
                  <a:pt x="120" y="197"/>
                  <a:pt x="121" y="196"/>
                  <a:pt x="121" y="194"/>
                </a:cubicBezTo>
                <a:cubicBezTo>
                  <a:pt x="121" y="192"/>
                  <a:pt x="120" y="191"/>
                  <a:pt x="118" y="191"/>
                </a:cubicBezTo>
                <a:close/>
                <a:moveTo>
                  <a:pt x="28" y="98"/>
                </a:moveTo>
                <a:cubicBezTo>
                  <a:pt x="22" y="98"/>
                  <a:pt x="17" y="103"/>
                  <a:pt x="17" y="109"/>
                </a:cubicBezTo>
                <a:cubicBezTo>
                  <a:pt x="17" y="115"/>
                  <a:pt x="22" y="120"/>
                  <a:pt x="28" y="120"/>
                </a:cubicBezTo>
                <a:cubicBezTo>
                  <a:pt x="34" y="120"/>
                  <a:pt x="39" y="115"/>
                  <a:pt x="39" y="109"/>
                </a:cubicBezTo>
                <a:cubicBezTo>
                  <a:pt x="39" y="103"/>
                  <a:pt x="34" y="98"/>
                  <a:pt x="28" y="98"/>
                </a:cubicBezTo>
                <a:close/>
                <a:moveTo>
                  <a:pt x="28" y="114"/>
                </a:moveTo>
                <a:cubicBezTo>
                  <a:pt x="25" y="114"/>
                  <a:pt x="23" y="112"/>
                  <a:pt x="23" y="109"/>
                </a:cubicBezTo>
                <a:cubicBezTo>
                  <a:pt x="23" y="106"/>
                  <a:pt x="25" y="104"/>
                  <a:pt x="28" y="104"/>
                </a:cubicBezTo>
                <a:cubicBezTo>
                  <a:pt x="31" y="104"/>
                  <a:pt x="33" y="106"/>
                  <a:pt x="33" y="109"/>
                </a:cubicBezTo>
                <a:cubicBezTo>
                  <a:pt x="33" y="112"/>
                  <a:pt x="31" y="114"/>
                  <a:pt x="28" y="114"/>
                </a:cubicBezTo>
                <a:close/>
                <a:moveTo>
                  <a:pt x="109" y="149"/>
                </a:moveTo>
                <a:cubicBezTo>
                  <a:pt x="108" y="148"/>
                  <a:pt x="107" y="148"/>
                  <a:pt x="105" y="148"/>
                </a:cubicBezTo>
                <a:cubicBezTo>
                  <a:pt x="104" y="149"/>
                  <a:pt x="103" y="151"/>
                  <a:pt x="104" y="152"/>
                </a:cubicBezTo>
                <a:cubicBezTo>
                  <a:pt x="131" y="198"/>
                  <a:pt x="131" y="198"/>
                  <a:pt x="131" y="198"/>
                </a:cubicBezTo>
                <a:cubicBezTo>
                  <a:pt x="131" y="199"/>
                  <a:pt x="132" y="200"/>
                  <a:pt x="133" y="200"/>
                </a:cubicBezTo>
                <a:cubicBezTo>
                  <a:pt x="134" y="200"/>
                  <a:pt x="134" y="200"/>
                  <a:pt x="135" y="200"/>
                </a:cubicBezTo>
                <a:cubicBezTo>
                  <a:pt x="136" y="199"/>
                  <a:pt x="137" y="197"/>
                  <a:pt x="136" y="195"/>
                </a:cubicBezTo>
                <a:lnTo>
                  <a:pt x="109" y="149"/>
                </a:lnTo>
                <a:close/>
                <a:moveTo>
                  <a:pt x="116" y="98"/>
                </a:moveTo>
                <a:cubicBezTo>
                  <a:pt x="110" y="98"/>
                  <a:pt x="105" y="103"/>
                  <a:pt x="105" y="109"/>
                </a:cubicBezTo>
                <a:cubicBezTo>
                  <a:pt x="105" y="115"/>
                  <a:pt x="110" y="120"/>
                  <a:pt x="116" y="120"/>
                </a:cubicBezTo>
                <a:cubicBezTo>
                  <a:pt x="122" y="120"/>
                  <a:pt x="127" y="115"/>
                  <a:pt x="127" y="109"/>
                </a:cubicBezTo>
                <a:cubicBezTo>
                  <a:pt x="127" y="103"/>
                  <a:pt x="122" y="98"/>
                  <a:pt x="116" y="98"/>
                </a:cubicBezTo>
                <a:close/>
                <a:moveTo>
                  <a:pt x="116" y="114"/>
                </a:moveTo>
                <a:cubicBezTo>
                  <a:pt x="113" y="114"/>
                  <a:pt x="111" y="112"/>
                  <a:pt x="111" y="109"/>
                </a:cubicBezTo>
                <a:cubicBezTo>
                  <a:pt x="111" y="106"/>
                  <a:pt x="113" y="104"/>
                  <a:pt x="116" y="104"/>
                </a:cubicBezTo>
                <a:cubicBezTo>
                  <a:pt x="119" y="104"/>
                  <a:pt x="121" y="106"/>
                  <a:pt x="121" y="109"/>
                </a:cubicBezTo>
                <a:cubicBezTo>
                  <a:pt x="121" y="112"/>
                  <a:pt x="119" y="114"/>
                  <a:pt x="116" y="114"/>
                </a:cubicBezTo>
                <a:close/>
                <a:moveTo>
                  <a:pt x="143" y="70"/>
                </a:moveTo>
                <a:cubicBezTo>
                  <a:pt x="143" y="66"/>
                  <a:pt x="143" y="59"/>
                  <a:pt x="141" y="55"/>
                </a:cubicBezTo>
                <a:cubicBezTo>
                  <a:pt x="140" y="49"/>
                  <a:pt x="130" y="18"/>
                  <a:pt x="129" y="17"/>
                </a:cubicBezTo>
                <a:cubicBezTo>
                  <a:pt x="127" y="10"/>
                  <a:pt x="123" y="6"/>
                  <a:pt x="117" y="4"/>
                </a:cubicBezTo>
                <a:cubicBezTo>
                  <a:pt x="106" y="0"/>
                  <a:pt x="87" y="0"/>
                  <a:pt x="72" y="0"/>
                </a:cubicBezTo>
                <a:cubicBezTo>
                  <a:pt x="57" y="0"/>
                  <a:pt x="37" y="0"/>
                  <a:pt x="27" y="4"/>
                </a:cubicBezTo>
                <a:cubicBezTo>
                  <a:pt x="21" y="6"/>
                  <a:pt x="17" y="10"/>
                  <a:pt x="15" y="17"/>
                </a:cubicBezTo>
                <a:cubicBezTo>
                  <a:pt x="14" y="18"/>
                  <a:pt x="4" y="49"/>
                  <a:pt x="3" y="55"/>
                </a:cubicBezTo>
                <a:cubicBezTo>
                  <a:pt x="1" y="59"/>
                  <a:pt x="1" y="66"/>
                  <a:pt x="1" y="70"/>
                </a:cubicBezTo>
                <a:cubicBezTo>
                  <a:pt x="0" y="70"/>
                  <a:pt x="0" y="70"/>
                  <a:pt x="0" y="71"/>
                </a:cubicBezTo>
                <a:cubicBezTo>
                  <a:pt x="0" y="71"/>
                  <a:pt x="0" y="71"/>
                  <a:pt x="0" y="71"/>
                </a:cubicBezTo>
                <a:cubicBezTo>
                  <a:pt x="0" y="74"/>
                  <a:pt x="0" y="101"/>
                  <a:pt x="0" y="101"/>
                </a:cubicBezTo>
                <a:cubicBezTo>
                  <a:pt x="0" y="115"/>
                  <a:pt x="4" y="129"/>
                  <a:pt x="11" y="140"/>
                </a:cubicBezTo>
                <a:cubicBezTo>
                  <a:pt x="11" y="141"/>
                  <a:pt x="12" y="142"/>
                  <a:pt x="13" y="142"/>
                </a:cubicBezTo>
                <a:cubicBezTo>
                  <a:pt x="130" y="142"/>
                  <a:pt x="130" y="142"/>
                  <a:pt x="130" y="142"/>
                </a:cubicBezTo>
                <a:cubicBezTo>
                  <a:pt x="132" y="142"/>
                  <a:pt x="132" y="141"/>
                  <a:pt x="133" y="140"/>
                </a:cubicBezTo>
                <a:cubicBezTo>
                  <a:pt x="140" y="129"/>
                  <a:pt x="143" y="115"/>
                  <a:pt x="143" y="101"/>
                </a:cubicBezTo>
                <a:cubicBezTo>
                  <a:pt x="144" y="71"/>
                  <a:pt x="144" y="71"/>
                  <a:pt x="144" y="71"/>
                </a:cubicBezTo>
                <a:cubicBezTo>
                  <a:pt x="144" y="70"/>
                  <a:pt x="143" y="70"/>
                  <a:pt x="143" y="70"/>
                </a:cubicBezTo>
                <a:close/>
                <a:moveTo>
                  <a:pt x="75" y="6"/>
                </a:moveTo>
                <a:cubicBezTo>
                  <a:pt x="87" y="6"/>
                  <a:pt x="106" y="6"/>
                  <a:pt x="115" y="10"/>
                </a:cubicBezTo>
                <a:cubicBezTo>
                  <a:pt x="119" y="11"/>
                  <a:pt x="122" y="14"/>
                  <a:pt x="123" y="18"/>
                </a:cubicBezTo>
                <a:cubicBezTo>
                  <a:pt x="124" y="19"/>
                  <a:pt x="133" y="47"/>
                  <a:pt x="135" y="55"/>
                </a:cubicBezTo>
                <a:cubicBezTo>
                  <a:pt x="75" y="55"/>
                  <a:pt x="75" y="55"/>
                  <a:pt x="75" y="55"/>
                </a:cubicBezTo>
                <a:lnTo>
                  <a:pt x="75" y="6"/>
                </a:lnTo>
                <a:close/>
                <a:moveTo>
                  <a:pt x="20" y="18"/>
                </a:moveTo>
                <a:cubicBezTo>
                  <a:pt x="22" y="14"/>
                  <a:pt x="25" y="11"/>
                  <a:pt x="29" y="10"/>
                </a:cubicBezTo>
                <a:cubicBezTo>
                  <a:pt x="38" y="6"/>
                  <a:pt x="57" y="6"/>
                  <a:pt x="69" y="6"/>
                </a:cubicBezTo>
                <a:cubicBezTo>
                  <a:pt x="69" y="55"/>
                  <a:pt x="69" y="55"/>
                  <a:pt x="69" y="55"/>
                </a:cubicBezTo>
                <a:cubicBezTo>
                  <a:pt x="9" y="55"/>
                  <a:pt x="9" y="55"/>
                  <a:pt x="9" y="55"/>
                </a:cubicBezTo>
                <a:cubicBezTo>
                  <a:pt x="11" y="47"/>
                  <a:pt x="20" y="19"/>
                  <a:pt x="20" y="18"/>
                </a:cubicBezTo>
                <a:close/>
                <a:moveTo>
                  <a:pt x="137" y="101"/>
                </a:moveTo>
                <a:cubicBezTo>
                  <a:pt x="137" y="113"/>
                  <a:pt x="134" y="125"/>
                  <a:pt x="129" y="136"/>
                </a:cubicBezTo>
                <a:cubicBezTo>
                  <a:pt x="15" y="136"/>
                  <a:pt x="15" y="136"/>
                  <a:pt x="15" y="136"/>
                </a:cubicBezTo>
                <a:cubicBezTo>
                  <a:pt x="9" y="125"/>
                  <a:pt x="6" y="113"/>
                  <a:pt x="6" y="101"/>
                </a:cubicBezTo>
                <a:cubicBezTo>
                  <a:pt x="6" y="101"/>
                  <a:pt x="6" y="78"/>
                  <a:pt x="6" y="72"/>
                </a:cubicBezTo>
                <a:cubicBezTo>
                  <a:pt x="6" y="71"/>
                  <a:pt x="7" y="71"/>
                  <a:pt x="7" y="70"/>
                </a:cubicBezTo>
                <a:cubicBezTo>
                  <a:pt x="7" y="68"/>
                  <a:pt x="7" y="64"/>
                  <a:pt x="7" y="61"/>
                </a:cubicBezTo>
                <a:cubicBezTo>
                  <a:pt x="136" y="61"/>
                  <a:pt x="136" y="61"/>
                  <a:pt x="136" y="61"/>
                </a:cubicBezTo>
                <a:cubicBezTo>
                  <a:pt x="137" y="64"/>
                  <a:pt x="137" y="68"/>
                  <a:pt x="137" y="70"/>
                </a:cubicBezTo>
                <a:cubicBezTo>
                  <a:pt x="137" y="71"/>
                  <a:pt x="137" y="71"/>
                  <a:pt x="138" y="72"/>
                </a:cubicBezTo>
                <a:lnTo>
                  <a:pt x="137" y="101"/>
                </a:lnTo>
                <a:close/>
                <a:moveTo>
                  <a:pt x="98" y="106"/>
                </a:moveTo>
                <a:cubicBezTo>
                  <a:pt x="46" y="106"/>
                  <a:pt x="46" y="106"/>
                  <a:pt x="46" y="106"/>
                </a:cubicBezTo>
                <a:cubicBezTo>
                  <a:pt x="44" y="106"/>
                  <a:pt x="43" y="107"/>
                  <a:pt x="43" y="109"/>
                </a:cubicBezTo>
                <a:cubicBezTo>
                  <a:pt x="43" y="110"/>
                  <a:pt x="44" y="112"/>
                  <a:pt x="46" y="112"/>
                </a:cubicBezTo>
                <a:cubicBezTo>
                  <a:pt x="98" y="112"/>
                  <a:pt x="98" y="112"/>
                  <a:pt x="98" y="112"/>
                </a:cubicBezTo>
                <a:cubicBezTo>
                  <a:pt x="100" y="112"/>
                  <a:pt x="101" y="110"/>
                  <a:pt x="101" y="109"/>
                </a:cubicBezTo>
                <a:cubicBezTo>
                  <a:pt x="101" y="107"/>
                  <a:pt x="100" y="106"/>
                  <a:pt x="98" y="106"/>
                </a:cubicBezTo>
                <a:close/>
              </a:path>
            </a:pathLst>
          </a:custGeom>
          <a:solidFill>
            <a:srgbClr val="573B1C"/>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Impact"/>
              <a:ea typeface="微软雅黑"/>
              <a:cs typeface="+mn-cs"/>
            </a:endParaRPr>
          </a:p>
        </p:txBody>
      </p:sp>
    </p:spTree>
    <p:extLst>
      <p:ext uri="{BB962C8B-B14F-4D97-AF65-F5344CB8AC3E}">
        <p14:creationId xmlns:p14="http://schemas.microsoft.com/office/powerpoint/2010/main" xmlns="" val="2125963060"/>
      </p:ext>
    </p:extLst>
  </p:cSld>
  <p:clrMapOvr>
    <a:masterClrMapping/>
  </p:clrMapOvr>
  <mc:AlternateContent xmlns:mc="http://schemas.openxmlformats.org/markup-compatibility/2006">
    <mc:Choice xmlns:p15="http://schemas.microsoft.com/office/powerpoint/2012/main" xmlns="" Requires="p15">
      <p:transition spd="slow" advClick="0" advTm="2000">
        <p15:prstTrans prst="fracture"/>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1000" fill="hold"/>
                                        <p:tgtEl>
                                          <p:spTgt spid="41"/>
                                        </p:tgtEl>
                                        <p:attrNameLst>
                                          <p:attrName>ppt_w</p:attrName>
                                        </p:attrNameLst>
                                      </p:cBhvr>
                                      <p:tavLst>
                                        <p:tav tm="0">
                                          <p:val>
                                            <p:fltVal val="0"/>
                                          </p:val>
                                        </p:tav>
                                        <p:tav tm="100000">
                                          <p:val>
                                            <p:strVal val="#ppt_w"/>
                                          </p:val>
                                        </p:tav>
                                      </p:tavLst>
                                    </p:anim>
                                    <p:anim calcmode="lin" valueType="num">
                                      <p:cBhvr>
                                        <p:cTn id="8" dur="1000" fill="hold"/>
                                        <p:tgtEl>
                                          <p:spTgt spid="41"/>
                                        </p:tgtEl>
                                        <p:attrNameLst>
                                          <p:attrName>ppt_h</p:attrName>
                                        </p:attrNameLst>
                                      </p:cBhvr>
                                      <p:tavLst>
                                        <p:tav tm="0">
                                          <p:val>
                                            <p:fltVal val="0"/>
                                          </p:val>
                                        </p:tav>
                                        <p:tav tm="100000">
                                          <p:val>
                                            <p:strVal val="#ppt_h"/>
                                          </p:val>
                                        </p:tav>
                                      </p:tavLst>
                                    </p:anim>
                                    <p:anim calcmode="lin" valueType="num">
                                      <p:cBhvr>
                                        <p:cTn id="9" dur="1000" fill="hold"/>
                                        <p:tgtEl>
                                          <p:spTgt spid="41"/>
                                        </p:tgtEl>
                                        <p:attrNameLst>
                                          <p:attrName>style.rotation</p:attrName>
                                        </p:attrNameLst>
                                      </p:cBhvr>
                                      <p:tavLst>
                                        <p:tav tm="0">
                                          <p:val>
                                            <p:fltVal val="90"/>
                                          </p:val>
                                        </p:tav>
                                        <p:tav tm="100000">
                                          <p:val>
                                            <p:fltVal val="0"/>
                                          </p:val>
                                        </p:tav>
                                      </p:tavLst>
                                    </p:anim>
                                    <p:animEffect transition="in" filter="fade">
                                      <p:cBhvr>
                                        <p:cTn id="10" dur="1000"/>
                                        <p:tgtEl>
                                          <p:spTgt spid="41"/>
                                        </p:tgtEl>
                                      </p:cBhvr>
                                    </p:animEffect>
                                  </p:childTnLst>
                                </p:cTn>
                              </p:par>
                              <p:par>
                                <p:cTn id="11" presetID="2" presetClass="entr" presetSubtype="4"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500" fill="hold"/>
                                        <p:tgtEl>
                                          <p:spTgt spid="47"/>
                                        </p:tgtEl>
                                        <p:attrNameLst>
                                          <p:attrName>ppt_x</p:attrName>
                                        </p:attrNameLst>
                                      </p:cBhvr>
                                      <p:tavLst>
                                        <p:tav tm="0">
                                          <p:val>
                                            <p:strVal val="#ppt_x"/>
                                          </p:val>
                                        </p:tav>
                                        <p:tav tm="100000">
                                          <p:val>
                                            <p:strVal val="#ppt_x"/>
                                          </p:val>
                                        </p:tav>
                                      </p:tavLst>
                                    </p:anim>
                                    <p:anim calcmode="lin" valueType="num">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占位符 4">
            <a:extLst>
              <a:ext uri="{FF2B5EF4-FFF2-40B4-BE49-F238E27FC236}">
                <a16:creationId xmlns:a16="http://schemas.microsoft.com/office/drawing/2014/main" xmlns="" id="{70752A42-C1C8-4B81-BE43-E0598590B602}"/>
              </a:ext>
            </a:extLst>
          </p:cNvPr>
          <p:cNvSpPr txBox="1">
            <a:spLocks/>
          </p:cNvSpPr>
          <p:nvPr>
            <p:custDataLst>
              <p:tags r:id="rId1"/>
            </p:custDataLst>
          </p:nvPr>
        </p:nvSpPr>
        <p:spPr>
          <a:xfrm>
            <a:off x="4373238" y="2444446"/>
            <a:ext cx="1393200" cy="518772"/>
          </a:xfrm>
          <a:prstGeom prst="rect">
            <a:avLst/>
          </a:prstGeom>
        </p:spPr>
        <p:txBody>
          <a:bodyPr vert="horz" lIns="0" tIns="612000" rIns="0" bIns="0" rtlCol="0" anchor="b" anchorCtr="1">
            <a:noAutofit/>
          </a:bodyPr>
          <a:lstStyle>
            <a:lvl1pPr marL="0" indent="0" algn="just" defTabSz="914400" rtl="0" eaLnBrk="1" latinLnBrk="0" hangingPunct="1">
              <a:lnSpc>
                <a:spcPct val="110000"/>
              </a:lnSpc>
              <a:spcBef>
                <a:spcPts val="1800"/>
              </a:spcBef>
              <a:spcAft>
                <a:spcPts val="0"/>
              </a:spcAft>
              <a:buSzPct val="90000"/>
              <a:buFontTx/>
              <a:buNone/>
              <a:defRPr sz="4800" kern="1200" baseline="0">
                <a:blipFill dpi="0" rotWithShape="1">
                  <a:blip r:embed="rId6"/>
                  <a:srcRect/>
                  <a:tile tx="0" ty="0" sx="100000" sy="100000" flip="none" algn="tl"/>
                </a:blipFill>
                <a:latin typeface="Baskerville Old Face" panose="02020602080505020303" pitchFamily="18" charset="0"/>
                <a:ea typeface="微软雅黑" panose="020B0503020204020204" pitchFamily="34" charset="-122"/>
                <a:cs typeface="+mn-cs"/>
              </a:defRPr>
            </a:lvl1pPr>
            <a:lvl2pPr marL="357188" indent="-357188" algn="just" defTabSz="914400" rtl="0" eaLnBrk="1" latinLnBrk="0" hangingPunct="1">
              <a:lnSpc>
                <a:spcPct val="130000"/>
              </a:lnSpc>
              <a:spcBef>
                <a:spcPts val="0"/>
              </a:spcBef>
              <a:spcAft>
                <a:spcPts val="600"/>
              </a:spcAft>
              <a:buFont typeface="幼圆" panose="02010509060101010101" pitchFamily="49" charset="-122"/>
              <a:buChar char=" "/>
              <a:tabLst>
                <a:tab pos="357188" algn="l"/>
              </a:tabLst>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defRPr/>
            </a:pPr>
            <a:endParaRPr lang="zh-CN" altLang="en-US" sz="32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7" name="矩形 6">
            <a:extLst>
              <a:ext uri="{FF2B5EF4-FFF2-40B4-BE49-F238E27FC236}">
                <a16:creationId xmlns:a16="http://schemas.microsoft.com/office/drawing/2014/main" xmlns="" id="{A211B916-FB8A-45ED-9A18-30DE38695F59}"/>
              </a:ext>
            </a:extLst>
          </p:cNvPr>
          <p:cNvSpPr/>
          <p:nvPr/>
        </p:nvSpPr>
        <p:spPr>
          <a:xfrm>
            <a:off x="3265783" y="2463620"/>
            <a:ext cx="3781805" cy="1169551"/>
          </a:xfrm>
          <a:prstGeom prst="rect">
            <a:avLst/>
          </a:prstGeom>
        </p:spPr>
        <p:txBody>
          <a:bodyPr wrap="none">
            <a:spAutoFit/>
          </a:bodyPr>
          <a:lstStyle/>
          <a:p>
            <a:r>
              <a:rPr lang="zh-CN" altLang="en-US" sz="7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延伸提高</a:t>
            </a:r>
            <a:endParaRPr lang="zh-CN" altLang="en-US" sz="7000" dirty="0">
              <a:solidFill>
                <a:schemeClr val="tx1">
                  <a:lumMod val="85000"/>
                  <a:lumOff val="15000"/>
                </a:schemeClr>
              </a:solidFill>
            </a:endParaRPr>
          </a:p>
        </p:txBody>
      </p:sp>
      <p:sp>
        <p:nvSpPr>
          <p:cNvPr id="8" name="文本框 7">
            <a:extLst>
              <a:ext uri="{FF2B5EF4-FFF2-40B4-BE49-F238E27FC236}">
                <a16:creationId xmlns:a16="http://schemas.microsoft.com/office/drawing/2014/main" xmlns="" id="{5F2956D3-98E6-4361-B3B7-65285EE21CF8}"/>
              </a:ext>
            </a:extLst>
          </p:cNvPr>
          <p:cNvSpPr txBox="1"/>
          <p:nvPr>
            <p:custDataLst>
              <p:tags r:id="rId2"/>
            </p:custDataLst>
          </p:nvPr>
        </p:nvSpPr>
        <p:spPr>
          <a:xfrm>
            <a:off x="8842861" y="2246458"/>
            <a:ext cx="361950" cy="1514475"/>
          </a:xfrm>
          <a:prstGeom prst="rect">
            <a:avLst/>
          </a:prstGeom>
          <a:noFill/>
        </p:spPr>
        <p:txBody>
          <a:bodyPr vert="vert" anchor="ctr"/>
          <a:lstStyle/>
          <a:p>
            <a:pPr algn="ctr">
              <a:defRPr/>
            </a:pPr>
            <a:r>
              <a:rPr lang="en-US" altLang="zh-CN"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rPr>
              <a:t>PART 4</a:t>
            </a:r>
            <a:endParaRPr lang="zh-CN" altLang="en-US" sz="2400" dirty="0">
              <a:solidFill>
                <a:schemeClr val="tx1">
                  <a:lumMod val="85000"/>
                  <a:lumOff val="15000"/>
                </a:schemeClr>
              </a:solidFill>
              <a:latin typeface="Source Han Sans K Heavy" panose="020B0A00000000000000" pitchFamily="34" charset="-128"/>
              <a:ea typeface="Source Han Sans K Heavy" panose="020B0A00000000000000" pitchFamily="34" charset="-128"/>
            </a:endParaRPr>
          </a:p>
        </p:txBody>
      </p:sp>
      <p:sp>
        <p:nvSpPr>
          <p:cNvPr id="11" name="文本框 7">
            <a:extLst>
              <a:ext uri="{FF2B5EF4-FFF2-40B4-BE49-F238E27FC236}">
                <a16:creationId xmlns:a16="http://schemas.microsoft.com/office/drawing/2014/main" xmlns="" id="{11202934-14C5-47A8-9951-7CDB986417C4}"/>
              </a:ext>
            </a:extLst>
          </p:cNvPr>
          <p:cNvSpPr txBox="1">
            <a:spLocks noChangeArrowheads="1"/>
          </p:cNvSpPr>
          <p:nvPr>
            <p:custDataLst>
              <p:tags r:id="rId3"/>
            </p:custDataLst>
          </p:nvPr>
        </p:nvSpPr>
        <p:spPr bwMode="auto">
          <a:xfrm>
            <a:off x="3460694" y="3551239"/>
            <a:ext cx="4048125" cy="242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None/>
            </a:pPr>
            <a:r>
              <a:rPr lang="da-DK"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rPr>
              <a:t>Extension Improvement</a:t>
            </a:r>
            <a:endParaRPr lang="en-US" altLang="zh-CN" sz="1400" dirty="0">
              <a:solidFill>
                <a:schemeClr val="tx1">
                  <a:lumMod val="50000"/>
                  <a:lumOff val="50000"/>
                </a:schemeClr>
              </a:solidFill>
              <a:latin typeface="Source Han Sans K Heavy" panose="020B0A00000000000000" pitchFamily="34" charset="-128"/>
              <a:ea typeface="Source Han Sans K Heavy" panose="020B0A00000000000000" pitchFamily="34" charset="-128"/>
            </a:endParaRPr>
          </a:p>
        </p:txBody>
      </p:sp>
    </p:spTree>
    <p:extLst>
      <p:ext uri="{BB962C8B-B14F-4D97-AF65-F5344CB8AC3E}">
        <p14:creationId xmlns:p14="http://schemas.microsoft.com/office/powerpoint/2010/main" xmlns="" val="89504166"/>
      </p:ext>
    </p:extLst>
  </p:cSld>
  <p:clrMapOvr>
    <a:masterClrMapping/>
  </p:clrMapOvr>
  <mc:AlternateContent xmlns:mc="http://schemas.openxmlformats.org/markup-compatibility/2006">
    <mc:Choice xmlns:p15="http://schemas.microsoft.com/office/powerpoint/2012/main" xmlns="" Requires="p15">
      <p:transition spd="slow" advClick="0" advTm="2000">
        <p15:prstTrans prst="crush"/>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a:extLst>
              <a:ext uri="{FF2B5EF4-FFF2-40B4-BE49-F238E27FC236}">
                <a16:creationId xmlns:a16="http://schemas.microsoft.com/office/drawing/2014/main" xmlns="" id="{F2D7C81C-C146-4413-96E1-95DF0EBA7999}"/>
              </a:ext>
            </a:extLst>
          </p:cNvPr>
          <p:cNvSpPr txBox="1"/>
          <p:nvPr/>
        </p:nvSpPr>
        <p:spPr>
          <a:xfrm>
            <a:off x="585648" y="1190537"/>
            <a:ext cx="4570482"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在一起交流所学所得</a:t>
            </a:r>
          </a:p>
        </p:txBody>
      </p:sp>
      <p:sp>
        <p:nvSpPr>
          <p:cNvPr id="53" name="MH_Text_4">
            <a:extLst>
              <a:ext uri="{FF2B5EF4-FFF2-40B4-BE49-F238E27FC236}">
                <a16:creationId xmlns:a16="http://schemas.microsoft.com/office/drawing/2014/main" xmlns="" id="{13906A41-A093-4E5F-99AA-29C20BC1D07D}"/>
              </a:ext>
            </a:extLst>
          </p:cNvPr>
          <p:cNvSpPr txBox="1"/>
          <p:nvPr>
            <p:custDataLst>
              <p:tags r:id="rId1"/>
            </p:custDataLst>
          </p:nvPr>
        </p:nvSpPr>
        <p:spPr>
          <a:xfrm>
            <a:off x="3545377" y="2631960"/>
            <a:ext cx="2971170" cy="1005603"/>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defRPr/>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本节课的习题练习多为联系实际生活的内容，让学生交流通过学习自己得到哪些提高？</a:t>
            </a:r>
          </a:p>
        </p:txBody>
      </p:sp>
      <p:sp>
        <p:nvSpPr>
          <p:cNvPr id="54" name="MH_Text_4">
            <a:extLst>
              <a:ext uri="{FF2B5EF4-FFF2-40B4-BE49-F238E27FC236}">
                <a16:creationId xmlns:a16="http://schemas.microsoft.com/office/drawing/2014/main" xmlns="" id="{E4B50258-7C6C-4182-AF51-994F0C250B1D}"/>
              </a:ext>
            </a:extLst>
          </p:cNvPr>
          <p:cNvSpPr txBox="1">
            <a:spLocks/>
          </p:cNvSpPr>
          <p:nvPr>
            <p:custDataLst>
              <p:tags r:id="rId2"/>
            </p:custDataLst>
          </p:nvPr>
        </p:nvSpPr>
        <p:spPr bwMode="auto">
          <a:xfrm>
            <a:off x="3628395" y="2176630"/>
            <a:ext cx="1927455" cy="523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Arial" panose="020B0604020202020204" pitchFamily="34" charset="0"/>
              </a:rPr>
              <a:t>交流练习情况</a:t>
            </a:r>
          </a:p>
        </p:txBody>
      </p:sp>
      <p:sp>
        <p:nvSpPr>
          <p:cNvPr id="55" name="MH_Text_4">
            <a:extLst>
              <a:ext uri="{FF2B5EF4-FFF2-40B4-BE49-F238E27FC236}">
                <a16:creationId xmlns:a16="http://schemas.microsoft.com/office/drawing/2014/main" xmlns="" id="{8D7D4313-D33F-4BF4-BE06-2C254CD71A2E}"/>
              </a:ext>
            </a:extLst>
          </p:cNvPr>
          <p:cNvSpPr txBox="1"/>
          <p:nvPr>
            <p:custDataLst>
              <p:tags r:id="rId3"/>
            </p:custDataLst>
          </p:nvPr>
        </p:nvSpPr>
        <p:spPr>
          <a:xfrm>
            <a:off x="3543400" y="5028796"/>
            <a:ext cx="2971170" cy="1120666"/>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defRPr/>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在学生学习中由于个人情况不同肯定会存在不同的学习效果让学生交流一下经验</a:t>
            </a:r>
          </a:p>
        </p:txBody>
      </p:sp>
      <p:sp>
        <p:nvSpPr>
          <p:cNvPr id="56" name="MH_Text_4">
            <a:extLst>
              <a:ext uri="{FF2B5EF4-FFF2-40B4-BE49-F238E27FC236}">
                <a16:creationId xmlns:a16="http://schemas.microsoft.com/office/drawing/2014/main" xmlns="" id="{1BF9E33C-B7E8-43BD-9A7B-CCA77F6886CC}"/>
              </a:ext>
            </a:extLst>
          </p:cNvPr>
          <p:cNvSpPr txBox="1">
            <a:spLocks/>
          </p:cNvSpPr>
          <p:nvPr>
            <p:custDataLst>
              <p:tags r:id="rId4"/>
            </p:custDataLst>
          </p:nvPr>
        </p:nvSpPr>
        <p:spPr bwMode="auto">
          <a:xfrm>
            <a:off x="3638294" y="4585040"/>
            <a:ext cx="2550306" cy="523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defRPr/>
            </a:pP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Arial" panose="020B0604020202020204" pitchFamily="34" charset="0"/>
              </a:rPr>
              <a:t>交流学习情况</a:t>
            </a:r>
          </a:p>
        </p:txBody>
      </p:sp>
      <p:sp>
        <p:nvSpPr>
          <p:cNvPr id="59" name="MH_Desc_1">
            <a:extLst>
              <a:ext uri="{FF2B5EF4-FFF2-40B4-BE49-F238E27FC236}">
                <a16:creationId xmlns:a16="http://schemas.microsoft.com/office/drawing/2014/main" xmlns="" id="{C66CC740-78B3-4279-B994-FF03D2E97BE4}"/>
              </a:ext>
            </a:extLst>
          </p:cNvPr>
          <p:cNvSpPr txBox="1">
            <a:spLocks noChangeArrowheads="1"/>
          </p:cNvSpPr>
          <p:nvPr>
            <p:custDataLst>
              <p:tags r:id="rId5"/>
            </p:custDataLst>
          </p:nvPr>
        </p:nvSpPr>
        <p:spPr bwMode="auto">
          <a:xfrm>
            <a:off x="7730838" y="3512663"/>
            <a:ext cx="3641722" cy="23474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40000"/>
              </a:lnSpc>
              <a:spcBef>
                <a:spcPts val="600"/>
              </a:spcBef>
              <a:spcAft>
                <a:spcPts val="600"/>
              </a:spcAft>
              <a:defRPr/>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rPr>
              <a:t>交流学习经验和学习方法始终是中小学数学学习的好办法，教师可以组织班级的学生根据学习成绩划分交流讨论小组以促进学生们的共同提高。在交流中教师应当进行总结和评价，积极鼓励学生之间的相互学习，这也符合新课程标准的教学要求以及教学目的</a:t>
            </a:r>
            <a:endParaRPr lang="fr-FR"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60" name="PA-员工-286998">
            <a:extLst>
              <a:ext uri="{FF2B5EF4-FFF2-40B4-BE49-F238E27FC236}">
                <a16:creationId xmlns:a16="http://schemas.microsoft.com/office/drawing/2014/main" xmlns="" id="{538FFB07-56BC-4E8D-8390-0D0EFC4BD38C}"/>
              </a:ext>
            </a:extLst>
          </p:cNvPr>
          <p:cNvGrpSpPr>
            <a:grpSpLocks/>
          </p:cNvGrpSpPr>
          <p:nvPr>
            <p:custDataLst>
              <p:tags r:id="rId6"/>
            </p:custDataLst>
          </p:nvPr>
        </p:nvGrpSpPr>
        <p:grpSpPr bwMode="auto">
          <a:xfrm>
            <a:off x="1618222" y="2254459"/>
            <a:ext cx="1300933" cy="1256300"/>
            <a:chOff x="3352" y="1623"/>
            <a:chExt cx="820" cy="915"/>
          </a:xfrm>
        </p:grpSpPr>
        <p:sp>
          <p:nvSpPr>
            <p:cNvPr id="61" name="PA-任意多边形 40">
              <a:extLst>
                <a:ext uri="{FF2B5EF4-FFF2-40B4-BE49-F238E27FC236}">
                  <a16:creationId xmlns:a16="http://schemas.microsoft.com/office/drawing/2014/main" xmlns="" id="{B1080F93-4845-4C71-AC29-8D6B89AF0900}"/>
                </a:ext>
              </a:extLst>
            </p:cNvPr>
            <p:cNvSpPr>
              <a:spLocks/>
            </p:cNvSpPr>
            <p:nvPr>
              <p:custDataLst>
                <p:tags r:id="rId15"/>
              </p:custDataLst>
            </p:nvPr>
          </p:nvSpPr>
          <p:spPr bwMode="auto">
            <a:xfrm>
              <a:off x="3352" y="2237"/>
              <a:ext cx="820" cy="301"/>
            </a:xfrm>
            <a:custGeom>
              <a:avLst/>
              <a:gdLst>
                <a:gd name="T0" fmla="*/ 2172 w 2172"/>
                <a:gd name="T1" fmla="*/ 531 h 797"/>
                <a:gd name="T2" fmla="*/ 1086 w 2172"/>
                <a:gd name="T3" fmla="*/ 0 h 797"/>
                <a:gd name="T4" fmla="*/ 0 w 2172"/>
                <a:gd name="T5" fmla="*/ 531 h 797"/>
                <a:gd name="T6" fmla="*/ 0 w 2172"/>
                <a:gd name="T7" fmla="*/ 797 h 797"/>
                <a:gd name="T8" fmla="*/ 2172 w 2172"/>
                <a:gd name="T9" fmla="*/ 797 h 797"/>
                <a:gd name="T10" fmla="*/ 2172 w 2172"/>
                <a:gd name="T11" fmla="*/ 531 h 797"/>
              </a:gdLst>
              <a:ahLst/>
              <a:cxnLst>
                <a:cxn ang="0">
                  <a:pos x="T0" y="T1"/>
                </a:cxn>
                <a:cxn ang="0">
                  <a:pos x="T2" y="T3"/>
                </a:cxn>
                <a:cxn ang="0">
                  <a:pos x="T4" y="T5"/>
                </a:cxn>
                <a:cxn ang="0">
                  <a:pos x="T6" y="T7"/>
                </a:cxn>
                <a:cxn ang="0">
                  <a:pos x="T8" y="T9"/>
                </a:cxn>
                <a:cxn ang="0">
                  <a:pos x="T10" y="T11"/>
                </a:cxn>
              </a:cxnLst>
              <a:rect l="0" t="0" r="r" b="b"/>
              <a:pathLst>
                <a:path w="2172" h="797">
                  <a:moveTo>
                    <a:pt x="2172" y="531"/>
                  </a:moveTo>
                  <a:cubicBezTo>
                    <a:pt x="2172" y="531"/>
                    <a:pt x="1873" y="0"/>
                    <a:pt x="1086" y="0"/>
                  </a:cubicBezTo>
                  <a:cubicBezTo>
                    <a:pt x="298" y="0"/>
                    <a:pt x="0" y="531"/>
                    <a:pt x="0" y="531"/>
                  </a:cubicBezTo>
                  <a:lnTo>
                    <a:pt x="0" y="797"/>
                  </a:lnTo>
                  <a:lnTo>
                    <a:pt x="2172" y="797"/>
                  </a:lnTo>
                  <a:lnTo>
                    <a:pt x="2172" y="531"/>
                  </a:lnTo>
                  <a:close/>
                </a:path>
              </a:pathLst>
            </a:custGeom>
            <a:solidFill>
              <a:srgbClr val="C282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endParaRPr>
            </a:p>
          </p:txBody>
        </p:sp>
        <p:sp>
          <p:nvSpPr>
            <p:cNvPr id="62" name="PA-椭圆 41">
              <a:extLst>
                <a:ext uri="{FF2B5EF4-FFF2-40B4-BE49-F238E27FC236}">
                  <a16:creationId xmlns:a16="http://schemas.microsoft.com/office/drawing/2014/main" xmlns="" id="{57475834-FB84-4D35-BC9C-B004D792783A}"/>
                </a:ext>
              </a:extLst>
            </p:cNvPr>
            <p:cNvSpPr>
              <a:spLocks noChangeArrowheads="1"/>
            </p:cNvSpPr>
            <p:nvPr>
              <p:custDataLst>
                <p:tags r:id="rId16"/>
              </p:custDataLst>
            </p:nvPr>
          </p:nvSpPr>
          <p:spPr bwMode="auto">
            <a:xfrm>
              <a:off x="3509" y="1623"/>
              <a:ext cx="505" cy="570"/>
            </a:xfrm>
            <a:prstGeom prst="ellipse">
              <a:avLst/>
            </a:prstGeom>
            <a:solidFill>
              <a:srgbClr val="A32531"/>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endParaRPr>
            </a:p>
          </p:txBody>
        </p:sp>
      </p:grpSp>
      <p:sp>
        <p:nvSpPr>
          <p:cNvPr id="2" name="梯形 1">
            <a:extLst>
              <a:ext uri="{FF2B5EF4-FFF2-40B4-BE49-F238E27FC236}">
                <a16:creationId xmlns:a16="http://schemas.microsoft.com/office/drawing/2014/main" xmlns="" id="{A4E8E3AF-79A8-4E7F-9966-126E816A24E2}"/>
              </a:ext>
            </a:extLst>
          </p:cNvPr>
          <p:cNvSpPr/>
          <p:nvPr/>
        </p:nvSpPr>
        <p:spPr>
          <a:xfrm>
            <a:off x="2480043" y="3084504"/>
            <a:ext cx="914400" cy="553059"/>
          </a:xfrm>
          <a:prstGeom prst="trapezoid">
            <a:avLst/>
          </a:prstGeom>
          <a:solidFill>
            <a:srgbClr val="573B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PA-51-51394-Geometrical shapes group-384668">
            <a:extLst>
              <a:ext uri="{FF2B5EF4-FFF2-40B4-BE49-F238E27FC236}">
                <a16:creationId xmlns:a16="http://schemas.microsoft.com/office/drawing/2014/main" xmlns="" id="{048A1B6E-4EC1-42F7-B23E-1AE5684F7BA7}"/>
              </a:ext>
            </a:extLst>
          </p:cNvPr>
          <p:cNvGrpSpPr>
            <a:grpSpLocks noChangeAspect="1"/>
          </p:cNvGrpSpPr>
          <p:nvPr>
            <p:custDataLst>
              <p:tags r:id="rId7"/>
            </p:custDataLst>
          </p:nvPr>
        </p:nvGrpSpPr>
        <p:grpSpPr>
          <a:xfrm>
            <a:off x="8158817" y="1718240"/>
            <a:ext cx="2165880" cy="1440000"/>
            <a:chOff x="-12290" y="19200343"/>
            <a:chExt cx="1538650" cy="1022982"/>
          </a:xfrm>
        </p:grpSpPr>
        <p:sp>
          <p:nvSpPr>
            <p:cNvPr id="19" name="PA-任意多边形: 形状 1242">
              <a:extLst>
                <a:ext uri="{FF2B5EF4-FFF2-40B4-BE49-F238E27FC236}">
                  <a16:creationId xmlns:a16="http://schemas.microsoft.com/office/drawing/2014/main" xmlns="" id="{13B59BCE-3EF1-4603-8FDA-97091B516340}"/>
                </a:ext>
              </a:extLst>
            </p:cNvPr>
            <p:cNvSpPr/>
            <p:nvPr>
              <p:custDataLst>
                <p:tags r:id="rId12"/>
              </p:custDataLst>
            </p:nvPr>
          </p:nvSpPr>
          <p:spPr>
            <a:xfrm>
              <a:off x="920037" y="19600582"/>
              <a:ext cx="606323" cy="606323"/>
            </a:xfrm>
            <a:custGeom>
              <a:avLst/>
              <a:gdLst>
                <a:gd name="connsiteX0" fmla="*/ 12290 w 606322"/>
                <a:gd name="connsiteY0" fmla="*/ 12290 h 606322"/>
                <a:gd name="connsiteX1" fmla="*/ 609043 w 606322"/>
                <a:gd name="connsiteY1" fmla="*/ 12290 h 606322"/>
                <a:gd name="connsiteX2" fmla="*/ 609043 w 606322"/>
                <a:gd name="connsiteY2" fmla="*/ 609010 h 606322"/>
                <a:gd name="connsiteX3" fmla="*/ 12290 w 606322"/>
                <a:gd name="connsiteY3" fmla="*/ 609010 h 606322"/>
              </a:gdLst>
              <a:ahLst/>
              <a:cxnLst>
                <a:cxn ang="0">
                  <a:pos x="connsiteX0" y="connsiteY0"/>
                </a:cxn>
                <a:cxn ang="0">
                  <a:pos x="connsiteX1" y="connsiteY1"/>
                </a:cxn>
                <a:cxn ang="0">
                  <a:pos x="connsiteX2" y="connsiteY2"/>
                </a:cxn>
                <a:cxn ang="0">
                  <a:pos x="connsiteX3" y="connsiteY3"/>
                </a:cxn>
              </a:cxnLst>
              <a:rect l="l" t="t" r="r" b="b"/>
              <a:pathLst>
                <a:path w="606322" h="606322">
                  <a:moveTo>
                    <a:pt x="12290" y="12290"/>
                  </a:moveTo>
                  <a:lnTo>
                    <a:pt x="609043" y="12290"/>
                  </a:lnTo>
                  <a:lnTo>
                    <a:pt x="609043" y="609010"/>
                  </a:lnTo>
                  <a:lnTo>
                    <a:pt x="12290" y="609010"/>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0" name="PA-任意多边形: 形状 1243">
              <a:extLst>
                <a:ext uri="{FF2B5EF4-FFF2-40B4-BE49-F238E27FC236}">
                  <a16:creationId xmlns:a16="http://schemas.microsoft.com/office/drawing/2014/main" xmlns="" id="{004FA820-C068-460B-955E-AEADE772E8F1}"/>
                </a:ext>
              </a:extLst>
            </p:cNvPr>
            <p:cNvSpPr/>
            <p:nvPr>
              <p:custDataLst>
                <p:tags r:id="rId13"/>
              </p:custDataLst>
            </p:nvPr>
          </p:nvSpPr>
          <p:spPr>
            <a:xfrm>
              <a:off x="474751" y="19200343"/>
              <a:ext cx="704645" cy="704645"/>
            </a:xfrm>
            <a:custGeom>
              <a:avLst/>
              <a:gdLst>
                <a:gd name="connsiteX0" fmla="*/ 346423 w 704645"/>
                <a:gd name="connsiteY0" fmla="*/ 700073 h 704645"/>
                <a:gd name="connsiteX1" fmla="*/ 346423 w 704645"/>
                <a:gd name="connsiteY1" fmla="*/ 316058 h 704645"/>
                <a:gd name="connsiteX2" fmla="*/ 697369 w 704645"/>
                <a:gd name="connsiteY2" fmla="*/ 316058 h 704645"/>
                <a:gd name="connsiteX3" fmla="*/ 355797 w 704645"/>
                <a:gd name="connsiteY3" fmla="*/ 12290 h 704645"/>
                <a:gd name="connsiteX4" fmla="*/ 12290 w 704645"/>
                <a:gd name="connsiteY4" fmla="*/ 343932 h 704645"/>
                <a:gd name="connsiteX5" fmla="*/ 233942 w 704645"/>
                <a:gd name="connsiteY5" fmla="*/ 677607 h 704645"/>
                <a:gd name="connsiteX6" fmla="*/ 346423 w 704645"/>
                <a:gd name="connsiteY6" fmla="*/ 700073 h 70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4645" h="704645">
                  <a:moveTo>
                    <a:pt x="346423" y="700073"/>
                  </a:moveTo>
                  <a:lnTo>
                    <a:pt x="346423" y="316058"/>
                  </a:lnTo>
                  <a:lnTo>
                    <a:pt x="697369" y="316058"/>
                  </a:lnTo>
                  <a:cubicBezTo>
                    <a:pt x="677312" y="145042"/>
                    <a:pt x="532155" y="12290"/>
                    <a:pt x="355797" y="12290"/>
                  </a:cubicBezTo>
                  <a:cubicBezTo>
                    <a:pt x="169934" y="12290"/>
                    <a:pt x="18894" y="159709"/>
                    <a:pt x="12290" y="343932"/>
                  </a:cubicBezTo>
                  <a:lnTo>
                    <a:pt x="233942" y="677607"/>
                  </a:lnTo>
                  <a:cubicBezTo>
                    <a:pt x="269109" y="690946"/>
                    <a:pt x="306865" y="699008"/>
                    <a:pt x="346423" y="700073"/>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PA-任意多边形: 形状 1244">
              <a:extLst>
                <a:ext uri="{FF2B5EF4-FFF2-40B4-BE49-F238E27FC236}">
                  <a16:creationId xmlns:a16="http://schemas.microsoft.com/office/drawing/2014/main" xmlns="" id="{F50525BB-08A3-40B8-B2B0-F88C0A7CB99D}"/>
                </a:ext>
              </a:extLst>
            </p:cNvPr>
            <p:cNvSpPr/>
            <p:nvPr>
              <p:custDataLst>
                <p:tags r:id="rId14"/>
              </p:custDataLst>
            </p:nvPr>
          </p:nvSpPr>
          <p:spPr>
            <a:xfrm>
              <a:off x="-12290" y="19584228"/>
              <a:ext cx="852129" cy="639097"/>
            </a:xfrm>
            <a:custGeom>
              <a:avLst/>
              <a:gdLst>
                <a:gd name="connsiteX0" fmla="*/ 430407 w 852129"/>
                <a:gd name="connsiteY0" fmla="*/ 12290 h 639096"/>
                <a:gd name="connsiteX1" fmla="*/ 12290 w 852129"/>
                <a:gd name="connsiteY1" fmla="*/ 641719 h 639096"/>
                <a:gd name="connsiteX2" fmla="*/ 848573 w 852129"/>
                <a:gd name="connsiteY2" fmla="*/ 641719 h 639096"/>
              </a:gdLst>
              <a:ahLst/>
              <a:cxnLst>
                <a:cxn ang="0">
                  <a:pos x="connsiteX0" y="connsiteY0"/>
                </a:cxn>
                <a:cxn ang="0">
                  <a:pos x="connsiteX1" y="connsiteY1"/>
                </a:cxn>
                <a:cxn ang="0">
                  <a:pos x="connsiteX2" y="connsiteY2"/>
                </a:cxn>
              </a:cxnLst>
              <a:rect l="l" t="t" r="r" b="b"/>
              <a:pathLst>
                <a:path w="852129" h="639096">
                  <a:moveTo>
                    <a:pt x="430407" y="12290"/>
                  </a:moveTo>
                  <a:lnTo>
                    <a:pt x="12290" y="641719"/>
                  </a:lnTo>
                  <a:lnTo>
                    <a:pt x="848573" y="641719"/>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2" name="PA-87-87580-Geometrical Arrows-388869">
            <a:extLst>
              <a:ext uri="{FF2B5EF4-FFF2-40B4-BE49-F238E27FC236}">
                <a16:creationId xmlns:a16="http://schemas.microsoft.com/office/drawing/2014/main" xmlns="" id="{44F3B5DE-E39E-4205-A37A-29E7380AADF6}"/>
              </a:ext>
            </a:extLst>
          </p:cNvPr>
          <p:cNvGrpSpPr/>
          <p:nvPr>
            <p:custDataLst>
              <p:tags r:id="rId8"/>
            </p:custDataLst>
          </p:nvPr>
        </p:nvGrpSpPr>
        <p:grpSpPr>
          <a:xfrm>
            <a:off x="1610791" y="4333184"/>
            <a:ext cx="1668812" cy="1526910"/>
            <a:chOff x="4583570" y="8665441"/>
            <a:chExt cx="1668812" cy="1526910"/>
          </a:xfrm>
        </p:grpSpPr>
        <p:sp>
          <p:nvSpPr>
            <p:cNvPr id="23" name="PA-任意多边形: 形状 887">
              <a:extLst>
                <a:ext uri="{FF2B5EF4-FFF2-40B4-BE49-F238E27FC236}">
                  <a16:creationId xmlns:a16="http://schemas.microsoft.com/office/drawing/2014/main" xmlns="" id="{5FF74807-49AF-4EBD-8E93-13F8468978E9}"/>
                </a:ext>
              </a:extLst>
            </p:cNvPr>
            <p:cNvSpPr/>
            <p:nvPr>
              <p:custDataLst>
                <p:tags r:id="rId9"/>
              </p:custDataLst>
            </p:nvPr>
          </p:nvSpPr>
          <p:spPr>
            <a:xfrm>
              <a:off x="4663615" y="9714153"/>
              <a:ext cx="902085" cy="477212"/>
            </a:xfrm>
            <a:custGeom>
              <a:avLst/>
              <a:gdLst>
                <a:gd name="connsiteX0" fmla="*/ 902790 w 902084"/>
                <a:gd name="connsiteY0" fmla="*/ 239653 h 477212"/>
                <a:gd name="connsiteX1" fmla="*/ 897685 w 902084"/>
                <a:gd name="connsiteY1" fmla="*/ 231451 h 477212"/>
                <a:gd name="connsiteX2" fmla="*/ 587676 w 902084"/>
                <a:gd name="connsiteY2" fmla="*/ 78260 h 477212"/>
                <a:gd name="connsiteX3" fmla="*/ 577467 w 902084"/>
                <a:gd name="connsiteY3" fmla="*/ 79670 h 477212"/>
                <a:gd name="connsiteX4" fmla="*/ 575084 w 902084"/>
                <a:gd name="connsiteY4" fmla="*/ 89688 h 477212"/>
                <a:gd name="connsiteX5" fmla="*/ 612583 w 902084"/>
                <a:gd name="connsiteY5" fmla="*/ 188874 h 477212"/>
                <a:gd name="connsiteX6" fmla="*/ 476987 w 902084"/>
                <a:gd name="connsiteY6" fmla="*/ 188874 h 477212"/>
                <a:gd name="connsiteX7" fmla="*/ 476987 w 902084"/>
                <a:gd name="connsiteY7" fmla="*/ 33082 h 477212"/>
                <a:gd name="connsiteX8" fmla="*/ 446246 w 902084"/>
                <a:gd name="connsiteY8" fmla="*/ 2309 h 477212"/>
                <a:gd name="connsiteX9" fmla="*/ 33051 w 902084"/>
                <a:gd name="connsiteY9" fmla="*/ 2309 h 477212"/>
                <a:gd name="connsiteX10" fmla="*/ 2309 w 902084"/>
                <a:gd name="connsiteY10" fmla="*/ 33082 h 477212"/>
                <a:gd name="connsiteX11" fmla="*/ 2309 w 902084"/>
                <a:gd name="connsiteY11" fmla="*/ 446283 h 477212"/>
                <a:gd name="connsiteX12" fmla="*/ 33051 w 902084"/>
                <a:gd name="connsiteY12" fmla="*/ 477052 h 477212"/>
                <a:gd name="connsiteX13" fmla="*/ 446243 w 902084"/>
                <a:gd name="connsiteY13" fmla="*/ 477052 h 477212"/>
                <a:gd name="connsiteX14" fmla="*/ 476984 w 902084"/>
                <a:gd name="connsiteY14" fmla="*/ 446283 h 477212"/>
                <a:gd name="connsiteX15" fmla="*/ 476984 w 902084"/>
                <a:gd name="connsiteY15" fmla="*/ 290437 h 477212"/>
                <a:gd name="connsiteX16" fmla="*/ 612626 w 902084"/>
                <a:gd name="connsiteY16" fmla="*/ 290437 h 477212"/>
                <a:gd name="connsiteX17" fmla="*/ 575081 w 902084"/>
                <a:gd name="connsiteY17" fmla="*/ 389651 h 477212"/>
                <a:gd name="connsiteX18" fmla="*/ 577513 w 902084"/>
                <a:gd name="connsiteY18" fmla="*/ 399664 h 477212"/>
                <a:gd name="connsiteX19" fmla="*/ 587738 w 902084"/>
                <a:gd name="connsiteY19" fmla="*/ 401083 h 477212"/>
                <a:gd name="connsiteX20" fmla="*/ 897685 w 902084"/>
                <a:gd name="connsiteY20" fmla="*/ 247864 h 477212"/>
                <a:gd name="connsiteX21" fmla="*/ 902790 w 902084"/>
                <a:gd name="connsiteY21" fmla="*/ 239653 h 477212"/>
                <a:gd name="connsiteX22" fmla="*/ 384458 w 902084"/>
                <a:gd name="connsiteY22" fmla="*/ 384464 h 477212"/>
                <a:gd name="connsiteX23" fmla="*/ 94836 w 902084"/>
                <a:gd name="connsiteY23" fmla="*/ 384464 h 477212"/>
                <a:gd name="connsiteX24" fmla="*/ 94836 w 902084"/>
                <a:gd name="connsiteY24" fmla="*/ 94897 h 477212"/>
                <a:gd name="connsiteX25" fmla="*/ 384458 w 902084"/>
                <a:gd name="connsiteY25" fmla="*/ 94897 h 477212"/>
                <a:gd name="connsiteX26" fmla="*/ 384458 w 902084"/>
                <a:gd name="connsiteY26" fmla="*/ 384464 h 477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02084" h="477212">
                  <a:moveTo>
                    <a:pt x="902790" y="239653"/>
                  </a:moveTo>
                  <a:cubicBezTo>
                    <a:pt x="902790" y="236183"/>
                    <a:pt x="900801" y="232984"/>
                    <a:pt x="897685" y="231451"/>
                  </a:cubicBezTo>
                  <a:lnTo>
                    <a:pt x="587676" y="78260"/>
                  </a:lnTo>
                  <a:cubicBezTo>
                    <a:pt x="584305" y="76573"/>
                    <a:pt x="580299" y="77142"/>
                    <a:pt x="577467" y="79670"/>
                  </a:cubicBezTo>
                  <a:cubicBezTo>
                    <a:pt x="574683" y="82197"/>
                    <a:pt x="573748" y="86166"/>
                    <a:pt x="575084" y="89688"/>
                  </a:cubicBezTo>
                  <a:lnTo>
                    <a:pt x="612583" y="188874"/>
                  </a:lnTo>
                  <a:lnTo>
                    <a:pt x="476987" y="188874"/>
                  </a:lnTo>
                  <a:lnTo>
                    <a:pt x="476987" y="33082"/>
                  </a:lnTo>
                  <a:cubicBezTo>
                    <a:pt x="476987" y="16096"/>
                    <a:pt x="463213" y="2309"/>
                    <a:pt x="446246" y="2309"/>
                  </a:cubicBezTo>
                  <a:lnTo>
                    <a:pt x="33051" y="2309"/>
                  </a:lnTo>
                  <a:cubicBezTo>
                    <a:pt x="16096" y="2309"/>
                    <a:pt x="2309" y="16096"/>
                    <a:pt x="2309" y="33082"/>
                  </a:cubicBezTo>
                  <a:lnTo>
                    <a:pt x="2309" y="446283"/>
                  </a:lnTo>
                  <a:cubicBezTo>
                    <a:pt x="2309" y="463268"/>
                    <a:pt x="16096" y="477052"/>
                    <a:pt x="33051" y="477052"/>
                  </a:cubicBezTo>
                  <a:lnTo>
                    <a:pt x="446243" y="477052"/>
                  </a:lnTo>
                  <a:cubicBezTo>
                    <a:pt x="463213" y="477052"/>
                    <a:pt x="476984" y="463268"/>
                    <a:pt x="476984" y="446283"/>
                  </a:cubicBezTo>
                  <a:lnTo>
                    <a:pt x="476984" y="290437"/>
                  </a:lnTo>
                  <a:lnTo>
                    <a:pt x="612626" y="290437"/>
                  </a:lnTo>
                  <a:lnTo>
                    <a:pt x="575081" y="389651"/>
                  </a:lnTo>
                  <a:cubicBezTo>
                    <a:pt x="573794" y="393170"/>
                    <a:pt x="574745" y="397139"/>
                    <a:pt x="577513" y="399664"/>
                  </a:cubicBezTo>
                  <a:cubicBezTo>
                    <a:pt x="580342" y="402194"/>
                    <a:pt x="584366" y="402767"/>
                    <a:pt x="587738" y="401083"/>
                  </a:cubicBezTo>
                  <a:lnTo>
                    <a:pt x="897685" y="247864"/>
                  </a:lnTo>
                  <a:cubicBezTo>
                    <a:pt x="900804" y="246328"/>
                    <a:pt x="902790" y="243150"/>
                    <a:pt x="902790" y="239653"/>
                  </a:cubicBezTo>
                  <a:close/>
                  <a:moveTo>
                    <a:pt x="384458" y="384464"/>
                  </a:moveTo>
                  <a:lnTo>
                    <a:pt x="94836" y="384464"/>
                  </a:lnTo>
                  <a:lnTo>
                    <a:pt x="94836" y="94897"/>
                  </a:lnTo>
                  <a:lnTo>
                    <a:pt x="384458" y="94897"/>
                  </a:lnTo>
                  <a:lnTo>
                    <a:pt x="384458" y="384464"/>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4" name="PA-任意多边形: 形状 888">
              <a:extLst>
                <a:ext uri="{FF2B5EF4-FFF2-40B4-BE49-F238E27FC236}">
                  <a16:creationId xmlns:a16="http://schemas.microsoft.com/office/drawing/2014/main" xmlns="" id="{6D008715-0E29-48CE-A5E5-B03E316B31D4}"/>
                </a:ext>
              </a:extLst>
            </p:cNvPr>
            <p:cNvSpPr/>
            <p:nvPr>
              <p:custDataLst>
                <p:tags r:id="rId10"/>
              </p:custDataLst>
            </p:nvPr>
          </p:nvSpPr>
          <p:spPr>
            <a:xfrm>
              <a:off x="4583570" y="8665441"/>
              <a:ext cx="637309" cy="1049867"/>
            </a:xfrm>
            <a:custGeom>
              <a:avLst/>
              <a:gdLst>
                <a:gd name="connsiteX0" fmla="*/ 268904 w 637309"/>
                <a:gd name="connsiteY0" fmla="*/ 632645 h 1049866"/>
                <a:gd name="connsiteX1" fmla="*/ 268904 w 637309"/>
                <a:gd name="connsiteY1" fmla="*/ 758506 h 1049866"/>
                <a:gd name="connsiteX2" fmla="*/ 169731 w 637309"/>
                <a:gd name="connsiteY2" fmla="*/ 720966 h 1049866"/>
                <a:gd name="connsiteX3" fmla="*/ 159712 w 637309"/>
                <a:gd name="connsiteY3" fmla="*/ 723370 h 1049866"/>
                <a:gd name="connsiteX4" fmla="*/ 158280 w 637309"/>
                <a:gd name="connsiteY4" fmla="*/ 733589 h 1049866"/>
                <a:gd name="connsiteX5" fmla="*/ 311466 w 637309"/>
                <a:gd name="connsiteY5" fmla="*/ 1043558 h 1049866"/>
                <a:gd name="connsiteX6" fmla="*/ 319704 w 637309"/>
                <a:gd name="connsiteY6" fmla="*/ 1048669 h 1049866"/>
                <a:gd name="connsiteX7" fmla="*/ 327879 w 637309"/>
                <a:gd name="connsiteY7" fmla="*/ 1043558 h 1049866"/>
                <a:gd name="connsiteX8" fmla="*/ 481064 w 637309"/>
                <a:gd name="connsiteY8" fmla="*/ 733589 h 1049866"/>
                <a:gd name="connsiteX9" fmla="*/ 479678 w 637309"/>
                <a:gd name="connsiteY9" fmla="*/ 723370 h 1049866"/>
                <a:gd name="connsiteX10" fmla="*/ 469660 w 637309"/>
                <a:gd name="connsiteY10" fmla="*/ 720966 h 1049866"/>
                <a:gd name="connsiteX11" fmla="*/ 370486 w 637309"/>
                <a:gd name="connsiteY11" fmla="*/ 758484 h 1049866"/>
                <a:gd name="connsiteX12" fmla="*/ 370486 w 637309"/>
                <a:gd name="connsiteY12" fmla="*/ 632648 h 1049866"/>
                <a:gd name="connsiteX13" fmla="*/ 637078 w 637309"/>
                <a:gd name="connsiteY13" fmla="*/ 319698 h 1049866"/>
                <a:gd name="connsiteX14" fmla="*/ 319701 w 637309"/>
                <a:gd name="connsiteY14" fmla="*/ 2309 h 1049866"/>
                <a:gd name="connsiteX15" fmla="*/ 2309 w 637309"/>
                <a:gd name="connsiteY15" fmla="*/ 319695 h 1049866"/>
                <a:gd name="connsiteX16" fmla="*/ 268904 w 637309"/>
                <a:gd name="connsiteY16" fmla="*/ 632645 h 1049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7309" h="1049866">
                  <a:moveTo>
                    <a:pt x="268904" y="632645"/>
                  </a:moveTo>
                  <a:lnTo>
                    <a:pt x="268904" y="758506"/>
                  </a:lnTo>
                  <a:lnTo>
                    <a:pt x="169731" y="720966"/>
                  </a:lnTo>
                  <a:cubicBezTo>
                    <a:pt x="166153" y="719630"/>
                    <a:pt x="162194" y="720596"/>
                    <a:pt x="159712" y="723370"/>
                  </a:cubicBezTo>
                  <a:cubicBezTo>
                    <a:pt x="157135" y="726175"/>
                    <a:pt x="156593" y="730212"/>
                    <a:pt x="158280" y="733589"/>
                  </a:cubicBezTo>
                  <a:lnTo>
                    <a:pt x="311466" y="1043558"/>
                  </a:lnTo>
                  <a:cubicBezTo>
                    <a:pt x="313008" y="1046683"/>
                    <a:pt x="316219" y="1048669"/>
                    <a:pt x="319704" y="1048669"/>
                  </a:cubicBezTo>
                  <a:cubicBezTo>
                    <a:pt x="323171" y="1048669"/>
                    <a:pt x="326336" y="1046683"/>
                    <a:pt x="327879" y="1043558"/>
                  </a:cubicBezTo>
                  <a:lnTo>
                    <a:pt x="481064" y="733589"/>
                  </a:lnTo>
                  <a:cubicBezTo>
                    <a:pt x="482748" y="730212"/>
                    <a:pt x="482209" y="726175"/>
                    <a:pt x="479678" y="723370"/>
                  </a:cubicBezTo>
                  <a:cubicBezTo>
                    <a:pt x="477151" y="720596"/>
                    <a:pt x="473188" y="719630"/>
                    <a:pt x="469660" y="720966"/>
                  </a:cubicBezTo>
                  <a:lnTo>
                    <a:pt x="370486" y="758484"/>
                  </a:lnTo>
                  <a:lnTo>
                    <a:pt x="370486" y="632648"/>
                  </a:lnTo>
                  <a:cubicBezTo>
                    <a:pt x="521541" y="608298"/>
                    <a:pt x="637078" y="477649"/>
                    <a:pt x="637078" y="319698"/>
                  </a:cubicBezTo>
                  <a:cubicBezTo>
                    <a:pt x="637075" y="144411"/>
                    <a:pt x="494943" y="2309"/>
                    <a:pt x="319701" y="2309"/>
                  </a:cubicBezTo>
                  <a:cubicBezTo>
                    <a:pt x="144441" y="2309"/>
                    <a:pt x="2309" y="144411"/>
                    <a:pt x="2309" y="319695"/>
                  </a:cubicBezTo>
                  <a:cubicBezTo>
                    <a:pt x="2309" y="477646"/>
                    <a:pt x="117850" y="608295"/>
                    <a:pt x="268904" y="632645"/>
                  </a:cubicBezTo>
                  <a:close/>
                </a:path>
              </a:pathLst>
            </a:custGeom>
            <a:solidFill>
              <a:srgbClr val="573B1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5" name="PA-任意多边形: 形状 889">
              <a:extLst>
                <a:ext uri="{FF2B5EF4-FFF2-40B4-BE49-F238E27FC236}">
                  <a16:creationId xmlns:a16="http://schemas.microsoft.com/office/drawing/2014/main" xmlns="" id="{AEB60088-9837-4F6B-81A7-F3C63BBB088E}"/>
                </a:ext>
              </a:extLst>
            </p:cNvPr>
            <p:cNvSpPr/>
            <p:nvPr>
              <p:custDataLst>
                <p:tags r:id="rId11"/>
              </p:custDataLst>
            </p:nvPr>
          </p:nvSpPr>
          <p:spPr>
            <a:xfrm>
              <a:off x="5544397" y="9453532"/>
              <a:ext cx="707985" cy="738819"/>
            </a:xfrm>
            <a:custGeom>
              <a:avLst/>
              <a:gdLst>
                <a:gd name="connsiteX0" fmla="*/ 612778 w 618836"/>
                <a:gd name="connsiteY0" fmla="*/ 418601 h 467975"/>
                <a:gd name="connsiteX1" fmla="*/ 335613 w 618836"/>
                <a:gd name="connsiteY1" fmla="*/ 15646 h 467975"/>
                <a:gd name="connsiteX2" fmla="*/ 310278 w 618836"/>
                <a:gd name="connsiteY2" fmla="*/ 2309 h 467975"/>
                <a:gd name="connsiteX3" fmla="*/ 284930 w 618836"/>
                <a:gd name="connsiteY3" fmla="*/ 15646 h 467975"/>
                <a:gd name="connsiteX4" fmla="*/ 7710 w 618836"/>
                <a:gd name="connsiteY4" fmla="*/ 418601 h 467975"/>
                <a:gd name="connsiteX5" fmla="*/ 5832 w 618836"/>
                <a:gd name="connsiteY5" fmla="*/ 450365 h 467975"/>
                <a:gd name="connsiteX6" fmla="*/ 33107 w 618836"/>
                <a:gd name="connsiteY6" fmla="*/ 466830 h 467975"/>
                <a:gd name="connsiteX7" fmla="*/ 587446 w 618836"/>
                <a:gd name="connsiteY7" fmla="*/ 466830 h 467975"/>
                <a:gd name="connsiteX8" fmla="*/ 614671 w 618836"/>
                <a:gd name="connsiteY8" fmla="*/ 450387 h 467975"/>
                <a:gd name="connsiteX9" fmla="*/ 612778 w 618836"/>
                <a:gd name="connsiteY9" fmla="*/ 418601 h 467975"/>
                <a:gd name="connsiteX10" fmla="*/ 150633 w 618836"/>
                <a:gd name="connsiteY10" fmla="*/ 374242 h 467975"/>
                <a:gd name="connsiteX11" fmla="*/ 310275 w 618836"/>
                <a:gd name="connsiteY11" fmla="*/ 142157 h 467975"/>
                <a:gd name="connsiteX12" fmla="*/ 469916 w 618836"/>
                <a:gd name="connsiteY12" fmla="*/ 374242 h 467975"/>
                <a:gd name="connsiteX13" fmla="*/ 150633 w 618836"/>
                <a:gd name="connsiteY13" fmla="*/ 374242 h 46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836" h="467975">
                  <a:moveTo>
                    <a:pt x="612778" y="418601"/>
                  </a:moveTo>
                  <a:lnTo>
                    <a:pt x="335613" y="15646"/>
                  </a:lnTo>
                  <a:cubicBezTo>
                    <a:pt x="329871" y="7291"/>
                    <a:pt x="320438" y="2309"/>
                    <a:pt x="310278" y="2309"/>
                  </a:cubicBezTo>
                  <a:cubicBezTo>
                    <a:pt x="300115" y="2309"/>
                    <a:pt x="290684" y="7291"/>
                    <a:pt x="284930" y="15646"/>
                  </a:cubicBezTo>
                  <a:lnTo>
                    <a:pt x="7710" y="418601"/>
                  </a:lnTo>
                  <a:cubicBezTo>
                    <a:pt x="1269" y="428025"/>
                    <a:pt x="521" y="440251"/>
                    <a:pt x="5832" y="450365"/>
                  </a:cubicBezTo>
                  <a:cubicBezTo>
                    <a:pt x="11192" y="460507"/>
                    <a:pt x="21657" y="466830"/>
                    <a:pt x="33107" y="466830"/>
                  </a:cubicBezTo>
                  <a:lnTo>
                    <a:pt x="587446" y="466830"/>
                  </a:lnTo>
                  <a:cubicBezTo>
                    <a:pt x="598850" y="466830"/>
                    <a:pt x="609361" y="460507"/>
                    <a:pt x="614671" y="450387"/>
                  </a:cubicBezTo>
                  <a:cubicBezTo>
                    <a:pt x="619967" y="440276"/>
                    <a:pt x="619280" y="428025"/>
                    <a:pt x="612778" y="418601"/>
                  </a:cubicBezTo>
                  <a:close/>
                  <a:moveTo>
                    <a:pt x="150633" y="374242"/>
                  </a:moveTo>
                  <a:lnTo>
                    <a:pt x="310275" y="142157"/>
                  </a:lnTo>
                  <a:lnTo>
                    <a:pt x="469916" y="374242"/>
                  </a:lnTo>
                  <a:lnTo>
                    <a:pt x="150633" y="374242"/>
                  </a:lnTo>
                  <a:close/>
                </a:path>
              </a:pathLst>
            </a:custGeom>
            <a:solidFill>
              <a:srgbClr val="C2823C"/>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xmlns="" val="2676494240"/>
      </p:ext>
    </p:extLst>
  </p:cSld>
  <p:clrMapOvr>
    <a:masterClrMapping/>
  </p:clrMapOvr>
  <mc:AlternateContent xmlns:mc="http://schemas.openxmlformats.org/markup-compatibility/2006">
    <mc:Choice xmlns:p15="http://schemas.microsoft.com/office/powerpoint/2012/main" xmlns="" Requires="p15">
      <p:transition spd="slow" advClick="0" advTm="2000">
        <p15:prstTrans prst="peelOff"/>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p:cTn id="31" dur="1000" fill="hold"/>
                                        <p:tgtEl>
                                          <p:spTgt spid="56"/>
                                        </p:tgtEl>
                                        <p:attrNameLst>
                                          <p:attrName>ppt_w</p:attrName>
                                        </p:attrNameLst>
                                      </p:cBhvr>
                                      <p:tavLst>
                                        <p:tav tm="0">
                                          <p:val>
                                            <p:fltVal val="0"/>
                                          </p:val>
                                        </p:tav>
                                        <p:tav tm="100000">
                                          <p:val>
                                            <p:strVal val="#ppt_w"/>
                                          </p:val>
                                        </p:tav>
                                      </p:tavLst>
                                    </p:anim>
                                    <p:anim calcmode="lin" valueType="num">
                                      <p:cBhvr>
                                        <p:cTn id="32" dur="1000" fill="hold"/>
                                        <p:tgtEl>
                                          <p:spTgt spid="56"/>
                                        </p:tgtEl>
                                        <p:attrNameLst>
                                          <p:attrName>ppt_h</p:attrName>
                                        </p:attrNameLst>
                                      </p:cBhvr>
                                      <p:tavLst>
                                        <p:tav tm="0">
                                          <p:val>
                                            <p:fltVal val="0"/>
                                          </p:val>
                                        </p:tav>
                                        <p:tav tm="100000">
                                          <p:val>
                                            <p:strVal val="#ppt_h"/>
                                          </p:val>
                                        </p:tav>
                                      </p:tavLst>
                                    </p:anim>
                                    <p:anim calcmode="lin" valueType="num">
                                      <p:cBhvr>
                                        <p:cTn id="33" dur="1000" fill="hold"/>
                                        <p:tgtEl>
                                          <p:spTgt spid="56"/>
                                        </p:tgtEl>
                                        <p:attrNameLst>
                                          <p:attrName>style.rotation</p:attrName>
                                        </p:attrNameLst>
                                      </p:cBhvr>
                                      <p:tavLst>
                                        <p:tav tm="0">
                                          <p:val>
                                            <p:fltVal val="90"/>
                                          </p:val>
                                        </p:tav>
                                        <p:tav tm="100000">
                                          <p:val>
                                            <p:fltVal val="0"/>
                                          </p:val>
                                        </p:tav>
                                      </p:tavLst>
                                    </p:anim>
                                    <p:animEffect transition="in" filter="fade">
                                      <p:cBhvr>
                                        <p:cTn id="34" dur="1000"/>
                                        <p:tgtEl>
                                          <p:spTgt spid="56"/>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1000" fill="hold"/>
                                        <p:tgtEl>
                                          <p:spTgt spid="59"/>
                                        </p:tgtEl>
                                        <p:attrNameLst>
                                          <p:attrName>ppt_w</p:attrName>
                                        </p:attrNameLst>
                                      </p:cBhvr>
                                      <p:tavLst>
                                        <p:tav tm="0">
                                          <p:val>
                                            <p:fltVal val="0"/>
                                          </p:val>
                                        </p:tav>
                                        <p:tav tm="100000">
                                          <p:val>
                                            <p:strVal val="#ppt_w"/>
                                          </p:val>
                                        </p:tav>
                                      </p:tavLst>
                                    </p:anim>
                                    <p:anim calcmode="lin" valueType="num">
                                      <p:cBhvr>
                                        <p:cTn id="38" dur="1000" fill="hold"/>
                                        <p:tgtEl>
                                          <p:spTgt spid="59"/>
                                        </p:tgtEl>
                                        <p:attrNameLst>
                                          <p:attrName>ppt_h</p:attrName>
                                        </p:attrNameLst>
                                      </p:cBhvr>
                                      <p:tavLst>
                                        <p:tav tm="0">
                                          <p:val>
                                            <p:fltVal val="0"/>
                                          </p:val>
                                        </p:tav>
                                        <p:tav tm="100000">
                                          <p:val>
                                            <p:strVal val="#ppt_h"/>
                                          </p:val>
                                        </p:tav>
                                      </p:tavLst>
                                    </p:anim>
                                    <p:anim calcmode="lin" valueType="num">
                                      <p:cBhvr>
                                        <p:cTn id="39" dur="1000" fill="hold"/>
                                        <p:tgtEl>
                                          <p:spTgt spid="59"/>
                                        </p:tgtEl>
                                        <p:attrNameLst>
                                          <p:attrName>style.rotation</p:attrName>
                                        </p:attrNameLst>
                                      </p:cBhvr>
                                      <p:tavLst>
                                        <p:tav tm="0">
                                          <p:val>
                                            <p:fltVal val="90"/>
                                          </p:val>
                                        </p:tav>
                                        <p:tav tm="100000">
                                          <p:val>
                                            <p:fltVal val="0"/>
                                          </p:val>
                                        </p:tav>
                                      </p:tavLst>
                                    </p:anim>
                                    <p:animEffect transition="in" filter="fade">
                                      <p:cBhvr>
                                        <p:cTn id="40"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53" grpId="0"/>
      <p:bldP spid="54" grpId="0"/>
      <p:bldP spid="55" grpId="0"/>
      <p:bldP spid="56" grpId="0"/>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a:extLst>
              <a:ext uri="{FF2B5EF4-FFF2-40B4-BE49-F238E27FC236}">
                <a16:creationId xmlns:a16="http://schemas.microsoft.com/office/drawing/2014/main" xmlns="" id="{BCC7D72B-BE52-499F-86DD-7B94D8E0593F}"/>
              </a:ext>
            </a:extLst>
          </p:cNvPr>
          <p:cNvSpPr txBox="1"/>
          <p:nvPr/>
        </p:nvSpPr>
        <p:spPr>
          <a:xfrm>
            <a:off x="696387" y="1201832"/>
            <a:ext cx="4697300" cy="677108"/>
          </a:xfrm>
          <a:prstGeom prst="rect">
            <a:avLst/>
          </a:prstGeom>
          <a:noFill/>
        </p:spPr>
        <p:txBody>
          <a:bodyPr wrap="squar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学生讨论后提出疑问</a:t>
            </a:r>
          </a:p>
        </p:txBody>
      </p:sp>
      <p:sp>
        <p:nvSpPr>
          <p:cNvPr id="26" name="MH_Text_4">
            <a:extLst>
              <a:ext uri="{FF2B5EF4-FFF2-40B4-BE49-F238E27FC236}">
                <a16:creationId xmlns:a16="http://schemas.microsoft.com/office/drawing/2014/main" xmlns="" id="{6C98C368-6E85-4961-A903-39CDD9AD2330}"/>
              </a:ext>
            </a:extLst>
          </p:cNvPr>
          <p:cNvSpPr txBox="1"/>
          <p:nvPr>
            <p:custDataLst>
              <p:tags r:id="rId1"/>
            </p:custDataLst>
          </p:nvPr>
        </p:nvSpPr>
        <p:spPr>
          <a:xfrm>
            <a:off x="1325637" y="2376798"/>
            <a:ext cx="2880000" cy="711538"/>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lgn="r" hangingPunct="0">
              <a:defRPr/>
            </a:pPr>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从本节课中你认识到图形之间的关系了吗？</a:t>
            </a:r>
          </a:p>
        </p:txBody>
      </p:sp>
      <p:sp>
        <p:nvSpPr>
          <p:cNvPr id="28" name="MH_Text_4">
            <a:extLst>
              <a:ext uri="{FF2B5EF4-FFF2-40B4-BE49-F238E27FC236}">
                <a16:creationId xmlns:a16="http://schemas.microsoft.com/office/drawing/2014/main" xmlns="" id="{02FC46E3-496D-4EA2-9630-4E90BCFA9662}"/>
              </a:ext>
            </a:extLst>
          </p:cNvPr>
          <p:cNvSpPr txBox="1"/>
          <p:nvPr>
            <p:custDataLst>
              <p:tags r:id="rId2"/>
            </p:custDataLst>
          </p:nvPr>
        </p:nvSpPr>
        <p:spPr>
          <a:xfrm>
            <a:off x="1325637" y="5356082"/>
            <a:ext cx="2880000" cy="711538"/>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lgn="r" hangingPunct="0">
              <a:defRPr/>
            </a:pPr>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四边形中梯形的图形特点是什么？说一说</a:t>
            </a:r>
          </a:p>
        </p:txBody>
      </p:sp>
      <p:sp>
        <p:nvSpPr>
          <p:cNvPr id="49" name="MH_Text_4">
            <a:extLst>
              <a:ext uri="{FF2B5EF4-FFF2-40B4-BE49-F238E27FC236}">
                <a16:creationId xmlns:a16="http://schemas.microsoft.com/office/drawing/2014/main" xmlns="" id="{5F013D07-D5D1-4918-BA9E-613A8C48A3DB}"/>
              </a:ext>
            </a:extLst>
          </p:cNvPr>
          <p:cNvSpPr txBox="1"/>
          <p:nvPr>
            <p:custDataLst>
              <p:tags r:id="rId3"/>
            </p:custDataLst>
          </p:nvPr>
        </p:nvSpPr>
        <p:spPr>
          <a:xfrm>
            <a:off x="8365710" y="2362945"/>
            <a:ext cx="2880000" cy="878831"/>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hangingPunct="0">
              <a:defRPr/>
            </a:pPr>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平行四边形的基本图形特点是什么？</a:t>
            </a:r>
          </a:p>
        </p:txBody>
      </p:sp>
      <p:sp>
        <p:nvSpPr>
          <p:cNvPr id="51" name="MH_Text_4">
            <a:extLst>
              <a:ext uri="{FF2B5EF4-FFF2-40B4-BE49-F238E27FC236}">
                <a16:creationId xmlns:a16="http://schemas.microsoft.com/office/drawing/2014/main" xmlns="" id="{F049F891-0C3A-4BB2-ADDF-48BDC8820BE3}"/>
              </a:ext>
            </a:extLst>
          </p:cNvPr>
          <p:cNvSpPr txBox="1"/>
          <p:nvPr>
            <p:custDataLst>
              <p:tags r:id="rId4"/>
            </p:custDataLst>
          </p:nvPr>
        </p:nvSpPr>
        <p:spPr>
          <a:xfrm>
            <a:off x="8386882" y="5353546"/>
            <a:ext cx="2880000" cy="711538"/>
          </a:xfrm>
          <a:prstGeom prst="rect">
            <a:avLst/>
          </a:prstGeom>
          <a:noFill/>
        </p:spPr>
        <p:txBody>
          <a:bodyPr>
            <a:no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hangingPunct="0">
              <a:defRPr/>
            </a:pPr>
            <a:r>
              <a:rPr lang="zh-CN" altLang="en-US" sz="20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四边形包括梯形和平行四边形，说一下分类</a:t>
            </a:r>
          </a:p>
        </p:txBody>
      </p:sp>
      <p:grpSp>
        <p:nvGrpSpPr>
          <p:cNvPr id="21" name="PA-201-201599-Geometry-481576">
            <a:extLst>
              <a:ext uri="{FF2B5EF4-FFF2-40B4-BE49-F238E27FC236}">
                <a16:creationId xmlns:a16="http://schemas.microsoft.com/office/drawing/2014/main" xmlns="" id="{B080FD9C-ADBE-4731-9D59-3696F1EBF14A}"/>
              </a:ext>
            </a:extLst>
          </p:cNvPr>
          <p:cNvGrpSpPr>
            <a:grpSpLocks noChangeAspect="1"/>
          </p:cNvGrpSpPr>
          <p:nvPr>
            <p:custDataLst>
              <p:tags r:id="rId5"/>
            </p:custDataLst>
          </p:nvPr>
        </p:nvGrpSpPr>
        <p:grpSpPr>
          <a:xfrm>
            <a:off x="4912705" y="3033069"/>
            <a:ext cx="2520000" cy="2520000"/>
            <a:chOff x="22859302" y="6952552"/>
            <a:chExt cx="1524000" cy="1524000"/>
          </a:xfrm>
        </p:grpSpPr>
        <p:sp>
          <p:nvSpPr>
            <p:cNvPr id="22" name="PA-任意多边形 1475">
              <a:extLst>
                <a:ext uri="{FF2B5EF4-FFF2-40B4-BE49-F238E27FC236}">
                  <a16:creationId xmlns:a16="http://schemas.microsoft.com/office/drawing/2014/main" xmlns="" id="{B95020FC-C2D8-4C88-B8E7-F62089BF08B5}"/>
                </a:ext>
              </a:extLst>
            </p:cNvPr>
            <p:cNvSpPr/>
            <p:nvPr>
              <p:custDataLst>
                <p:tags r:id="rId6"/>
              </p:custDataLst>
            </p:nvPr>
          </p:nvSpPr>
          <p:spPr>
            <a:xfrm>
              <a:off x="22859302" y="6952552"/>
              <a:ext cx="1524000" cy="1524000"/>
            </a:xfrm>
            <a:custGeom>
              <a:avLst/>
              <a:gdLst>
                <a:gd name="connsiteX0" fmla="*/ 762698 w 1524000"/>
                <a:gd name="connsiteY0" fmla="*/ 698 h 1524000"/>
                <a:gd name="connsiteX1" fmla="*/ 1524698 w 1524000"/>
                <a:gd name="connsiteY1" fmla="*/ 762698 h 1524000"/>
                <a:gd name="connsiteX2" fmla="*/ 762698 w 1524000"/>
                <a:gd name="connsiteY2" fmla="*/ 1524698 h 1524000"/>
                <a:gd name="connsiteX3" fmla="*/ 698 w 1524000"/>
                <a:gd name="connsiteY3" fmla="*/ 762698 h 1524000"/>
                <a:gd name="connsiteX4" fmla="*/ 762698 w 1524000"/>
                <a:gd name="connsiteY4" fmla="*/ 698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762698" y="698"/>
                  </a:moveTo>
                  <a:cubicBezTo>
                    <a:pt x="1183539" y="698"/>
                    <a:pt x="1524698" y="341856"/>
                    <a:pt x="1524698" y="762698"/>
                  </a:cubicBezTo>
                  <a:cubicBezTo>
                    <a:pt x="1524698" y="1183539"/>
                    <a:pt x="1183539" y="1524698"/>
                    <a:pt x="762698" y="1524698"/>
                  </a:cubicBezTo>
                  <a:cubicBezTo>
                    <a:pt x="341856" y="1524698"/>
                    <a:pt x="698" y="1183539"/>
                    <a:pt x="698" y="762698"/>
                  </a:cubicBezTo>
                  <a:cubicBezTo>
                    <a:pt x="698" y="341856"/>
                    <a:pt x="341856" y="698"/>
                    <a:pt x="762698" y="698"/>
                  </a:cubicBezTo>
                  <a:close/>
                </a:path>
              </a:pathLst>
            </a:custGeom>
            <a:solidFill>
              <a:srgbClr val="573B1C"/>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3" name="PA-任意多边形 1476">
              <a:extLst>
                <a:ext uri="{FF2B5EF4-FFF2-40B4-BE49-F238E27FC236}">
                  <a16:creationId xmlns:a16="http://schemas.microsoft.com/office/drawing/2014/main" xmlns="" id="{6D23FE79-0FA7-442B-B5D7-DC174E99ABF5}"/>
                </a:ext>
              </a:extLst>
            </p:cNvPr>
            <p:cNvSpPr/>
            <p:nvPr>
              <p:custDataLst>
                <p:tags r:id="rId7"/>
              </p:custDataLst>
            </p:nvPr>
          </p:nvSpPr>
          <p:spPr>
            <a:xfrm>
              <a:off x="23761597" y="7206630"/>
              <a:ext cx="330398" cy="327422"/>
            </a:xfrm>
            <a:custGeom>
              <a:avLst/>
              <a:gdLst>
                <a:gd name="connsiteX0" fmla="*/ 2627 w 330398"/>
                <a:gd name="connsiteY0" fmla="*/ 23548 h 327421"/>
                <a:gd name="connsiteX1" fmla="*/ 134334 w 330398"/>
                <a:gd name="connsiteY1" fmla="*/ 196703 h 327421"/>
                <a:gd name="connsiteX2" fmla="*/ 307489 w 330398"/>
                <a:gd name="connsiteY2" fmla="*/ 328410 h 327421"/>
                <a:gd name="connsiteX3" fmla="*/ 321595 w 330398"/>
                <a:gd name="connsiteY3" fmla="*/ 298246 h 327421"/>
                <a:gd name="connsiteX4" fmla="*/ 157774 w 330398"/>
                <a:gd name="connsiteY4" fmla="*/ 173275 h 327421"/>
                <a:gd name="connsiteX5" fmla="*/ 32803 w 330398"/>
                <a:gd name="connsiteY5" fmla="*/ 9439 h 327421"/>
                <a:gd name="connsiteX6" fmla="*/ 2639 w 330398"/>
                <a:gd name="connsiteY6" fmla="*/ 23545 h 327421"/>
                <a:gd name="connsiteX7" fmla="*/ 2627 w 330398"/>
                <a:gd name="connsiteY7" fmla="*/ 23545 h 327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98" h="327421">
                  <a:moveTo>
                    <a:pt x="2627" y="23548"/>
                  </a:moveTo>
                  <a:cubicBezTo>
                    <a:pt x="36914" y="84686"/>
                    <a:pt x="80907" y="143292"/>
                    <a:pt x="134334" y="196703"/>
                  </a:cubicBezTo>
                  <a:cubicBezTo>
                    <a:pt x="187760" y="250130"/>
                    <a:pt x="246365" y="294123"/>
                    <a:pt x="307489" y="328410"/>
                  </a:cubicBezTo>
                  <a:cubicBezTo>
                    <a:pt x="328605" y="335283"/>
                    <a:pt x="337927" y="309506"/>
                    <a:pt x="321595" y="298246"/>
                  </a:cubicBezTo>
                  <a:cubicBezTo>
                    <a:pt x="263826" y="265650"/>
                    <a:pt x="208393" y="223897"/>
                    <a:pt x="157774" y="173275"/>
                  </a:cubicBezTo>
                  <a:cubicBezTo>
                    <a:pt x="107155" y="122656"/>
                    <a:pt x="65399" y="67208"/>
                    <a:pt x="32803" y="9439"/>
                  </a:cubicBezTo>
                  <a:cubicBezTo>
                    <a:pt x="19179" y="-8242"/>
                    <a:pt x="-6559" y="3155"/>
                    <a:pt x="2639" y="23545"/>
                  </a:cubicBezTo>
                  <a:lnTo>
                    <a:pt x="2627" y="23545"/>
                  </a:lnTo>
                  <a:close/>
                </a:path>
              </a:pathLst>
            </a:custGeom>
            <a:solidFill>
              <a:srgbClr val="ECD8C2"/>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4" name="PA-任意多边形 1477">
              <a:extLst>
                <a:ext uri="{FF2B5EF4-FFF2-40B4-BE49-F238E27FC236}">
                  <a16:creationId xmlns:a16="http://schemas.microsoft.com/office/drawing/2014/main" xmlns="" id="{3DE2E78F-9D54-47AC-8725-C24060C2C6E5}"/>
                </a:ext>
              </a:extLst>
            </p:cNvPr>
            <p:cNvSpPr/>
            <p:nvPr>
              <p:custDataLst>
                <p:tags r:id="rId8"/>
              </p:custDataLst>
            </p:nvPr>
          </p:nvSpPr>
          <p:spPr>
            <a:xfrm>
              <a:off x="23691912" y="7834683"/>
              <a:ext cx="68461" cy="101203"/>
            </a:xfrm>
            <a:custGeom>
              <a:avLst/>
              <a:gdLst>
                <a:gd name="connsiteX0" fmla="*/ 70316 w 68460"/>
                <a:gd name="connsiteY0" fmla="*/ 15917 h 101203"/>
                <a:gd name="connsiteX1" fmla="*/ 698 w 68460"/>
                <a:gd name="connsiteY1" fmla="*/ 102213 h 101203"/>
                <a:gd name="connsiteX2" fmla="*/ 48995 w 68460"/>
                <a:gd name="connsiteY2" fmla="*/ 698 h 101203"/>
                <a:gd name="connsiteX3" fmla="*/ 70316 w 68460"/>
                <a:gd name="connsiteY3" fmla="*/ 15917 h 101203"/>
              </a:gdLst>
              <a:ahLst/>
              <a:cxnLst>
                <a:cxn ang="0">
                  <a:pos x="connsiteX0" y="connsiteY0"/>
                </a:cxn>
                <a:cxn ang="0">
                  <a:pos x="connsiteX1" y="connsiteY1"/>
                </a:cxn>
                <a:cxn ang="0">
                  <a:pos x="connsiteX2" y="connsiteY2"/>
                </a:cxn>
                <a:cxn ang="0">
                  <a:pos x="connsiteX3" y="connsiteY3"/>
                </a:cxn>
              </a:cxnLst>
              <a:rect l="l" t="t" r="r" b="b"/>
              <a:pathLst>
                <a:path w="68460" h="101203">
                  <a:moveTo>
                    <a:pt x="70316" y="15917"/>
                  </a:moveTo>
                  <a:lnTo>
                    <a:pt x="698" y="102213"/>
                  </a:lnTo>
                  <a:lnTo>
                    <a:pt x="48995" y="698"/>
                  </a:lnTo>
                  <a:lnTo>
                    <a:pt x="70316" y="15917"/>
                  </a:ln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5" name="PA-任意多边形 1478">
              <a:extLst>
                <a:ext uri="{FF2B5EF4-FFF2-40B4-BE49-F238E27FC236}">
                  <a16:creationId xmlns:a16="http://schemas.microsoft.com/office/drawing/2014/main" xmlns="" id="{5C00F6FC-B854-4F81-97E9-0D798BECFE3B}"/>
                </a:ext>
              </a:extLst>
            </p:cNvPr>
            <p:cNvSpPr/>
            <p:nvPr>
              <p:custDataLst>
                <p:tags r:id="rId9"/>
              </p:custDataLst>
            </p:nvPr>
          </p:nvSpPr>
          <p:spPr>
            <a:xfrm>
              <a:off x="23468012" y="7129461"/>
              <a:ext cx="714375" cy="720328"/>
            </a:xfrm>
            <a:custGeom>
              <a:avLst/>
              <a:gdLst>
                <a:gd name="connsiteX0" fmla="*/ 714454 w 714375"/>
                <a:gd name="connsiteY0" fmla="*/ 146537 h 720328"/>
                <a:gd name="connsiteX1" fmla="*/ 644585 w 714375"/>
                <a:gd name="connsiteY1" fmla="*/ 76668 h 720328"/>
                <a:gd name="connsiteX2" fmla="*/ 280140 w 714375"/>
                <a:gd name="connsiteY2" fmla="*/ 665980 h 720328"/>
                <a:gd name="connsiteX3" fmla="*/ 272895 w 714375"/>
                <a:gd name="connsiteY3" fmla="*/ 705920 h 720328"/>
                <a:gd name="connsiteX4" fmla="*/ 294205 w 714375"/>
                <a:gd name="connsiteY4" fmla="*/ 721139 h 720328"/>
                <a:gd name="connsiteX5" fmla="*/ 323872 w 714375"/>
                <a:gd name="connsiteY5" fmla="*/ 699705 h 720328"/>
                <a:gd name="connsiteX6" fmla="*/ 714454 w 714375"/>
                <a:gd name="connsiteY6" fmla="*/ 146537 h 720328"/>
                <a:gd name="connsiteX7" fmla="*/ 568629 w 714375"/>
                <a:gd name="connsiteY7" fmla="*/ 713 h 720328"/>
                <a:gd name="connsiteX8" fmla="*/ 568629 w 714375"/>
                <a:gd name="connsiteY8" fmla="*/ 713 h 720328"/>
                <a:gd name="connsiteX9" fmla="*/ 638498 w 714375"/>
                <a:gd name="connsiteY9" fmla="*/ 70581 h 720328"/>
                <a:gd name="connsiteX10" fmla="*/ 40539 w 714375"/>
                <a:gd name="connsiteY10" fmla="*/ 441199 h 720328"/>
                <a:gd name="connsiteX11" fmla="*/ 698 w 714375"/>
                <a:gd name="connsiteY11" fmla="*/ 405510 h 720328"/>
                <a:gd name="connsiteX12" fmla="*/ 568629 w 714375"/>
                <a:gd name="connsiteY12" fmla="*/ 698 h 720328"/>
                <a:gd name="connsiteX13" fmla="*/ 568629 w 714375"/>
                <a:gd name="connsiteY13" fmla="*/ 713 h 72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4375" h="720328">
                  <a:moveTo>
                    <a:pt x="714454" y="146537"/>
                  </a:moveTo>
                  <a:lnTo>
                    <a:pt x="644585" y="76668"/>
                  </a:lnTo>
                  <a:lnTo>
                    <a:pt x="280140" y="665980"/>
                  </a:lnTo>
                  <a:lnTo>
                    <a:pt x="272895" y="705920"/>
                  </a:lnTo>
                  <a:lnTo>
                    <a:pt x="294205" y="721139"/>
                  </a:lnTo>
                  <a:lnTo>
                    <a:pt x="323872" y="699705"/>
                  </a:lnTo>
                  <a:lnTo>
                    <a:pt x="714454" y="146537"/>
                  </a:lnTo>
                  <a:close/>
                  <a:moveTo>
                    <a:pt x="568629" y="713"/>
                  </a:moveTo>
                  <a:lnTo>
                    <a:pt x="568629" y="713"/>
                  </a:lnTo>
                  <a:lnTo>
                    <a:pt x="638498" y="70581"/>
                  </a:lnTo>
                  <a:lnTo>
                    <a:pt x="40539" y="441199"/>
                  </a:lnTo>
                  <a:lnTo>
                    <a:pt x="698" y="405510"/>
                  </a:lnTo>
                  <a:lnTo>
                    <a:pt x="568629" y="698"/>
                  </a:lnTo>
                  <a:lnTo>
                    <a:pt x="568629" y="713"/>
                  </a:lnTo>
                  <a:close/>
                </a:path>
              </a:pathLst>
            </a:custGeom>
            <a:solidFill>
              <a:srgbClr val="DAB48A"/>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31" name="PA-任意多边形 1479">
              <a:extLst>
                <a:ext uri="{FF2B5EF4-FFF2-40B4-BE49-F238E27FC236}">
                  <a16:creationId xmlns:a16="http://schemas.microsoft.com/office/drawing/2014/main" xmlns="" id="{935E8411-DA08-4121-9792-088FDC7B57B9}"/>
                </a:ext>
              </a:extLst>
            </p:cNvPr>
            <p:cNvSpPr/>
            <p:nvPr>
              <p:custDataLst>
                <p:tags r:id="rId10"/>
              </p:custDataLst>
            </p:nvPr>
          </p:nvSpPr>
          <p:spPr>
            <a:xfrm>
              <a:off x="23988066" y="7043515"/>
              <a:ext cx="279797" cy="279797"/>
            </a:xfrm>
            <a:custGeom>
              <a:avLst/>
              <a:gdLst>
                <a:gd name="connsiteX0" fmla="*/ 276657 w 279796"/>
                <a:gd name="connsiteY0" fmla="*/ 157448 h 279796"/>
                <a:gd name="connsiteX1" fmla="*/ 199984 w 279796"/>
                <a:gd name="connsiteY1" fmla="*/ 81090 h 279796"/>
                <a:gd name="connsiteX2" fmla="*/ 123626 w 279796"/>
                <a:gd name="connsiteY2" fmla="*/ 4417 h 279796"/>
                <a:gd name="connsiteX3" fmla="*/ 104889 w 279796"/>
                <a:gd name="connsiteY3" fmla="*/ 4045 h 279796"/>
                <a:gd name="connsiteX4" fmla="*/ 4677 w 279796"/>
                <a:gd name="connsiteY4" fmla="*/ 75262 h 279796"/>
                <a:gd name="connsiteX5" fmla="*/ 5049 w 279796"/>
                <a:gd name="connsiteY5" fmla="*/ 93999 h 279796"/>
                <a:gd name="connsiteX6" fmla="*/ 96060 w 279796"/>
                <a:gd name="connsiteY6" fmla="*/ 185011 h 279796"/>
                <a:gd name="connsiteX7" fmla="*/ 187071 w 279796"/>
                <a:gd name="connsiteY7" fmla="*/ 276022 h 279796"/>
                <a:gd name="connsiteX8" fmla="*/ 205809 w 279796"/>
                <a:gd name="connsiteY8" fmla="*/ 276406 h 279796"/>
                <a:gd name="connsiteX9" fmla="*/ 277023 w 279796"/>
                <a:gd name="connsiteY9" fmla="*/ 176197 h 279796"/>
                <a:gd name="connsiteX10" fmla="*/ 276651 w 279796"/>
                <a:gd name="connsiteY10" fmla="*/ 157460 h 279796"/>
                <a:gd name="connsiteX11" fmla="*/ 276651 w 279796"/>
                <a:gd name="connsiteY11" fmla="*/ 157448 h 279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9796" h="279796">
                  <a:moveTo>
                    <a:pt x="276657" y="157448"/>
                  </a:moveTo>
                  <a:lnTo>
                    <a:pt x="199984" y="81090"/>
                  </a:lnTo>
                  <a:lnTo>
                    <a:pt x="123626" y="4417"/>
                  </a:lnTo>
                  <a:cubicBezTo>
                    <a:pt x="118375" y="-849"/>
                    <a:pt x="110717" y="-108"/>
                    <a:pt x="104889" y="4045"/>
                  </a:cubicBezTo>
                  <a:lnTo>
                    <a:pt x="4677" y="75262"/>
                  </a:lnTo>
                  <a:cubicBezTo>
                    <a:pt x="-1151" y="79414"/>
                    <a:pt x="-190" y="88749"/>
                    <a:pt x="5049" y="93999"/>
                  </a:cubicBezTo>
                  <a:lnTo>
                    <a:pt x="96060" y="185011"/>
                  </a:lnTo>
                  <a:lnTo>
                    <a:pt x="187071" y="276022"/>
                  </a:lnTo>
                  <a:cubicBezTo>
                    <a:pt x="192322" y="281273"/>
                    <a:pt x="201672" y="282222"/>
                    <a:pt x="205809" y="276406"/>
                  </a:cubicBezTo>
                  <a:lnTo>
                    <a:pt x="277023" y="176197"/>
                  </a:lnTo>
                  <a:cubicBezTo>
                    <a:pt x="281161" y="170369"/>
                    <a:pt x="281917" y="162710"/>
                    <a:pt x="276651" y="157460"/>
                  </a:cubicBezTo>
                  <a:lnTo>
                    <a:pt x="276651" y="157448"/>
                  </a:lnTo>
                  <a:close/>
                </a:path>
              </a:pathLst>
            </a:custGeom>
            <a:solidFill>
              <a:srgbClr val="A32531"/>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PA-任意多边形 1480">
              <a:extLst>
                <a:ext uri="{FF2B5EF4-FFF2-40B4-BE49-F238E27FC236}">
                  <a16:creationId xmlns:a16="http://schemas.microsoft.com/office/drawing/2014/main" xmlns="" id="{891F7B86-50D7-49C8-9BA0-CD0E8D2C449E}"/>
                </a:ext>
              </a:extLst>
            </p:cNvPr>
            <p:cNvSpPr/>
            <p:nvPr>
              <p:custDataLst>
                <p:tags r:id="rId11"/>
              </p:custDataLst>
            </p:nvPr>
          </p:nvSpPr>
          <p:spPr>
            <a:xfrm>
              <a:off x="24093766" y="7141167"/>
              <a:ext cx="77391" cy="77391"/>
            </a:xfrm>
            <a:custGeom>
              <a:avLst/>
              <a:gdLst>
                <a:gd name="connsiteX0" fmla="*/ 65301 w 77390"/>
                <a:gd name="connsiteY0" fmla="*/ 12421 h 77390"/>
                <a:gd name="connsiteX1" fmla="*/ 11339 w 77390"/>
                <a:gd name="connsiteY1" fmla="*/ 11334 h 77390"/>
                <a:gd name="connsiteX2" fmla="*/ 12425 w 77390"/>
                <a:gd name="connsiteY2" fmla="*/ 65297 h 77390"/>
                <a:gd name="connsiteX3" fmla="*/ 66387 w 77390"/>
                <a:gd name="connsiteY3" fmla="*/ 66383 h 77390"/>
                <a:gd name="connsiteX4" fmla="*/ 65301 w 77390"/>
                <a:gd name="connsiteY4" fmla="*/ 12409 h 77390"/>
                <a:gd name="connsiteX5" fmla="*/ 65301 w 77390"/>
                <a:gd name="connsiteY5" fmla="*/ 12421 h 77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390" h="77390">
                  <a:moveTo>
                    <a:pt x="65301" y="12421"/>
                  </a:moveTo>
                  <a:cubicBezTo>
                    <a:pt x="50097" y="-2772"/>
                    <a:pt x="25939" y="-3266"/>
                    <a:pt x="11339" y="11334"/>
                  </a:cubicBezTo>
                  <a:cubicBezTo>
                    <a:pt x="-3261" y="25934"/>
                    <a:pt x="-2779" y="50104"/>
                    <a:pt x="12425" y="65297"/>
                  </a:cubicBezTo>
                  <a:cubicBezTo>
                    <a:pt x="27618" y="80501"/>
                    <a:pt x="51787" y="80983"/>
                    <a:pt x="66387" y="66383"/>
                  </a:cubicBezTo>
                  <a:cubicBezTo>
                    <a:pt x="80987" y="51783"/>
                    <a:pt x="80505" y="27613"/>
                    <a:pt x="65301" y="12409"/>
                  </a:cubicBezTo>
                  <a:lnTo>
                    <a:pt x="65301" y="12421"/>
                  </a:lnTo>
                  <a:close/>
                </a:path>
              </a:pathLst>
            </a:custGeom>
            <a:solidFill>
              <a:srgbClr val="EC4B53"/>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PA-任意多边形 1481">
              <a:extLst>
                <a:ext uri="{FF2B5EF4-FFF2-40B4-BE49-F238E27FC236}">
                  <a16:creationId xmlns:a16="http://schemas.microsoft.com/office/drawing/2014/main" xmlns="" id="{29345BEB-BA81-4901-BEBB-C731B9AD8733}"/>
                </a:ext>
              </a:extLst>
            </p:cNvPr>
            <p:cNvSpPr/>
            <p:nvPr>
              <p:custDataLst>
                <p:tags r:id="rId12"/>
              </p:custDataLst>
            </p:nvPr>
          </p:nvSpPr>
          <p:spPr>
            <a:xfrm>
              <a:off x="24105684" y="7153095"/>
              <a:ext cx="53578" cy="53578"/>
            </a:xfrm>
            <a:custGeom>
              <a:avLst/>
              <a:gdLst>
                <a:gd name="connsiteX0" fmla="*/ 45120 w 53578"/>
                <a:gd name="connsiteY0" fmla="*/ 8755 h 53578"/>
                <a:gd name="connsiteX1" fmla="*/ 8014 w 53578"/>
                <a:gd name="connsiteY1" fmla="*/ 8014 h 53578"/>
                <a:gd name="connsiteX2" fmla="*/ 8755 w 53578"/>
                <a:gd name="connsiteY2" fmla="*/ 45105 h 53578"/>
                <a:gd name="connsiteX3" fmla="*/ 45861 w 53578"/>
                <a:gd name="connsiteY3" fmla="*/ 45846 h 53578"/>
                <a:gd name="connsiteX4" fmla="*/ 45120 w 53578"/>
                <a:gd name="connsiteY4" fmla="*/ 8755 h 53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78" h="53578">
                  <a:moveTo>
                    <a:pt x="45120" y="8755"/>
                  </a:moveTo>
                  <a:cubicBezTo>
                    <a:pt x="34672" y="-1693"/>
                    <a:pt x="18063" y="-2023"/>
                    <a:pt x="8014" y="8014"/>
                  </a:cubicBezTo>
                  <a:cubicBezTo>
                    <a:pt x="-2023" y="18051"/>
                    <a:pt x="-1693" y="34657"/>
                    <a:pt x="8755" y="45105"/>
                  </a:cubicBezTo>
                  <a:cubicBezTo>
                    <a:pt x="19203" y="55553"/>
                    <a:pt x="35812" y="55883"/>
                    <a:pt x="45861" y="45846"/>
                  </a:cubicBezTo>
                  <a:cubicBezTo>
                    <a:pt x="55901" y="35809"/>
                    <a:pt x="55571" y="19203"/>
                    <a:pt x="45120" y="8755"/>
                  </a:cubicBez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PA-任意多边形 1482">
              <a:extLst>
                <a:ext uri="{FF2B5EF4-FFF2-40B4-BE49-F238E27FC236}">
                  <a16:creationId xmlns:a16="http://schemas.microsoft.com/office/drawing/2014/main" xmlns="" id="{705F6930-EEF1-4A69-98C0-FD34597CE65E}"/>
                </a:ext>
              </a:extLst>
            </p:cNvPr>
            <p:cNvSpPr/>
            <p:nvPr>
              <p:custDataLst>
                <p:tags r:id="rId13"/>
              </p:custDataLst>
            </p:nvPr>
          </p:nvSpPr>
          <p:spPr>
            <a:xfrm>
              <a:off x="24111515" y="7158912"/>
              <a:ext cx="41672" cy="41672"/>
            </a:xfrm>
            <a:custGeom>
              <a:avLst/>
              <a:gdLst>
                <a:gd name="connsiteX0" fmla="*/ 39289 w 41671"/>
                <a:gd name="connsiteY0" fmla="*/ 2939 h 41671"/>
                <a:gd name="connsiteX1" fmla="*/ 36774 w 41671"/>
                <a:gd name="connsiteY1" fmla="*/ 698 h 41671"/>
                <a:gd name="connsiteX2" fmla="*/ 698 w 41671"/>
                <a:gd name="connsiteY2" fmla="*/ 36774 h 41671"/>
                <a:gd name="connsiteX3" fmla="*/ 2939 w 41671"/>
                <a:gd name="connsiteY3" fmla="*/ 39304 h 41671"/>
                <a:gd name="connsiteX4" fmla="*/ 5454 w 41671"/>
                <a:gd name="connsiteY4" fmla="*/ 41545 h 41671"/>
                <a:gd name="connsiteX5" fmla="*/ 41530 w 41671"/>
                <a:gd name="connsiteY5" fmla="*/ 5469 h 41671"/>
                <a:gd name="connsiteX6" fmla="*/ 39289 w 41671"/>
                <a:gd name="connsiteY6" fmla="*/ 2939 h 41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1" h="41671">
                  <a:moveTo>
                    <a:pt x="39289" y="2939"/>
                  </a:moveTo>
                  <a:cubicBezTo>
                    <a:pt x="38476" y="2126"/>
                    <a:pt x="37640" y="1385"/>
                    <a:pt x="36774" y="698"/>
                  </a:cubicBezTo>
                  <a:lnTo>
                    <a:pt x="698" y="36774"/>
                  </a:lnTo>
                  <a:cubicBezTo>
                    <a:pt x="1385" y="37655"/>
                    <a:pt x="2126" y="38491"/>
                    <a:pt x="2939" y="39304"/>
                  </a:cubicBezTo>
                  <a:cubicBezTo>
                    <a:pt x="3752" y="40116"/>
                    <a:pt x="4588" y="40857"/>
                    <a:pt x="5454" y="41545"/>
                  </a:cubicBezTo>
                  <a:lnTo>
                    <a:pt x="41530" y="5469"/>
                  </a:lnTo>
                  <a:cubicBezTo>
                    <a:pt x="40843" y="4588"/>
                    <a:pt x="40101" y="3749"/>
                    <a:pt x="39289" y="2939"/>
                  </a:cubicBezTo>
                  <a:close/>
                </a:path>
              </a:pathLst>
            </a:custGeom>
            <a:solidFill>
              <a:srgbClr val="ECF0F1"/>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PA-任意多边形 1483">
              <a:extLst>
                <a:ext uri="{FF2B5EF4-FFF2-40B4-BE49-F238E27FC236}">
                  <a16:creationId xmlns:a16="http://schemas.microsoft.com/office/drawing/2014/main" xmlns="" id="{398D85A0-2206-4854-BFF0-6484A9DAB1BB}"/>
                </a:ext>
              </a:extLst>
            </p:cNvPr>
            <p:cNvSpPr/>
            <p:nvPr>
              <p:custDataLst>
                <p:tags r:id="rId14"/>
              </p:custDataLst>
            </p:nvPr>
          </p:nvSpPr>
          <p:spPr>
            <a:xfrm>
              <a:off x="24157618" y="7039803"/>
              <a:ext cx="122039" cy="122039"/>
            </a:xfrm>
            <a:custGeom>
              <a:avLst/>
              <a:gdLst>
                <a:gd name="connsiteX0" fmla="*/ 117896 w 122039"/>
                <a:gd name="connsiteY0" fmla="*/ 32108 h 122039"/>
                <a:gd name="connsiteX1" fmla="*/ 92229 w 122039"/>
                <a:gd name="connsiteY1" fmla="*/ 6441 h 122039"/>
                <a:gd name="connsiteX2" fmla="*/ 74149 w 122039"/>
                <a:gd name="connsiteY2" fmla="*/ 4944 h 122039"/>
                <a:gd name="connsiteX3" fmla="*/ 2232 w 122039"/>
                <a:gd name="connsiteY3" fmla="*/ 56539 h 122039"/>
                <a:gd name="connsiteX4" fmla="*/ 67812 w 122039"/>
                <a:gd name="connsiteY4" fmla="*/ 122119 h 122039"/>
                <a:gd name="connsiteX5" fmla="*/ 119408 w 122039"/>
                <a:gd name="connsiteY5" fmla="*/ 50202 h 122039"/>
                <a:gd name="connsiteX6" fmla="*/ 117911 w 122039"/>
                <a:gd name="connsiteY6" fmla="*/ 32123 h 122039"/>
                <a:gd name="connsiteX7" fmla="*/ 117896 w 122039"/>
                <a:gd name="connsiteY7" fmla="*/ 32108 h 122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039" h="122039">
                  <a:moveTo>
                    <a:pt x="117896" y="32108"/>
                  </a:moveTo>
                  <a:lnTo>
                    <a:pt x="92229" y="6441"/>
                  </a:lnTo>
                  <a:cubicBezTo>
                    <a:pt x="86838" y="1050"/>
                    <a:pt x="79403" y="1161"/>
                    <a:pt x="74149" y="4944"/>
                  </a:cubicBezTo>
                  <a:lnTo>
                    <a:pt x="2232" y="56539"/>
                  </a:lnTo>
                  <a:lnTo>
                    <a:pt x="67812" y="122119"/>
                  </a:lnTo>
                  <a:lnTo>
                    <a:pt x="119408" y="50202"/>
                  </a:lnTo>
                  <a:cubicBezTo>
                    <a:pt x="123188" y="44937"/>
                    <a:pt x="123298" y="37513"/>
                    <a:pt x="117911" y="32123"/>
                  </a:cubicBezTo>
                  <a:lnTo>
                    <a:pt x="117896" y="32108"/>
                  </a:lnTo>
                  <a:close/>
                </a:path>
              </a:pathLst>
            </a:custGeom>
            <a:solidFill>
              <a:srgbClr val="A32531"/>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7" name="PA-任意多边形 1484">
              <a:extLst>
                <a:ext uri="{FF2B5EF4-FFF2-40B4-BE49-F238E27FC236}">
                  <a16:creationId xmlns:a16="http://schemas.microsoft.com/office/drawing/2014/main" xmlns="" id="{E3248BD0-3F2B-457E-A5E7-AA848CC25A7B}"/>
                </a:ext>
              </a:extLst>
            </p:cNvPr>
            <p:cNvSpPr/>
            <p:nvPr>
              <p:custDataLst>
                <p:tags r:id="rId15"/>
              </p:custDataLst>
            </p:nvPr>
          </p:nvSpPr>
          <p:spPr>
            <a:xfrm>
              <a:off x="23382381" y="7418781"/>
              <a:ext cx="178594" cy="145852"/>
            </a:xfrm>
            <a:custGeom>
              <a:avLst/>
              <a:gdLst>
                <a:gd name="connsiteX0" fmla="*/ 177314 w 178593"/>
                <a:gd name="connsiteY0" fmla="*/ 44714 h 145851"/>
                <a:gd name="connsiteX1" fmla="*/ 147358 w 178593"/>
                <a:gd name="connsiteY1" fmla="*/ 2232 h 145851"/>
                <a:gd name="connsiteX2" fmla="*/ 2232 w 178593"/>
                <a:gd name="connsiteY2" fmla="*/ 101548 h 145851"/>
                <a:gd name="connsiteX3" fmla="*/ 10921 w 178593"/>
                <a:gd name="connsiteY3" fmla="*/ 113865 h 145851"/>
                <a:gd name="connsiteX4" fmla="*/ 22372 w 178593"/>
                <a:gd name="connsiteY4" fmla="*/ 119268 h 145851"/>
                <a:gd name="connsiteX5" fmla="*/ 23512 w 178593"/>
                <a:gd name="connsiteY5" fmla="*/ 131725 h 145851"/>
                <a:gd name="connsiteX6" fmla="*/ 32186 w 178593"/>
                <a:gd name="connsiteY6" fmla="*/ 144042 h 145851"/>
                <a:gd name="connsiteX7" fmla="*/ 177323 w 178593"/>
                <a:gd name="connsiteY7" fmla="*/ 44726 h 145851"/>
                <a:gd name="connsiteX8" fmla="*/ 177314 w 178593"/>
                <a:gd name="connsiteY8" fmla="*/ 44714 h 145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8593" h="145851">
                  <a:moveTo>
                    <a:pt x="177314" y="44714"/>
                  </a:moveTo>
                  <a:lnTo>
                    <a:pt x="147358" y="2232"/>
                  </a:lnTo>
                  <a:lnTo>
                    <a:pt x="2232" y="101548"/>
                  </a:lnTo>
                  <a:cubicBezTo>
                    <a:pt x="14481" y="99554"/>
                    <a:pt x="10921" y="113865"/>
                    <a:pt x="10921" y="113865"/>
                  </a:cubicBezTo>
                  <a:cubicBezTo>
                    <a:pt x="19196" y="113220"/>
                    <a:pt x="22372" y="119268"/>
                    <a:pt x="22372" y="119268"/>
                  </a:cubicBezTo>
                  <a:cubicBezTo>
                    <a:pt x="22372" y="119268"/>
                    <a:pt x="27018" y="124298"/>
                    <a:pt x="23512" y="131725"/>
                  </a:cubicBezTo>
                  <a:cubicBezTo>
                    <a:pt x="23512" y="131725"/>
                    <a:pt x="38359" y="133430"/>
                    <a:pt x="32186" y="144042"/>
                  </a:cubicBezTo>
                  <a:lnTo>
                    <a:pt x="177323" y="44726"/>
                  </a:lnTo>
                  <a:lnTo>
                    <a:pt x="177314" y="44714"/>
                  </a:lnTo>
                  <a:close/>
                </a:path>
              </a:pathLst>
            </a:custGeom>
            <a:solidFill>
              <a:srgbClr val="D64A5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8" name="PA-任意多边形 1485">
              <a:extLst>
                <a:ext uri="{FF2B5EF4-FFF2-40B4-BE49-F238E27FC236}">
                  <a16:creationId xmlns:a16="http://schemas.microsoft.com/office/drawing/2014/main" xmlns="" id="{A34D2A8A-C147-4376-AFD1-1BEC75340DB6}"/>
                </a:ext>
              </a:extLst>
            </p:cNvPr>
            <p:cNvSpPr/>
            <p:nvPr>
              <p:custDataLst>
                <p:tags r:id="rId16"/>
              </p:custDataLst>
            </p:nvPr>
          </p:nvSpPr>
          <p:spPr>
            <a:xfrm>
              <a:off x="23529041" y="7408216"/>
              <a:ext cx="47625" cy="53578"/>
            </a:xfrm>
            <a:custGeom>
              <a:avLst/>
              <a:gdLst>
                <a:gd name="connsiteX0" fmla="*/ 30654 w 47625"/>
                <a:gd name="connsiteY0" fmla="*/ 55279 h 53578"/>
                <a:gd name="connsiteX1" fmla="*/ 698 w 47625"/>
                <a:gd name="connsiteY1" fmla="*/ 12797 h 53578"/>
                <a:gd name="connsiteX2" fmla="*/ 18390 w 47625"/>
                <a:gd name="connsiteY2" fmla="*/ 698 h 53578"/>
                <a:gd name="connsiteX3" fmla="*/ 48335 w 47625"/>
                <a:gd name="connsiteY3" fmla="*/ 43179 h 53578"/>
                <a:gd name="connsiteX4" fmla="*/ 30654 w 47625"/>
                <a:gd name="connsiteY4" fmla="*/ 55279 h 53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25" h="53578">
                  <a:moveTo>
                    <a:pt x="30654" y="55279"/>
                  </a:moveTo>
                  <a:lnTo>
                    <a:pt x="698" y="12797"/>
                  </a:lnTo>
                  <a:lnTo>
                    <a:pt x="18390" y="698"/>
                  </a:lnTo>
                  <a:lnTo>
                    <a:pt x="48335" y="43179"/>
                  </a:lnTo>
                  <a:lnTo>
                    <a:pt x="30654" y="55279"/>
                  </a:ln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PA-任意多边形 1486">
              <a:extLst>
                <a:ext uri="{FF2B5EF4-FFF2-40B4-BE49-F238E27FC236}">
                  <a16:creationId xmlns:a16="http://schemas.microsoft.com/office/drawing/2014/main" xmlns="" id="{928AC7C6-76FE-4975-A50F-4E299DA9BA8B}"/>
                </a:ext>
              </a:extLst>
            </p:cNvPr>
            <p:cNvSpPr/>
            <p:nvPr>
              <p:custDataLst>
                <p:tags r:id="rId17"/>
              </p:custDataLst>
            </p:nvPr>
          </p:nvSpPr>
          <p:spPr>
            <a:xfrm>
              <a:off x="23546734" y="7394556"/>
              <a:ext cx="50602" cy="56555"/>
            </a:xfrm>
            <a:custGeom>
              <a:avLst/>
              <a:gdLst>
                <a:gd name="connsiteX0" fmla="*/ 45489 w 50601"/>
                <a:gd name="connsiteY0" fmla="*/ 28506 h 56554"/>
                <a:gd name="connsiteX1" fmla="*/ 32827 w 50601"/>
                <a:gd name="connsiteY1" fmla="*/ 10551 h 56554"/>
                <a:gd name="connsiteX2" fmla="*/ 19325 w 50601"/>
                <a:gd name="connsiteY2" fmla="*/ 1616 h 56554"/>
                <a:gd name="connsiteX3" fmla="*/ 698 w 50601"/>
                <a:gd name="connsiteY3" fmla="*/ 14361 h 56554"/>
                <a:gd name="connsiteX4" fmla="*/ 30642 w 50601"/>
                <a:gd name="connsiteY4" fmla="*/ 56843 h 56554"/>
                <a:gd name="connsiteX5" fmla="*/ 49269 w 50601"/>
                <a:gd name="connsiteY5" fmla="*/ 44097 h 56554"/>
                <a:gd name="connsiteX6" fmla="*/ 45489 w 50601"/>
                <a:gd name="connsiteY6" fmla="*/ 28506 h 56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01" h="56554">
                  <a:moveTo>
                    <a:pt x="45489" y="28506"/>
                  </a:moveTo>
                  <a:lnTo>
                    <a:pt x="32827" y="10551"/>
                  </a:lnTo>
                  <a:cubicBezTo>
                    <a:pt x="28070" y="3800"/>
                    <a:pt x="23864" y="-1507"/>
                    <a:pt x="19325" y="1616"/>
                  </a:cubicBezTo>
                  <a:lnTo>
                    <a:pt x="698" y="14361"/>
                  </a:lnTo>
                  <a:lnTo>
                    <a:pt x="30642" y="56843"/>
                  </a:lnTo>
                  <a:lnTo>
                    <a:pt x="49269" y="44097"/>
                  </a:lnTo>
                  <a:cubicBezTo>
                    <a:pt x="53832" y="40975"/>
                    <a:pt x="50245" y="35257"/>
                    <a:pt x="45489" y="28506"/>
                  </a:cubicBezTo>
                  <a:close/>
                </a:path>
              </a:pathLst>
            </a:custGeom>
            <a:solidFill>
              <a:srgbClr val="C2823C"/>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0" name="PA-任意多边形 1487">
              <a:extLst>
                <a:ext uri="{FF2B5EF4-FFF2-40B4-BE49-F238E27FC236}">
                  <a16:creationId xmlns:a16="http://schemas.microsoft.com/office/drawing/2014/main" xmlns="" id="{6BC18042-7D86-43D8-83EB-ED4D00A06174}"/>
                </a:ext>
              </a:extLst>
            </p:cNvPr>
            <p:cNvSpPr/>
            <p:nvPr>
              <p:custDataLst>
                <p:tags r:id="rId18"/>
              </p:custDataLst>
            </p:nvPr>
          </p:nvSpPr>
          <p:spPr>
            <a:xfrm>
              <a:off x="23363416" y="7519442"/>
              <a:ext cx="50602" cy="50602"/>
            </a:xfrm>
            <a:custGeom>
              <a:avLst/>
              <a:gdLst>
                <a:gd name="connsiteX0" fmla="*/ 10473 w 50601"/>
                <a:gd name="connsiteY0" fmla="*/ 49984 h 50601"/>
                <a:gd name="connsiteX1" fmla="*/ 698 w 50601"/>
                <a:gd name="connsiteY1" fmla="*/ 36125 h 50601"/>
                <a:gd name="connsiteX2" fmla="*/ 21182 w 50601"/>
                <a:gd name="connsiteY2" fmla="*/ 888 h 50601"/>
                <a:gd name="connsiteX3" fmla="*/ 29871 w 50601"/>
                <a:gd name="connsiteY3" fmla="*/ 13205 h 50601"/>
                <a:gd name="connsiteX4" fmla="*/ 41322 w 50601"/>
                <a:gd name="connsiteY4" fmla="*/ 18608 h 50601"/>
                <a:gd name="connsiteX5" fmla="*/ 42462 w 50601"/>
                <a:gd name="connsiteY5" fmla="*/ 31065 h 50601"/>
                <a:gd name="connsiteX6" fmla="*/ 51136 w 50601"/>
                <a:gd name="connsiteY6" fmla="*/ 43382 h 50601"/>
                <a:gd name="connsiteX7" fmla="*/ 10470 w 50601"/>
                <a:gd name="connsiteY7" fmla="*/ 49996 h 50601"/>
                <a:gd name="connsiteX8" fmla="*/ 10470 w 50601"/>
                <a:gd name="connsiteY8" fmla="*/ 49984 h 5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601" h="50601">
                  <a:moveTo>
                    <a:pt x="10473" y="49984"/>
                  </a:moveTo>
                  <a:lnTo>
                    <a:pt x="698" y="36125"/>
                  </a:lnTo>
                  <a:lnTo>
                    <a:pt x="21182" y="888"/>
                  </a:lnTo>
                  <a:cubicBezTo>
                    <a:pt x="33431" y="-1106"/>
                    <a:pt x="29871" y="13205"/>
                    <a:pt x="29871" y="13205"/>
                  </a:cubicBezTo>
                  <a:cubicBezTo>
                    <a:pt x="38149" y="12559"/>
                    <a:pt x="41322" y="18608"/>
                    <a:pt x="41322" y="18608"/>
                  </a:cubicBezTo>
                  <a:cubicBezTo>
                    <a:pt x="41322" y="18608"/>
                    <a:pt x="45968" y="23638"/>
                    <a:pt x="42462" y="31065"/>
                  </a:cubicBezTo>
                  <a:cubicBezTo>
                    <a:pt x="42462" y="31065"/>
                    <a:pt x="57309" y="32770"/>
                    <a:pt x="51136" y="43382"/>
                  </a:cubicBezTo>
                  <a:lnTo>
                    <a:pt x="10470" y="49996"/>
                  </a:lnTo>
                  <a:lnTo>
                    <a:pt x="10470" y="49984"/>
                  </a:lnTo>
                  <a:close/>
                </a:path>
              </a:pathLst>
            </a:custGeom>
            <a:solidFill>
              <a:srgbClr val="FED198"/>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1" name="PA-任意多边形 1488">
              <a:extLst>
                <a:ext uri="{FF2B5EF4-FFF2-40B4-BE49-F238E27FC236}">
                  <a16:creationId xmlns:a16="http://schemas.microsoft.com/office/drawing/2014/main" xmlns="" id="{500FFE91-D55A-497E-9003-168913DDA186}"/>
                </a:ext>
              </a:extLst>
            </p:cNvPr>
            <p:cNvSpPr/>
            <p:nvPr>
              <p:custDataLst>
                <p:tags r:id="rId19"/>
              </p:custDataLst>
            </p:nvPr>
          </p:nvSpPr>
          <p:spPr>
            <a:xfrm>
              <a:off x="23340223" y="7561798"/>
              <a:ext cx="32742" cy="17859"/>
            </a:xfrm>
            <a:custGeom>
              <a:avLst/>
              <a:gdLst>
                <a:gd name="connsiteX0" fmla="*/ 33666 w 32742"/>
                <a:gd name="connsiteY0" fmla="*/ 7627 h 17859"/>
                <a:gd name="connsiteX1" fmla="*/ 28773 w 32742"/>
                <a:gd name="connsiteY1" fmla="*/ 698 h 17859"/>
                <a:gd name="connsiteX2" fmla="*/ 698 w 32742"/>
                <a:gd name="connsiteY2" fmla="*/ 19902 h 17859"/>
                <a:gd name="connsiteX3" fmla="*/ 33666 w 32742"/>
                <a:gd name="connsiteY3" fmla="*/ 7612 h 17859"/>
                <a:gd name="connsiteX4" fmla="*/ 33666 w 32742"/>
                <a:gd name="connsiteY4" fmla="*/ 7627 h 17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42" h="17859">
                  <a:moveTo>
                    <a:pt x="33666" y="7627"/>
                  </a:moveTo>
                  <a:lnTo>
                    <a:pt x="28773" y="698"/>
                  </a:lnTo>
                  <a:lnTo>
                    <a:pt x="698" y="19902"/>
                  </a:lnTo>
                  <a:lnTo>
                    <a:pt x="33666" y="7612"/>
                  </a:lnTo>
                  <a:lnTo>
                    <a:pt x="33666" y="7627"/>
                  </a:lnTo>
                  <a:close/>
                </a:path>
              </a:pathLst>
            </a:custGeom>
            <a:solidFill>
              <a:srgbClr val="807D7D"/>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PA-任意多边形 1489">
              <a:extLst>
                <a:ext uri="{FF2B5EF4-FFF2-40B4-BE49-F238E27FC236}">
                  <a16:creationId xmlns:a16="http://schemas.microsoft.com/office/drawing/2014/main" xmlns="" id="{95388832-9EBB-4B67-A21C-BDF977FE121C}"/>
                </a:ext>
              </a:extLst>
            </p:cNvPr>
            <p:cNvSpPr/>
            <p:nvPr>
              <p:custDataLst>
                <p:tags r:id="rId20"/>
              </p:custDataLst>
            </p:nvPr>
          </p:nvSpPr>
          <p:spPr>
            <a:xfrm>
              <a:off x="23340237" y="7554884"/>
              <a:ext cx="26789" cy="26789"/>
            </a:xfrm>
            <a:custGeom>
              <a:avLst/>
              <a:gdLst>
                <a:gd name="connsiteX0" fmla="*/ 23891 w 26789"/>
                <a:gd name="connsiteY0" fmla="*/ 698 h 26789"/>
                <a:gd name="connsiteX1" fmla="*/ 28773 w 26789"/>
                <a:gd name="connsiteY1" fmla="*/ 7627 h 26789"/>
                <a:gd name="connsiteX2" fmla="*/ 698 w 26789"/>
                <a:gd name="connsiteY2" fmla="*/ 26832 h 26789"/>
                <a:gd name="connsiteX3" fmla="*/ 23891 w 26789"/>
                <a:gd name="connsiteY3" fmla="*/ 698 h 26789"/>
              </a:gdLst>
              <a:ahLst/>
              <a:cxnLst>
                <a:cxn ang="0">
                  <a:pos x="connsiteX0" y="connsiteY0"/>
                </a:cxn>
                <a:cxn ang="0">
                  <a:pos x="connsiteX1" y="connsiteY1"/>
                </a:cxn>
                <a:cxn ang="0">
                  <a:pos x="connsiteX2" y="connsiteY2"/>
                </a:cxn>
                <a:cxn ang="0">
                  <a:pos x="connsiteX3" y="connsiteY3"/>
                </a:cxn>
              </a:cxnLst>
              <a:rect l="l" t="t" r="r" b="b"/>
              <a:pathLst>
                <a:path w="26789" h="26789">
                  <a:moveTo>
                    <a:pt x="23891" y="698"/>
                  </a:moveTo>
                  <a:lnTo>
                    <a:pt x="28773" y="7627"/>
                  </a:lnTo>
                  <a:lnTo>
                    <a:pt x="698" y="26832"/>
                  </a:lnTo>
                  <a:lnTo>
                    <a:pt x="23891" y="698"/>
                  </a:lnTo>
                  <a:close/>
                </a:path>
              </a:pathLst>
            </a:custGeom>
            <a:solidFill>
              <a:srgbClr val="666666"/>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3" name="PA-任意多边形 1490">
              <a:extLst>
                <a:ext uri="{FF2B5EF4-FFF2-40B4-BE49-F238E27FC236}">
                  <a16:creationId xmlns:a16="http://schemas.microsoft.com/office/drawing/2014/main" xmlns="" id="{D4D83047-A42C-4462-95C1-3EDBD37B5F1C}"/>
                </a:ext>
              </a:extLst>
            </p:cNvPr>
            <p:cNvSpPr/>
            <p:nvPr>
              <p:custDataLst>
                <p:tags r:id="rId21"/>
              </p:custDataLst>
            </p:nvPr>
          </p:nvSpPr>
          <p:spPr>
            <a:xfrm>
              <a:off x="23403648" y="7448946"/>
              <a:ext cx="157758" cy="116086"/>
            </a:xfrm>
            <a:custGeom>
              <a:avLst/>
              <a:gdLst>
                <a:gd name="connsiteX0" fmla="*/ 156046 w 157757"/>
                <a:gd name="connsiteY0" fmla="*/ 14549 h 116085"/>
                <a:gd name="connsiteX1" fmla="*/ 147358 w 157757"/>
                <a:gd name="connsiteY1" fmla="*/ 2232 h 116085"/>
                <a:gd name="connsiteX2" fmla="*/ 2232 w 157757"/>
                <a:gd name="connsiteY2" fmla="*/ 101548 h 116085"/>
                <a:gd name="connsiteX3" fmla="*/ 10906 w 157757"/>
                <a:gd name="connsiteY3" fmla="*/ 113865 h 116085"/>
                <a:gd name="connsiteX4" fmla="*/ 156046 w 157757"/>
                <a:gd name="connsiteY4" fmla="*/ 14549 h 116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757" h="116085">
                  <a:moveTo>
                    <a:pt x="156046" y="14549"/>
                  </a:moveTo>
                  <a:lnTo>
                    <a:pt x="147358" y="2232"/>
                  </a:lnTo>
                  <a:lnTo>
                    <a:pt x="2232" y="101548"/>
                  </a:lnTo>
                  <a:cubicBezTo>
                    <a:pt x="2232" y="101548"/>
                    <a:pt x="17079" y="103254"/>
                    <a:pt x="10906" y="113865"/>
                  </a:cubicBezTo>
                  <a:lnTo>
                    <a:pt x="156046" y="14549"/>
                  </a:lnTo>
                  <a:close/>
                </a:path>
              </a:pathLst>
            </a:custGeom>
            <a:solidFill>
              <a:srgbClr val="EC4B53"/>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4" name="PA-任意多边形 1491">
              <a:extLst>
                <a:ext uri="{FF2B5EF4-FFF2-40B4-BE49-F238E27FC236}">
                  <a16:creationId xmlns:a16="http://schemas.microsoft.com/office/drawing/2014/main" xmlns="" id="{41E45B7D-F251-4E49-95A1-53FE0CD6A0EA}"/>
                </a:ext>
              </a:extLst>
            </p:cNvPr>
            <p:cNvSpPr/>
            <p:nvPr>
              <p:custDataLst>
                <p:tags r:id="rId22"/>
              </p:custDataLst>
            </p:nvPr>
          </p:nvSpPr>
          <p:spPr>
            <a:xfrm>
              <a:off x="23382366" y="7418781"/>
              <a:ext cx="157758" cy="116086"/>
            </a:xfrm>
            <a:custGeom>
              <a:avLst/>
              <a:gdLst>
                <a:gd name="connsiteX0" fmla="*/ 156046 w 157757"/>
                <a:gd name="connsiteY0" fmla="*/ 14549 h 116085"/>
                <a:gd name="connsiteX1" fmla="*/ 147358 w 157757"/>
                <a:gd name="connsiteY1" fmla="*/ 2232 h 116085"/>
                <a:gd name="connsiteX2" fmla="*/ 2232 w 157757"/>
                <a:gd name="connsiteY2" fmla="*/ 101548 h 116085"/>
                <a:gd name="connsiteX3" fmla="*/ 10921 w 157757"/>
                <a:gd name="connsiteY3" fmla="*/ 113865 h 116085"/>
                <a:gd name="connsiteX4" fmla="*/ 156046 w 157757"/>
                <a:gd name="connsiteY4" fmla="*/ 14549 h 116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757" h="116085">
                  <a:moveTo>
                    <a:pt x="156046" y="14549"/>
                  </a:moveTo>
                  <a:lnTo>
                    <a:pt x="147358" y="2232"/>
                  </a:lnTo>
                  <a:lnTo>
                    <a:pt x="2232" y="101548"/>
                  </a:lnTo>
                  <a:cubicBezTo>
                    <a:pt x="14481" y="99554"/>
                    <a:pt x="10921" y="113865"/>
                    <a:pt x="10921" y="113865"/>
                  </a:cubicBezTo>
                  <a:lnTo>
                    <a:pt x="156046" y="14549"/>
                  </a:lnTo>
                  <a:close/>
                </a:path>
              </a:pathLst>
            </a:custGeom>
            <a:solidFill>
              <a:srgbClr val="EC4B53"/>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PA-任意多边形 1492">
              <a:extLst>
                <a:ext uri="{FF2B5EF4-FFF2-40B4-BE49-F238E27FC236}">
                  <a16:creationId xmlns:a16="http://schemas.microsoft.com/office/drawing/2014/main" xmlns="" id="{AF3C01B0-A27B-4CC5-85DB-6019360D9FA0}"/>
                </a:ext>
              </a:extLst>
            </p:cNvPr>
            <p:cNvSpPr/>
            <p:nvPr>
              <p:custDataLst>
                <p:tags r:id="rId23"/>
              </p:custDataLst>
            </p:nvPr>
          </p:nvSpPr>
          <p:spPr>
            <a:xfrm>
              <a:off x="23566454" y="7420773"/>
              <a:ext cx="32742" cy="32742"/>
            </a:xfrm>
            <a:custGeom>
              <a:avLst/>
              <a:gdLst>
                <a:gd name="connsiteX0" fmla="*/ 25726 w 32742"/>
                <a:gd name="connsiteY0" fmla="*/ 2235 h 32742"/>
                <a:gd name="connsiteX1" fmla="*/ 2232 w 32742"/>
                <a:gd name="connsiteY1" fmla="*/ 18306 h 32742"/>
                <a:gd name="connsiteX2" fmla="*/ 10906 w 32742"/>
                <a:gd name="connsiteY2" fmla="*/ 30623 h 32742"/>
                <a:gd name="connsiteX3" fmla="*/ 29533 w 32742"/>
                <a:gd name="connsiteY3" fmla="*/ 17877 h 32742"/>
                <a:gd name="connsiteX4" fmla="*/ 28652 w 32742"/>
                <a:gd name="connsiteY4" fmla="*/ 6397 h 32742"/>
                <a:gd name="connsiteX5" fmla="*/ 25712 w 32742"/>
                <a:gd name="connsiteY5" fmla="*/ 2232 h 32742"/>
                <a:gd name="connsiteX6" fmla="*/ 25726 w 32742"/>
                <a:gd name="connsiteY6" fmla="*/ 2232 h 32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42" h="32742">
                  <a:moveTo>
                    <a:pt x="25726" y="2235"/>
                  </a:moveTo>
                  <a:lnTo>
                    <a:pt x="2232" y="18306"/>
                  </a:lnTo>
                  <a:lnTo>
                    <a:pt x="10906" y="30623"/>
                  </a:lnTo>
                  <a:lnTo>
                    <a:pt x="29533" y="17877"/>
                  </a:lnTo>
                  <a:cubicBezTo>
                    <a:pt x="34085" y="14758"/>
                    <a:pt x="31816" y="10879"/>
                    <a:pt x="28652" y="6397"/>
                  </a:cubicBezTo>
                  <a:lnTo>
                    <a:pt x="25712" y="2232"/>
                  </a:lnTo>
                  <a:lnTo>
                    <a:pt x="25726" y="2232"/>
                  </a:lnTo>
                  <a:close/>
                </a:path>
              </a:pathLst>
            </a:custGeom>
            <a:solidFill>
              <a:srgbClr val="15BDB1"/>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6" name="PA-任意多边形 1493">
              <a:extLst>
                <a:ext uri="{FF2B5EF4-FFF2-40B4-BE49-F238E27FC236}">
                  <a16:creationId xmlns:a16="http://schemas.microsoft.com/office/drawing/2014/main" xmlns="" id="{2F8BC190-D46F-460B-B820-1C6AF78A06AC}"/>
                </a:ext>
              </a:extLst>
            </p:cNvPr>
            <p:cNvSpPr/>
            <p:nvPr>
              <p:custDataLst>
                <p:tags r:id="rId24"/>
              </p:custDataLst>
            </p:nvPr>
          </p:nvSpPr>
          <p:spPr>
            <a:xfrm>
              <a:off x="23545172" y="7392739"/>
              <a:ext cx="35719" cy="29766"/>
            </a:xfrm>
            <a:custGeom>
              <a:avLst/>
              <a:gdLst>
                <a:gd name="connsiteX0" fmla="*/ 20875 w 35718"/>
                <a:gd name="connsiteY0" fmla="*/ 3433 h 29765"/>
                <a:gd name="connsiteX1" fmla="*/ 2232 w 35718"/>
                <a:gd name="connsiteY1" fmla="*/ 16178 h 29765"/>
                <a:gd name="connsiteX2" fmla="*/ 10921 w 35718"/>
                <a:gd name="connsiteY2" fmla="*/ 28495 h 29765"/>
                <a:gd name="connsiteX3" fmla="*/ 34415 w 35718"/>
                <a:gd name="connsiteY3" fmla="*/ 12410 h 29765"/>
                <a:gd name="connsiteX4" fmla="*/ 31474 w 35718"/>
                <a:gd name="connsiteY4" fmla="*/ 8246 h 29765"/>
                <a:gd name="connsiteX5" fmla="*/ 20875 w 35718"/>
                <a:gd name="connsiteY5" fmla="*/ 3433 h 2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8" h="29765">
                  <a:moveTo>
                    <a:pt x="20875" y="3433"/>
                  </a:moveTo>
                  <a:lnTo>
                    <a:pt x="2232" y="16178"/>
                  </a:lnTo>
                  <a:lnTo>
                    <a:pt x="10921" y="28495"/>
                  </a:lnTo>
                  <a:lnTo>
                    <a:pt x="34415" y="12410"/>
                  </a:lnTo>
                  <a:lnTo>
                    <a:pt x="31474" y="8246"/>
                  </a:lnTo>
                  <a:cubicBezTo>
                    <a:pt x="28325" y="3763"/>
                    <a:pt x="25423" y="310"/>
                    <a:pt x="20875" y="3433"/>
                  </a:cubicBezTo>
                  <a:close/>
                </a:path>
              </a:pathLst>
            </a:custGeom>
            <a:solidFill>
              <a:srgbClr val="DAB48A"/>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7" name="PA-任意多边形 1494">
              <a:extLst>
                <a:ext uri="{FF2B5EF4-FFF2-40B4-BE49-F238E27FC236}">
                  <a16:creationId xmlns:a16="http://schemas.microsoft.com/office/drawing/2014/main" xmlns="" id="{30C04B69-664F-461A-A687-354709AFE9D0}"/>
                </a:ext>
              </a:extLst>
            </p:cNvPr>
            <p:cNvSpPr/>
            <p:nvPr>
              <p:custDataLst>
                <p:tags r:id="rId25"/>
              </p:custDataLst>
            </p:nvPr>
          </p:nvSpPr>
          <p:spPr>
            <a:xfrm>
              <a:off x="23366775" y="7548274"/>
              <a:ext cx="50602" cy="20836"/>
            </a:xfrm>
            <a:custGeom>
              <a:avLst/>
              <a:gdLst>
                <a:gd name="connsiteX0" fmla="*/ 39106 w 50601"/>
                <a:gd name="connsiteY0" fmla="*/ 2232 h 20835"/>
                <a:gd name="connsiteX1" fmla="*/ 2232 w 50601"/>
                <a:gd name="connsiteY1" fmla="*/ 14234 h 20835"/>
                <a:gd name="connsiteX2" fmla="*/ 7126 w 50601"/>
                <a:gd name="connsiteY2" fmla="*/ 21163 h 20835"/>
                <a:gd name="connsiteX3" fmla="*/ 47792 w 50601"/>
                <a:gd name="connsiteY3" fmla="*/ 14564 h 20835"/>
                <a:gd name="connsiteX4" fmla="*/ 39118 w 50601"/>
                <a:gd name="connsiteY4" fmla="*/ 2247 h 20835"/>
                <a:gd name="connsiteX5" fmla="*/ 39106 w 50601"/>
                <a:gd name="connsiteY5" fmla="*/ 2232 h 2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01" h="20835">
                  <a:moveTo>
                    <a:pt x="39106" y="2232"/>
                  </a:moveTo>
                  <a:lnTo>
                    <a:pt x="2232" y="14234"/>
                  </a:lnTo>
                  <a:lnTo>
                    <a:pt x="7126" y="21163"/>
                  </a:lnTo>
                  <a:lnTo>
                    <a:pt x="47792" y="14564"/>
                  </a:lnTo>
                  <a:cubicBezTo>
                    <a:pt x="53965" y="3950"/>
                    <a:pt x="39118" y="2247"/>
                    <a:pt x="39118" y="2247"/>
                  </a:cubicBezTo>
                  <a:lnTo>
                    <a:pt x="39106" y="2232"/>
                  </a:lnTo>
                  <a:close/>
                </a:path>
              </a:pathLst>
            </a:custGeom>
            <a:solidFill>
              <a:srgbClr val="F0B97D"/>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8" name="PA-任意多边形 1495">
              <a:extLst>
                <a:ext uri="{FF2B5EF4-FFF2-40B4-BE49-F238E27FC236}">
                  <a16:creationId xmlns:a16="http://schemas.microsoft.com/office/drawing/2014/main" xmlns="" id="{C33BE444-566A-404F-BA8B-6C25BB90F131}"/>
                </a:ext>
              </a:extLst>
            </p:cNvPr>
            <p:cNvSpPr/>
            <p:nvPr>
              <p:custDataLst>
                <p:tags r:id="rId26"/>
              </p:custDataLst>
            </p:nvPr>
          </p:nvSpPr>
          <p:spPr>
            <a:xfrm>
              <a:off x="23361893" y="7517919"/>
              <a:ext cx="32742" cy="44648"/>
            </a:xfrm>
            <a:custGeom>
              <a:avLst/>
              <a:gdLst>
                <a:gd name="connsiteX0" fmla="*/ 31394 w 32742"/>
                <a:gd name="connsiteY0" fmla="*/ 14743 h 44648"/>
                <a:gd name="connsiteX1" fmla="*/ 7114 w 32742"/>
                <a:gd name="connsiteY1" fmla="*/ 44589 h 44648"/>
                <a:gd name="connsiteX2" fmla="*/ 2232 w 32742"/>
                <a:gd name="connsiteY2" fmla="*/ 37660 h 44648"/>
                <a:gd name="connsiteX3" fmla="*/ 22717 w 32742"/>
                <a:gd name="connsiteY3" fmla="*/ 2423 h 44648"/>
                <a:gd name="connsiteX4" fmla="*/ 31406 w 32742"/>
                <a:gd name="connsiteY4" fmla="*/ 14740 h 44648"/>
                <a:gd name="connsiteX5" fmla="*/ 31394 w 32742"/>
                <a:gd name="connsiteY5" fmla="*/ 14740 h 4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42" h="44648">
                  <a:moveTo>
                    <a:pt x="31394" y="14743"/>
                  </a:moveTo>
                  <a:lnTo>
                    <a:pt x="7114" y="44589"/>
                  </a:lnTo>
                  <a:lnTo>
                    <a:pt x="2232" y="37660"/>
                  </a:lnTo>
                  <a:lnTo>
                    <a:pt x="22717" y="2423"/>
                  </a:lnTo>
                  <a:cubicBezTo>
                    <a:pt x="34966" y="429"/>
                    <a:pt x="31406" y="14740"/>
                    <a:pt x="31406" y="14740"/>
                  </a:cubicBezTo>
                  <a:lnTo>
                    <a:pt x="31394" y="14740"/>
                  </a:lnTo>
                  <a:close/>
                </a:path>
              </a:pathLst>
            </a:custGeom>
            <a:solidFill>
              <a:srgbClr val="F0B97D"/>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0" name="PA-任意多边形 1496">
              <a:extLst>
                <a:ext uri="{FF2B5EF4-FFF2-40B4-BE49-F238E27FC236}">
                  <a16:creationId xmlns:a16="http://schemas.microsoft.com/office/drawing/2014/main" xmlns="" id="{62357BDC-37E9-4F35-A167-FD40446451D7}"/>
                </a:ext>
              </a:extLst>
            </p:cNvPr>
            <p:cNvSpPr/>
            <p:nvPr>
              <p:custDataLst>
                <p:tags r:id="rId27"/>
              </p:custDataLst>
            </p:nvPr>
          </p:nvSpPr>
          <p:spPr>
            <a:xfrm>
              <a:off x="23855411" y="7341043"/>
              <a:ext cx="101203" cy="101203"/>
            </a:xfrm>
            <a:custGeom>
              <a:avLst/>
              <a:gdLst>
                <a:gd name="connsiteX0" fmla="*/ 95306 w 101203"/>
                <a:gd name="connsiteY0" fmla="*/ 6667 h 101203"/>
                <a:gd name="connsiteX1" fmla="*/ 95306 w 101203"/>
                <a:gd name="connsiteY1" fmla="*/ 6667 h 101203"/>
                <a:gd name="connsiteX2" fmla="*/ 66407 w 101203"/>
                <a:gd name="connsiteY2" fmla="*/ 6667 h 101203"/>
                <a:gd name="connsiteX3" fmla="*/ 6658 w 101203"/>
                <a:gd name="connsiteY3" fmla="*/ 66416 h 101203"/>
                <a:gd name="connsiteX4" fmla="*/ 6658 w 101203"/>
                <a:gd name="connsiteY4" fmla="*/ 95315 h 101203"/>
                <a:gd name="connsiteX5" fmla="*/ 6658 w 101203"/>
                <a:gd name="connsiteY5" fmla="*/ 95315 h 101203"/>
                <a:gd name="connsiteX6" fmla="*/ 35570 w 101203"/>
                <a:gd name="connsiteY6" fmla="*/ 95315 h 101203"/>
                <a:gd name="connsiteX7" fmla="*/ 95306 w 101203"/>
                <a:gd name="connsiteY7" fmla="*/ 35578 h 101203"/>
                <a:gd name="connsiteX8" fmla="*/ 95306 w 101203"/>
                <a:gd name="connsiteY8" fmla="*/ 6667 h 101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203" h="101203">
                  <a:moveTo>
                    <a:pt x="95306" y="6667"/>
                  </a:moveTo>
                  <a:lnTo>
                    <a:pt x="95306" y="6667"/>
                  </a:lnTo>
                  <a:cubicBezTo>
                    <a:pt x="87359" y="-1292"/>
                    <a:pt x="74354" y="-1292"/>
                    <a:pt x="66407" y="6667"/>
                  </a:cubicBezTo>
                  <a:lnTo>
                    <a:pt x="6658" y="66416"/>
                  </a:lnTo>
                  <a:cubicBezTo>
                    <a:pt x="-1289" y="74363"/>
                    <a:pt x="-1289" y="87368"/>
                    <a:pt x="6658" y="95315"/>
                  </a:cubicBezTo>
                  <a:lnTo>
                    <a:pt x="6658" y="95315"/>
                  </a:lnTo>
                  <a:cubicBezTo>
                    <a:pt x="14606" y="103274"/>
                    <a:pt x="27625" y="103263"/>
                    <a:pt x="35570" y="95315"/>
                  </a:cubicBezTo>
                  <a:lnTo>
                    <a:pt x="95306" y="35578"/>
                  </a:lnTo>
                  <a:cubicBezTo>
                    <a:pt x="103266" y="27619"/>
                    <a:pt x="103266" y="14626"/>
                    <a:pt x="95306" y="6667"/>
                  </a:cubicBezTo>
                  <a:close/>
                </a:path>
              </a:pathLst>
            </a:custGeom>
            <a:solidFill>
              <a:srgbClr val="C2823C"/>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2" name="PA-任意多边形 1497">
              <a:extLst>
                <a:ext uri="{FF2B5EF4-FFF2-40B4-BE49-F238E27FC236}">
                  <a16:creationId xmlns:a16="http://schemas.microsoft.com/office/drawing/2014/main" xmlns="" id="{FB75D18F-A28E-4184-A4FC-2D4BD8CDBBD0}"/>
                </a:ext>
              </a:extLst>
            </p:cNvPr>
            <p:cNvSpPr/>
            <p:nvPr>
              <p:custDataLst>
                <p:tags r:id="rId28"/>
              </p:custDataLst>
            </p:nvPr>
          </p:nvSpPr>
          <p:spPr>
            <a:xfrm>
              <a:off x="23475599" y="7510818"/>
              <a:ext cx="56555" cy="56555"/>
            </a:xfrm>
            <a:custGeom>
              <a:avLst/>
              <a:gdLst>
                <a:gd name="connsiteX0" fmla="*/ 55128 w 56554"/>
                <a:gd name="connsiteY0" fmla="*/ 41820 h 56554"/>
                <a:gd name="connsiteX1" fmla="*/ 15450 w 56554"/>
                <a:gd name="connsiteY1" fmla="*/ 2142 h 56554"/>
                <a:gd name="connsiteX2" fmla="*/ 8452 w 56554"/>
                <a:gd name="connsiteY2" fmla="*/ 2142 h 56554"/>
                <a:gd name="connsiteX3" fmla="*/ 2142 w 56554"/>
                <a:gd name="connsiteY3" fmla="*/ 8452 h 56554"/>
                <a:gd name="connsiteX4" fmla="*/ 2142 w 56554"/>
                <a:gd name="connsiteY4" fmla="*/ 15465 h 56554"/>
                <a:gd name="connsiteX5" fmla="*/ 41805 w 56554"/>
                <a:gd name="connsiteY5" fmla="*/ 55143 h 56554"/>
                <a:gd name="connsiteX6" fmla="*/ 48817 w 56554"/>
                <a:gd name="connsiteY6" fmla="*/ 55143 h 56554"/>
                <a:gd name="connsiteX7" fmla="*/ 55128 w 56554"/>
                <a:gd name="connsiteY7" fmla="*/ 48832 h 56554"/>
                <a:gd name="connsiteX8" fmla="*/ 55128 w 56554"/>
                <a:gd name="connsiteY8" fmla="*/ 41834 h 56554"/>
                <a:gd name="connsiteX9" fmla="*/ 55128 w 56554"/>
                <a:gd name="connsiteY9" fmla="*/ 41820 h 56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554" h="56554">
                  <a:moveTo>
                    <a:pt x="55128" y="41820"/>
                  </a:moveTo>
                  <a:lnTo>
                    <a:pt x="15450" y="2142"/>
                  </a:lnTo>
                  <a:cubicBezTo>
                    <a:pt x="13524" y="216"/>
                    <a:pt x="10378" y="216"/>
                    <a:pt x="8452" y="2142"/>
                  </a:cubicBezTo>
                  <a:lnTo>
                    <a:pt x="2142" y="8452"/>
                  </a:lnTo>
                  <a:cubicBezTo>
                    <a:pt x="216" y="10378"/>
                    <a:pt x="216" y="13524"/>
                    <a:pt x="2142" y="15465"/>
                  </a:cubicBezTo>
                  <a:lnTo>
                    <a:pt x="41805" y="55143"/>
                  </a:lnTo>
                  <a:cubicBezTo>
                    <a:pt x="43731" y="57069"/>
                    <a:pt x="46892" y="57069"/>
                    <a:pt x="48817" y="55143"/>
                  </a:cubicBezTo>
                  <a:lnTo>
                    <a:pt x="55128" y="48832"/>
                  </a:lnTo>
                  <a:cubicBezTo>
                    <a:pt x="57054" y="46907"/>
                    <a:pt x="57054" y="43760"/>
                    <a:pt x="55128" y="41834"/>
                  </a:cubicBezTo>
                  <a:lnTo>
                    <a:pt x="55128" y="41820"/>
                  </a:ln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7" name="PA-任意多边形 1498">
              <a:extLst>
                <a:ext uri="{FF2B5EF4-FFF2-40B4-BE49-F238E27FC236}">
                  <a16:creationId xmlns:a16="http://schemas.microsoft.com/office/drawing/2014/main" xmlns="" id="{7DDB2694-6644-4866-A573-C1BD70B302BA}"/>
                </a:ext>
              </a:extLst>
            </p:cNvPr>
            <p:cNvSpPr/>
            <p:nvPr>
              <p:custDataLst>
                <p:tags r:id="rId29"/>
              </p:custDataLst>
            </p:nvPr>
          </p:nvSpPr>
          <p:spPr>
            <a:xfrm>
              <a:off x="23863003" y="7348652"/>
              <a:ext cx="86320" cy="86320"/>
            </a:xfrm>
            <a:custGeom>
              <a:avLst/>
              <a:gdLst>
                <a:gd name="connsiteX0" fmla="*/ 84082 w 86320"/>
                <a:gd name="connsiteY0" fmla="*/ 16709 h 86320"/>
                <a:gd name="connsiteX1" fmla="*/ 70059 w 86320"/>
                <a:gd name="connsiteY1" fmla="*/ 2687 h 86320"/>
                <a:gd name="connsiteX2" fmla="*/ 62800 w 86320"/>
                <a:gd name="connsiteY2" fmla="*/ 1779 h 86320"/>
                <a:gd name="connsiteX3" fmla="*/ 63707 w 86320"/>
                <a:gd name="connsiteY3" fmla="*/ 9039 h 86320"/>
                <a:gd name="connsiteX4" fmla="*/ 77730 w 86320"/>
                <a:gd name="connsiteY4" fmla="*/ 23061 h 86320"/>
                <a:gd name="connsiteX5" fmla="*/ 84990 w 86320"/>
                <a:gd name="connsiteY5" fmla="*/ 23969 h 86320"/>
                <a:gd name="connsiteX6" fmla="*/ 84082 w 86320"/>
                <a:gd name="connsiteY6" fmla="*/ 16709 h 86320"/>
                <a:gd name="connsiteX7" fmla="*/ 23068 w 86320"/>
                <a:gd name="connsiteY7" fmla="*/ 77738 h 86320"/>
                <a:gd name="connsiteX8" fmla="*/ 23068 w 86320"/>
                <a:gd name="connsiteY8" fmla="*/ 77738 h 86320"/>
                <a:gd name="connsiteX9" fmla="*/ 9046 w 86320"/>
                <a:gd name="connsiteY9" fmla="*/ 63715 h 86320"/>
                <a:gd name="connsiteX10" fmla="*/ 1786 w 86320"/>
                <a:gd name="connsiteY10" fmla="*/ 62807 h 86320"/>
                <a:gd name="connsiteX11" fmla="*/ 2679 w 86320"/>
                <a:gd name="connsiteY11" fmla="*/ 70067 h 86320"/>
                <a:gd name="connsiteX12" fmla="*/ 16701 w 86320"/>
                <a:gd name="connsiteY12" fmla="*/ 84090 h 86320"/>
                <a:gd name="connsiteX13" fmla="*/ 23961 w 86320"/>
                <a:gd name="connsiteY13" fmla="*/ 84998 h 86320"/>
                <a:gd name="connsiteX14" fmla="*/ 23068 w 86320"/>
                <a:gd name="connsiteY14" fmla="*/ 77738 h 86320"/>
                <a:gd name="connsiteX15" fmla="*/ 38317 w 86320"/>
                <a:gd name="connsiteY15" fmla="*/ 62477 h 86320"/>
                <a:gd name="connsiteX16" fmla="*/ 38317 w 86320"/>
                <a:gd name="connsiteY16" fmla="*/ 62477 h 86320"/>
                <a:gd name="connsiteX17" fmla="*/ 39225 w 86320"/>
                <a:gd name="connsiteY17" fmla="*/ 69737 h 86320"/>
                <a:gd name="connsiteX18" fmla="*/ 31965 w 86320"/>
                <a:gd name="connsiteY18" fmla="*/ 68829 h 86320"/>
                <a:gd name="connsiteX19" fmla="*/ 17943 w 86320"/>
                <a:gd name="connsiteY19" fmla="*/ 54806 h 86320"/>
                <a:gd name="connsiteX20" fmla="*/ 17050 w 86320"/>
                <a:gd name="connsiteY20" fmla="*/ 47547 h 86320"/>
                <a:gd name="connsiteX21" fmla="*/ 24310 w 86320"/>
                <a:gd name="connsiteY21" fmla="*/ 48455 h 86320"/>
                <a:gd name="connsiteX22" fmla="*/ 38332 w 86320"/>
                <a:gd name="connsiteY22" fmla="*/ 62477 h 86320"/>
                <a:gd name="connsiteX23" fmla="*/ 38317 w 86320"/>
                <a:gd name="connsiteY23" fmla="*/ 62477 h 86320"/>
                <a:gd name="connsiteX24" fmla="*/ 53575 w 86320"/>
                <a:gd name="connsiteY24" fmla="*/ 47216 h 86320"/>
                <a:gd name="connsiteX25" fmla="*/ 53575 w 86320"/>
                <a:gd name="connsiteY25" fmla="*/ 47216 h 86320"/>
                <a:gd name="connsiteX26" fmla="*/ 39553 w 86320"/>
                <a:gd name="connsiteY26" fmla="*/ 33194 h 86320"/>
                <a:gd name="connsiteX27" fmla="*/ 32293 w 86320"/>
                <a:gd name="connsiteY27" fmla="*/ 32286 h 86320"/>
                <a:gd name="connsiteX28" fmla="*/ 33186 w 86320"/>
                <a:gd name="connsiteY28" fmla="*/ 39546 h 86320"/>
                <a:gd name="connsiteX29" fmla="*/ 47208 w 86320"/>
                <a:gd name="connsiteY29" fmla="*/ 53568 h 86320"/>
                <a:gd name="connsiteX30" fmla="*/ 54468 w 86320"/>
                <a:gd name="connsiteY30" fmla="*/ 54476 h 86320"/>
                <a:gd name="connsiteX31" fmla="*/ 53560 w 86320"/>
                <a:gd name="connsiteY31" fmla="*/ 47216 h 86320"/>
                <a:gd name="connsiteX32" fmla="*/ 53575 w 86320"/>
                <a:gd name="connsiteY32" fmla="*/ 47216 h 86320"/>
                <a:gd name="connsiteX33" fmla="*/ 68836 w 86320"/>
                <a:gd name="connsiteY33" fmla="*/ 31955 h 86320"/>
                <a:gd name="connsiteX34" fmla="*/ 68836 w 86320"/>
                <a:gd name="connsiteY34" fmla="*/ 31955 h 86320"/>
                <a:gd name="connsiteX35" fmla="*/ 69744 w 86320"/>
                <a:gd name="connsiteY35" fmla="*/ 39215 h 86320"/>
                <a:gd name="connsiteX36" fmla="*/ 62484 w 86320"/>
                <a:gd name="connsiteY36" fmla="*/ 38307 h 86320"/>
                <a:gd name="connsiteX37" fmla="*/ 48461 w 86320"/>
                <a:gd name="connsiteY37" fmla="*/ 24285 h 86320"/>
                <a:gd name="connsiteX38" fmla="*/ 47568 w 86320"/>
                <a:gd name="connsiteY38" fmla="*/ 17025 h 86320"/>
                <a:gd name="connsiteX39" fmla="*/ 54828 w 86320"/>
                <a:gd name="connsiteY39" fmla="*/ 17933 h 86320"/>
                <a:gd name="connsiteX40" fmla="*/ 68851 w 86320"/>
                <a:gd name="connsiteY40" fmla="*/ 31955 h 86320"/>
                <a:gd name="connsiteX41" fmla="*/ 68836 w 86320"/>
                <a:gd name="connsiteY41" fmla="*/ 31955 h 8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6320" h="86320">
                  <a:moveTo>
                    <a:pt x="84082" y="16709"/>
                  </a:moveTo>
                  <a:lnTo>
                    <a:pt x="70059" y="2687"/>
                  </a:lnTo>
                  <a:cubicBezTo>
                    <a:pt x="67818" y="446"/>
                    <a:pt x="64559" y="35"/>
                    <a:pt x="62800" y="1779"/>
                  </a:cubicBezTo>
                  <a:cubicBezTo>
                    <a:pt x="61052" y="3538"/>
                    <a:pt x="61451" y="6797"/>
                    <a:pt x="63707" y="9039"/>
                  </a:cubicBezTo>
                  <a:lnTo>
                    <a:pt x="77730" y="23061"/>
                  </a:lnTo>
                  <a:cubicBezTo>
                    <a:pt x="79971" y="25303"/>
                    <a:pt x="83231" y="25702"/>
                    <a:pt x="84990" y="23969"/>
                  </a:cubicBezTo>
                  <a:cubicBezTo>
                    <a:pt x="86737" y="22222"/>
                    <a:pt x="86323" y="18951"/>
                    <a:pt x="84082" y="16709"/>
                  </a:cubicBezTo>
                  <a:close/>
                  <a:moveTo>
                    <a:pt x="23068" y="77738"/>
                  </a:moveTo>
                  <a:lnTo>
                    <a:pt x="23068" y="77738"/>
                  </a:lnTo>
                  <a:lnTo>
                    <a:pt x="9046" y="63715"/>
                  </a:lnTo>
                  <a:cubicBezTo>
                    <a:pt x="6804" y="61474"/>
                    <a:pt x="3533" y="61075"/>
                    <a:pt x="1786" y="62807"/>
                  </a:cubicBezTo>
                  <a:cubicBezTo>
                    <a:pt x="39" y="64555"/>
                    <a:pt x="438" y="67826"/>
                    <a:pt x="2679" y="70067"/>
                  </a:cubicBezTo>
                  <a:lnTo>
                    <a:pt x="16701" y="84090"/>
                  </a:lnTo>
                  <a:cubicBezTo>
                    <a:pt x="18943" y="86331"/>
                    <a:pt x="22214" y="86742"/>
                    <a:pt x="23961" y="84998"/>
                  </a:cubicBezTo>
                  <a:cubicBezTo>
                    <a:pt x="25709" y="83251"/>
                    <a:pt x="25298" y="79979"/>
                    <a:pt x="23068" y="77738"/>
                  </a:cubicBezTo>
                  <a:close/>
                  <a:moveTo>
                    <a:pt x="38317" y="62477"/>
                  </a:moveTo>
                  <a:lnTo>
                    <a:pt x="38317" y="62477"/>
                  </a:lnTo>
                  <a:cubicBezTo>
                    <a:pt x="40559" y="64718"/>
                    <a:pt x="40957" y="67978"/>
                    <a:pt x="39225" y="69737"/>
                  </a:cubicBezTo>
                  <a:cubicBezTo>
                    <a:pt x="37478" y="71484"/>
                    <a:pt x="34207" y="71085"/>
                    <a:pt x="31965" y="68829"/>
                  </a:cubicBezTo>
                  <a:lnTo>
                    <a:pt x="17943" y="54806"/>
                  </a:lnTo>
                  <a:cubicBezTo>
                    <a:pt x="15701" y="52565"/>
                    <a:pt x="15291" y="49306"/>
                    <a:pt x="17050" y="47547"/>
                  </a:cubicBezTo>
                  <a:cubicBezTo>
                    <a:pt x="18797" y="45799"/>
                    <a:pt x="22068" y="46198"/>
                    <a:pt x="24310" y="48455"/>
                  </a:cubicBezTo>
                  <a:lnTo>
                    <a:pt x="38332" y="62477"/>
                  </a:lnTo>
                  <a:lnTo>
                    <a:pt x="38317" y="62477"/>
                  </a:lnTo>
                  <a:close/>
                  <a:moveTo>
                    <a:pt x="53575" y="47216"/>
                  </a:moveTo>
                  <a:lnTo>
                    <a:pt x="53575" y="47216"/>
                  </a:lnTo>
                  <a:lnTo>
                    <a:pt x="39553" y="33194"/>
                  </a:lnTo>
                  <a:cubicBezTo>
                    <a:pt x="37311" y="30952"/>
                    <a:pt x="34040" y="30542"/>
                    <a:pt x="32293" y="32286"/>
                  </a:cubicBezTo>
                  <a:cubicBezTo>
                    <a:pt x="30545" y="34033"/>
                    <a:pt x="30944" y="37304"/>
                    <a:pt x="33186" y="39546"/>
                  </a:cubicBezTo>
                  <a:lnTo>
                    <a:pt x="47208" y="53568"/>
                  </a:lnTo>
                  <a:cubicBezTo>
                    <a:pt x="49450" y="55810"/>
                    <a:pt x="52709" y="56220"/>
                    <a:pt x="54468" y="54476"/>
                  </a:cubicBezTo>
                  <a:cubicBezTo>
                    <a:pt x="56215" y="52729"/>
                    <a:pt x="55802" y="49458"/>
                    <a:pt x="53560" y="47216"/>
                  </a:cubicBezTo>
                  <a:lnTo>
                    <a:pt x="53575" y="47216"/>
                  </a:lnTo>
                  <a:close/>
                  <a:moveTo>
                    <a:pt x="68836" y="31955"/>
                  </a:moveTo>
                  <a:lnTo>
                    <a:pt x="68836" y="31955"/>
                  </a:lnTo>
                  <a:cubicBezTo>
                    <a:pt x="71077" y="34197"/>
                    <a:pt x="71476" y="37456"/>
                    <a:pt x="69744" y="39215"/>
                  </a:cubicBezTo>
                  <a:cubicBezTo>
                    <a:pt x="67997" y="40963"/>
                    <a:pt x="64725" y="40564"/>
                    <a:pt x="62484" y="38307"/>
                  </a:cubicBezTo>
                  <a:lnTo>
                    <a:pt x="48461" y="24285"/>
                  </a:lnTo>
                  <a:cubicBezTo>
                    <a:pt x="46220" y="22043"/>
                    <a:pt x="45809" y="18784"/>
                    <a:pt x="47568" y="17025"/>
                  </a:cubicBezTo>
                  <a:cubicBezTo>
                    <a:pt x="49316" y="15278"/>
                    <a:pt x="52587" y="15677"/>
                    <a:pt x="54828" y="17933"/>
                  </a:cubicBezTo>
                  <a:lnTo>
                    <a:pt x="68851" y="31955"/>
                  </a:lnTo>
                  <a:lnTo>
                    <a:pt x="68836" y="31955"/>
                  </a:lnTo>
                  <a:close/>
                </a:path>
              </a:pathLst>
            </a:custGeom>
            <a:solidFill>
              <a:srgbClr val="C2823C"/>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8" name="PA-任意多边形 1499">
              <a:extLst>
                <a:ext uri="{FF2B5EF4-FFF2-40B4-BE49-F238E27FC236}">
                  <a16:creationId xmlns:a16="http://schemas.microsoft.com/office/drawing/2014/main" xmlns="" id="{9185AF09-4D12-42CA-A884-492A7F1722A4}"/>
                </a:ext>
              </a:extLst>
            </p:cNvPr>
            <p:cNvSpPr/>
            <p:nvPr>
              <p:custDataLst>
                <p:tags r:id="rId30"/>
              </p:custDataLst>
            </p:nvPr>
          </p:nvSpPr>
          <p:spPr>
            <a:xfrm>
              <a:off x="23437250" y="7459836"/>
              <a:ext cx="59531" cy="68461"/>
            </a:xfrm>
            <a:custGeom>
              <a:avLst/>
              <a:gdLst>
                <a:gd name="connsiteX0" fmla="*/ 58365 w 59531"/>
                <a:gd name="connsiteY0" fmla="*/ 44971 h 68460"/>
                <a:gd name="connsiteX1" fmla="*/ 28451 w 59531"/>
                <a:gd name="connsiteY1" fmla="*/ 4910 h 68460"/>
                <a:gd name="connsiteX2" fmla="*/ 13809 w 59531"/>
                <a:gd name="connsiteY2" fmla="*/ 2695 h 68460"/>
                <a:gd name="connsiteX3" fmla="*/ 4927 w 59531"/>
                <a:gd name="connsiteY3" fmla="*/ 9169 h 68460"/>
                <a:gd name="connsiteX4" fmla="*/ 2742 w 59531"/>
                <a:gd name="connsiteY4" fmla="*/ 23647 h 68460"/>
                <a:gd name="connsiteX5" fmla="*/ 32657 w 59531"/>
                <a:gd name="connsiteY5" fmla="*/ 63709 h 68460"/>
                <a:gd name="connsiteX6" fmla="*/ 47313 w 59531"/>
                <a:gd name="connsiteY6" fmla="*/ 65923 h 68460"/>
                <a:gd name="connsiteX7" fmla="*/ 56195 w 59531"/>
                <a:gd name="connsiteY7" fmla="*/ 59449 h 68460"/>
                <a:gd name="connsiteX8" fmla="*/ 58380 w 59531"/>
                <a:gd name="connsiteY8" fmla="*/ 44986 h 68460"/>
                <a:gd name="connsiteX9" fmla="*/ 58365 w 59531"/>
                <a:gd name="connsiteY9" fmla="*/ 44971 h 6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9531" h="68460">
                  <a:moveTo>
                    <a:pt x="58365" y="44971"/>
                  </a:moveTo>
                  <a:lnTo>
                    <a:pt x="28451" y="4910"/>
                  </a:lnTo>
                  <a:cubicBezTo>
                    <a:pt x="25028" y="317"/>
                    <a:pt x="18444" y="-671"/>
                    <a:pt x="13809" y="2695"/>
                  </a:cubicBezTo>
                  <a:lnTo>
                    <a:pt x="4927" y="9169"/>
                  </a:lnTo>
                  <a:cubicBezTo>
                    <a:pt x="292" y="12551"/>
                    <a:pt x="-681" y="19054"/>
                    <a:pt x="2742" y="23647"/>
                  </a:cubicBezTo>
                  <a:lnTo>
                    <a:pt x="32657" y="63709"/>
                  </a:lnTo>
                  <a:cubicBezTo>
                    <a:pt x="36095" y="68302"/>
                    <a:pt x="42679" y="69290"/>
                    <a:pt x="47313" y="65923"/>
                  </a:cubicBezTo>
                  <a:lnTo>
                    <a:pt x="56195" y="59449"/>
                  </a:lnTo>
                  <a:cubicBezTo>
                    <a:pt x="60830" y="56080"/>
                    <a:pt x="61803" y="49564"/>
                    <a:pt x="58380" y="44986"/>
                  </a:cubicBezTo>
                  <a:lnTo>
                    <a:pt x="58365" y="44971"/>
                  </a:ln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59" name="PA-任意多边形 1500">
              <a:extLst>
                <a:ext uri="{FF2B5EF4-FFF2-40B4-BE49-F238E27FC236}">
                  <a16:creationId xmlns:a16="http://schemas.microsoft.com/office/drawing/2014/main" xmlns="" id="{A8DC1409-4B1A-4C9D-87ED-FC6FF180551F}"/>
                </a:ext>
              </a:extLst>
            </p:cNvPr>
            <p:cNvSpPr/>
            <p:nvPr>
              <p:custDataLst>
                <p:tags r:id="rId31"/>
              </p:custDataLst>
            </p:nvPr>
          </p:nvSpPr>
          <p:spPr>
            <a:xfrm>
              <a:off x="24193174" y="7064751"/>
              <a:ext cx="62508" cy="62508"/>
            </a:xfrm>
            <a:custGeom>
              <a:avLst/>
              <a:gdLst>
                <a:gd name="connsiteX0" fmla="*/ 60357 w 62507"/>
                <a:gd name="connsiteY0" fmla="*/ 3460 h 62507"/>
                <a:gd name="connsiteX1" fmla="*/ 54377 w 62507"/>
                <a:gd name="connsiteY1" fmla="*/ 3460 h 62507"/>
                <a:gd name="connsiteX2" fmla="*/ 3469 w 62507"/>
                <a:gd name="connsiteY2" fmla="*/ 54368 h 62507"/>
                <a:gd name="connsiteX3" fmla="*/ 3469 w 62507"/>
                <a:gd name="connsiteY3" fmla="*/ 60348 h 62507"/>
                <a:gd name="connsiteX4" fmla="*/ 3469 w 62507"/>
                <a:gd name="connsiteY4" fmla="*/ 60348 h 62507"/>
                <a:gd name="connsiteX5" fmla="*/ 9449 w 62507"/>
                <a:gd name="connsiteY5" fmla="*/ 60348 h 62507"/>
                <a:gd name="connsiteX6" fmla="*/ 60357 w 62507"/>
                <a:gd name="connsiteY6" fmla="*/ 9440 h 62507"/>
                <a:gd name="connsiteX7" fmla="*/ 60357 w 62507"/>
                <a:gd name="connsiteY7" fmla="*/ 3460 h 62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507" h="62507">
                  <a:moveTo>
                    <a:pt x="60357" y="3460"/>
                  </a:moveTo>
                  <a:cubicBezTo>
                    <a:pt x="58708" y="1823"/>
                    <a:pt x="56026" y="1823"/>
                    <a:pt x="54377" y="3460"/>
                  </a:cubicBezTo>
                  <a:lnTo>
                    <a:pt x="3469" y="54368"/>
                  </a:lnTo>
                  <a:cubicBezTo>
                    <a:pt x="1820" y="56017"/>
                    <a:pt x="1820" y="58699"/>
                    <a:pt x="3469" y="60348"/>
                  </a:cubicBezTo>
                  <a:lnTo>
                    <a:pt x="3469" y="60348"/>
                  </a:lnTo>
                  <a:cubicBezTo>
                    <a:pt x="5118" y="61997"/>
                    <a:pt x="7800" y="61997"/>
                    <a:pt x="9449" y="60348"/>
                  </a:cubicBezTo>
                  <a:lnTo>
                    <a:pt x="60357" y="9440"/>
                  </a:lnTo>
                  <a:cubicBezTo>
                    <a:pt x="62006" y="7791"/>
                    <a:pt x="62006" y="5109"/>
                    <a:pt x="60357" y="3460"/>
                  </a:cubicBezTo>
                  <a:close/>
                </a:path>
              </a:pathLst>
            </a:custGeom>
            <a:solidFill>
              <a:srgbClr val="EC4B53"/>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0" name="PA-任意多边形 1501">
              <a:extLst>
                <a:ext uri="{FF2B5EF4-FFF2-40B4-BE49-F238E27FC236}">
                  <a16:creationId xmlns:a16="http://schemas.microsoft.com/office/drawing/2014/main" xmlns="" id="{28D789B2-A17D-453E-A1FD-37D9F4FC4166}"/>
                </a:ext>
              </a:extLst>
            </p:cNvPr>
            <p:cNvSpPr/>
            <p:nvPr>
              <p:custDataLst>
                <p:tags r:id="rId32"/>
              </p:custDataLst>
            </p:nvPr>
          </p:nvSpPr>
          <p:spPr>
            <a:xfrm>
              <a:off x="24210643" y="7077172"/>
              <a:ext cx="56555" cy="65484"/>
            </a:xfrm>
            <a:custGeom>
              <a:avLst/>
              <a:gdLst>
                <a:gd name="connsiteX0" fmla="*/ 54875 w 56554"/>
                <a:gd name="connsiteY0" fmla="*/ 3097 h 65484"/>
                <a:gd name="connsiteX1" fmla="*/ 54875 w 56554"/>
                <a:gd name="connsiteY1" fmla="*/ 3097 h 65484"/>
                <a:gd name="connsiteX2" fmla="*/ 48785 w 56554"/>
                <a:gd name="connsiteY2" fmla="*/ 3838 h 65484"/>
                <a:gd name="connsiteX3" fmla="*/ 3169 w 56554"/>
                <a:gd name="connsiteY3" fmla="*/ 59256 h 65484"/>
                <a:gd name="connsiteX4" fmla="*/ 3872 w 56554"/>
                <a:gd name="connsiteY4" fmla="*/ 65057 h 65484"/>
                <a:gd name="connsiteX5" fmla="*/ 3886 w 56554"/>
                <a:gd name="connsiteY5" fmla="*/ 65072 h 65484"/>
                <a:gd name="connsiteX6" fmla="*/ 9976 w 56554"/>
                <a:gd name="connsiteY6" fmla="*/ 64331 h 65484"/>
                <a:gd name="connsiteX7" fmla="*/ 55592 w 56554"/>
                <a:gd name="connsiteY7" fmla="*/ 8913 h 65484"/>
                <a:gd name="connsiteX8" fmla="*/ 54890 w 56554"/>
                <a:gd name="connsiteY8" fmla="*/ 3097 h 65484"/>
                <a:gd name="connsiteX9" fmla="*/ 54875 w 56554"/>
                <a:gd name="connsiteY9" fmla="*/ 3097 h 65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554" h="65484">
                  <a:moveTo>
                    <a:pt x="54875" y="3097"/>
                  </a:moveTo>
                  <a:lnTo>
                    <a:pt x="54875" y="3097"/>
                  </a:lnTo>
                  <a:cubicBezTo>
                    <a:pt x="53006" y="1695"/>
                    <a:pt x="50270" y="2037"/>
                    <a:pt x="48785" y="3838"/>
                  </a:cubicBezTo>
                  <a:lnTo>
                    <a:pt x="3169" y="59256"/>
                  </a:lnTo>
                  <a:cubicBezTo>
                    <a:pt x="1684" y="61057"/>
                    <a:pt x="1999" y="63670"/>
                    <a:pt x="3872" y="65057"/>
                  </a:cubicBezTo>
                  <a:lnTo>
                    <a:pt x="3886" y="65072"/>
                  </a:lnTo>
                  <a:cubicBezTo>
                    <a:pt x="5756" y="66459"/>
                    <a:pt x="8491" y="66132"/>
                    <a:pt x="9976" y="64331"/>
                  </a:cubicBezTo>
                  <a:lnTo>
                    <a:pt x="55592" y="8913"/>
                  </a:lnTo>
                  <a:cubicBezTo>
                    <a:pt x="57078" y="7112"/>
                    <a:pt x="56762" y="4499"/>
                    <a:pt x="54890" y="3097"/>
                  </a:cubicBezTo>
                  <a:lnTo>
                    <a:pt x="54875" y="3097"/>
                  </a:lnTo>
                  <a:close/>
                </a:path>
              </a:pathLst>
            </a:custGeom>
            <a:solidFill>
              <a:srgbClr val="EC4B53"/>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 name="PA-任意多边形 1502">
              <a:extLst>
                <a:ext uri="{FF2B5EF4-FFF2-40B4-BE49-F238E27FC236}">
                  <a16:creationId xmlns:a16="http://schemas.microsoft.com/office/drawing/2014/main" xmlns="" id="{6C53D45E-BB97-45A7-9E0A-127B61E31A77}"/>
                </a:ext>
              </a:extLst>
            </p:cNvPr>
            <p:cNvSpPr/>
            <p:nvPr>
              <p:custDataLst>
                <p:tags r:id="rId33"/>
              </p:custDataLst>
            </p:nvPr>
          </p:nvSpPr>
          <p:spPr>
            <a:xfrm>
              <a:off x="24176407" y="7052338"/>
              <a:ext cx="65484" cy="56555"/>
            </a:xfrm>
            <a:custGeom>
              <a:avLst/>
              <a:gdLst>
                <a:gd name="connsiteX0" fmla="*/ 65066 w 65484"/>
                <a:gd name="connsiteY0" fmla="*/ 3886 h 56554"/>
                <a:gd name="connsiteX1" fmla="*/ 64325 w 65484"/>
                <a:gd name="connsiteY1" fmla="*/ 9977 h 56554"/>
                <a:gd name="connsiteX2" fmla="*/ 8907 w 65484"/>
                <a:gd name="connsiteY2" fmla="*/ 55592 h 56554"/>
                <a:gd name="connsiteX3" fmla="*/ 3091 w 65484"/>
                <a:gd name="connsiteY3" fmla="*/ 54890 h 56554"/>
                <a:gd name="connsiteX4" fmla="*/ 3091 w 65484"/>
                <a:gd name="connsiteY4" fmla="*/ 54890 h 56554"/>
                <a:gd name="connsiteX5" fmla="*/ 3832 w 65484"/>
                <a:gd name="connsiteY5" fmla="*/ 48785 h 56554"/>
                <a:gd name="connsiteX6" fmla="*/ 59250 w 65484"/>
                <a:gd name="connsiteY6" fmla="*/ 3169 h 56554"/>
                <a:gd name="connsiteX7" fmla="*/ 65066 w 65484"/>
                <a:gd name="connsiteY7" fmla="*/ 3872 h 56554"/>
                <a:gd name="connsiteX8" fmla="*/ 65066 w 65484"/>
                <a:gd name="connsiteY8" fmla="*/ 3886 h 56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484" h="56554">
                  <a:moveTo>
                    <a:pt x="65066" y="3886"/>
                  </a:moveTo>
                  <a:cubicBezTo>
                    <a:pt x="66468" y="5756"/>
                    <a:pt x="66125" y="8491"/>
                    <a:pt x="64325" y="9977"/>
                  </a:cubicBezTo>
                  <a:lnTo>
                    <a:pt x="8907" y="55592"/>
                  </a:lnTo>
                  <a:cubicBezTo>
                    <a:pt x="7091" y="57078"/>
                    <a:pt x="4493" y="56762"/>
                    <a:pt x="3091" y="54890"/>
                  </a:cubicBezTo>
                  <a:lnTo>
                    <a:pt x="3091" y="54890"/>
                  </a:lnTo>
                  <a:cubicBezTo>
                    <a:pt x="1704" y="53006"/>
                    <a:pt x="2031" y="50270"/>
                    <a:pt x="3832" y="48785"/>
                  </a:cubicBezTo>
                  <a:lnTo>
                    <a:pt x="59250" y="3169"/>
                  </a:lnTo>
                  <a:cubicBezTo>
                    <a:pt x="61050" y="1684"/>
                    <a:pt x="63664" y="1999"/>
                    <a:pt x="65066" y="3872"/>
                  </a:cubicBezTo>
                  <a:lnTo>
                    <a:pt x="65066" y="3886"/>
                  </a:lnTo>
                  <a:close/>
                </a:path>
              </a:pathLst>
            </a:custGeom>
            <a:solidFill>
              <a:srgbClr val="D64A57"/>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 name="PA-任意多边形 1503">
              <a:extLst>
                <a:ext uri="{FF2B5EF4-FFF2-40B4-BE49-F238E27FC236}">
                  <a16:creationId xmlns:a16="http://schemas.microsoft.com/office/drawing/2014/main" xmlns="" id="{7DF180BB-66E2-4F75-93A5-B99F97D93F50}"/>
                </a:ext>
              </a:extLst>
            </p:cNvPr>
            <p:cNvSpPr/>
            <p:nvPr>
              <p:custDataLst>
                <p:tags r:id="rId34"/>
              </p:custDataLst>
            </p:nvPr>
          </p:nvSpPr>
          <p:spPr>
            <a:xfrm>
              <a:off x="23077553" y="7356469"/>
              <a:ext cx="744141" cy="744141"/>
            </a:xfrm>
            <a:custGeom>
              <a:avLst/>
              <a:gdLst>
                <a:gd name="connsiteX0" fmla="*/ 698 w 744140"/>
                <a:gd name="connsiteY0" fmla="*/ 698 h 744140"/>
                <a:gd name="connsiteX1" fmla="*/ 744192 w 744140"/>
                <a:gd name="connsiteY1" fmla="*/ 744192 h 744140"/>
                <a:gd name="connsiteX2" fmla="*/ 698 w 744140"/>
                <a:gd name="connsiteY2" fmla="*/ 744192 h 744140"/>
                <a:gd name="connsiteX3" fmla="*/ 698 w 744140"/>
                <a:gd name="connsiteY3" fmla="*/ 698 h 744140"/>
                <a:gd name="connsiteX4" fmla="*/ 125957 w 744140"/>
                <a:gd name="connsiteY4" fmla="*/ 303087 h 744140"/>
                <a:gd name="connsiteX5" fmla="*/ 125957 w 744140"/>
                <a:gd name="connsiteY5" fmla="*/ 303087 h 744140"/>
                <a:gd name="connsiteX6" fmla="*/ 125957 w 744140"/>
                <a:gd name="connsiteY6" fmla="*/ 618936 h 744140"/>
                <a:gd name="connsiteX7" fmla="*/ 441806 w 744140"/>
                <a:gd name="connsiteY7" fmla="*/ 618936 h 744140"/>
                <a:gd name="connsiteX8" fmla="*/ 125957 w 744140"/>
                <a:gd name="connsiteY8" fmla="*/ 303087 h 744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4140" h="744140">
                  <a:moveTo>
                    <a:pt x="698" y="698"/>
                  </a:moveTo>
                  <a:lnTo>
                    <a:pt x="744192" y="744192"/>
                  </a:lnTo>
                  <a:lnTo>
                    <a:pt x="698" y="744192"/>
                  </a:lnTo>
                  <a:lnTo>
                    <a:pt x="698" y="698"/>
                  </a:lnTo>
                  <a:close/>
                  <a:moveTo>
                    <a:pt x="125957" y="303087"/>
                  </a:moveTo>
                  <a:lnTo>
                    <a:pt x="125957" y="303087"/>
                  </a:lnTo>
                  <a:lnTo>
                    <a:pt x="125957" y="618936"/>
                  </a:lnTo>
                  <a:lnTo>
                    <a:pt x="441806" y="618936"/>
                  </a:lnTo>
                  <a:lnTo>
                    <a:pt x="125957" y="303087"/>
                  </a:lnTo>
                  <a:close/>
                </a:path>
              </a:pathLst>
            </a:custGeom>
            <a:solidFill>
              <a:srgbClr val="DAB48A"/>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3" name="PA-任意多边形 1504">
              <a:extLst>
                <a:ext uri="{FF2B5EF4-FFF2-40B4-BE49-F238E27FC236}">
                  <a16:creationId xmlns:a16="http://schemas.microsoft.com/office/drawing/2014/main" xmlns="" id="{9429EC63-20C3-45B6-986D-128754D8D3C7}"/>
                </a:ext>
              </a:extLst>
            </p:cNvPr>
            <p:cNvSpPr/>
            <p:nvPr>
              <p:custDataLst>
                <p:tags r:id="rId35"/>
              </p:custDataLst>
            </p:nvPr>
          </p:nvSpPr>
          <p:spPr>
            <a:xfrm>
              <a:off x="23077553" y="7356469"/>
              <a:ext cx="744141" cy="744141"/>
            </a:xfrm>
            <a:custGeom>
              <a:avLst/>
              <a:gdLst>
                <a:gd name="connsiteX0" fmla="*/ 698 w 744140"/>
                <a:gd name="connsiteY0" fmla="*/ 698 h 744140"/>
                <a:gd name="connsiteX1" fmla="*/ 11628 w 744140"/>
                <a:gd name="connsiteY1" fmla="*/ 11628 h 744140"/>
                <a:gd name="connsiteX2" fmla="*/ 11628 w 744140"/>
                <a:gd name="connsiteY2" fmla="*/ 733593 h 744140"/>
                <a:gd name="connsiteX3" fmla="*/ 733593 w 744140"/>
                <a:gd name="connsiteY3" fmla="*/ 733593 h 744140"/>
                <a:gd name="connsiteX4" fmla="*/ 744192 w 744140"/>
                <a:gd name="connsiteY4" fmla="*/ 744192 h 744140"/>
                <a:gd name="connsiteX5" fmla="*/ 698 w 744140"/>
                <a:gd name="connsiteY5" fmla="*/ 744192 h 744140"/>
                <a:gd name="connsiteX6" fmla="*/ 698 w 744140"/>
                <a:gd name="connsiteY6" fmla="*/ 698 h 744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4140" h="744140">
                  <a:moveTo>
                    <a:pt x="698" y="698"/>
                  </a:moveTo>
                  <a:lnTo>
                    <a:pt x="11628" y="11628"/>
                  </a:lnTo>
                  <a:lnTo>
                    <a:pt x="11628" y="733593"/>
                  </a:lnTo>
                  <a:lnTo>
                    <a:pt x="733593" y="733593"/>
                  </a:lnTo>
                  <a:lnTo>
                    <a:pt x="744192" y="744192"/>
                  </a:lnTo>
                  <a:lnTo>
                    <a:pt x="698" y="744192"/>
                  </a:lnTo>
                  <a:lnTo>
                    <a:pt x="698" y="698"/>
                  </a:lnTo>
                  <a:close/>
                </a:path>
              </a:pathLst>
            </a:custGeom>
            <a:solidFill>
              <a:srgbClr val="F5A209"/>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PA-任意多边形 1505">
              <a:extLst>
                <a:ext uri="{FF2B5EF4-FFF2-40B4-BE49-F238E27FC236}">
                  <a16:creationId xmlns:a16="http://schemas.microsoft.com/office/drawing/2014/main" xmlns="" id="{CADA9E92-4EEF-4A29-9B60-00767FF1478C}"/>
                </a:ext>
              </a:extLst>
            </p:cNvPr>
            <p:cNvSpPr/>
            <p:nvPr>
              <p:custDataLst>
                <p:tags r:id="rId36"/>
              </p:custDataLst>
            </p:nvPr>
          </p:nvSpPr>
          <p:spPr>
            <a:xfrm>
              <a:off x="23089600" y="8035629"/>
              <a:ext cx="672703" cy="53578"/>
            </a:xfrm>
            <a:custGeom>
              <a:avLst/>
              <a:gdLst>
                <a:gd name="connsiteX0" fmla="*/ 2232 w 672703"/>
                <a:gd name="connsiteY0" fmla="*/ 2232 h 53578"/>
                <a:gd name="connsiteX1" fmla="*/ 11278 w 672703"/>
                <a:gd name="connsiteY1" fmla="*/ 2232 h 53578"/>
                <a:gd name="connsiteX2" fmla="*/ 11278 w 672703"/>
                <a:gd name="connsiteY2" fmla="*/ 52563 h 53578"/>
                <a:gd name="connsiteX3" fmla="*/ 2232 w 672703"/>
                <a:gd name="connsiteY3" fmla="*/ 52563 h 53578"/>
                <a:gd name="connsiteX4" fmla="*/ 2232 w 672703"/>
                <a:gd name="connsiteY4" fmla="*/ 2232 h 53578"/>
                <a:gd name="connsiteX5" fmla="*/ 664285 w 672703"/>
                <a:gd name="connsiteY5" fmla="*/ 29179 h 53578"/>
                <a:gd name="connsiteX6" fmla="*/ 664285 w 672703"/>
                <a:gd name="connsiteY6" fmla="*/ 29179 h 53578"/>
                <a:gd name="connsiteX7" fmla="*/ 673346 w 672703"/>
                <a:gd name="connsiteY7" fmla="*/ 29179 h 53578"/>
                <a:gd name="connsiteX8" fmla="*/ 673346 w 672703"/>
                <a:gd name="connsiteY8" fmla="*/ 52566 h 53578"/>
                <a:gd name="connsiteX9" fmla="*/ 664285 w 672703"/>
                <a:gd name="connsiteY9" fmla="*/ 52566 h 53578"/>
                <a:gd name="connsiteX10" fmla="*/ 664285 w 672703"/>
                <a:gd name="connsiteY10" fmla="*/ 29179 h 53578"/>
                <a:gd name="connsiteX11" fmla="*/ 639773 w 672703"/>
                <a:gd name="connsiteY11" fmla="*/ 2232 h 53578"/>
                <a:gd name="connsiteX12" fmla="*/ 639773 w 672703"/>
                <a:gd name="connsiteY12" fmla="*/ 2232 h 53578"/>
                <a:gd name="connsiteX13" fmla="*/ 648819 w 672703"/>
                <a:gd name="connsiteY13" fmla="*/ 2232 h 53578"/>
                <a:gd name="connsiteX14" fmla="*/ 648819 w 672703"/>
                <a:gd name="connsiteY14" fmla="*/ 52563 h 53578"/>
                <a:gd name="connsiteX15" fmla="*/ 639773 w 672703"/>
                <a:gd name="connsiteY15" fmla="*/ 52563 h 53578"/>
                <a:gd name="connsiteX16" fmla="*/ 639773 w 672703"/>
                <a:gd name="connsiteY16" fmla="*/ 2232 h 53578"/>
                <a:gd name="connsiteX17" fmla="*/ 615247 w 672703"/>
                <a:gd name="connsiteY17" fmla="*/ 29179 h 53578"/>
                <a:gd name="connsiteX18" fmla="*/ 615247 w 672703"/>
                <a:gd name="connsiteY18" fmla="*/ 29179 h 53578"/>
                <a:gd name="connsiteX19" fmla="*/ 624292 w 672703"/>
                <a:gd name="connsiteY19" fmla="*/ 29179 h 53578"/>
                <a:gd name="connsiteX20" fmla="*/ 624292 w 672703"/>
                <a:gd name="connsiteY20" fmla="*/ 52566 h 53578"/>
                <a:gd name="connsiteX21" fmla="*/ 615247 w 672703"/>
                <a:gd name="connsiteY21" fmla="*/ 52566 h 53578"/>
                <a:gd name="connsiteX22" fmla="*/ 615247 w 672703"/>
                <a:gd name="connsiteY22" fmla="*/ 29179 h 53578"/>
                <a:gd name="connsiteX23" fmla="*/ 590720 w 672703"/>
                <a:gd name="connsiteY23" fmla="*/ 2232 h 53578"/>
                <a:gd name="connsiteX24" fmla="*/ 590720 w 672703"/>
                <a:gd name="connsiteY24" fmla="*/ 2232 h 53578"/>
                <a:gd name="connsiteX25" fmla="*/ 599765 w 672703"/>
                <a:gd name="connsiteY25" fmla="*/ 2232 h 53578"/>
                <a:gd name="connsiteX26" fmla="*/ 599765 w 672703"/>
                <a:gd name="connsiteY26" fmla="*/ 52563 h 53578"/>
                <a:gd name="connsiteX27" fmla="*/ 590720 w 672703"/>
                <a:gd name="connsiteY27" fmla="*/ 52563 h 53578"/>
                <a:gd name="connsiteX28" fmla="*/ 590720 w 672703"/>
                <a:gd name="connsiteY28" fmla="*/ 2232 h 53578"/>
                <a:gd name="connsiteX29" fmla="*/ 566208 w 672703"/>
                <a:gd name="connsiteY29" fmla="*/ 29179 h 53578"/>
                <a:gd name="connsiteX30" fmla="*/ 566208 w 672703"/>
                <a:gd name="connsiteY30" fmla="*/ 29179 h 53578"/>
                <a:gd name="connsiteX31" fmla="*/ 575253 w 672703"/>
                <a:gd name="connsiteY31" fmla="*/ 29179 h 53578"/>
                <a:gd name="connsiteX32" fmla="*/ 575253 w 672703"/>
                <a:gd name="connsiteY32" fmla="*/ 52566 h 53578"/>
                <a:gd name="connsiteX33" fmla="*/ 566208 w 672703"/>
                <a:gd name="connsiteY33" fmla="*/ 52566 h 53578"/>
                <a:gd name="connsiteX34" fmla="*/ 566208 w 672703"/>
                <a:gd name="connsiteY34" fmla="*/ 29179 h 53578"/>
                <a:gd name="connsiteX35" fmla="*/ 541681 w 672703"/>
                <a:gd name="connsiteY35" fmla="*/ 2232 h 53578"/>
                <a:gd name="connsiteX36" fmla="*/ 541681 w 672703"/>
                <a:gd name="connsiteY36" fmla="*/ 2232 h 53578"/>
                <a:gd name="connsiteX37" fmla="*/ 550727 w 672703"/>
                <a:gd name="connsiteY37" fmla="*/ 2232 h 53578"/>
                <a:gd name="connsiteX38" fmla="*/ 550727 w 672703"/>
                <a:gd name="connsiteY38" fmla="*/ 52563 h 53578"/>
                <a:gd name="connsiteX39" fmla="*/ 541681 w 672703"/>
                <a:gd name="connsiteY39" fmla="*/ 52563 h 53578"/>
                <a:gd name="connsiteX40" fmla="*/ 541681 w 672703"/>
                <a:gd name="connsiteY40" fmla="*/ 2232 h 53578"/>
                <a:gd name="connsiteX41" fmla="*/ 517154 w 672703"/>
                <a:gd name="connsiteY41" fmla="*/ 29179 h 53578"/>
                <a:gd name="connsiteX42" fmla="*/ 517154 w 672703"/>
                <a:gd name="connsiteY42" fmla="*/ 29179 h 53578"/>
                <a:gd name="connsiteX43" fmla="*/ 526200 w 672703"/>
                <a:gd name="connsiteY43" fmla="*/ 29179 h 53578"/>
                <a:gd name="connsiteX44" fmla="*/ 526200 w 672703"/>
                <a:gd name="connsiteY44" fmla="*/ 52566 h 53578"/>
                <a:gd name="connsiteX45" fmla="*/ 517154 w 672703"/>
                <a:gd name="connsiteY45" fmla="*/ 52566 h 53578"/>
                <a:gd name="connsiteX46" fmla="*/ 517154 w 672703"/>
                <a:gd name="connsiteY46" fmla="*/ 29179 h 53578"/>
                <a:gd name="connsiteX47" fmla="*/ 492642 w 672703"/>
                <a:gd name="connsiteY47" fmla="*/ 2232 h 53578"/>
                <a:gd name="connsiteX48" fmla="*/ 492642 w 672703"/>
                <a:gd name="connsiteY48" fmla="*/ 2232 h 53578"/>
                <a:gd name="connsiteX49" fmla="*/ 501688 w 672703"/>
                <a:gd name="connsiteY49" fmla="*/ 2232 h 53578"/>
                <a:gd name="connsiteX50" fmla="*/ 501688 w 672703"/>
                <a:gd name="connsiteY50" fmla="*/ 52563 h 53578"/>
                <a:gd name="connsiteX51" fmla="*/ 492642 w 672703"/>
                <a:gd name="connsiteY51" fmla="*/ 52563 h 53578"/>
                <a:gd name="connsiteX52" fmla="*/ 492642 w 672703"/>
                <a:gd name="connsiteY52" fmla="*/ 2232 h 53578"/>
                <a:gd name="connsiteX53" fmla="*/ 468115 w 672703"/>
                <a:gd name="connsiteY53" fmla="*/ 29179 h 53578"/>
                <a:gd name="connsiteX54" fmla="*/ 468115 w 672703"/>
                <a:gd name="connsiteY54" fmla="*/ 29179 h 53578"/>
                <a:gd name="connsiteX55" fmla="*/ 477161 w 672703"/>
                <a:gd name="connsiteY55" fmla="*/ 29179 h 53578"/>
                <a:gd name="connsiteX56" fmla="*/ 477161 w 672703"/>
                <a:gd name="connsiteY56" fmla="*/ 52566 h 53578"/>
                <a:gd name="connsiteX57" fmla="*/ 468115 w 672703"/>
                <a:gd name="connsiteY57" fmla="*/ 52566 h 53578"/>
                <a:gd name="connsiteX58" fmla="*/ 468115 w 672703"/>
                <a:gd name="connsiteY58" fmla="*/ 29179 h 53578"/>
                <a:gd name="connsiteX59" fmla="*/ 443588 w 672703"/>
                <a:gd name="connsiteY59" fmla="*/ 2232 h 53578"/>
                <a:gd name="connsiteX60" fmla="*/ 443588 w 672703"/>
                <a:gd name="connsiteY60" fmla="*/ 2232 h 53578"/>
                <a:gd name="connsiteX61" fmla="*/ 452634 w 672703"/>
                <a:gd name="connsiteY61" fmla="*/ 2232 h 53578"/>
                <a:gd name="connsiteX62" fmla="*/ 452634 w 672703"/>
                <a:gd name="connsiteY62" fmla="*/ 52563 h 53578"/>
                <a:gd name="connsiteX63" fmla="*/ 443588 w 672703"/>
                <a:gd name="connsiteY63" fmla="*/ 52563 h 53578"/>
                <a:gd name="connsiteX64" fmla="*/ 443588 w 672703"/>
                <a:gd name="connsiteY64" fmla="*/ 2232 h 53578"/>
                <a:gd name="connsiteX65" fmla="*/ 419061 w 672703"/>
                <a:gd name="connsiteY65" fmla="*/ 29179 h 53578"/>
                <a:gd name="connsiteX66" fmla="*/ 419061 w 672703"/>
                <a:gd name="connsiteY66" fmla="*/ 29179 h 53578"/>
                <a:gd name="connsiteX67" fmla="*/ 428107 w 672703"/>
                <a:gd name="connsiteY67" fmla="*/ 29179 h 53578"/>
                <a:gd name="connsiteX68" fmla="*/ 428107 w 672703"/>
                <a:gd name="connsiteY68" fmla="*/ 52566 h 53578"/>
                <a:gd name="connsiteX69" fmla="*/ 419061 w 672703"/>
                <a:gd name="connsiteY69" fmla="*/ 52566 h 53578"/>
                <a:gd name="connsiteX70" fmla="*/ 419061 w 672703"/>
                <a:gd name="connsiteY70" fmla="*/ 29179 h 53578"/>
                <a:gd name="connsiteX71" fmla="*/ 394549 w 672703"/>
                <a:gd name="connsiteY71" fmla="*/ 2232 h 53578"/>
                <a:gd name="connsiteX72" fmla="*/ 394549 w 672703"/>
                <a:gd name="connsiteY72" fmla="*/ 2232 h 53578"/>
                <a:gd name="connsiteX73" fmla="*/ 403595 w 672703"/>
                <a:gd name="connsiteY73" fmla="*/ 2232 h 53578"/>
                <a:gd name="connsiteX74" fmla="*/ 403595 w 672703"/>
                <a:gd name="connsiteY74" fmla="*/ 52563 h 53578"/>
                <a:gd name="connsiteX75" fmla="*/ 394549 w 672703"/>
                <a:gd name="connsiteY75" fmla="*/ 52563 h 53578"/>
                <a:gd name="connsiteX76" fmla="*/ 394549 w 672703"/>
                <a:gd name="connsiteY76" fmla="*/ 2232 h 53578"/>
                <a:gd name="connsiteX77" fmla="*/ 370022 w 672703"/>
                <a:gd name="connsiteY77" fmla="*/ 29179 h 53578"/>
                <a:gd name="connsiteX78" fmla="*/ 370022 w 672703"/>
                <a:gd name="connsiteY78" fmla="*/ 29179 h 53578"/>
                <a:gd name="connsiteX79" fmla="*/ 379068 w 672703"/>
                <a:gd name="connsiteY79" fmla="*/ 29179 h 53578"/>
                <a:gd name="connsiteX80" fmla="*/ 379068 w 672703"/>
                <a:gd name="connsiteY80" fmla="*/ 52566 h 53578"/>
                <a:gd name="connsiteX81" fmla="*/ 370022 w 672703"/>
                <a:gd name="connsiteY81" fmla="*/ 52566 h 53578"/>
                <a:gd name="connsiteX82" fmla="*/ 370022 w 672703"/>
                <a:gd name="connsiteY82" fmla="*/ 29179 h 53578"/>
                <a:gd name="connsiteX83" fmla="*/ 345496 w 672703"/>
                <a:gd name="connsiteY83" fmla="*/ 2232 h 53578"/>
                <a:gd name="connsiteX84" fmla="*/ 345496 w 672703"/>
                <a:gd name="connsiteY84" fmla="*/ 2232 h 53578"/>
                <a:gd name="connsiteX85" fmla="*/ 354541 w 672703"/>
                <a:gd name="connsiteY85" fmla="*/ 2232 h 53578"/>
                <a:gd name="connsiteX86" fmla="*/ 354541 w 672703"/>
                <a:gd name="connsiteY86" fmla="*/ 52563 h 53578"/>
                <a:gd name="connsiteX87" fmla="*/ 345496 w 672703"/>
                <a:gd name="connsiteY87" fmla="*/ 52563 h 53578"/>
                <a:gd name="connsiteX88" fmla="*/ 345496 w 672703"/>
                <a:gd name="connsiteY88" fmla="*/ 2232 h 53578"/>
                <a:gd name="connsiteX89" fmla="*/ 320984 w 672703"/>
                <a:gd name="connsiteY89" fmla="*/ 29179 h 53578"/>
                <a:gd name="connsiteX90" fmla="*/ 320984 w 672703"/>
                <a:gd name="connsiteY90" fmla="*/ 29179 h 53578"/>
                <a:gd name="connsiteX91" fmla="*/ 330029 w 672703"/>
                <a:gd name="connsiteY91" fmla="*/ 29179 h 53578"/>
                <a:gd name="connsiteX92" fmla="*/ 330029 w 672703"/>
                <a:gd name="connsiteY92" fmla="*/ 52566 h 53578"/>
                <a:gd name="connsiteX93" fmla="*/ 320984 w 672703"/>
                <a:gd name="connsiteY93" fmla="*/ 52566 h 53578"/>
                <a:gd name="connsiteX94" fmla="*/ 320984 w 672703"/>
                <a:gd name="connsiteY94" fmla="*/ 29179 h 53578"/>
                <a:gd name="connsiteX95" fmla="*/ 296457 w 672703"/>
                <a:gd name="connsiteY95" fmla="*/ 2232 h 53578"/>
                <a:gd name="connsiteX96" fmla="*/ 296457 w 672703"/>
                <a:gd name="connsiteY96" fmla="*/ 2232 h 53578"/>
                <a:gd name="connsiteX97" fmla="*/ 305502 w 672703"/>
                <a:gd name="connsiteY97" fmla="*/ 2232 h 53578"/>
                <a:gd name="connsiteX98" fmla="*/ 305502 w 672703"/>
                <a:gd name="connsiteY98" fmla="*/ 52563 h 53578"/>
                <a:gd name="connsiteX99" fmla="*/ 296457 w 672703"/>
                <a:gd name="connsiteY99" fmla="*/ 52563 h 53578"/>
                <a:gd name="connsiteX100" fmla="*/ 296457 w 672703"/>
                <a:gd name="connsiteY100" fmla="*/ 2232 h 53578"/>
                <a:gd name="connsiteX101" fmla="*/ 271942 w 672703"/>
                <a:gd name="connsiteY101" fmla="*/ 29179 h 53578"/>
                <a:gd name="connsiteX102" fmla="*/ 271942 w 672703"/>
                <a:gd name="connsiteY102" fmla="*/ 29179 h 53578"/>
                <a:gd name="connsiteX103" fmla="*/ 280987 w 672703"/>
                <a:gd name="connsiteY103" fmla="*/ 29179 h 53578"/>
                <a:gd name="connsiteX104" fmla="*/ 280987 w 672703"/>
                <a:gd name="connsiteY104" fmla="*/ 52566 h 53578"/>
                <a:gd name="connsiteX105" fmla="*/ 271942 w 672703"/>
                <a:gd name="connsiteY105" fmla="*/ 52566 h 53578"/>
                <a:gd name="connsiteX106" fmla="*/ 271942 w 672703"/>
                <a:gd name="connsiteY106" fmla="*/ 29179 h 53578"/>
                <a:gd name="connsiteX107" fmla="*/ 247415 w 672703"/>
                <a:gd name="connsiteY107" fmla="*/ 2232 h 53578"/>
                <a:gd name="connsiteX108" fmla="*/ 247415 w 672703"/>
                <a:gd name="connsiteY108" fmla="*/ 2232 h 53578"/>
                <a:gd name="connsiteX109" fmla="*/ 256461 w 672703"/>
                <a:gd name="connsiteY109" fmla="*/ 2232 h 53578"/>
                <a:gd name="connsiteX110" fmla="*/ 256461 w 672703"/>
                <a:gd name="connsiteY110" fmla="*/ 52563 h 53578"/>
                <a:gd name="connsiteX111" fmla="*/ 247415 w 672703"/>
                <a:gd name="connsiteY111" fmla="*/ 52563 h 53578"/>
                <a:gd name="connsiteX112" fmla="*/ 247415 w 672703"/>
                <a:gd name="connsiteY112" fmla="*/ 2232 h 53578"/>
                <a:gd name="connsiteX113" fmla="*/ 222891 w 672703"/>
                <a:gd name="connsiteY113" fmla="*/ 29179 h 53578"/>
                <a:gd name="connsiteX114" fmla="*/ 222891 w 672703"/>
                <a:gd name="connsiteY114" fmla="*/ 29179 h 53578"/>
                <a:gd name="connsiteX115" fmla="*/ 231937 w 672703"/>
                <a:gd name="connsiteY115" fmla="*/ 29179 h 53578"/>
                <a:gd name="connsiteX116" fmla="*/ 231937 w 672703"/>
                <a:gd name="connsiteY116" fmla="*/ 52566 h 53578"/>
                <a:gd name="connsiteX117" fmla="*/ 222891 w 672703"/>
                <a:gd name="connsiteY117" fmla="*/ 52566 h 53578"/>
                <a:gd name="connsiteX118" fmla="*/ 222891 w 672703"/>
                <a:gd name="connsiteY118" fmla="*/ 29179 h 53578"/>
                <a:gd name="connsiteX119" fmla="*/ 198376 w 672703"/>
                <a:gd name="connsiteY119" fmla="*/ 2232 h 53578"/>
                <a:gd name="connsiteX120" fmla="*/ 198376 w 672703"/>
                <a:gd name="connsiteY120" fmla="*/ 2232 h 53578"/>
                <a:gd name="connsiteX121" fmla="*/ 207422 w 672703"/>
                <a:gd name="connsiteY121" fmla="*/ 2232 h 53578"/>
                <a:gd name="connsiteX122" fmla="*/ 207422 w 672703"/>
                <a:gd name="connsiteY122" fmla="*/ 52563 h 53578"/>
                <a:gd name="connsiteX123" fmla="*/ 198376 w 672703"/>
                <a:gd name="connsiteY123" fmla="*/ 52563 h 53578"/>
                <a:gd name="connsiteX124" fmla="*/ 198376 w 672703"/>
                <a:gd name="connsiteY124" fmla="*/ 2232 h 53578"/>
                <a:gd name="connsiteX125" fmla="*/ 173849 w 672703"/>
                <a:gd name="connsiteY125" fmla="*/ 29179 h 53578"/>
                <a:gd name="connsiteX126" fmla="*/ 173849 w 672703"/>
                <a:gd name="connsiteY126" fmla="*/ 29179 h 53578"/>
                <a:gd name="connsiteX127" fmla="*/ 182895 w 672703"/>
                <a:gd name="connsiteY127" fmla="*/ 29179 h 53578"/>
                <a:gd name="connsiteX128" fmla="*/ 182895 w 672703"/>
                <a:gd name="connsiteY128" fmla="*/ 52566 h 53578"/>
                <a:gd name="connsiteX129" fmla="*/ 173849 w 672703"/>
                <a:gd name="connsiteY129" fmla="*/ 52566 h 53578"/>
                <a:gd name="connsiteX130" fmla="*/ 173849 w 672703"/>
                <a:gd name="connsiteY130" fmla="*/ 29179 h 53578"/>
                <a:gd name="connsiteX131" fmla="*/ 149337 w 672703"/>
                <a:gd name="connsiteY131" fmla="*/ 2232 h 53578"/>
                <a:gd name="connsiteX132" fmla="*/ 149337 w 672703"/>
                <a:gd name="connsiteY132" fmla="*/ 2232 h 53578"/>
                <a:gd name="connsiteX133" fmla="*/ 158383 w 672703"/>
                <a:gd name="connsiteY133" fmla="*/ 2232 h 53578"/>
                <a:gd name="connsiteX134" fmla="*/ 158383 w 672703"/>
                <a:gd name="connsiteY134" fmla="*/ 52563 h 53578"/>
                <a:gd name="connsiteX135" fmla="*/ 149337 w 672703"/>
                <a:gd name="connsiteY135" fmla="*/ 52563 h 53578"/>
                <a:gd name="connsiteX136" fmla="*/ 149337 w 672703"/>
                <a:gd name="connsiteY136" fmla="*/ 2232 h 53578"/>
                <a:gd name="connsiteX137" fmla="*/ 124810 w 672703"/>
                <a:gd name="connsiteY137" fmla="*/ 29179 h 53578"/>
                <a:gd name="connsiteX138" fmla="*/ 124810 w 672703"/>
                <a:gd name="connsiteY138" fmla="*/ 29179 h 53578"/>
                <a:gd name="connsiteX139" fmla="*/ 133856 w 672703"/>
                <a:gd name="connsiteY139" fmla="*/ 29179 h 53578"/>
                <a:gd name="connsiteX140" fmla="*/ 133856 w 672703"/>
                <a:gd name="connsiteY140" fmla="*/ 52566 h 53578"/>
                <a:gd name="connsiteX141" fmla="*/ 124810 w 672703"/>
                <a:gd name="connsiteY141" fmla="*/ 52566 h 53578"/>
                <a:gd name="connsiteX142" fmla="*/ 124810 w 672703"/>
                <a:gd name="connsiteY142" fmla="*/ 29179 h 53578"/>
                <a:gd name="connsiteX143" fmla="*/ 100283 w 672703"/>
                <a:gd name="connsiteY143" fmla="*/ 2232 h 53578"/>
                <a:gd name="connsiteX144" fmla="*/ 100283 w 672703"/>
                <a:gd name="connsiteY144" fmla="*/ 2232 h 53578"/>
                <a:gd name="connsiteX145" fmla="*/ 109329 w 672703"/>
                <a:gd name="connsiteY145" fmla="*/ 2232 h 53578"/>
                <a:gd name="connsiteX146" fmla="*/ 109329 w 672703"/>
                <a:gd name="connsiteY146" fmla="*/ 52563 h 53578"/>
                <a:gd name="connsiteX147" fmla="*/ 100283 w 672703"/>
                <a:gd name="connsiteY147" fmla="*/ 52563 h 53578"/>
                <a:gd name="connsiteX148" fmla="*/ 100283 w 672703"/>
                <a:gd name="connsiteY148" fmla="*/ 2232 h 53578"/>
                <a:gd name="connsiteX149" fmla="*/ 75771 w 672703"/>
                <a:gd name="connsiteY149" fmla="*/ 29179 h 53578"/>
                <a:gd name="connsiteX150" fmla="*/ 75771 w 672703"/>
                <a:gd name="connsiteY150" fmla="*/ 29179 h 53578"/>
                <a:gd name="connsiteX151" fmla="*/ 84817 w 672703"/>
                <a:gd name="connsiteY151" fmla="*/ 29179 h 53578"/>
                <a:gd name="connsiteX152" fmla="*/ 84817 w 672703"/>
                <a:gd name="connsiteY152" fmla="*/ 52566 h 53578"/>
                <a:gd name="connsiteX153" fmla="*/ 75771 w 672703"/>
                <a:gd name="connsiteY153" fmla="*/ 52566 h 53578"/>
                <a:gd name="connsiteX154" fmla="*/ 75771 w 672703"/>
                <a:gd name="connsiteY154" fmla="*/ 29179 h 53578"/>
                <a:gd name="connsiteX155" fmla="*/ 51244 w 672703"/>
                <a:gd name="connsiteY155" fmla="*/ 2232 h 53578"/>
                <a:gd name="connsiteX156" fmla="*/ 51244 w 672703"/>
                <a:gd name="connsiteY156" fmla="*/ 2232 h 53578"/>
                <a:gd name="connsiteX157" fmla="*/ 60290 w 672703"/>
                <a:gd name="connsiteY157" fmla="*/ 2232 h 53578"/>
                <a:gd name="connsiteX158" fmla="*/ 60290 w 672703"/>
                <a:gd name="connsiteY158" fmla="*/ 52563 h 53578"/>
                <a:gd name="connsiteX159" fmla="*/ 51244 w 672703"/>
                <a:gd name="connsiteY159" fmla="*/ 52563 h 53578"/>
                <a:gd name="connsiteX160" fmla="*/ 51244 w 672703"/>
                <a:gd name="connsiteY160" fmla="*/ 2232 h 53578"/>
                <a:gd name="connsiteX161" fmla="*/ 26718 w 672703"/>
                <a:gd name="connsiteY161" fmla="*/ 29179 h 53578"/>
                <a:gd name="connsiteX162" fmla="*/ 26718 w 672703"/>
                <a:gd name="connsiteY162" fmla="*/ 29179 h 53578"/>
                <a:gd name="connsiteX163" fmla="*/ 35763 w 672703"/>
                <a:gd name="connsiteY163" fmla="*/ 29179 h 53578"/>
                <a:gd name="connsiteX164" fmla="*/ 35763 w 672703"/>
                <a:gd name="connsiteY164" fmla="*/ 52566 h 53578"/>
                <a:gd name="connsiteX165" fmla="*/ 26718 w 672703"/>
                <a:gd name="connsiteY165" fmla="*/ 52566 h 53578"/>
                <a:gd name="connsiteX166" fmla="*/ 26718 w 672703"/>
                <a:gd name="connsiteY166" fmla="*/ 29179 h 53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Lst>
              <a:rect l="l" t="t" r="r" b="b"/>
              <a:pathLst>
                <a:path w="672703" h="53578">
                  <a:moveTo>
                    <a:pt x="2232" y="2232"/>
                  </a:moveTo>
                  <a:lnTo>
                    <a:pt x="11278" y="2232"/>
                  </a:lnTo>
                  <a:lnTo>
                    <a:pt x="11278" y="52563"/>
                  </a:lnTo>
                  <a:lnTo>
                    <a:pt x="2232" y="52563"/>
                  </a:lnTo>
                  <a:lnTo>
                    <a:pt x="2232" y="2232"/>
                  </a:lnTo>
                  <a:close/>
                  <a:moveTo>
                    <a:pt x="664285" y="29179"/>
                  </a:moveTo>
                  <a:lnTo>
                    <a:pt x="664285" y="29179"/>
                  </a:lnTo>
                  <a:lnTo>
                    <a:pt x="673346" y="29179"/>
                  </a:lnTo>
                  <a:lnTo>
                    <a:pt x="673346" y="52566"/>
                  </a:lnTo>
                  <a:lnTo>
                    <a:pt x="664285" y="52566"/>
                  </a:lnTo>
                  <a:lnTo>
                    <a:pt x="664285" y="29179"/>
                  </a:lnTo>
                  <a:close/>
                  <a:moveTo>
                    <a:pt x="639773" y="2232"/>
                  </a:moveTo>
                  <a:lnTo>
                    <a:pt x="639773" y="2232"/>
                  </a:lnTo>
                  <a:lnTo>
                    <a:pt x="648819" y="2232"/>
                  </a:lnTo>
                  <a:lnTo>
                    <a:pt x="648819" y="52563"/>
                  </a:lnTo>
                  <a:lnTo>
                    <a:pt x="639773" y="52563"/>
                  </a:lnTo>
                  <a:lnTo>
                    <a:pt x="639773" y="2232"/>
                  </a:lnTo>
                  <a:close/>
                  <a:moveTo>
                    <a:pt x="615247" y="29179"/>
                  </a:moveTo>
                  <a:lnTo>
                    <a:pt x="615247" y="29179"/>
                  </a:lnTo>
                  <a:lnTo>
                    <a:pt x="624292" y="29179"/>
                  </a:lnTo>
                  <a:lnTo>
                    <a:pt x="624292" y="52566"/>
                  </a:lnTo>
                  <a:lnTo>
                    <a:pt x="615247" y="52566"/>
                  </a:lnTo>
                  <a:lnTo>
                    <a:pt x="615247" y="29179"/>
                  </a:lnTo>
                  <a:close/>
                  <a:moveTo>
                    <a:pt x="590720" y="2232"/>
                  </a:moveTo>
                  <a:lnTo>
                    <a:pt x="590720" y="2232"/>
                  </a:lnTo>
                  <a:lnTo>
                    <a:pt x="599765" y="2232"/>
                  </a:lnTo>
                  <a:lnTo>
                    <a:pt x="599765" y="52563"/>
                  </a:lnTo>
                  <a:lnTo>
                    <a:pt x="590720" y="52563"/>
                  </a:lnTo>
                  <a:lnTo>
                    <a:pt x="590720" y="2232"/>
                  </a:lnTo>
                  <a:close/>
                  <a:moveTo>
                    <a:pt x="566208" y="29179"/>
                  </a:moveTo>
                  <a:lnTo>
                    <a:pt x="566208" y="29179"/>
                  </a:lnTo>
                  <a:lnTo>
                    <a:pt x="575253" y="29179"/>
                  </a:lnTo>
                  <a:lnTo>
                    <a:pt x="575253" y="52566"/>
                  </a:lnTo>
                  <a:lnTo>
                    <a:pt x="566208" y="52566"/>
                  </a:lnTo>
                  <a:lnTo>
                    <a:pt x="566208" y="29179"/>
                  </a:lnTo>
                  <a:close/>
                  <a:moveTo>
                    <a:pt x="541681" y="2232"/>
                  </a:moveTo>
                  <a:lnTo>
                    <a:pt x="541681" y="2232"/>
                  </a:lnTo>
                  <a:lnTo>
                    <a:pt x="550727" y="2232"/>
                  </a:lnTo>
                  <a:lnTo>
                    <a:pt x="550727" y="52563"/>
                  </a:lnTo>
                  <a:lnTo>
                    <a:pt x="541681" y="52563"/>
                  </a:lnTo>
                  <a:lnTo>
                    <a:pt x="541681" y="2232"/>
                  </a:lnTo>
                  <a:close/>
                  <a:moveTo>
                    <a:pt x="517154" y="29179"/>
                  </a:moveTo>
                  <a:lnTo>
                    <a:pt x="517154" y="29179"/>
                  </a:lnTo>
                  <a:lnTo>
                    <a:pt x="526200" y="29179"/>
                  </a:lnTo>
                  <a:lnTo>
                    <a:pt x="526200" y="52566"/>
                  </a:lnTo>
                  <a:lnTo>
                    <a:pt x="517154" y="52566"/>
                  </a:lnTo>
                  <a:lnTo>
                    <a:pt x="517154" y="29179"/>
                  </a:lnTo>
                  <a:close/>
                  <a:moveTo>
                    <a:pt x="492642" y="2232"/>
                  </a:moveTo>
                  <a:lnTo>
                    <a:pt x="492642" y="2232"/>
                  </a:lnTo>
                  <a:lnTo>
                    <a:pt x="501688" y="2232"/>
                  </a:lnTo>
                  <a:lnTo>
                    <a:pt x="501688" y="52563"/>
                  </a:lnTo>
                  <a:lnTo>
                    <a:pt x="492642" y="52563"/>
                  </a:lnTo>
                  <a:lnTo>
                    <a:pt x="492642" y="2232"/>
                  </a:lnTo>
                  <a:close/>
                  <a:moveTo>
                    <a:pt x="468115" y="29179"/>
                  </a:moveTo>
                  <a:lnTo>
                    <a:pt x="468115" y="29179"/>
                  </a:lnTo>
                  <a:lnTo>
                    <a:pt x="477161" y="29179"/>
                  </a:lnTo>
                  <a:lnTo>
                    <a:pt x="477161" y="52566"/>
                  </a:lnTo>
                  <a:lnTo>
                    <a:pt x="468115" y="52566"/>
                  </a:lnTo>
                  <a:lnTo>
                    <a:pt x="468115" y="29179"/>
                  </a:lnTo>
                  <a:close/>
                  <a:moveTo>
                    <a:pt x="443588" y="2232"/>
                  </a:moveTo>
                  <a:lnTo>
                    <a:pt x="443588" y="2232"/>
                  </a:lnTo>
                  <a:lnTo>
                    <a:pt x="452634" y="2232"/>
                  </a:lnTo>
                  <a:lnTo>
                    <a:pt x="452634" y="52563"/>
                  </a:lnTo>
                  <a:lnTo>
                    <a:pt x="443588" y="52563"/>
                  </a:lnTo>
                  <a:lnTo>
                    <a:pt x="443588" y="2232"/>
                  </a:lnTo>
                  <a:close/>
                  <a:moveTo>
                    <a:pt x="419061" y="29179"/>
                  </a:moveTo>
                  <a:lnTo>
                    <a:pt x="419061" y="29179"/>
                  </a:lnTo>
                  <a:lnTo>
                    <a:pt x="428107" y="29179"/>
                  </a:lnTo>
                  <a:lnTo>
                    <a:pt x="428107" y="52566"/>
                  </a:lnTo>
                  <a:lnTo>
                    <a:pt x="419061" y="52566"/>
                  </a:lnTo>
                  <a:lnTo>
                    <a:pt x="419061" y="29179"/>
                  </a:lnTo>
                  <a:close/>
                  <a:moveTo>
                    <a:pt x="394549" y="2232"/>
                  </a:moveTo>
                  <a:lnTo>
                    <a:pt x="394549" y="2232"/>
                  </a:lnTo>
                  <a:lnTo>
                    <a:pt x="403595" y="2232"/>
                  </a:lnTo>
                  <a:lnTo>
                    <a:pt x="403595" y="52563"/>
                  </a:lnTo>
                  <a:lnTo>
                    <a:pt x="394549" y="52563"/>
                  </a:lnTo>
                  <a:lnTo>
                    <a:pt x="394549" y="2232"/>
                  </a:lnTo>
                  <a:close/>
                  <a:moveTo>
                    <a:pt x="370022" y="29179"/>
                  </a:moveTo>
                  <a:lnTo>
                    <a:pt x="370022" y="29179"/>
                  </a:lnTo>
                  <a:lnTo>
                    <a:pt x="379068" y="29179"/>
                  </a:lnTo>
                  <a:lnTo>
                    <a:pt x="379068" y="52566"/>
                  </a:lnTo>
                  <a:lnTo>
                    <a:pt x="370022" y="52566"/>
                  </a:lnTo>
                  <a:lnTo>
                    <a:pt x="370022" y="29179"/>
                  </a:lnTo>
                  <a:close/>
                  <a:moveTo>
                    <a:pt x="345496" y="2232"/>
                  </a:moveTo>
                  <a:lnTo>
                    <a:pt x="345496" y="2232"/>
                  </a:lnTo>
                  <a:lnTo>
                    <a:pt x="354541" y="2232"/>
                  </a:lnTo>
                  <a:lnTo>
                    <a:pt x="354541" y="52563"/>
                  </a:lnTo>
                  <a:lnTo>
                    <a:pt x="345496" y="52563"/>
                  </a:lnTo>
                  <a:lnTo>
                    <a:pt x="345496" y="2232"/>
                  </a:lnTo>
                  <a:close/>
                  <a:moveTo>
                    <a:pt x="320984" y="29179"/>
                  </a:moveTo>
                  <a:lnTo>
                    <a:pt x="320984" y="29179"/>
                  </a:lnTo>
                  <a:lnTo>
                    <a:pt x="330029" y="29179"/>
                  </a:lnTo>
                  <a:lnTo>
                    <a:pt x="330029" y="52566"/>
                  </a:lnTo>
                  <a:lnTo>
                    <a:pt x="320984" y="52566"/>
                  </a:lnTo>
                  <a:lnTo>
                    <a:pt x="320984" y="29179"/>
                  </a:lnTo>
                  <a:close/>
                  <a:moveTo>
                    <a:pt x="296457" y="2232"/>
                  </a:moveTo>
                  <a:lnTo>
                    <a:pt x="296457" y="2232"/>
                  </a:lnTo>
                  <a:lnTo>
                    <a:pt x="305502" y="2232"/>
                  </a:lnTo>
                  <a:lnTo>
                    <a:pt x="305502" y="52563"/>
                  </a:lnTo>
                  <a:lnTo>
                    <a:pt x="296457" y="52563"/>
                  </a:lnTo>
                  <a:lnTo>
                    <a:pt x="296457" y="2232"/>
                  </a:lnTo>
                  <a:close/>
                  <a:moveTo>
                    <a:pt x="271942" y="29179"/>
                  </a:moveTo>
                  <a:lnTo>
                    <a:pt x="271942" y="29179"/>
                  </a:lnTo>
                  <a:lnTo>
                    <a:pt x="280987" y="29179"/>
                  </a:lnTo>
                  <a:lnTo>
                    <a:pt x="280987" y="52566"/>
                  </a:lnTo>
                  <a:lnTo>
                    <a:pt x="271942" y="52566"/>
                  </a:lnTo>
                  <a:lnTo>
                    <a:pt x="271942" y="29179"/>
                  </a:lnTo>
                  <a:close/>
                  <a:moveTo>
                    <a:pt x="247415" y="2232"/>
                  </a:moveTo>
                  <a:lnTo>
                    <a:pt x="247415" y="2232"/>
                  </a:lnTo>
                  <a:lnTo>
                    <a:pt x="256461" y="2232"/>
                  </a:lnTo>
                  <a:lnTo>
                    <a:pt x="256461" y="52563"/>
                  </a:lnTo>
                  <a:lnTo>
                    <a:pt x="247415" y="52563"/>
                  </a:lnTo>
                  <a:lnTo>
                    <a:pt x="247415" y="2232"/>
                  </a:lnTo>
                  <a:close/>
                  <a:moveTo>
                    <a:pt x="222891" y="29179"/>
                  </a:moveTo>
                  <a:lnTo>
                    <a:pt x="222891" y="29179"/>
                  </a:lnTo>
                  <a:lnTo>
                    <a:pt x="231937" y="29179"/>
                  </a:lnTo>
                  <a:lnTo>
                    <a:pt x="231937" y="52566"/>
                  </a:lnTo>
                  <a:lnTo>
                    <a:pt x="222891" y="52566"/>
                  </a:lnTo>
                  <a:lnTo>
                    <a:pt x="222891" y="29179"/>
                  </a:lnTo>
                  <a:close/>
                  <a:moveTo>
                    <a:pt x="198376" y="2232"/>
                  </a:moveTo>
                  <a:lnTo>
                    <a:pt x="198376" y="2232"/>
                  </a:lnTo>
                  <a:lnTo>
                    <a:pt x="207422" y="2232"/>
                  </a:lnTo>
                  <a:lnTo>
                    <a:pt x="207422" y="52563"/>
                  </a:lnTo>
                  <a:lnTo>
                    <a:pt x="198376" y="52563"/>
                  </a:lnTo>
                  <a:lnTo>
                    <a:pt x="198376" y="2232"/>
                  </a:lnTo>
                  <a:close/>
                  <a:moveTo>
                    <a:pt x="173849" y="29179"/>
                  </a:moveTo>
                  <a:lnTo>
                    <a:pt x="173849" y="29179"/>
                  </a:lnTo>
                  <a:lnTo>
                    <a:pt x="182895" y="29179"/>
                  </a:lnTo>
                  <a:lnTo>
                    <a:pt x="182895" y="52566"/>
                  </a:lnTo>
                  <a:lnTo>
                    <a:pt x="173849" y="52566"/>
                  </a:lnTo>
                  <a:lnTo>
                    <a:pt x="173849" y="29179"/>
                  </a:lnTo>
                  <a:close/>
                  <a:moveTo>
                    <a:pt x="149337" y="2232"/>
                  </a:moveTo>
                  <a:lnTo>
                    <a:pt x="149337" y="2232"/>
                  </a:lnTo>
                  <a:lnTo>
                    <a:pt x="158383" y="2232"/>
                  </a:lnTo>
                  <a:lnTo>
                    <a:pt x="158383" y="52563"/>
                  </a:lnTo>
                  <a:lnTo>
                    <a:pt x="149337" y="52563"/>
                  </a:lnTo>
                  <a:lnTo>
                    <a:pt x="149337" y="2232"/>
                  </a:lnTo>
                  <a:close/>
                  <a:moveTo>
                    <a:pt x="124810" y="29179"/>
                  </a:moveTo>
                  <a:lnTo>
                    <a:pt x="124810" y="29179"/>
                  </a:lnTo>
                  <a:lnTo>
                    <a:pt x="133856" y="29179"/>
                  </a:lnTo>
                  <a:lnTo>
                    <a:pt x="133856" y="52566"/>
                  </a:lnTo>
                  <a:lnTo>
                    <a:pt x="124810" y="52566"/>
                  </a:lnTo>
                  <a:lnTo>
                    <a:pt x="124810" y="29179"/>
                  </a:lnTo>
                  <a:close/>
                  <a:moveTo>
                    <a:pt x="100283" y="2232"/>
                  </a:moveTo>
                  <a:lnTo>
                    <a:pt x="100283" y="2232"/>
                  </a:lnTo>
                  <a:lnTo>
                    <a:pt x="109329" y="2232"/>
                  </a:lnTo>
                  <a:lnTo>
                    <a:pt x="109329" y="52563"/>
                  </a:lnTo>
                  <a:lnTo>
                    <a:pt x="100283" y="52563"/>
                  </a:lnTo>
                  <a:lnTo>
                    <a:pt x="100283" y="2232"/>
                  </a:lnTo>
                  <a:close/>
                  <a:moveTo>
                    <a:pt x="75771" y="29179"/>
                  </a:moveTo>
                  <a:lnTo>
                    <a:pt x="75771" y="29179"/>
                  </a:lnTo>
                  <a:lnTo>
                    <a:pt x="84817" y="29179"/>
                  </a:lnTo>
                  <a:lnTo>
                    <a:pt x="84817" y="52566"/>
                  </a:lnTo>
                  <a:lnTo>
                    <a:pt x="75771" y="52566"/>
                  </a:lnTo>
                  <a:lnTo>
                    <a:pt x="75771" y="29179"/>
                  </a:lnTo>
                  <a:close/>
                  <a:moveTo>
                    <a:pt x="51244" y="2232"/>
                  </a:moveTo>
                  <a:lnTo>
                    <a:pt x="51244" y="2232"/>
                  </a:lnTo>
                  <a:lnTo>
                    <a:pt x="60290" y="2232"/>
                  </a:lnTo>
                  <a:lnTo>
                    <a:pt x="60290" y="52563"/>
                  </a:lnTo>
                  <a:lnTo>
                    <a:pt x="51244" y="52563"/>
                  </a:lnTo>
                  <a:lnTo>
                    <a:pt x="51244" y="2232"/>
                  </a:lnTo>
                  <a:close/>
                  <a:moveTo>
                    <a:pt x="26718" y="29179"/>
                  </a:moveTo>
                  <a:lnTo>
                    <a:pt x="26718" y="29179"/>
                  </a:lnTo>
                  <a:lnTo>
                    <a:pt x="35763" y="29179"/>
                  </a:lnTo>
                  <a:lnTo>
                    <a:pt x="35763" y="52566"/>
                  </a:lnTo>
                  <a:lnTo>
                    <a:pt x="26718" y="52566"/>
                  </a:lnTo>
                  <a:lnTo>
                    <a:pt x="26718" y="29179"/>
                  </a:ln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5" name="PA-任意多边形 1506">
              <a:extLst>
                <a:ext uri="{FF2B5EF4-FFF2-40B4-BE49-F238E27FC236}">
                  <a16:creationId xmlns:a16="http://schemas.microsoft.com/office/drawing/2014/main" xmlns="" id="{EFF2B24B-27A7-4120-A4B8-6AFF60B057D8}"/>
                </a:ext>
              </a:extLst>
            </p:cNvPr>
            <p:cNvSpPr/>
            <p:nvPr>
              <p:custDataLst>
                <p:tags r:id="rId37"/>
              </p:custDataLst>
            </p:nvPr>
          </p:nvSpPr>
          <p:spPr>
            <a:xfrm>
              <a:off x="23089600" y="7452506"/>
              <a:ext cx="53578" cy="577453"/>
            </a:xfrm>
            <a:custGeom>
              <a:avLst/>
              <a:gdLst>
                <a:gd name="connsiteX0" fmla="*/ 25619 w 53578"/>
                <a:gd name="connsiteY0" fmla="*/ 11278 h 577453"/>
                <a:gd name="connsiteX1" fmla="*/ 25619 w 53578"/>
                <a:gd name="connsiteY1" fmla="*/ 2232 h 577453"/>
                <a:gd name="connsiteX2" fmla="*/ 2232 w 53578"/>
                <a:gd name="connsiteY2" fmla="*/ 2232 h 577453"/>
                <a:gd name="connsiteX3" fmla="*/ 2232 w 53578"/>
                <a:gd name="connsiteY3" fmla="*/ 11278 h 577453"/>
                <a:gd name="connsiteX4" fmla="*/ 25619 w 53578"/>
                <a:gd name="connsiteY4" fmla="*/ 11278 h 577453"/>
                <a:gd name="connsiteX5" fmla="*/ 52566 w 53578"/>
                <a:gd name="connsiteY5" fmla="*/ 35805 h 577453"/>
                <a:gd name="connsiteX6" fmla="*/ 52566 w 53578"/>
                <a:gd name="connsiteY6" fmla="*/ 35805 h 577453"/>
                <a:gd name="connsiteX7" fmla="*/ 52566 w 53578"/>
                <a:gd name="connsiteY7" fmla="*/ 26759 h 577453"/>
                <a:gd name="connsiteX8" fmla="*/ 2232 w 53578"/>
                <a:gd name="connsiteY8" fmla="*/ 26759 h 577453"/>
                <a:gd name="connsiteX9" fmla="*/ 2232 w 53578"/>
                <a:gd name="connsiteY9" fmla="*/ 35805 h 577453"/>
                <a:gd name="connsiteX10" fmla="*/ 52566 w 53578"/>
                <a:gd name="connsiteY10" fmla="*/ 35805 h 577453"/>
                <a:gd name="connsiteX11" fmla="*/ 25619 w 53578"/>
                <a:gd name="connsiteY11" fmla="*/ 60317 h 577453"/>
                <a:gd name="connsiteX12" fmla="*/ 25619 w 53578"/>
                <a:gd name="connsiteY12" fmla="*/ 60317 h 577453"/>
                <a:gd name="connsiteX13" fmla="*/ 25619 w 53578"/>
                <a:gd name="connsiteY13" fmla="*/ 51271 h 577453"/>
                <a:gd name="connsiteX14" fmla="*/ 2232 w 53578"/>
                <a:gd name="connsiteY14" fmla="*/ 51271 h 577453"/>
                <a:gd name="connsiteX15" fmla="*/ 2232 w 53578"/>
                <a:gd name="connsiteY15" fmla="*/ 60317 h 577453"/>
                <a:gd name="connsiteX16" fmla="*/ 25619 w 53578"/>
                <a:gd name="connsiteY16" fmla="*/ 60317 h 577453"/>
                <a:gd name="connsiteX17" fmla="*/ 52566 w 53578"/>
                <a:gd name="connsiteY17" fmla="*/ 84844 h 577453"/>
                <a:gd name="connsiteX18" fmla="*/ 52566 w 53578"/>
                <a:gd name="connsiteY18" fmla="*/ 84844 h 577453"/>
                <a:gd name="connsiteX19" fmla="*/ 52566 w 53578"/>
                <a:gd name="connsiteY19" fmla="*/ 75798 h 577453"/>
                <a:gd name="connsiteX20" fmla="*/ 2232 w 53578"/>
                <a:gd name="connsiteY20" fmla="*/ 75798 h 577453"/>
                <a:gd name="connsiteX21" fmla="*/ 2232 w 53578"/>
                <a:gd name="connsiteY21" fmla="*/ 84844 h 577453"/>
                <a:gd name="connsiteX22" fmla="*/ 52566 w 53578"/>
                <a:gd name="connsiteY22" fmla="*/ 84844 h 577453"/>
                <a:gd name="connsiteX23" fmla="*/ 25619 w 53578"/>
                <a:gd name="connsiteY23" fmla="*/ 109371 h 577453"/>
                <a:gd name="connsiteX24" fmla="*/ 25619 w 53578"/>
                <a:gd name="connsiteY24" fmla="*/ 109371 h 577453"/>
                <a:gd name="connsiteX25" fmla="*/ 25619 w 53578"/>
                <a:gd name="connsiteY25" fmla="*/ 100325 h 577453"/>
                <a:gd name="connsiteX26" fmla="*/ 2232 w 53578"/>
                <a:gd name="connsiteY26" fmla="*/ 100325 h 577453"/>
                <a:gd name="connsiteX27" fmla="*/ 2232 w 53578"/>
                <a:gd name="connsiteY27" fmla="*/ 109371 h 577453"/>
                <a:gd name="connsiteX28" fmla="*/ 25619 w 53578"/>
                <a:gd name="connsiteY28" fmla="*/ 109371 h 577453"/>
                <a:gd name="connsiteX29" fmla="*/ 52566 w 53578"/>
                <a:gd name="connsiteY29" fmla="*/ 133883 h 577453"/>
                <a:gd name="connsiteX30" fmla="*/ 52566 w 53578"/>
                <a:gd name="connsiteY30" fmla="*/ 133883 h 577453"/>
                <a:gd name="connsiteX31" fmla="*/ 52566 w 53578"/>
                <a:gd name="connsiteY31" fmla="*/ 124837 h 577453"/>
                <a:gd name="connsiteX32" fmla="*/ 2232 w 53578"/>
                <a:gd name="connsiteY32" fmla="*/ 124837 h 577453"/>
                <a:gd name="connsiteX33" fmla="*/ 2232 w 53578"/>
                <a:gd name="connsiteY33" fmla="*/ 133883 h 577453"/>
                <a:gd name="connsiteX34" fmla="*/ 52566 w 53578"/>
                <a:gd name="connsiteY34" fmla="*/ 133883 h 577453"/>
                <a:gd name="connsiteX35" fmla="*/ 25619 w 53578"/>
                <a:gd name="connsiteY35" fmla="*/ 158410 h 577453"/>
                <a:gd name="connsiteX36" fmla="*/ 25619 w 53578"/>
                <a:gd name="connsiteY36" fmla="*/ 158410 h 577453"/>
                <a:gd name="connsiteX37" fmla="*/ 25619 w 53578"/>
                <a:gd name="connsiteY37" fmla="*/ 149364 h 577453"/>
                <a:gd name="connsiteX38" fmla="*/ 2232 w 53578"/>
                <a:gd name="connsiteY38" fmla="*/ 149364 h 577453"/>
                <a:gd name="connsiteX39" fmla="*/ 2232 w 53578"/>
                <a:gd name="connsiteY39" fmla="*/ 158410 h 577453"/>
                <a:gd name="connsiteX40" fmla="*/ 25619 w 53578"/>
                <a:gd name="connsiteY40" fmla="*/ 158410 h 577453"/>
                <a:gd name="connsiteX41" fmla="*/ 52566 w 53578"/>
                <a:gd name="connsiteY41" fmla="*/ 182922 h 577453"/>
                <a:gd name="connsiteX42" fmla="*/ 52566 w 53578"/>
                <a:gd name="connsiteY42" fmla="*/ 182922 h 577453"/>
                <a:gd name="connsiteX43" fmla="*/ 52566 w 53578"/>
                <a:gd name="connsiteY43" fmla="*/ 173876 h 577453"/>
                <a:gd name="connsiteX44" fmla="*/ 2232 w 53578"/>
                <a:gd name="connsiteY44" fmla="*/ 173876 h 577453"/>
                <a:gd name="connsiteX45" fmla="*/ 2232 w 53578"/>
                <a:gd name="connsiteY45" fmla="*/ 182922 h 577453"/>
                <a:gd name="connsiteX46" fmla="*/ 52566 w 53578"/>
                <a:gd name="connsiteY46" fmla="*/ 182922 h 577453"/>
                <a:gd name="connsiteX47" fmla="*/ 25619 w 53578"/>
                <a:gd name="connsiteY47" fmla="*/ 207449 h 577453"/>
                <a:gd name="connsiteX48" fmla="*/ 25619 w 53578"/>
                <a:gd name="connsiteY48" fmla="*/ 207449 h 577453"/>
                <a:gd name="connsiteX49" fmla="*/ 25619 w 53578"/>
                <a:gd name="connsiteY49" fmla="*/ 198403 h 577453"/>
                <a:gd name="connsiteX50" fmla="*/ 2232 w 53578"/>
                <a:gd name="connsiteY50" fmla="*/ 198403 h 577453"/>
                <a:gd name="connsiteX51" fmla="*/ 2232 w 53578"/>
                <a:gd name="connsiteY51" fmla="*/ 207449 h 577453"/>
                <a:gd name="connsiteX52" fmla="*/ 25619 w 53578"/>
                <a:gd name="connsiteY52" fmla="*/ 207449 h 577453"/>
                <a:gd name="connsiteX53" fmla="*/ 52566 w 53578"/>
                <a:gd name="connsiteY53" fmla="*/ 231975 h 577453"/>
                <a:gd name="connsiteX54" fmla="*/ 52566 w 53578"/>
                <a:gd name="connsiteY54" fmla="*/ 231975 h 577453"/>
                <a:gd name="connsiteX55" fmla="*/ 52566 w 53578"/>
                <a:gd name="connsiteY55" fmla="*/ 222930 h 577453"/>
                <a:gd name="connsiteX56" fmla="*/ 2232 w 53578"/>
                <a:gd name="connsiteY56" fmla="*/ 222930 h 577453"/>
                <a:gd name="connsiteX57" fmla="*/ 2232 w 53578"/>
                <a:gd name="connsiteY57" fmla="*/ 231975 h 577453"/>
                <a:gd name="connsiteX58" fmla="*/ 52566 w 53578"/>
                <a:gd name="connsiteY58" fmla="*/ 231975 h 577453"/>
                <a:gd name="connsiteX59" fmla="*/ 25619 w 53578"/>
                <a:gd name="connsiteY59" fmla="*/ 256487 h 577453"/>
                <a:gd name="connsiteX60" fmla="*/ 25619 w 53578"/>
                <a:gd name="connsiteY60" fmla="*/ 256487 h 577453"/>
                <a:gd name="connsiteX61" fmla="*/ 25619 w 53578"/>
                <a:gd name="connsiteY61" fmla="*/ 247442 h 577453"/>
                <a:gd name="connsiteX62" fmla="*/ 2232 w 53578"/>
                <a:gd name="connsiteY62" fmla="*/ 247442 h 577453"/>
                <a:gd name="connsiteX63" fmla="*/ 2232 w 53578"/>
                <a:gd name="connsiteY63" fmla="*/ 256487 h 577453"/>
                <a:gd name="connsiteX64" fmla="*/ 25619 w 53578"/>
                <a:gd name="connsiteY64" fmla="*/ 256487 h 577453"/>
                <a:gd name="connsiteX65" fmla="*/ 52566 w 53578"/>
                <a:gd name="connsiteY65" fmla="*/ 281014 h 577453"/>
                <a:gd name="connsiteX66" fmla="*/ 52566 w 53578"/>
                <a:gd name="connsiteY66" fmla="*/ 281014 h 577453"/>
                <a:gd name="connsiteX67" fmla="*/ 52566 w 53578"/>
                <a:gd name="connsiteY67" fmla="*/ 271954 h 577453"/>
                <a:gd name="connsiteX68" fmla="*/ 2232 w 53578"/>
                <a:gd name="connsiteY68" fmla="*/ 271954 h 577453"/>
                <a:gd name="connsiteX69" fmla="*/ 2232 w 53578"/>
                <a:gd name="connsiteY69" fmla="*/ 281014 h 577453"/>
                <a:gd name="connsiteX70" fmla="*/ 52566 w 53578"/>
                <a:gd name="connsiteY70" fmla="*/ 281014 h 577453"/>
                <a:gd name="connsiteX71" fmla="*/ 25619 w 53578"/>
                <a:gd name="connsiteY71" fmla="*/ 305529 h 577453"/>
                <a:gd name="connsiteX72" fmla="*/ 25619 w 53578"/>
                <a:gd name="connsiteY72" fmla="*/ 305529 h 577453"/>
                <a:gd name="connsiteX73" fmla="*/ 25619 w 53578"/>
                <a:gd name="connsiteY73" fmla="*/ 296483 h 577453"/>
                <a:gd name="connsiteX74" fmla="*/ 2232 w 53578"/>
                <a:gd name="connsiteY74" fmla="*/ 296483 h 577453"/>
                <a:gd name="connsiteX75" fmla="*/ 2232 w 53578"/>
                <a:gd name="connsiteY75" fmla="*/ 305529 h 577453"/>
                <a:gd name="connsiteX76" fmla="*/ 25619 w 53578"/>
                <a:gd name="connsiteY76" fmla="*/ 305529 h 577453"/>
                <a:gd name="connsiteX77" fmla="*/ 52566 w 53578"/>
                <a:gd name="connsiteY77" fmla="*/ 330053 h 577453"/>
                <a:gd name="connsiteX78" fmla="*/ 52566 w 53578"/>
                <a:gd name="connsiteY78" fmla="*/ 330053 h 577453"/>
                <a:gd name="connsiteX79" fmla="*/ 52566 w 53578"/>
                <a:gd name="connsiteY79" fmla="*/ 321007 h 577453"/>
                <a:gd name="connsiteX80" fmla="*/ 2232 w 53578"/>
                <a:gd name="connsiteY80" fmla="*/ 321007 h 577453"/>
                <a:gd name="connsiteX81" fmla="*/ 2232 w 53578"/>
                <a:gd name="connsiteY81" fmla="*/ 330053 h 577453"/>
                <a:gd name="connsiteX82" fmla="*/ 52566 w 53578"/>
                <a:gd name="connsiteY82" fmla="*/ 330053 h 577453"/>
                <a:gd name="connsiteX83" fmla="*/ 25619 w 53578"/>
                <a:gd name="connsiteY83" fmla="*/ 354580 h 577453"/>
                <a:gd name="connsiteX84" fmla="*/ 25619 w 53578"/>
                <a:gd name="connsiteY84" fmla="*/ 354580 h 577453"/>
                <a:gd name="connsiteX85" fmla="*/ 25619 w 53578"/>
                <a:gd name="connsiteY85" fmla="*/ 345519 h 577453"/>
                <a:gd name="connsiteX86" fmla="*/ 2232 w 53578"/>
                <a:gd name="connsiteY86" fmla="*/ 345519 h 577453"/>
                <a:gd name="connsiteX87" fmla="*/ 2232 w 53578"/>
                <a:gd name="connsiteY87" fmla="*/ 354580 h 577453"/>
                <a:gd name="connsiteX88" fmla="*/ 25619 w 53578"/>
                <a:gd name="connsiteY88" fmla="*/ 354580 h 577453"/>
                <a:gd name="connsiteX89" fmla="*/ 52566 w 53578"/>
                <a:gd name="connsiteY89" fmla="*/ 379095 h 577453"/>
                <a:gd name="connsiteX90" fmla="*/ 52566 w 53578"/>
                <a:gd name="connsiteY90" fmla="*/ 379095 h 577453"/>
                <a:gd name="connsiteX91" fmla="*/ 52566 w 53578"/>
                <a:gd name="connsiteY91" fmla="*/ 370049 h 577453"/>
                <a:gd name="connsiteX92" fmla="*/ 2232 w 53578"/>
                <a:gd name="connsiteY92" fmla="*/ 370049 h 577453"/>
                <a:gd name="connsiteX93" fmla="*/ 2232 w 53578"/>
                <a:gd name="connsiteY93" fmla="*/ 379095 h 577453"/>
                <a:gd name="connsiteX94" fmla="*/ 52566 w 53578"/>
                <a:gd name="connsiteY94" fmla="*/ 379095 h 577453"/>
                <a:gd name="connsiteX95" fmla="*/ 25619 w 53578"/>
                <a:gd name="connsiteY95" fmla="*/ 403622 h 577453"/>
                <a:gd name="connsiteX96" fmla="*/ 25619 w 53578"/>
                <a:gd name="connsiteY96" fmla="*/ 403622 h 577453"/>
                <a:gd name="connsiteX97" fmla="*/ 25619 w 53578"/>
                <a:gd name="connsiteY97" fmla="*/ 394576 h 577453"/>
                <a:gd name="connsiteX98" fmla="*/ 2232 w 53578"/>
                <a:gd name="connsiteY98" fmla="*/ 394576 h 577453"/>
                <a:gd name="connsiteX99" fmla="*/ 2232 w 53578"/>
                <a:gd name="connsiteY99" fmla="*/ 403622 h 577453"/>
                <a:gd name="connsiteX100" fmla="*/ 25619 w 53578"/>
                <a:gd name="connsiteY100" fmla="*/ 403622 h 577453"/>
                <a:gd name="connsiteX101" fmla="*/ 52566 w 53578"/>
                <a:gd name="connsiteY101" fmla="*/ 428134 h 577453"/>
                <a:gd name="connsiteX102" fmla="*/ 52566 w 53578"/>
                <a:gd name="connsiteY102" fmla="*/ 428134 h 577453"/>
                <a:gd name="connsiteX103" fmla="*/ 52566 w 53578"/>
                <a:gd name="connsiteY103" fmla="*/ 419088 h 577453"/>
                <a:gd name="connsiteX104" fmla="*/ 2232 w 53578"/>
                <a:gd name="connsiteY104" fmla="*/ 419088 h 577453"/>
                <a:gd name="connsiteX105" fmla="*/ 2232 w 53578"/>
                <a:gd name="connsiteY105" fmla="*/ 428134 h 577453"/>
                <a:gd name="connsiteX106" fmla="*/ 52566 w 53578"/>
                <a:gd name="connsiteY106" fmla="*/ 428134 h 577453"/>
                <a:gd name="connsiteX107" fmla="*/ 25619 w 53578"/>
                <a:gd name="connsiteY107" fmla="*/ 452661 h 577453"/>
                <a:gd name="connsiteX108" fmla="*/ 25619 w 53578"/>
                <a:gd name="connsiteY108" fmla="*/ 452661 h 577453"/>
                <a:gd name="connsiteX109" fmla="*/ 25619 w 53578"/>
                <a:gd name="connsiteY109" fmla="*/ 443615 h 577453"/>
                <a:gd name="connsiteX110" fmla="*/ 2232 w 53578"/>
                <a:gd name="connsiteY110" fmla="*/ 443615 h 577453"/>
                <a:gd name="connsiteX111" fmla="*/ 2232 w 53578"/>
                <a:gd name="connsiteY111" fmla="*/ 452661 h 577453"/>
                <a:gd name="connsiteX112" fmla="*/ 25619 w 53578"/>
                <a:gd name="connsiteY112" fmla="*/ 452661 h 577453"/>
                <a:gd name="connsiteX113" fmla="*/ 52566 w 53578"/>
                <a:gd name="connsiteY113" fmla="*/ 477188 h 577453"/>
                <a:gd name="connsiteX114" fmla="*/ 52566 w 53578"/>
                <a:gd name="connsiteY114" fmla="*/ 477188 h 577453"/>
                <a:gd name="connsiteX115" fmla="*/ 52566 w 53578"/>
                <a:gd name="connsiteY115" fmla="*/ 468142 h 577453"/>
                <a:gd name="connsiteX116" fmla="*/ 2232 w 53578"/>
                <a:gd name="connsiteY116" fmla="*/ 468142 h 577453"/>
                <a:gd name="connsiteX117" fmla="*/ 2232 w 53578"/>
                <a:gd name="connsiteY117" fmla="*/ 477188 h 577453"/>
                <a:gd name="connsiteX118" fmla="*/ 52566 w 53578"/>
                <a:gd name="connsiteY118" fmla="*/ 477188 h 577453"/>
                <a:gd name="connsiteX119" fmla="*/ 25619 w 53578"/>
                <a:gd name="connsiteY119" fmla="*/ 501700 h 577453"/>
                <a:gd name="connsiteX120" fmla="*/ 25619 w 53578"/>
                <a:gd name="connsiteY120" fmla="*/ 501700 h 577453"/>
                <a:gd name="connsiteX121" fmla="*/ 25619 w 53578"/>
                <a:gd name="connsiteY121" fmla="*/ 492654 h 577453"/>
                <a:gd name="connsiteX122" fmla="*/ 2232 w 53578"/>
                <a:gd name="connsiteY122" fmla="*/ 492654 h 577453"/>
                <a:gd name="connsiteX123" fmla="*/ 2232 w 53578"/>
                <a:gd name="connsiteY123" fmla="*/ 501700 h 577453"/>
                <a:gd name="connsiteX124" fmla="*/ 25619 w 53578"/>
                <a:gd name="connsiteY124" fmla="*/ 501700 h 577453"/>
                <a:gd name="connsiteX125" fmla="*/ 52566 w 53578"/>
                <a:gd name="connsiteY125" fmla="*/ 526227 h 577453"/>
                <a:gd name="connsiteX126" fmla="*/ 52566 w 53578"/>
                <a:gd name="connsiteY126" fmla="*/ 526227 h 577453"/>
                <a:gd name="connsiteX127" fmla="*/ 52566 w 53578"/>
                <a:gd name="connsiteY127" fmla="*/ 517181 h 577453"/>
                <a:gd name="connsiteX128" fmla="*/ 2232 w 53578"/>
                <a:gd name="connsiteY128" fmla="*/ 517181 h 577453"/>
                <a:gd name="connsiteX129" fmla="*/ 2232 w 53578"/>
                <a:gd name="connsiteY129" fmla="*/ 526227 h 577453"/>
                <a:gd name="connsiteX130" fmla="*/ 52566 w 53578"/>
                <a:gd name="connsiteY130" fmla="*/ 526227 h 577453"/>
                <a:gd name="connsiteX131" fmla="*/ 25619 w 53578"/>
                <a:gd name="connsiteY131" fmla="*/ 550738 h 577453"/>
                <a:gd name="connsiteX132" fmla="*/ 25619 w 53578"/>
                <a:gd name="connsiteY132" fmla="*/ 550738 h 577453"/>
                <a:gd name="connsiteX133" fmla="*/ 25619 w 53578"/>
                <a:gd name="connsiteY133" fmla="*/ 541693 h 577453"/>
                <a:gd name="connsiteX134" fmla="*/ 2232 w 53578"/>
                <a:gd name="connsiteY134" fmla="*/ 541693 h 577453"/>
                <a:gd name="connsiteX135" fmla="*/ 2232 w 53578"/>
                <a:gd name="connsiteY135" fmla="*/ 550738 h 577453"/>
                <a:gd name="connsiteX136" fmla="*/ 25619 w 53578"/>
                <a:gd name="connsiteY136" fmla="*/ 550738 h 577453"/>
                <a:gd name="connsiteX137" fmla="*/ 52566 w 53578"/>
                <a:gd name="connsiteY137" fmla="*/ 575265 h 577453"/>
                <a:gd name="connsiteX138" fmla="*/ 52566 w 53578"/>
                <a:gd name="connsiteY138" fmla="*/ 575265 h 577453"/>
                <a:gd name="connsiteX139" fmla="*/ 52566 w 53578"/>
                <a:gd name="connsiteY139" fmla="*/ 566220 h 577453"/>
                <a:gd name="connsiteX140" fmla="*/ 2232 w 53578"/>
                <a:gd name="connsiteY140" fmla="*/ 566220 h 577453"/>
                <a:gd name="connsiteX141" fmla="*/ 2232 w 53578"/>
                <a:gd name="connsiteY141" fmla="*/ 575265 h 577453"/>
                <a:gd name="connsiteX142" fmla="*/ 52566 w 53578"/>
                <a:gd name="connsiteY142" fmla="*/ 575265 h 577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3578" h="577453">
                  <a:moveTo>
                    <a:pt x="25619" y="11278"/>
                  </a:moveTo>
                  <a:lnTo>
                    <a:pt x="25619" y="2232"/>
                  </a:lnTo>
                  <a:lnTo>
                    <a:pt x="2232" y="2232"/>
                  </a:lnTo>
                  <a:lnTo>
                    <a:pt x="2232" y="11278"/>
                  </a:lnTo>
                  <a:lnTo>
                    <a:pt x="25619" y="11278"/>
                  </a:lnTo>
                  <a:close/>
                  <a:moveTo>
                    <a:pt x="52566" y="35805"/>
                  </a:moveTo>
                  <a:lnTo>
                    <a:pt x="52566" y="35805"/>
                  </a:lnTo>
                  <a:lnTo>
                    <a:pt x="52566" y="26759"/>
                  </a:lnTo>
                  <a:lnTo>
                    <a:pt x="2232" y="26759"/>
                  </a:lnTo>
                  <a:lnTo>
                    <a:pt x="2232" y="35805"/>
                  </a:lnTo>
                  <a:lnTo>
                    <a:pt x="52566" y="35805"/>
                  </a:lnTo>
                  <a:close/>
                  <a:moveTo>
                    <a:pt x="25619" y="60317"/>
                  </a:moveTo>
                  <a:lnTo>
                    <a:pt x="25619" y="60317"/>
                  </a:lnTo>
                  <a:lnTo>
                    <a:pt x="25619" y="51271"/>
                  </a:lnTo>
                  <a:lnTo>
                    <a:pt x="2232" y="51271"/>
                  </a:lnTo>
                  <a:lnTo>
                    <a:pt x="2232" y="60317"/>
                  </a:lnTo>
                  <a:lnTo>
                    <a:pt x="25619" y="60317"/>
                  </a:lnTo>
                  <a:close/>
                  <a:moveTo>
                    <a:pt x="52566" y="84844"/>
                  </a:moveTo>
                  <a:lnTo>
                    <a:pt x="52566" y="84844"/>
                  </a:lnTo>
                  <a:lnTo>
                    <a:pt x="52566" y="75798"/>
                  </a:lnTo>
                  <a:lnTo>
                    <a:pt x="2232" y="75798"/>
                  </a:lnTo>
                  <a:lnTo>
                    <a:pt x="2232" y="84844"/>
                  </a:lnTo>
                  <a:lnTo>
                    <a:pt x="52566" y="84844"/>
                  </a:lnTo>
                  <a:close/>
                  <a:moveTo>
                    <a:pt x="25619" y="109371"/>
                  </a:moveTo>
                  <a:lnTo>
                    <a:pt x="25619" y="109371"/>
                  </a:lnTo>
                  <a:lnTo>
                    <a:pt x="25619" y="100325"/>
                  </a:lnTo>
                  <a:lnTo>
                    <a:pt x="2232" y="100325"/>
                  </a:lnTo>
                  <a:lnTo>
                    <a:pt x="2232" y="109371"/>
                  </a:lnTo>
                  <a:lnTo>
                    <a:pt x="25619" y="109371"/>
                  </a:lnTo>
                  <a:close/>
                  <a:moveTo>
                    <a:pt x="52566" y="133883"/>
                  </a:moveTo>
                  <a:lnTo>
                    <a:pt x="52566" y="133883"/>
                  </a:lnTo>
                  <a:lnTo>
                    <a:pt x="52566" y="124837"/>
                  </a:lnTo>
                  <a:lnTo>
                    <a:pt x="2232" y="124837"/>
                  </a:lnTo>
                  <a:lnTo>
                    <a:pt x="2232" y="133883"/>
                  </a:lnTo>
                  <a:lnTo>
                    <a:pt x="52566" y="133883"/>
                  </a:lnTo>
                  <a:close/>
                  <a:moveTo>
                    <a:pt x="25619" y="158410"/>
                  </a:moveTo>
                  <a:lnTo>
                    <a:pt x="25619" y="158410"/>
                  </a:lnTo>
                  <a:lnTo>
                    <a:pt x="25619" y="149364"/>
                  </a:lnTo>
                  <a:lnTo>
                    <a:pt x="2232" y="149364"/>
                  </a:lnTo>
                  <a:lnTo>
                    <a:pt x="2232" y="158410"/>
                  </a:lnTo>
                  <a:lnTo>
                    <a:pt x="25619" y="158410"/>
                  </a:lnTo>
                  <a:close/>
                  <a:moveTo>
                    <a:pt x="52566" y="182922"/>
                  </a:moveTo>
                  <a:lnTo>
                    <a:pt x="52566" y="182922"/>
                  </a:lnTo>
                  <a:lnTo>
                    <a:pt x="52566" y="173876"/>
                  </a:lnTo>
                  <a:lnTo>
                    <a:pt x="2232" y="173876"/>
                  </a:lnTo>
                  <a:lnTo>
                    <a:pt x="2232" y="182922"/>
                  </a:lnTo>
                  <a:lnTo>
                    <a:pt x="52566" y="182922"/>
                  </a:lnTo>
                  <a:close/>
                  <a:moveTo>
                    <a:pt x="25619" y="207449"/>
                  </a:moveTo>
                  <a:lnTo>
                    <a:pt x="25619" y="207449"/>
                  </a:lnTo>
                  <a:lnTo>
                    <a:pt x="25619" y="198403"/>
                  </a:lnTo>
                  <a:lnTo>
                    <a:pt x="2232" y="198403"/>
                  </a:lnTo>
                  <a:lnTo>
                    <a:pt x="2232" y="207449"/>
                  </a:lnTo>
                  <a:lnTo>
                    <a:pt x="25619" y="207449"/>
                  </a:lnTo>
                  <a:close/>
                  <a:moveTo>
                    <a:pt x="52566" y="231975"/>
                  </a:moveTo>
                  <a:lnTo>
                    <a:pt x="52566" y="231975"/>
                  </a:lnTo>
                  <a:lnTo>
                    <a:pt x="52566" y="222930"/>
                  </a:lnTo>
                  <a:lnTo>
                    <a:pt x="2232" y="222930"/>
                  </a:lnTo>
                  <a:lnTo>
                    <a:pt x="2232" y="231975"/>
                  </a:lnTo>
                  <a:lnTo>
                    <a:pt x="52566" y="231975"/>
                  </a:lnTo>
                  <a:close/>
                  <a:moveTo>
                    <a:pt x="25619" y="256487"/>
                  </a:moveTo>
                  <a:lnTo>
                    <a:pt x="25619" y="256487"/>
                  </a:lnTo>
                  <a:lnTo>
                    <a:pt x="25619" y="247442"/>
                  </a:lnTo>
                  <a:lnTo>
                    <a:pt x="2232" y="247442"/>
                  </a:lnTo>
                  <a:lnTo>
                    <a:pt x="2232" y="256487"/>
                  </a:lnTo>
                  <a:lnTo>
                    <a:pt x="25619" y="256487"/>
                  </a:lnTo>
                  <a:close/>
                  <a:moveTo>
                    <a:pt x="52566" y="281014"/>
                  </a:moveTo>
                  <a:lnTo>
                    <a:pt x="52566" y="281014"/>
                  </a:lnTo>
                  <a:lnTo>
                    <a:pt x="52566" y="271954"/>
                  </a:lnTo>
                  <a:lnTo>
                    <a:pt x="2232" y="271954"/>
                  </a:lnTo>
                  <a:lnTo>
                    <a:pt x="2232" y="281014"/>
                  </a:lnTo>
                  <a:lnTo>
                    <a:pt x="52566" y="281014"/>
                  </a:lnTo>
                  <a:close/>
                  <a:moveTo>
                    <a:pt x="25619" y="305529"/>
                  </a:moveTo>
                  <a:lnTo>
                    <a:pt x="25619" y="305529"/>
                  </a:lnTo>
                  <a:lnTo>
                    <a:pt x="25619" y="296483"/>
                  </a:lnTo>
                  <a:lnTo>
                    <a:pt x="2232" y="296483"/>
                  </a:lnTo>
                  <a:lnTo>
                    <a:pt x="2232" y="305529"/>
                  </a:lnTo>
                  <a:lnTo>
                    <a:pt x="25619" y="305529"/>
                  </a:lnTo>
                  <a:close/>
                  <a:moveTo>
                    <a:pt x="52566" y="330053"/>
                  </a:moveTo>
                  <a:lnTo>
                    <a:pt x="52566" y="330053"/>
                  </a:lnTo>
                  <a:lnTo>
                    <a:pt x="52566" y="321007"/>
                  </a:lnTo>
                  <a:lnTo>
                    <a:pt x="2232" y="321007"/>
                  </a:lnTo>
                  <a:lnTo>
                    <a:pt x="2232" y="330053"/>
                  </a:lnTo>
                  <a:lnTo>
                    <a:pt x="52566" y="330053"/>
                  </a:lnTo>
                  <a:close/>
                  <a:moveTo>
                    <a:pt x="25619" y="354580"/>
                  </a:moveTo>
                  <a:lnTo>
                    <a:pt x="25619" y="354580"/>
                  </a:lnTo>
                  <a:lnTo>
                    <a:pt x="25619" y="345519"/>
                  </a:lnTo>
                  <a:lnTo>
                    <a:pt x="2232" y="345519"/>
                  </a:lnTo>
                  <a:lnTo>
                    <a:pt x="2232" y="354580"/>
                  </a:lnTo>
                  <a:lnTo>
                    <a:pt x="25619" y="354580"/>
                  </a:lnTo>
                  <a:close/>
                  <a:moveTo>
                    <a:pt x="52566" y="379095"/>
                  </a:moveTo>
                  <a:lnTo>
                    <a:pt x="52566" y="379095"/>
                  </a:lnTo>
                  <a:lnTo>
                    <a:pt x="52566" y="370049"/>
                  </a:lnTo>
                  <a:lnTo>
                    <a:pt x="2232" y="370049"/>
                  </a:lnTo>
                  <a:lnTo>
                    <a:pt x="2232" y="379095"/>
                  </a:lnTo>
                  <a:lnTo>
                    <a:pt x="52566" y="379095"/>
                  </a:lnTo>
                  <a:close/>
                  <a:moveTo>
                    <a:pt x="25619" y="403622"/>
                  </a:moveTo>
                  <a:lnTo>
                    <a:pt x="25619" y="403622"/>
                  </a:lnTo>
                  <a:lnTo>
                    <a:pt x="25619" y="394576"/>
                  </a:lnTo>
                  <a:lnTo>
                    <a:pt x="2232" y="394576"/>
                  </a:lnTo>
                  <a:lnTo>
                    <a:pt x="2232" y="403622"/>
                  </a:lnTo>
                  <a:lnTo>
                    <a:pt x="25619" y="403622"/>
                  </a:lnTo>
                  <a:close/>
                  <a:moveTo>
                    <a:pt x="52566" y="428134"/>
                  </a:moveTo>
                  <a:lnTo>
                    <a:pt x="52566" y="428134"/>
                  </a:lnTo>
                  <a:lnTo>
                    <a:pt x="52566" y="419088"/>
                  </a:lnTo>
                  <a:lnTo>
                    <a:pt x="2232" y="419088"/>
                  </a:lnTo>
                  <a:lnTo>
                    <a:pt x="2232" y="428134"/>
                  </a:lnTo>
                  <a:lnTo>
                    <a:pt x="52566" y="428134"/>
                  </a:lnTo>
                  <a:close/>
                  <a:moveTo>
                    <a:pt x="25619" y="452661"/>
                  </a:moveTo>
                  <a:lnTo>
                    <a:pt x="25619" y="452661"/>
                  </a:lnTo>
                  <a:lnTo>
                    <a:pt x="25619" y="443615"/>
                  </a:lnTo>
                  <a:lnTo>
                    <a:pt x="2232" y="443615"/>
                  </a:lnTo>
                  <a:lnTo>
                    <a:pt x="2232" y="452661"/>
                  </a:lnTo>
                  <a:lnTo>
                    <a:pt x="25619" y="452661"/>
                  </a:lnTo>
                  <a:close/>
                  <a:moveTo>
                    <a:pt x="52566" y="477188"/>
                  </a:moveTo>
                  <a:lnTo>
                    <a:pt x="52566" y="477188"/>
                  </a:lnTo>
                  <a:lnTo>
                    <a:pt x="52566" y="468142"/>
                  </a:lnTo>
                  <a:lnTo>
                    <a:pt x="2232" y="468142"/>
                  </a:lnTo>
                  <a:lnTo>
                    <a:pt x="2232" y="477188"/>
                  </a:lnTo>
                  <a:lnTo>
                    <a:pt x="52566" y="477188"/>
                  </a:lnTo>
                  <a:close/>
                  <a:moveTo>
                    <a:pt x="25619" y="501700"/>
                  </a:moveTo>
                  <a:lnTo>
                    <a:pt x="25619" y="501700"/>
                  </a:lnTo>
                  <a:lnTo>
                    <a:pt x="25619" y="492654"/>
                  </a:lnTo>
                  <a:lnTo>
                    <a:pt x="2232" y="492654"/>
                  </a:lnTo>
                  <a:lnTo>
                    <a:pt x="2232" y="501700"/>
                  </a:lnTo>
                  <a:lnTo>
                    <a:pt x="25619" y="501700"/>
                  </a:lnTo>
                  <a:close/>
                  <a:moveTo>
                    <a:pt x="52566" y="526227"/>
                  </a:moveTo>
                  <a:lnTo>
                    <a:pt x="52566" y="526227"/>
                  </a:lnTo>
                  <a:lnTo>
                    <a:pt x="52566" y="517181"/>
                  </a:lnTo>
                  <a:lnTo>
                    <a:pt x="2232" y="517181"/>
                  </a:lnTo>
                  <a:lnTo>
                    <a:pt x="2232" y="526227"/>
                  </a:lnTo>
                  <a:lnTo>
                    <a:pt x="52566" y="526227"/>
                  </a:lnTo>
                  <a:close/>
                  <a:moveTo>
                    <a:pt x="25619" y="550738"/>
                  </a:moveTo>
                  <a:lnTo>
                    <a:pt x="25619" y="550738"/>
                  </a:lnTo>
                  <a:lnTo>
                    <a:pt x="25619" y="541693"/>
                  </a:lnTo>
                  <a:lnTo>
                    <a:pt x="2232" y="541693"/>
                  </a:lnTo>
                  <a:lnTo>
                    <a:pt x="2232" y="550738"/>
                  </a:lnTo>
                  <a:lnTo>
                    <a:pt x="25619" y="550738"/>
                  </a:lnTo>
                  <a:close/>
                  <a:moveTo>
                    <a:pt x="52566" y="575265"/>
                  </a:moveTo>
                  <a:lnTo>
                    <a:pt x="52566" y="575265"/>
                  </a:lnTo>
                  <a:lnTo>
                    <a:pt x="52566" y="566220"/>
                  </a:lnTo>
                  <a:lnTo>
                    <a:pt x="2232" y="566220"/>
                  </a:lnTo>
                  <a:lnTo>
                    <a:pt x="2232" y="575265"/>
                  </a:lnTo>
                  <a:lnTo>
                    <a:pt x="52566" y="575265"/>
                  </a:lnTo>
                  <a:close/>
                </a:path>
              </a:pathLst>
            </a:custGeom>
            <a:solidFill>
              <a:srgbClr val="FFFFFF"/>
            </a:solid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6" name="PA-任意多边形 1507">
              <a:extLst>
                <a:ext uri="{FF2B5EF4-FFF2-40B4-BE49-F238E27FC236}">
                  <a16:creationId xmlns:a16="http://schemas.microsoft.com/office/drawing/2014/main" xmlns="" id="{170F61AA-8B0C-44AA-AD65-D5C0377751AA}"/>
                </a:ext>
              </a:extLst>
            </p:cNvPr>
            <p:cNvSpPr/>
            <p:nvPr>
              <p:custDataLst>
                <p:tags r:id="rId38"/>
              </p:custDataLst>
            </p:nvPr>
          </p:nvSpPr>
          <p:spPr>
            <a:xfrm>
              <a:off x="22947331" y="8186138"/>
              <a:ext cx="1348383" cy="175617"/>
            </a:xfrm>
            <a:custGeom>
              <a:avLst/>
              <a:gdLst>
                <a:gd name="connsiteX0" fmla="*/ 698 w 1348382"/>
                <a:gd name="connsiteY0" fmla="*/ 698 h 175617"/>
                <a:gd name="connsiteX1" fmla="*/ 1348625 w 1348382"/>
                <a:gd name="connsiteY1" fmla="*/ 698 h 175617"/>
                <a:gd name="connsiteX2" fmla="*/ 1348625 w 1348382"/>
                <a:gd name="connsiteY2" fmla="*/ 175216 h 175617"/>
                <a:gd name="connsiteX3" fmla="*/ 698 w 1348382"/>
                <a:gd name="connsiteY3" fmla="*/ 175216 h 175617"/>
                <a:gd name="connsiteX4" fmla="*/ 698 w 1348382"/>
                <a:gd name="connsiteY4" fmla="*/ 698 h 175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8382" h="175617">
                  <a:moveTo>
                    <a:pt x="698" y="698"/>
                  </a:moveTo>
                  <a:lnTo>
                    <a:pt x="1348625" y="698"/>
                  </a:lnTo>
                  <a:lnTo>
                    <a:pt x="1348625" y="175216"/>
                  </a:lnTo>
                  <a:lnTo>
                    <a:pt x="698" y="175216"/>
                  </a:lnTo>
                  <a:lnTo>
                    <a:pt x="698" y="698"/>
                  </a:lnTo>
                  <a:close/>
                </a:path>
              </a:pathLst>
            </a:custGeom>
            <a:solidFill>
              <a:srgbClr val="DAB48A"/>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7" name="PA-任意多边形 1508">
              <a:extLst>
                <a:ext uri="{FF2B5EF4-FFF2-40B4-BE49-F238E27FC236}">
                  <a16:creationId xmlns:a16="http://schemas.microsoft.com/office/drawing/2014/main" xmlns="" id="{5E700315-F15E-435E-8807-706E5FC1C84E}"/>
                </a:ext>
              </a:extLst>
            </p:cNvPr>
            <p:cNvSpPr/>
            <p:nvPr>
              <p:custDataLst>
                <p:tags r:id="rId39"/>
              </p:custDataLst>
            </p:nvPr>
          </p:nvSpPr>
          <p:spPr>
            <a:xfrm>
              <a:off x="22966923" y="8197151"/>
              <a:ext cx="1309688" cy="50602"/>
            </a:xfrm>
            <a:custGeom>
              <a:avLst/>
              <a:gdLst>
                <a:gd name="connsiteX0" fmla="*/ 698 w 1309687"/>
                <a:gd name="connsiteY0" fmla="*/ 51043 h 50601"/>
                <a:gd name="connsiteX1" fmla="*/ 9743 w 1309687"/>
                <a:gd name="connsiteY1" fmla="*/ 51043 h 50601"/>
                <a:gd name="connsiteX2" fmla="*/ 9743 w 1309687"/>
                <a:gd name="connsiteY2" fmla="*/ 698 h 50601"/>
                <a:gd name="connsiteX3" fmla="*/ 698 w 1309687"/>
                <a:gd name="connsiteY3" fmla="*/ 698 h 50601"/>
                <a:gd name="connsiteX4" fmla="*/ 698 w 1309687"/>
                <a:gd name="connsiteY4" fmla="*/ 51043 h 50601"/>
                <a:gd name="connsiteX5" fmla="*/ 687385 w 1309687"/>
                <a:gd name="connsiteY5" fmla="*/ 51043 h 50601"/>
                <a:gd name="connsiteX6" fmla="*/ 687385 w 1309687"/>
                <a:gd name="connsiteY6" fmla="*/ 51043 h 50601"/>
                <a:gd name="connsiteX7" fmla="*/ 696430 w 1309687"/>
                <a:gd name="connsiteY7" fmla="*/ 51043 h 50601"/>
                <a:gd name="connsiteX8" fmla="*/ 696430 w 1309687"/>
                <a:gd name="connsiteY8" fmla="*/ 698 h 50601"/>
                <a:gd name="connsiteX9" fmla="*/ 687385 w 1309687"/>
                <a:gd name="connsiteY9" fmla="*/ 698 h 50601"/>
                <a:gd name="connsiteX10" fmla="*/ 687385 w 1309687"/>
                <a:gd name="connsiteY10" fmla="*/ 51043 h 50601"/>
                <a:gd name="connsiteX11" fmla="*/ 1300396 w 1309687"/>
                <a:gd name="connsiteY11" fmla="*/ 24096 h 50601"/>
                <a:gd name="connsiteX12" fmla="*/ 1300396 w 1309687"/>
                <a:gd name="connsiteY12" fmla="*/ 24096 h 50601"/>
                <a:gd name="connsiteX13" fmla="*/ 1309442 w 1309687"/>
                <a:gd name="connsiteY13" fmla="*/ 24096 h 50601"/>
                <a:gd name="connsiteX14" fmla="*/ 1309442 w 1309687"/>
                <a:gd name="connsiteY14" fmla="*/ 710 h 50601"/>
                <a:gd name="connsiteX15" fmla="*/ 1300396 w 1309687"/>
                <a:gd name="connsiteY15" fmla="*/ 710 h 50601"/>
                <a:gd name="connsiteX16" fmla="*/ 1300396 w 1309687"/>
                <a:gd name="connsiteY16" fmla="*/ 24096 h 50601"/>
                <a:gd name="connsiteX17" fmla="*/ 1275872 w 1309687"/>
                <a:gd name="connsiteY17" fmla="*/ 51043 h 50601"/>
                <a:gd name="connsiteX18" fmla="*/ 1275872 w 1309687"/>
                <a:gd name="connsiteY18" fmla="*/ 51043 h 50601"/>
                <a:gd name="connsiteX19" fmla="*/ 1284918 w 1309687"/>
                <a:gd name="connsiteY19" fmla="*/ 51043 h 50601"/>
                <a:gd name="connsiteX20" fmla="*/ 1284918 w 1309687"/>
                <a:gd name="connsiteY20" fmla="*/ 698 h 50601"/>
                <a:gd name="connsiteX21" fmla="*/ 1275872 w 1309687"/>
                <a:gd name="connsiteY21" fmla="*/ 698 h 50601"/>
                <a:gd name="connsiteX22" fmla="*/ 1275872 w 1309687"/>
                <a:gd name="connsiteY22" fmla="*/ 51043 h 50601"/>
                <a:gd name="connsiteX23" fmla="*/ 1251357 w 1309687"/>
                <a:gd name="connsiteY23" fmla="*/ 24096 h 50601"/>
                <a:gd name="connsiteX24" fmla="*/ 1251357 w 1309687"/>
                <a:gd name="connsiteY24" fmla="*/ 24096 h 50601"/>
                <a:gd name="connsiteX25" fmla="*/ 1260403 w 1309687"/>
                <a:gd name="connsiteY25" fmla="*/ 24096 h 50601"/>
                <a:gd name="connsiteX26" fmla="*/ 1260403 w 1309687"/>
                <a:gd name="connsiteY26" fmla="*/ 710 h 50601"/>
                <a:gd name="connsiteX27" fmla="*/ 1251357 w 1309687"/>
                <a:gd name="connsiteY27" fmla="*/ 710 h 50601"/>
                <a:gd name="connsiteX28" fmla="*/ 1251357 w 1309687"/>
                <a:gd name="connsiteY28" fmla="*/ 24096 h 50601"/>
                <a:gd name="connsiteX29" fmla="*/ 1226830 w 1309687"/>
                <a:gd name="connsiteY29" fmla="*/ 51043 h 50601"/>
                <a:gd name="connsiteX30" fmla="*/ 1226830 w 1309687"/>
                <a:gd name="connsiteY30" fmla="*/ 51043 h 50601"/>
                <a:gd name="connsiteX31" fmla="*/ 1235876 w 1309687"/>
                <a:gd name="connsiteY31" fmla="*/ 51043 h 50601"/>
                <a:gd name="connsiteX32" fmla="*/ 1235876 w 1309687"/>
                <a:gd name="connsiteY32" fmla="*/ 698 h 50601"/>
                <a:gd name="connsiteX33" fmla="*/ 1226830 w 1309687"/>
                <a:gd name="connsiteY33" fmla="*/ 698 h 50601"/>
                <a:gd name="connsiteX34" fmla="*/ 1226830 w 1309687"/>
                <a:gd name="connsiteY34" fmla="*/ 51043 h 50601"/>
                <a:gd name="connsiteX35" fmla="*/ 1202306 w 1309687"/>
                <a:gd name="connsiteY35" fmla="*/ 24096 h 50601"/>
                <a:gd name="connsiteX36" fmla="*/ 1202306 w 1309687"/>
                <a:gd name="connsiteY36" fmla="*/ 24096 h 50601"/>
                <a:gd name="connsiteX37" fmla="*/ 1211352 w 1309687"/>
                <a:gd name="connsiteY37" fmla="*/ 24096 h 50601"/>
                <a:gd name="connsiteX38" fmla="*/ 1211352 w 1309687"/>
                <a:gd name="connsiteY38" fmla="*/ 710 h 50601"/>
                <a:gd name="connsiteX39" fmla="*/ 1202306 w 1309687"/>
                <a:gd name="connsiteY39" fmla="*/ 710 h 50601"/>
                <a:gd name="connsiteX40" fmla="*/ 1202306 w 1309687"/>
                <a:gd name="connsiteY40" fmla="*/ 24096 h 50601"/>
                <a:gd name="connsiteX41" fmla="*/ 1177791 w 1309687"/>
                <a:gd name="connsiteY41" fmla="*/ 51043 h 50601"/>
                <a:gd name="connsiteX42" fmla="*/ 1177791 w 1309687"/>
                <a:gd name="connsiteY42" fmla="*/ 51043 h 50601"/>
                <a:gd name="connsiteX43" fmla="*/ 1186837 w 1309687"/>
                <a:gd name="connsiteY43" fmla="*/ 51043 h 50601"/>
                <a:gd name="connsiteX44" fmla="*/ 1186837 w 1309687"/>
                <a:gd name="connsiteY44" fmla="*/ 698 h 50601"/>
                <a:gd name="connsiteX45" fmla="*/ 1177791 w 1309687"/>
                <a:gd name="connsiteY45" fmla="*/ 698 h 50601"/>
                <a:gd name="connsiteX46" fmla="*/ 1177791 w 1309687"/>
                <a:gd name="connsiteY46" fmla="*/ 51043 h 50601"/>
                <a:gd name="connsiteX47" fmla="*/ 1153264 w 1309687"/>
                <a:gd name="connsiteY47" fmla="*/ 24096 h 50601"/>
                <a:gd name="connsiteX48" fmla="*/ 1153264 w 1309687"/>
                <a:gd name="connsiteY48" fmla="*/ 24096 h 50601"/>
                <a:gd name="connsiteX49" fmla="*/ 1162310 w 1309687"/>
                <a:gd name="connsiteY49" fmla="*/ 24096 h 50601"/>
                <a:gd name="connsiteX50" fmla="*/ 1162310 w 1309687"/>
                <a:gd name="connsiteY50" fmla="*/ 710 h 50601"/>
                <a:gd name="connsiteX51" fmla="*/ 1153264 w 1309687"/>
                <a:gd name="connsiteY51" fmla="*/ 710 h 50601"/>
                <a:gd name="connsiteX52" fmla="*/ 1153264 w 1309687"/>
                <a:gd name="connsiteY52" fmla="*/ 24096 h 50601"/>
                <a:gd name="connsiteX53" fmla="*/ 1128741 w 1309687"/>
                <a:gd name="connsiteY53" fmla="*/ 51043 h 50601"/>
                <a:gd name="connsiteX54" fmla="*/ 1128741 w 1309687"/>
                <a:gd name="connsiteY54" fmla="*/ 51043 h 50601"/>
                <a:gd name="connsiteX55" fmla="*/ 1137786 w 1309687"/>
                <a:gd name="connsiteY55" fmla="*/ 51043 h 50601"/>
                <a:gd name="connsiteX56" fmla="*/ 1137786 w 1309687"/>
                <a:gd name="connsiteY56" fmla="*/ 698 h 50601"/>
                <a:gd name="connsiteX57" fmla="*/ 1128741 w 1309687"/>
                <a:gd name="connsiteY57" fmla="*/ 698 h 50601"/>
                <a:gd name="connsiteX58" fmla="*/ 1128741 w 1309687"/>
                <a:gd name="connsiteY58" fmla="*/ 51043 h 50601"/>
                <a:gd name="connsiteX59" fmla="*/ 1104214 w 1309687"/>
                <a:gd name="connsiteY59" fmla="*/ 24096 h 50601"/>
                <a:gd name="connsiteX60" fmla="*/ 1104214 w 1309687"/>
                <a:gd name="connsiteY60" fmla="*/ 24096 h 50601"/>
                <a:gd name="connsiteX61" fmla="*/ 1113259 w 1309687"/>
                <a:gd name="connsiteY61" fmla="*/ 24096 h 50601"/>
                <a:gd name="connsiteX62" fmla="*/ 1113259 w 1309687"/>
                <a:gd name="connsiteY62" fmla="*/ 710 h 50601"/>
                <a:gd name="connsiteX63" fmla="*/ 1104214 w 1309687"/>
                <a:gd name="connsiteY63" fmla="*/ 710 h 50601"/>
                <a:gd name="connsiteX64" fmla="*/ 1104214 w 1309687"/>
                <a:gd name="connsiteY64" fmla="*/ 24096 h 50601"/>
                <a:gd name="connsiteX65" fmla="*/ 1079687 w 1309687"/>
                <a:gd name="connsiteY65" fmla="*/ 51043 h 50601"/>
                <a:gd name="connsiteX66" fmla="*/ 1079687 w 1309687"/>
                <a:gd name="connsiteY66" fmla="*/ 51043 h 50601"/>
                <a:gd name="connsiteX67" fmla="*/ 1088733 w 1309687"/>
                <a:gd name="connsiteY67" fmla="*/ 51043 h 50601"/>
                <a:gd name="connsiteX68" fmla="*/ 1088733 w 1309687"/>
                <a:gd name="connsiteY68" fmla="*/ 698 h 50601"/>
                <a:gd name="connsiteX69" fmla="*/ 1079687 w 1309687"/>
                <a:gd name="connsiteY69" fmla="*/ 698 h 50601"/>
                <a:gd name="connsiteX70" fmla="*/ 1079687 w 1309687"/>
                <a:gd name="connsiteY70" fmla="*/ 51043 h 50601"/>
                <a:gd name="connsiteX71" fmla="*/ 1055172 w 1309687"/>
                <a:gd name="connsiteY71" fmla="*/ 24096 h 50601"/>
                <a:gd name="connsiteX72" fmla="*/ 1055172 w 1309687"/>
                <a:gd name="connsiteY72" fmla="*/ 24096 h 50601"/>
                <a:gd name="connsiteX73" fmla="*/ 1064218 w 1309687"/>
                <a:gd name="connsiteY73" fmla="*/ 24096 h 50601"/>
                <a:gd name="connsiteX74" fmla="*/ 1064218 w 1309687"/>
                <a:gd name="connsiteY74" fmla="*/ 710 h 50601"/>
                <a:gd name="connsiteX75" fmla="*/ 1055172 w 1309687"/>
                <a:gd name="connsiteY75" fmla="*/ 710 h 50601"/>
                <a:gd name="connsiteX76" fmla="*/ 1055172 w 1309687"/>
                <a:gd name="connsiteY76" fmla="*/ 24096 h 50601"/>
                <a:gd name="connsiteX77" fmla="*/ 1030648 w 1309687"/>
                <a:gd name="connsiteY77" fmla="*/ 51043 h 50601"/>
                <a:gd name="connsiteX78" fmla="*/ 1030648 w 1309687"/>
                <a:gd name="connsiteY78" fmla="*/ 51043 h 50601"/>
                <a:gd name="connsiteX79" fmla="*/ 1039694 w 1309687"/>
                <a:gd name="connsiteY79" fmla="*/ 51043 h 50601"/>
                <a:gd name="connsiteX80" fmla="*/ 1039694 w 1309687"/>
                <a:gd name="connsiteY80" fmla="*/ 698 h 50601"/>
                <a:gd name="connsiteX81" fmla="*/ 1030648 w 1309687"/>
                <a:gd name="connsiteY81" fmla="*/ 698 h 50601"/>
                <a:gd name="connsiteX82" fmla="*/ 1030648 w 1309687"/>
                <a:gd name="connsiteY82" fmla="*/ 51043 h 50601"/>
                <a:gd name="connsiteX83" fmla="*/ 1006133 w 1309687"/>
                <a:gd name="connsiteY83" fmla="*/ 24096 h 50601"/>
                <a:gd name="connsiteX84" fmla="*/ 1006133 w 1309687"/>
                <a:gd name="connsiteY84" fmla="*/ 24096 h 50601"/>
                <a:gd name="connsiteX85" fmla="*/ 1015179 w 1309687"/>
                <a:gd name="connsiteY85" fmla="*/ 24096 h 50601"/>
                <a:gd name="connsiteX86" fmla="*/ 1015179 w 1309687"/>
                <a:gd name="connsiteY86" fmla="*/ 710 h 50601"/>
                <a:gd name="connsiteX87" fmla="*/ 1006133 w 1309687"/>
                <a:gd name="connsiteY87" fmla="*/ 710 h 50601"/>
                <a:gd name="connsiteX88" fmla="*/ 1006133 w 1309687"/>
                <a:gd name="connsiteY88" fmla="*/ 24096 h 50601"/>
                <a:gd name="connsiteX89" fmla="*/ 981606 w 1309687"/>
                <a:gd name="connsiteY89" fmla="*/ 51043 h 50601"/>
                <a:gd name="connsiteX90" fmla="*/ 981606 w 1309687"/>
                <a:gd name="connsiteY90" fmla="*/ 51043 h 50601"/>
                <a:gd name="connsiteX91" fmla="*/ 990652 w 1309687"/>
                <a:gd name="connsiteY91" fmla="*/ 51043 h 50601"/>
                <a:gd name="connsiteX92" fmla="*/ 990652 w 1309687"/>
                <a:gd name="connsiteY92" fmla="*/ 698 h 50601"/>
                <a:gd name="connsiteX93" fmla="*/ 981606 w 1309687"/>
                <a:gd name="connsiteY93" fmla="*/ 698 h 50601"/>
                <a:gd name="connsiteX94" fmla="*/ 981606 w 1309687"/>
                <a:gd name="connsiteY94" fmla="*/ 51043 h 50601"/>
                <a:gd name="connsiteX95" fmla="*/ 957082 w 1309687"/>
                <a:gd name="connsiteY95" fmla="*/ 24096 h 50601"/>
                <a:gd name="connsiteX96" fmla="*/ 957082 w 1309687"/>
                <a:gd name="connsiteY96" fmla="*/ 24096 h 50601"/>
                <a:gd name="connsiteX97" fmla="*/ 966128 w 1309687"/>
                <a:gd name="connsiteY97" fmla="*/ 24096 h 50601"/>
                <a:gd name="connsiteX98" fmla="*/ 966128 w 1309687"/>
                <a:gd name="connsiteY98" fmla="*/ 710 h 50601"/>
                <a:gd name="connsiteX99" fmla="*/ 957082 w 1309687"/>
                <a:gd name="connsiteY99" fmla="*/ 710 h 50601"/>
                <a:gd name="connsiteX100" fmla="*/ 957082 w 1309687"/>
                <a:gd name="connsiteY100" fmla="*/ 24096 h 50601"/>
                <a:gd name="connsiteX101" fmla="*/ 932567 w 1309687"/>
                <a:gd name="connsiteY101" fmla="*/ 51043 h 50601"/>
                <a:gd name="connsiteX102" fmla="*/ 932567 w 1309687"/>
                <a:gd name="connsiteY102" fmla="*/ 51043 h 50601"/>
                <a:gd name="connsiteX103" fmla="*/ 941613 w 1309687"/>
                <a:gd name="connsiteY103" fmla="*/ 51043 h 50601"/>
                <a:gd name="connsiteX104" fmla="*/ 941613 w 1309687"/>
                <a:gd name="connsiteY104" fmla="*/ 698 h 50601"/>
                <a:gd name="connsiteX105" fmla="*/ 932567 w 1309687"/>
                <a:gd name="connsiteY105" fmla="*/ 698 h 50601"/>
                <a:gd name="connsiteX106" fmla="*/ 932567 w 1309687"/>
                <a:gd name="connsiteY106" fmla="*/ 51043 h 50601"/>
                <a:gd name="connsiteX107" fmla="*/ 908040 w 1309687"/>
                <a:gd name="connsiteY107" fmla="*/ 24096 h 50601"/>
                <a:gd name="connsiteX108" fmla="*/ 908040 w 1309687"/>
                <a:gd name="connsiteY108" fmla="*/ 24096 h 50601"/>
                <a:gd name="connsiteX109" fmla="*/ 917086 w 1309687"/>
                <a:gd name="connsiteY109" fmla="*/ 24096 h 50601"/>
                <a:gd name="connsiteX110" fmla="*/ 917086 w 1309687"/>
                <a:gd name="connsiteY110" fmla="*/ 710 h 50601"/>
                <a:gd name="connsiteX111" fmla="*/ 908040 w 1309687"/>
                <a:gd name="connsiteY111" fmla="*/ 710 h 50601"/>
                <a:gd name="connsiteX112" fmla="*/ 908040 w 1309687"/>
                <a:gd name="connsiteY112" fmla="*/ 24096 h 50601"/>
                <a:gd name="connsiteX113" fmla="*/ 883528 w 1309687"/>
                <a:gd name="connsiteY113" fmla="*/ 51043 h 50601"/>
                <a:gd name="connsiteX114" fmla="*/ 883528 w 1309687"/>
                <a:gd name="connsiteY114" fmla="*/ 51043 h 50601"/>
                <a:gd name="connsiteX115" fmla="*/ 892574 w 1309687"/>
                <a:gd name="connsiteY115" fmla="*/ 51043 h 50601"/>
                <a:gd name="connsiteX116" fmla="*/ 892574 w 1309687"/>
                <a:gd name="connsiteY116" fmla="*/ 698 h 50601"/>
                <a:gd name="connsiteX117" fmla="*/ 883528 w 1309687"/>
                <a:gd name="connsiteY117" fmla="*/ 698 h 50601"/>
                <a:gd name="connsiteX118" fmla="*/ 883528 w 1309687"/>
                <a:gd name="connsiteY118" fmla="*/ 51043 h 50601"/>
                <a:gd name="connsiteX119" fmla="*/ 859001 w 1309687"/>
                <a:gd name="connsiteY119" fmla="*/ 24096 h 50601"/>
                <a:gd name="connsiteX120" fmla="*/ 859001 w 1309687"/>
                <a:gd name="connsiteY120" fmla="*/ 24096 h 50601"/>
                <a:gd name="connsiteX121" fmla="*/ 868047 w 1309687"/>
                <a:gd name="connsiteY121" fmla="*/ 24096 h 50601"/>
                <a:gd name="connsiteX122" fmla="*/ 868047 w 1309687"/>
                <a:gd name="connsiteY122" fmla="*/ 710 h 50601"/>
                <a:gd name="connsiteX123" fmla="*/ 859001 w 1309687"/>
                <a:gd name="connsiteY123" fmla="*/ 710 h 50601"/>
                <a:gd name="connsiteX124" fmla="*/ 859001 w 1309687"/>
                <a:gd name="connsiteY124" fmla="*/ 24096 h 50601"/>
                <a:gd name="connsiteX125" fmla="*/ 834489 w 1309687"/>
                <a:gd name="connsiteY125" fmla="*/ 51043 h 50601"/>
                <a:gd name="connsiteX126" fmla="*/ 834489 w 1309687"/>
                <a:gd name="connsiteY126" fmla="*/ 51043 h 50601"/>
                <a:gd name="connsiteX127" fmla="*/ 843535 w 1309687"/>
                <a:gd name="connsiteY127" fmla="*/ 51043 h 50601"/>
                <a:gd name="connsiteX128" fmla="*/ 843535 w 1309687"/>
                <a:gd name="connsiteY128" fmla="*/ 698 h 50601"/>
                <a:gd name="connsiteX129" fmla="*/ 834489 w 1309687"/>
                <a:gd name="connsiteY129" fmla="*/ 698 h 50601"/>
                <a:gd name="connsiteX130" fmla="*/ 834489 w 1309687"/>
                <a:gd name="connsiteY130" fmla="*/ 51043 h 50601"/>
                <a:gd name="connsiteX131" fmla="*/ 809963 w 1309687"/>
                <a:gd name="connsiteY131" fmla="*/ 24096 h 50601"/>
                <a:gd name="connsiteX132" fmla="*/ 809963 w 1309687"/>
                <a:gd name="connsiteY132" fmla="*/ 24096 h 50601"/>
                <a:gd name="connsiteX133" fmla="*/ 819008 w 1309687"/>
                <a:gd name="connsiteY133" fmla="*/ 24096 h 50601"/>
                <a:gd name="connsiteX134" fmla="*/ 819008 w 1309687"/>
                <a:gd name="connsiteY134" fmla="*/ 710 h 50601"/>
                <a:gd name="connsiteX135" fmla="*/ 809963 w 1309687"/>
                <a:gd name="connsiteY135" fmla="*/ 710 h 50601"/>
                <a:gd name="connsiteX136" fmla="*/ 809963 w 1309687"/>
                <a:gd name="connsiteY136" fmla="*/ 24096 h 50601"/>
                <a:gd name="connsiteX137" fmla="*/ 785436 w 1309687"/>
                <a:gd name="connsiteY137" fmla="*/ 51043 h 50601"/>
                <a:gd name="connsiteX138" fmla="*/ 785436 w 1309687"/>
                <a:gd name="connsiteY138" fmla="*/ 51043 h 50601"/>
                <a:gd name="connsiteX139" fmla="*/ 794481 w 1309687"/>
                <a:gd name="connsiteY139" fmla="*/ 51043 h 50601"/>
                <a:gd name="connsiteX140" fmla="*/ 794481 w 1309687"/>
                <a:gd name="connsiteY140" fmla="*/ 698 h 50601"/>
                <a:gd name="connsiteX141" fmla="*/ 785436 w 1309687"/>
                <a:gd name="connsiteY141" fmla="*/ 698 h 50601"/>
                <a:gd name="connsiteX142" fmla="*/ 785436 w 1309687"/>
                <a:gd name="connsiteY142" fmla="*/ 51043 h 50601"/>
                <a:gd name="connsiteX143" fmla="*/ 760924 w 1309687"/>
                <a:gd name="connsiteY143" fmla="*/ 24096 h 50601"/>
                <a:gd name="connsiteX144" fmla="*/ 760924 w 1309687"/>
                <a:gd name="connsiteY144" fmla="*/ 24096 h 50601"/>
                <a:gd name="connsiteX145" fmla="*/ 769969 w 1309687"/>
                <a:gd name="connsiteY145" fmla="*/ 24096 h 50601"/>
                <a:gd name="connsiteX146" fmla="*/ 769969 w 1309687"/>
                <a:gd name="connsiteY146" fmla="*/ 710 h 50601"/>
                <a:gd name="connsiteX147" fmla="*/ 760924 w 1309687"/>
                <a:gd name="connsiteY147" fmla="*/ 710 h 50601"/>
                <a:gd name="connsiteX148" fmla="*/ 760924 w 1309687"/>
                <a:gd name="connsiteY148" fmla="*/ 24096 h 50601"/>
                <a:gd name="connsiteX149" fmla="*/ 736397 w 1309687"/>
                <a:gd name="connsiteY149" fmla="*/ 51043 h 50601"/>
                <a:gd name="connsiteX150" fmla="*/ 736397 w 1309687"/>
                <a:gd name="connsiteY150" fmla="*/ 51043 h 50601"/>
                <a:gd name="connsiteX151" fmla="*/ 745443 w 1309687"/>
                <a:gd name="connsiteY151" fmla="*/ 51043 h 50601"/>
                <a:gd name="connsiteX152" fmla="*/ 745443 w 1309687"/>
                <a:gd name="connsiteY152" fmla="*/ 698 h 50601"/>
                <a:gd name="connsiteX153" fmla="*/ 736397 w 1309687"/>
                <a:gd name="connsiteY153" fmla="*/ 698 h 50601"/>
                <a:gd name="connsiteX154" fmla="*/ 736397 w 1309687"/>
                <a:gd name="connsiteY154" fmla="*/ 51043 h 50601"/>
                <a:gd name="connsiteX155" fmla="*/ 711870 w 1309687"/>
                <a:gd name="connsiteY155" fmla="*/ 24096 h 50601"/>
                <a:gd name="connsiteX156" fmla="*/ 711870 w 1309687"/>
                <a:gd name="connsiteY156" fmla="*/ 24096 h 50601"/>
                <a:gd name="connsiteX157" fmla="*/ 720916 w 1309687"/>
                <a:gd name="connsiteY157" fmla="*/ 24096 h 50601"/>
                <a:gd name="connsiteX158" fmla="*/ 720916 w 1309687"/>
                <a:gd name="connsiteY158" fmla="*/ 710 h 50601"/>
                <a:gd name="connsiteX159" fmla="*/ 711870 w 1309687"/>
                <a:gd name="connsiteY159" fmla="*/ 710 h 50601"/>
                <a:gd name="connsiteX160" fmla="*/ 711870 w 1309687"/>
                <a:gd name="connsiteY160" fmla="*/ 24096 h 50601"/>
                <a:gd name="connsiteX161" fmla="*/ 662721 w 1309687"/>
                <a:gd name="connsiteY161" fmla="*/ 24096 h 50601"/>
                <a:gd name="connsiteX162" fmla="*/ 662721 w 1309687"/>
                <a:gd name="connsiteY162" fmla="*/ 24096 h 50601"/>
                <a:gd name="connsiteX163" fmla="*/ 671782 w 1309687"/>
                <a:gd name="connsiteY163" fmla="*/ 24096 h 50601"/>
                <a:gd name="connsiteX164" fmla="*/ 671782 w 1309687"/>
                <a:gd name="connsiteY164" fmla="*/ 710 h 50601"/>
                <a:gd name="connsiteX165" fmla="*/ 662721 w 1309687"/>
                <a:gd name="connsiteY165" fmla="*/ 710 h 50601"/>
                <a:gd name="connsiteX166" fmla="*/ 662721 w 1309687"/>
                <a:gd name="connsiteY166" fmla="*/ 24096 h 50601"/>
                <a:gd name="connsiteX167" fmla="*/ 638209 w 1309687"/>
                <a:gd name="connsiteY167" fmla="*/ 51043 h 50601"/>
                <a:gd name="connsiteX168" fmla="*/ 638209 w 1309687"/>
                <a:gd name="connsiteY168" fmla="*/ 51043 h 50601"/>
                <a:gd name="connsiteX169" fmla="*/ 647255 w 1309687"/>
                <a:gd name="connsiteY169" fmla="*/ 51043 h 50601"/>
                <a:gd name="connsiteX170" fmla="*/ 647255 w 1309687"/>
                <a:gd name="connsiteY170" fmla="*/ 698 h 50601"/>
                <a:gd name="connsiteX171" fmla="*/ 638209 w 1309687"/>
                <a:gd name="connsiteY171" fmla="*/ 698 h 50601"/>
                <a:gd name="connsiteX172" fmla="*/ 638209 w 1309687"/>
                <a:gd name="connsiteY172" fmla="*/ 51043 h 50601"/>
                <a:gd name="connsiteX173" fmla="*/ 613682 w 1309687"/>
                <a:gd name="connsiteY173" fmla="*/ 24096 h 50601"/>
                <a:gd name="connsiteX174" fmla="*/ 613682 w 1309687"/>
                <a:gd name="connsiteY174" fmla="*/ 24096 h 50601"/>
                <a:gd name="connsiteX175" fmla="*/ 622728 w 1309687"/>
                <a:gd name="connsiteY175" fmla="*/ 24096 h 50601"/>
                <a:gd name="connsiteX176" fmla="*/ 622728 w 1309687"/>
                <a:gd name="connsiteY176" fmla="*/ 710 h 50601"/>
                <a:gd name="connsiteX177" fmla="*/ 613682 w 1309687"/>
                <a:gd name="connsiteY177" fmla="*/ 710 h 50601"/>
                <a:gd name="connsiteX178" fmla="*/ 613682 w 1309687"/>
                <a:gd name="connsiteY178" fmla="*/ 24096 h 50601"/>
                <a:gd name="connsiteX179" fmla="*/ 589155 w 1309687"/>
                <a:gd name="connsiteY179" fmla="*/ 51043 h 50601"/>
                <a:gd name="connsiteX180" fmla="*/ 589155 w 1309687"/>
                <a:gd name="connsiteY180" fmla="*/ 51043 h 50601"/>
                <a:gd name="connsiteX181" fmla="*/ 598201 w 1309687"/>
                <a:gd name="connsiteY181" fmla="*/ 51043 h 50601"/>
                <a:gd name="connsiteX182" fmla="*/ 598201 w 1309687"/>
                <a:gd name="connsiteY182" fmla="*/ 698 h 50601"/>
                <a:gd name="connsiteX183" fmla="*/ 589155 w 1309687"/>
                <a:gd name="connsiteY183" fmla="*/ 698 h 50601"/>
                <a:gd name="connsiteX184" fmla="*/ 589155 w 1309687"/>
                <a:gd name="connsiteY184" fmla="*/ 51043 h 50601"/>
                <a:gd name="connsiteX185" fmla="*/ 564643 w 1309687"/>
                <a:gd name="connsiteY185" fmla="*/ 24096 h 50601"/>
                <a:gd name="connsiteX186" fmla="*/ 564643 w 1309687"/>
                <a:gd name="connsiteY186" fmla="*/ 24096 h 50601"/>
                <a:gd name="connsiteX187" fmla="*/ 573689 w 1309687"/>
                <a:gd name="connsiteY187" fmla="*/ 24096 h 50601"/>
                <a:gd name="connsiteX188" fmla="*/ 573689 w 1309687"/>
                <a:gd name="connsiteY188" fmla="*/ 710 h 50601"/>
                <a:gd name="connsiteX189" fmla="*/ 564643 w 1309687"/>
                <a:gd name="connsiteY189" fmla="*/ 710 h 50601"/>
                <a:gd name="connsiteX190" fmla="*/ 564643 w 1309687"/>
                <a:gd name="connsiteY190" fmla="*/ 24096 h 50601"/>
                <a:gd name="connsiteX191" fmla="*/ 540116 w 1309687"/>
                <a:gd name="connsiteY191" fmla="*/ 51043 h 50601"/>
                <a:gd name="connsiteX192" fmla="*/ 540116 w 1309687"/>
                <a:gd name="connsiteY192" fmla="*/ 51043 h 50601"/>
                <a:gd name="connsiteX193" fmla="*/ 549162 w 1309687"/>
                <a:gd name="connsiteY193" fmla="*/ 51043 h 50601"/>
                <a:gd name="connsiteX194" fmla="*/ 549162 w 1309687"/>
                <a:gd name="connsiteY194" fmla="*/ 698 h 50601"/>
                <a:gd name="connsiteX195" fmla="*/ 540116 w 1309687"/>
                <a:gd name="connsiteY195" fmla="*/ 698 h 50601"/>
                <a:gd name="connsiteX196" fmla="*/ 540116 w 1309687"/>
                <a:gd name="connsiteY196" fmla="*/ 51043 h 50601"/>
                <a:gd name="connsiteX197" fmla="*/ 515589 w 1309687"/>
                <a:gd name="connsiteY197" fmla="*/ 24096 h 50601"/>
                <a:gd name="connsiteX198" fmla="*/ 515589 w 1309687"/>
                <a:gd name="connsiteY198" fmla="*/ 24096 h 50601"/>
                <a:gd name="connsiteX199" fmla="*/ 524635 w 1309687"/>
                <a:gd name="connsiteY199" fmla="*/ 24096 h 50601"/>
                <a:gd name="connsiteX200" fmla="*/ 524635 w 1309687"/>
                <a:gd name="connsiteY200" fmla="*/ 710 h 50601"/>
                <a:gd name="connsiteX201" fmla="*/ 515589 w 1309687"/>
                <a:gd name="connsiteY201" fmla="*/ 710 h 50601"/>
                <a:gd name="connsiteX202" fmla="*/ 515589 w 1309687"/>
                <a:gd name="connsiteY202" fmla="*/ 24096 h 50601"/>
                <a:gd name="connsiteX203" fmla="*/ 491077 w 1309687"/>
                <a:gd name="connsiteY203" fmla="*/ 51043 h 50601"/>
                <a:gd name="connsiteX204" fmla="*/ 491077 w 1309687"/>
                <a:gd name="connsiteY204" fmla="*/ 51043 h 50601"/>
                <a:gd name="connsiteX205" fmla="*/ 500123 w 1309687"/>
                <a:gd name="connsiteY205" fmla="*/ 51043 h 50601"/>
                <a:gd name="connsiteX206" fmla="*/ 500123 w 1309687"/>
                <a:gd name="connsiteY206" fmla="*/ 698 h 50601"/>
                <a:gd name="connsiteX207" fmla="*/ 491077 w 1309687"/>
                <a:gd name="connsiteY207" fmla="*/ 698 h 50601"/>
                <a:gd name="connsiteX208" fmla="*/ 491077 w 1309687"/>
                <a:gd name="connsiteY208" fmla="*/ 51043 h 50601"/>
                <a:gd name="connsiteX209" fmla="*/ 466551 w 1309687"/>
                <a:gd name="connsiteY209" fmla="*/ 24096 h 50601"/>
                <a:gd name="connsiteX210" fmla="*/ 466551 w 1309687"/>
                <a:gd name="connsiteY210" fmla="*/ 24096 h 50601"/>
                <a:gd name="connsiteX211" fmla="*/ 475596 w 1309687"/>
                <a:gd name="connsiteY211" fmla="*/ 24096 h 50601"/>
                <a:gd name="connsiteX212" fmla="*/ 475596 w 1309687"/>
                <a:gd name="connsiteY212" fmla="*/ 710 h 50601"/>
                <a:gd name="connsiteX213" fmla="*/ 466551 w 1309687"/>
                <a:gd name="connsiteY213" fmla="*/ 710 h 50601"/>
                <a:gd name="connsiteX214" fmla="*/ 466551 w 1309687"/>
                <a:gd name="connsiteY214" fmla="*/ 24096 h 50601"/>
                <a:gd name="connsiteX215" fmla="*/ 442024 w 1309687"/>
                <a:gd name="connsiteY215" fmla="*/ 51043 h 50601"/>
                <a:gd name="connsiteX216" fmla="*/ 442024 w 1309687"/>
                <a:gd name="connsiteY216" fmla="*/ 51043 h 50601"/>
                <a:gd name="connsiteX217" fmla="*/ 451069 w 1309687"/>
                <a:gd name="connsiteY217" fmla="*/ 51043 h 50601"/>
                <a:gd name="connsiteX218" fmla="*/ 451069 w 1309687"/>
                <a:gd name="connsiteY218" fmla="*/ 698 h 50601"/>
                <a:gd name="connsiteX219" fmla="*/ 442024 w 1309687"/>
                <a:gd name="connsiteY219" fmla="*/ 698 h 50601"/>
                <a:gd name="connsiteX220" fmla="*/ 442024 w 1309687"/>
                <a:gd name="connsiteY220" fmla="*/ 51043 h 50601"/>
                <a:gd name="connsiteX221" fmla="*/ 417497 w 1309687"/>
                <a:gd name="connsiteY221" fmla="*/ 24096 h 50601"/>
                <a:gd name="connsiteX222" fmla="*/ 417497 w 1309687"/>
                <a:gd name="connsiteY222" fmla="*/ 24096 h 50601"/>
                <a:gd name="connsiteX223" fmla="*/ 426543 w 1309687"/>
                <a:gd name="connsiteY223" fmla="*/ 24096 h 50601"/>
                <a:gd name="connsiteX224" fmla="*/ 426543 w 1309687"/>
                <a:gd name="connsiteY224" fmla="*/ 710 h 50601"/>
                <a:gd name="connsiteX225" fmla="*/ 417497 w 1309687"/>
                <a:gd name="connsiteY225" fmla="*/ 710 h 50601"/>
                <a:gd name="connsiteX226" fmla="*/ 417497 w 1309687"/>
                <a:gd name="connsiteY226" fmla="*/ 24096 h 50601"/>
                <a:gd name="connsiteX227" fmla="*/ 392970 w 1309687"/>
                <a:gd name="connsiteY227" fmla="*/ 51043 h 50601"/>
                <a:gd name="connsiteX228" fmla="*/ 392970 w 1309687"/>
                <a:gd name="connsiteY228" fmla="*/ 51043 h 50601"/>
                <a:gd name="connsiteX229" fmla="*/ 402016 w 1309687"/>
                <a:gd name="connsiteY229" fmla="*/ 51043 h 50601"/>
                <a:gd name="connsiteX230" fmla="*/ 402016 w 1309687"/>
                <a:gd name="connsiteY230" fmla="*/ 698 h 50601"/>
                <a:gd name="connsiteX231" fmla="*/ 392970 w 1309687"/>
                <a:gd name="connsiteY231" fmla="*/ 698 h 50601"/>
                <a:gd name="connsiteX232" fmla="*/ 392970 w 1309687"/>
                <a:gd name="connsiteY232" fmla="*/ 51043 h 50601"/>
                <a:gd name="connsiteX233" fmla="*/ 368458 w 1309687"/>
                <a:gd name="connsiteY233" fmla="*/ 24096 h 50601"/>
                <a:gd name="connsiteX234" fmla="*/ 368458 w 1309687"/>
                <a:gd name="connsiteY234" fmla="*/ 24096 h 50601"/>
                <a:gd name="connsiteX235" fmla="*/ 377504 w 1309687"/>
                <a:gd name="connsiteY235" fmla="*/ 24096 h 50601"/>
                <a:gd name="connsiteX236" fmla="*/ 377504 w 1309687"/>
                <a:gd name="connsiteY236" fmla="*/ 710 h 50601"/>
                <a:gd name="connsiteX237" fmla="*/ 368458 w 1309687"/>
                <a:gd name="connsiteY237" fmla="*/ 710 h 50601"/>
                <a:gd name="connsiteX238" fmla="*/ 368458 w 1309687"/>
                <a:gd name="connsiteY238" fmla="*/ 24096 h 50601"/>
                <a:gd name="connsiteX239" fmla="*/ 343931 w 1309687"/>
                <a:gd name="connsiteY239" fmla="*/ 51043 h 50601"/>
                <a:gd name="connsiteX240" fmla="*/ 343931 w 1309687"/>
                <a:gd name="connsiteY240" fmla="*/ 51043 h 50601"/>
                <a:gd name="connsiteX241" fmla="*/ 352977 w 1309687"/>
                <a:gd name="connsiteY241" fmla="*/ 51043 h 50601"/>
                <a:gd name="connsiteX242" fmla="*/ 352977 w 1309687"/>
                <a:gd name="connsiteY242" fmla="*/ 698 h 50601"/>
                <a:gd name="connsiteX243" fmla="*/ 343931 w 1309687"/>
                <a:gd name="connsiteY243" fmla="*/ 698 h 50601"/>
                <a:gd name="connsiteX244" fmla="*/ 343931 w 1309687"/>
                <a:gd name="connsiteY244" fmla="*/ 51043 h 50601"/>
                <a:gd name="connsiteX245" fmla="*/ 319419 w 1309687"/>
                <a:gd name="connsiteY245" fmla="*/ 24096 h 50601"/>
                <a:gd name="connsiteX246" fmla="*/ 319419 w 1309687"/>
                <a:gd name="connsiteY246" fmla="*/ 24096 h 50601"/>
                <a:gd name="connsiteX247" fmla="*/ 328465 w 1309687"/>
                <a:gd name="connsiteY247" fmla="*/ 24096 h 50601"/>
                <a:gd name="connsiteX248" fmla="*/ 328465 w 1309687"/>
                <a:gd name="connsiteY248" fmla="*/ 710 h 50601"/>
                <a:gd name="connsiteX249" fmla="*/ 319419 w 1309687"/>
                <a:gd name="connsiteY249" fmla="*/ 710 h 50601"/>
                <a:gd name="connsiteX250" fmla="*/ 319419 w 1309687"/>
                <a:gd name="connsiteY250" fmla="*/ 24096 h 50601"/>
                <a:gd name="connsiteX251" fmla="*/ 294892 w 1309687"/>
                <a:gd name="connsiteY251" fmla="*/ 51043 h 50601"/>
                <a:gd name="connsiteX252" fmla="*/ 294892 w 1309687"/>
                <a:gd name="connsiteY252" fmla="*/ 51043 h 50601"/>
                <a:gd name="connsiteX253" fmla="*/ 303938 w 1309687"/>
                <a:gd name="connsiteY253" fmla="*/ 51043 h 50601"/>
                <a:gd name="connsiteX254" fmla="*/ 303938 w 1309687"/>
                <a:gd name="connsiteY254" fmla="*/ 698 h 50601"/>
                <a:gd name="connsiteX255" fmla="*/ 294892 w 1309687"/>
                <a:gd name="connsiteY255" fmla="*/ 698 h 50601"/>
                <a:gd name="connsiteX256" fmla="*/ 294892 w 1309687"/>
                <a:gd name="connsiteY256" fmla="*/ 51043 h 50601"/>
                <a:gd name="connsiteX257" fmla="*/ 270365 w 1309687"/>
                <a:gd name="connsiteY257" fmla="*/ 24096 h 50601"/>
                <a:gd name="connsiteX258" fmla="*/ 270365 w 1309687"/>
                <a:gd name="connsiteY258" fmla="*/ 24096 h 50601"/>
                <a:gd name="connsiteX259" fmla="*/ 279411 w 1309687"/>
                <a:gd name="connsiteY259" fmla="*/ 24096 h 50601"/>
                <a:gd name="connsiteX260" fmla="*/ 279411 w 1309687"/>
                <a:gd name="connsiteY260" fmla="*/ 710 h 50601"/>
                <a:gd name="connsiteX261" fmla="*/ 270365 w 1309687"/>
                <a:gd name="connsiteY261" fmla="*/ 710 h 50601"/>
                <a:gd name="connsiteX262" fmla="*/ 270365 w 1309687"/>
                <a:gd name="connsiteY262" fmla="*/ 24096 h 50601"/>
                <a:gd name="connsiteX263" fmla="*/ 245853 w 1309687"/>
                <a:gd name="connsiteY263" fmla="*/ 51043 h 50601"/>
                <a:gd name="connsiteX264" fmla="*/ 245853 w 1309687"/>
                <a:gd name="connsiteY264" fmla="*/ 51043 h 50601"/>
                <a:gd name="connsiteX265" fmla="*/ 254899 w 1309687"/>
                <a:gd name="connsiteY265" fmla="*/ 51043 h 50601"/>
                <a:gd name="connsiteX266" fmla="*/ 254899 w 1309687"/>
                <a:gd name="connsiteY266" fmla="*/ 698 h 50601"/>
                <a:gd name="connsiteX267" fmla="*/ 245853 w 1309687"/>
                <a:gd name="connsiteY267" fmla="*/ 698 h 50601"/>
                <a:gd name="connsiteX268" fmla="*/ 245853 w 1309687"/>
                <a:gd name="connsiteY268" fmla="*/ 51043 h 50601"/>
                <a:gd name="connsiteX269" fmla="*/ 221326 w 1309687"/>
                <a:gd name="connsiteY269" fmla="*/ 24096 h 50601"/>
                <a:gd name="connsiteX270" fmla="*/ 221326 w 1309687"/>
                <a:gd name="connsiteY270" fmla="*/ 24096 h 50601"/>
                <a:gd name="connsiteX271" fmla="*/ 230372 w 1309687"/>
                <a:gd name="connsiteY271" fmla="*/ 24096 h 50601"/>
                <a:gd name="connsiteX272" fmla="*/ 230372 w 1309687"/>
                <a:gd name="connsiteY272" fmla="*/ 710 h 50601"/>
                <a:gd name="connsiteX273" fmla="*/ 221326 w 1309687"/>
                <a:gd name="connsiteY273" fmla="*/ 710 h 50601"/>
                <a:gd name="connsiteX274" fmla="*/ 221326 w 1309687"/>
                <a:gd name="connsiteY274" fmla="*/ 24096 h 50601"/>
                <a:gd name="connsiteX275" fmla="*/ 196814 w 1309687"/>
                <a:gd name="connsiteY275" fmla="*/ 51043 h 50601"/>
                <a:gd name="connsiteX276" fmla="*/ 196814 w 1309687"/>
                <a:gd name="connsiteY276" fmla="*/ 51043 h 50601"/>
                <a:gd name="connsiteX277" fmla="*/ 205860 w 1309687"/>
                <a:gd name="connsiteY277" fmla="*/ 51043 h 50601"/>
                <a:gd name="connsiteX278" fmla="*/ 205860 w 1309687"/>
                <a:gd name="connsiteY278" fmla="*/ 698 h 50601"/>
                <a:gd name="connsiteX279" fmla="*/ 196814 w 1309687"/>
                <a:gd name="connsiteY279" fmla="*/ 698 h 50601"/>
                <a:gd name="connsiteX280" fmla="*/ 196814 w 1309687"/>
                <a:gd name="connsiteY280" fmla="*/ 51043 h 50601"/>
                <a:gd name="connsiteX281" fmla="*/ 172288 w 1309687"/>
                <a:gd name="connsiteY281" fmla="*/ 24096 h 50601"/>
                <a:gd name="connsiteX282" fmla="*/ 172288 w 1309687"/>
                <a:gd name="connsiteY282" fmla="*/ 24096 h 50601"/>
                <a:gd name="connsiteX283" fmla="*/ 181333 w 1309687"/>
                <a:gd name="connsiteY283" fmla="*/ 24096 h 50601"/>
                <a:gd name="connsiteX284" fmla="*/ 181333 w 1309687"/>
                <a:gd name="connsiteY284" fmla="*/ 710 h 50601"/>
                <a:gd name="connsiteX285" fmla="*/ 172288 w 1309687"/>
                <a:gd name="connsiteY285" fmla="*/ 710 h 50601"/>
                <a:gd name="connsiteX286" fmla="*/ 172288 w 1309687"/>
                <a:gd name="connsiteY286" fmla="*/ 24096 h 50601"/>
                <a:gd name="connsiteX287" fmla="*/ 147773 w 1309687"/>
                <a:gd name="connsiteY287" fmla="*/ 51043 h 50601"/>
                <a:gd name="connsiteX288" fmla="*/ 147773 w 1309687"/>
                <a:gd name="connsiteY288" fmla="*/ 51043 h 50601"/>
                <a:gd name="connsiteX289" fmla="*/ 156818 w 1309687"/>
                <a:gd name="connsiteY289" fmla="*/ 51043 h 50601"/>
                <a:gd name="connsiteX290" fmla="*/ 156818 w 1309687"/>
                <a:gd name="connsiteY290" fmla="*/ 698 h 50601"/>
                <a:gd name="connsiteX291" fmla="*/ 147773 w 1309687"/>
                <a:gd name="connsiteY291" fmla="*/ 698 h 50601"/>
                <a:gd name="connsiteX292" fmla="*/ 147773 w 1309687"/>
                <a:gd name="connsiteY292" fmla="*/ 51043 h 50601"/>
                <a:gd name="connsiteX293" fmla="*/ 123246 w 1309687"/>
                <a:gd name="connsiteY293" fmla="*/ 24096 h 50601"/>
                <a:gd name="connsiteX294" fmla="*/ 123246 w 1309687"/>
                <a:gd name="connsiteY294" fmla="*/ 24096 h 50601"/>
                <a:gd name="connsiteX295" fmla="*/ 132291 w 1309687"/>
                <a:gd name="connsiteY295" fmla="*/ 24096 h 50601"/>
                <a:gd name="connsiteX296" fmla="*/ 132291 w 1309687"/>
                <a:gd name="connsiteY296" fmla="*/ 710 h 50601"/>
                <a:gd name="connsiteX297" fmla="*/ 123246 w 1309687"/>
                <a:gd name="connsiteY297" fmla="*/ 710 h 50601"/>
                <a:gd name="connsiteX298" fmla="*/ 123246 w 1309687"/>
                <a:gd name="connsiteY298" fmla="*/ 24096 h 50601"/>
                <a:gd name="connsiteX299" fmla="*/ 98722 w 1309687"/>
                <a:gd name="connsiteY299" fmla="*/ 51043 h 50601"/>
                <a:gd name="connsiteX300" fmla="*/ 98722 w 1309687"/>
                <a:gd name="connsiteY300" fmla="*/ 51043 h 50601"/>
                <a:gd name="connsiteX301" fmla="*/ 107768 w 1309687"/>
                <a:gd name="connsiteY301" fmla="*/ 51043 h 50601"/>
                <a:gd name="connsiteX302" fmla="*/ 107768 w 1309687"/>
                <a:gd name="connsiteY302" fmla="*/ 698 h 50601"/>
                <a:gd name="connsiteX303" fmla="*/ 98722 w 1309687"/>
                <a:gd name="connsiteY303" fmla="*/ 698 h 50601"/>
                <a:gd name="connsiteX304" fmla="*/ 98722 w 1309687"/>
                <a:gd name="connsiteY304" fmla="*/ 51043 h 50601"/>
                <a:gd name="connsiteX305" fmla="*/ 74207 w 1309687"/>
                <a:gd name="connsiteY305" fmla="*/ 24096 h 50601"/>
                <a:gd name="connsiteX306" fmla="*/ 74207 w 1309687"/>
                <a:gd name="connsiteY306" fmla="*/ 24096 h 50601"/>
                <a:gd name="connsiteX307" fmla="*/ 83253 w 1309687"/>
                <a:gd name="connsiteY307" fmla="*/ 24096 h 50601"/>
                <a:gd name="connsiteX308" fmla="*/ 83253 w 1309687"/>
                <a:gd name="connsiteY308" fmla="*/ 710 h 50601"/>
                <a:gd name="connsiteX309" fmla="*/ 74207 w 1309687"/>
                <a:gd name="connsiteY309" fmla="*/ 710 h 50601"/>
                <a:gd name="connsiteX310" fmla="*/ 74207 w 1309687"/>
                <a:gd name="connsiteY310" fmla="*/ 24096 h 50601"/>
                <a:gd name="connsiteX311" fmla="*/ 49680 w 1309687"/>
                <a:gd name="connsiteY311" fmla="*/ 51043 h 50601"/>
                <a:gd name="connsiteX312" fmla="*/ 49680 w 1309687"/>
                <a:gd name="connsiteY312" fmla="*/ 51043 h 50601"/>
                <a:gd name="connsiteX313" fmla="*/ 58726 w 1309687"/>
                <a:gd name="connsiteY313" fmla="*/ 51043 h 50601"/>
                <a:gd name="connsiteX314" fmla="*/ 58726 w 1309687"/>
                <a:gd name="connsiteY314" fmla="*/ 698 h 50601"/>
                <a:gd name="connsiteX315" fmla="*/ 49680 w 1309687"/>
                <a:gd name="connsiteY315" fmla="*/ 698 h 50601"/>
                <a:gd name="connsiteX316" fmla="*/ 49680 w 1309687"/>
                <a:gd name="connsiteY316" fmla="*/ 51043 h 50601"/>
                <a:gd name="connsiteX317" fmla="*/ 25156 w 1309687"/>
                <a:gd name="connsiteY317" fmla="*/ 24096 h 50601"/>
                <a:gd name="connsiteX318" fmla="*/ 25156 w 1309687"/>
                <a:gd name="connsiteY318" fmla="*/ 24096 h 50601"/>
                <a:gd name="connsiteX319" fmla="*/ 34202 w 1309687"/>
                <a:gd name="connsiteY319" fmla="*/ 24096 h 50601"/>
                <a:gd name="connsiteX320" fmla="*/ 34202 w 1309687"/>
                <a:gd name="connsiteY320" fmla="*/ 710 h 50601"/>
                <a:gd name="connsiteX321" fmla="*/ 25156 w 1309687"/>
                <a:gd name="connsiteY321" fmla="*/ 710 h 50601"/>
                <a:gd name="connsiteX322" fmla="*/ 25156 w 1309687"/>
                <a:gd name="connsiteY322" fmla="*/ 24096 h 5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1309687" h="50601">
                  <a:moveTo>
                    <a:pt x="698" y="51043"/>
                  </a:moveTo>
                  <a:lnTo>
                    <a:pt x="9743" y="51043"/>
                  </a:lnTo>
                  <a:lnTo>
                    <a:pt x="9743" y="698"/>
                  </a:lnTo>
                  <a:lnTo>
                    <a:pt x="698" y="698"/>
                  </a:lnTo>
                  <a:lnTo>
                    <a:pt x="698" y="51043"/>
                  </a:lnTo>
                  <a:close/>
                  <a:moveTo>
                    <a:pt x="687385" y="51043"/>
                  </a:moveTo>
                  <a:lnTo>
                    <a:pt x="687385" y="51043"/>
                  </a:lnTo>
                  <a:lnTo>
                    <a:pt x="696430" y="51043"/>
                  </a:lnTo>
                  <a:lnTo>
                    <a:pt x="696430" y="698"/>
                  </a:lnTo>
                  <a:lnTo>
                    <a:pt x="687385" y="698"/>
                  </a:lnTo>
                  <a:lnTo>
                    <a:pt x="687385" y="51043"/>
                  </a:lnTo>
                  <a:close/>
                  <a:moveTo>
                    <a:pt x="1300396" y="24096"/>
                  </a:moveTo>
                  <a:lnTo>
                    <a:pt x="1300396" y="24096"/>
                  </a:lnTo>
                  <a:lnTo>
                    <a:pt x="1309442" y="24096"/>
                  </a:lnTo>
                  <a:lnTo>
                    <a:pt x="1309442" y="710"/>
                  </a:lnTo>
                  <a:lnTo>
                    <a:pt x="1300396" y="710"/>
                  </a:lnTo>
                  <a:lnTo>
                    <a:pt x="1300396" y="24096"/>
                  </a:lnTo>
                  <a:close/>
                  <a:moveTo>
                    <a:pt x="1275872" y="51043"/>
                  </a:moveTo>
                  <a:lnTo>
                    <a:pt x="1275872" y="51043"/>
                  </a:lnTo>
                  <a:lnTo>
                    <a:pt x="1284918" y="51043"/>
                  </a:lnTo>
                  <a:lnTo>
                    <a:pt x="1284918" y="698"/>
                  </a:lnTo>
                  <a:lnTo>
                    <a:pt x="1275872" y="698"/>
                  </a:lnTo>
                  <a:lnTo>
                    <a:pt x="1275872" y="51043"/>
                  </a:lnTo>
                  <a:close/>
                  <a:moveTo>
                    <a:pt x="1251357" y="24096"/>
                  </a:moveTo>
                  <a:lnTo>
                    <a:pt x="1251357" y="24096"/>
                  </a:lnTo>
                  <a:lnTo>
                    <a:pt x="1260403" y="24096"/>
                  </a:lnTo>
                  <a:lnTo>
                    <a:pt x="1260403" y="710"/>
                  </a:lnTo>
                  <a:lnTo>
                    <a:pt x="1251357" y="710"/>
                  </a:lnTo>
                  <a:lnTo>
                    <a:pt x="1251357" y="24096"/>
                  </a:lnTo>
                  <a:close/>
                  <a:moveTo>
                    <a:pt x="1226830" y="51043"/>
                  </a:moveTo>
                  <a:lnTo>
                    <a:pt x="1226830" y="51043"/>
                  </a:lnTo>
                  <a:lnTo>
                    <a:pt x="1235876" y="51043"/>
                  </a:lnTo>
                  <a:lnTo>
                    <a:pt x="1235876" y="698"/>
                  </a:lnTo>
                  <a:lnTo>
                    <a:pt x="1226830" y="698"/>
                  </a:lnTo>
                  <a:lnTo>
                    <a:pt x="1226830" y="51043"/>
                  </a:lnTo>
                  <a:close/>
                  <a:moveTo>
                    <a:pt x="1202306" y="24096"/>
                  </a:moveTo>
                  <a:lnTo>
                    <a:pt x="1202306" y="24096"/>
                  </a:lnTo>
                  <a:lnTo>
                    <a:pt x="1211352" y="24096"/>
                  </a:lnTo>
                  <a:lnTo>
                    <a:pt x="1211352" y="710"/>
                  </a:lnTo>
                  <a:lnTo>
                    <a:pt x="1202306" y="710"/>
                  </a:lnTo>
                  <a:lnTo>
                    <a:pt x="1202306" y="24096"/>
                  </a:lnTo>
                  <a:close/>
                  <a:moveTo>
                    <a:pt x="1177791" y="51043"/>
                  </a:moveTo>
                  <a:lnTo>
                    <a:pt x="1177791" y="51043"/>
                  </a:lnTo>
                  <a:lnTo>
                    <a:pt x="1186837" y="51043"/>
                  </a:lnTo>
                  <a:lnTo>
                    <a:pt x="1186837" y="698"/>
                  </a:lnTo>
                  <a:lnTo>
                    <a:pt x="1177791" y="698"/>
                  </a:lnTo>
                  <a:lnTo>
                    <a:pt x="1177791" y="51043"/>
                  </a:lnTo>
                  <a:close/>
                  <a:moveTo>
                    <a:pt x="1153264" y="24096"/>
                  </a:moveTo>
                  <a:lnTo>
                    <a:pt x="1153264" y="24096"/>
                  </a:lnTo>
                  <a:lnTo>
                    <a:pt x="1162310" y="24096"/>
                  </a:lnTo>
                  <a:lnTo>
                    <a:pt x="1162310" y="710"/>
                  </a:lnTo>
                  <a:lnTo>
                    <a:pt x="1153264" y="710"/>
                  </a:lnTo>
                  <a:lnTo>
                    <a:pt x="1153264" y="24096"/>
                  </a:lnTo>
                  <a:close/>
                  <a:moveTo>
                    <a:pt x="1128741" y="51043"/>
                  </a:moveTo>
                  <a:lnTo>
                    <a:pt x="1128741" y="51043"/>
                  </a:lnTo>
                  <a:lnTo>
                    <a:pt x="1137786" y="51043"/>
                  </a:lnTo>
                  <a:lnTo>
                    <a:pt x="1137786" y="698"/>
                  </a:lnTo>
                  <a:lnTo>
                    <a:pt x="1128741" y="698"/>
                  </a:lnTo>
                  <a:lnTo>
                    <a:pt x="1128741" y="51043"/>
                  </a:lnTo>
                  <a:close/>
                  <a:moveTo>
                    <a:pt x="1104214" y="24096"/>
                  </a:moveTo>
                  <a:lnTo>
                    <a:pt x="1104214" y="24096"/>
                  </a:lnTo>
                  <a:lnTo>
                    <a:pt x="1113259" y="24096"/>
                  </a:lnTo>
                  <a:lnTo>
                    <a:pt x="1113259" y="710"/>
                  </a:lnTo>
                  <a:lnTo>
                    <a:pt x="1104214" y="710"/>
                  </a:lnTo>
                  <a:lnTo>
                    <a:pt x="1104214" y="24096"/>
                  </a:lnTo>
                  <a:close/>
                  <a:moveTo>
                    <a:pt x="1079687" y="51043"/>
                  </a:moveTo>
                  <a:lnTo>
                    <a:pt x="1079687" y="51043"/>
                  </a:lnTo>
                  <a:lnTo>
                    <a:pt x="1088733" y="51043"/>
                  </a:lnTo>
                  <a:lnTo>
                    <a:pt x="1088733" y="698"/>
                  </a:lnTo>
                  <a:lnTo>
                    <a:pt x="1079687" y="698"/>
                  </a:lnTo>
                  <a:lnTo>
                    <a:pt x="1079687" y="51043"/>
                  </a:lnTo>
                  <a:close/>
                  <a:moveTo>
                    <a:pt x="1055172" y="24096"/>
                  </a:moveTo>
                  <a:lnTo>
                    <a:pt x="1055172" y="24096"/>
                  </a:lnTo>
                  <a:lnTo>
                    <a:pt x="1064218" y="24096"/>
                  </a:lnTo>
                  <a:lnTo>
                    <a:pt x="1064218" y="710"/>
                  </a:lnTo>
                  <a:lnTo>
                    <a:pt x="1055172" y="710"/>
                  </a:lnTo>
                  <a:lnTo>
                    <a:pt x="1055172" y="24096"/>
                  </a:lnTo>
                  <a:close/>
                  <a:moveTo>
                    <a:pt x="1030648" y="51043"/>
                  </a:moveTo>
                  <a:lnTo>
                    <a:pt x="1030648" y="51043"/>
                  </a:lnTo>
                  <a:lnTo>
                    <a:pt x="1039694" y="51043"/>
                  </a:lnTo>
                  <a:lnTo>
                    <a:pt x="1039694" y="698"/>
                  </a:lnTo>
                  <a:lnTo>
                    <a:pt x="1030648" y="698"/>
                  </a:lnTo>
                  <a:lnTo>
                    <a:pt x="1030648" y="51043"/>
                  </a:lnTo>
                  <a:close/>
                  <a:moveTo>
                    <a:pt x="1006133" y="24096"/>
                  </a:moveTo>
                  <a:lnTo>
                    <a:pt x="1006133" y="24096"/>
                  </a:lnTo>
                  <a:lnTo>
                    <a:pt x="1015179" y="24096"/>
                  </a:lnTo>
                  <a:lnTo>
                    <a:pt x="1015179" y="710"/>
                  </a:lnTo>
                  <a:lnTo>
                    <a:pt x="1006133" y="710"/>
                  </a:lnTo>
                  <a:lnTo>
                    <a:pt x="1006133" y="24096"/>
                  </a:lnTo>
                  <a:close/>
                  <a:moveTo>
                    <a:pt x="981606" y="51043"/>
                  </a:moveTo>
                  <a:lnTo>
                    <a:pt x="981606" y="51043"/>
                  </a:lnTo>
                  <a:lnTo>
                    <a:pt x="990652" y="51043"/>
                  </a:lnTo>
                  <a:lnTo>
                    <a:pt x="990652" y="698"/>
                  </a:lnTo>
                  <a:lnTo>
                    <a:pt x="981606" y="698"/>
                  </a:lnTo>
                  <a:lnTo>
                    <a:pt x="981606" y="51043"/>
                  </a:lnTo>
                  <a:close/>
                  <a:moveTo>
                    <a:pt x="957082" y="24096"/>
                  </a:moveTo>
                  <a:lnTo>
                    <a:pt x="957082" y="24096"/>
                  </a:lnTo>
                  <a:lnTo>
                    <a:pt x="966128" y="24096"/>
                  </a:lnTo>
                  <a:lnTo>
                    <a:pt x="966128" y="710"/>
                  </a:lnTo>
                  <a:lnTo>
                    <a:pt x="957082" y="710"/>
                  </a:lnTo>
                  <a:lnTo>
                    <a:pt x="957082" y="24096"/>
                  </a:lnTo>
                  <a:close/>
                  <a:moveTo>
                    <a:pt x="932567" y="51043"/>
                  </a:moveTo>
                  <a:lnTo>
                    <a:pt x="932567" y="51043"/>
                  </a:lnTo>
                  <a:lnTo>
                    <a:pt x="941613" y="51043"/>
                  </a:lnTo>
                  <a:lnTo>
                    <a:pt x="941613" y="698"/>
                  </a:lnTo>
                  <a:lnTo>
                    <a:pt x="932567" y="698"/>
                  </a:lnTo>
                  <a:lnTo>
                    <a:pt x="932567" y="51043"/>
                  </a:lnTo>
                  <a:close/>
                  <a:moveTo>
                    <a:pt x="908040" y="24096"/>
                  </a:moveTo>
                  <a:lnTo>
                    <a:pt x="908040" y="24096"/>
                  </a:lnTo>
                  <a:lnTo>
                    <a:pt x="917086" y="24096"/>
                  </a:lnTo>
                  <a:lnTo>
                    <a:pt x="917086" y="710"/>
                  </a:lnTo>
                  <a:lnTo>
                    <a:pt x="908040" y="710"/>
                  </a:lnTo>
                  <a:lnTo>
                    <a:pt x="908040" y="24096"/>
                  </a:lnTo>
                  <a:close/>
                  <a:moveTo>
                    <a:pt x="883528" y="51043"/>
                  </a:moveTo>
                  <a:lnTo>
                    <a:pt x="883528" y="51043"/>
                  </a:lnTo>
                  <a:lnTo>
                    <a:pt x="892574" y="51043"/>
                  </a:lnTo>
                  <a:lnTo>
                    <a:pt x="892574" y="698"/>
                  </a:lnTo>
                  <a:lnTo>
                    <a:pt x="883528" y="698"/>
                  </a:lnTo>
                  <a:lnTo>
                    <a:pt x="883528" y="51043"/>
                  </a:lnTo>
                  <a:close/>
                  <a:moveTo>
                    <a:pt x="859001" y="24096"/>
                  </a:moveTo>
                  <a:lnTo>
                    <a:pt x="859001" y="24096"/>
                  </a:lnTo>
                  <a:lnTo>
                    <a:pt x="868047" y="24096"/>
                  </a:lnTo>
                  <a:lnTo>
                    <a:pt x="868047" y="710"/>
                  </a:lnTo>
                  <a:lnTo>
                    <a:pt x="859001" y="710"/>
                  </a:lnTo>
                  <a:lnTo>
                    <a:pt x="859001" y="24096"/>
                  </a:lnTo>
                  <a:close/>
                  <a:moveTo>
                    <a:pt x="834489" y="51043"/>
                  </a:moveTo>
                  <a:lnTo>
                    <a:pt x="834489" y="51043"/>
                  </a:lnTo>
                  <a:lnTo>
                    <a:pt x="843535" y="51043"/>
                  </a:lnTo>
                  <a:lnTo>
                    <a:pt x="843535" y="698"/>
                  </a:lnTo>
                  <a:lnTo>
                    <a:pt x="834489" y="698"/>
                  </a:lnTo>
                  <a:lnTo>
                    <a:pt x="834489" y="51043"/>
                  </a:lnTo>
                  <a:close/>
                  <a:moveTo>
                    <a:pt x="809963" y="24096"/>
                  </a:moveTo>
                  <a:lnTo>
                    <a:pt x="809963" y="24096"/>
                  </a:lnTo>
                  <a:lnTo>
                    <a:pt x="819008" y="24096"/>
                  </a:lnTo>
                  <a:lnTo>
                    <a:pt x="819008" y="710"/>
                  </a:lnTo>
                  <a:lnTo>
                    <a:pt x="809963" y="710"/>
                  </a:lnTo>
                  <a:lnTo>
                    <a:pt x="809963" y="24096"/>
                  </a:lnTo>
                  <a:close/>
                  <a:moveTo>
                    <a:pt x="785436" y="51043"/>
                  </a:moveTo>
                  <a:lnTo>
                    <a:pt x="785436" y="51043"/>
                  </a:lnTo>
                  <a:lnTo>
                    <a:pt x="794481" y="51043"/>
                  </a:lnTo>
                  <a:lnTo>
                    <a:pt x="794481" y="698"/>
                  </a:lnTo>
                  <a:lnTo>
                    <a:pt x="785436" y="698"/>
                  </a:lnTo>
                  <a:lnTo>
                    <a:pt x="785436" y="51043"/>
                  </a:lnTo>
                  <a:close/>
                  <a:moveTo>
                    <a:pt x="760924" y="24096"/>
                  </a:moveTo>
                  <a:lnTo>
                    <a:pt x="760924" y="24096"/>
                  </a:lnTo>
                  <a:lnTo>
                    <a:pt x="769969" y="24096"/>
                  </a:lnTo>
                  <a:lnTo>
                    <a:pt x="769969" y="710"/>
                  </a:lnTo>
                  <a:lnTo>
                    <a:pt x="760924" y="710"/>
                  </a:lnTo>
                  <a:lnTo>
                    <a:pt x="760924" y="24096"/>
                  </a:lnTo>
                  <a:close/>
                  <a:moveTo>
                    <a:pt x="736397" y="51043"/>
                  </a:moveTo>
                  <a:lnTo>
                    <a:pt x="736397" y="51043"/>
                  </a:lnTo>
                  <a:lnTo>
                    <a:pt x="745443" y="51043"/>
                  </a:lnTo>
                  <a:lnTo>
                    <a:pt x="745443" y="698"/>
                  </a:lnTo>
                  <a:lnTo>
                    <a:pt x="736397" y="698"/>
                  </a:lnTo>
                  <a:lnTo>
                    <a:pt x="736397" y="51043"/>
                  </a:lnTo>
                  <a:close/>
                  <a:moveTo>
                    <a:pt x="711870" y="24096"/>
                  </a:moveTo>
                  <a:lnTo>
                    <a:pt x="711870" y="24096"/>
                  </a:lnTo>
                  <a:lnTo>
                    <a:pt x="720916" y="24096"/>
                  </a:lnTo>
                  <a:lnTo>
                    <a:pt x="720916" y="710"/>
                  </a:lnTo>
                  <a:lnTo>
                    <a:pt x="711870" y="710"/>
                  </a:lnTo>
                  <a:lnTo>
                    <a:pt x="711870" y="24096"/>
                  </a:lnTo>
                  <a:close/>
                  <a:moveTo>
                    <a:pt x="662721" y="24096"/>
                  </a:moveTo>
                  <a:lnTo>
                    <a:pt x="662721" y="24096"/>
                  </a:lnTo>
                  <a:lnTo>
                    <a:pt x="671782" y="24096"/>
                  </a:lnTo>
                  <a:lnTo>
                    <a:pt x="671782" y="710"/>
                  </a:lnTo>
                  <a:lnTo>
                    <a:pt x="662721" y="710"/>
                  </a:lnTo>
                  <a:lnTo>
                    <a:pt x="662721" y="24096"/>
                  </a:lnTo>
                  <a:close/>
                  <a:moveTo>
                    <a:pt x="638209" y="51043"/>
                  </a:moveTo>
                  <a:lnTo>
                    <a:pt x="638209" y="51043"/>
                  </a:lnTo>
                  <a:lnTo>
                    <a:pt x="647255" y="51043"/>
                  </a:lnTo>
                  <a:lnTo>
                    <a:pt x="647255" y="698"/>
                  </a:lnTo>
                  <a:lnTo>
                    <a:pt x="638209" y="698"/>
                  </a:lnTo>
                  <a:lnTo>
                    <a:pt x="638209" y="51043"/>
                  </a:lnTo>
                  <a:close/>
                  <a:moveTo>
                    <a:pt x="613682" y="24096"/>
                  </a:moveTo>
                  <a:lnTo>
                    <a:pt x="613682" y="24096"/>
                  </a:lnTo>
                  <a:lnTo>
                    <a:pt x="622728" y="24096"/>
                  </a:lnTo>
                  <a:lnTo>
                    <a:pt x="622728" y="710"/>
                  </a:lnTo>
                  <a:lnTo>
                    <a:pt x="613682" y="710"/>
                  </a:lnTo>
                  <a:lnTo>
                    <a:pt x="613682" y="24096"/>
                  </a:lnTo>
                  <a:close/>
                  <a:moveTo>
                    <a:pt x="589155" y="51043"/>
                  </a:moveTo>
                  <a:lnTo>
                    <a:pt x="589155" y="51043"/>
                  </a:lnTo>
                  <a:lnTo>
                    <a:pt x="598201" y="51043"/>
                  </a:lnTo>
                  <a:lnTo>
                    <a:pt x="598201" y="698"/>
                  </a:lnTo>
                  <a:lnTo>
                    <a:pt x="589155" y="698"/>
                  </a:lnTo>
                  <a:lnTo>
                    <a:pt x="589155" y="51043"/>
                  </a:lnTo>
                  <a:close/>
                  <a:moveTo>
                    <a:pt x="564643" y="24096"/>
                  </a:moveTo>
                  <a:lnTo>
                    <a:pt x="564643" y="24096"/>
                  </a:lnTo>
                  <a:lnTo>
                    <a:pt x="573689" y="24096"/>
                  </a:lnTo>
                  <a:lnTo>
                    <a:pt x="573689" y="710"/>
                  </a:lnTo>
                  <a:lnTo>
                    <a:pt x="564643" y="710"/>
                  </a:lnTo>
                  <a:lnTo>
                    <a:pt x="564643" y="24096"/>
                  </a:lnTo>
                  <a:close/>
                  <a:moveTo>
                    <a:pt x="540116" y="51043"/>
                  </a:moveTo>
                  <a:lnTo>
                    <a:pt x="540116" y="51043"/>
                  </a:lnTo>
                  <a:lnTo>
                    <a:pt x="549162" y="51043"/>
                  </a:lnTo>
                  <a:lnTo>
                    <a:pt x="549162" y="698"/>
                  </a:lnTo>
                  <a:lnTo>
                    <a:pt x="540116" y="698"/>
                  </a:lnTo>
                  <a:lnTo>
                    <a:pt x="540116" y="51043"/>
                  </a:lnTo>
                  <a:close/>
                  <a:moveTo>
                    <a:pt x="515589" y="24096"/>
                  </a:moveTo>
                  <a:lnTo>
                    <a:pt x="515589" y="24096"/>
                  </a:lnTo>
                  <a:lnTo>
                    <a:pt x="524635" y="24096"/>
                  </a:lnTo>
                  <a:lnTo>
                    <a:pt x="524635" y="710"/>
                  </a:lnTo>
                  <a:lnTo>
                    <a:pt x="515589" y="710"/>
                  </a:lnTo>
                  <a:lnTo>
                    <a:pt x="515589" y="24096"/>
                  </a:lnTo>
                  <a:close/>
                  <a:moveTo>
                    <a:pt x="491077" y="51043"/>
                  </a:moveTo>
                  <a:lnTo>
                    <a:pt x="491077" y="51043"/>
                  </a:lnTo>
                  <a:lnTo>
                    <a:pt x="500123" y="51043"/>
                  </a:lnTo>
                  <a:lnTo>
                    <a:pt x="500123" y="698"/>
                  </a:lnTo>
                  <a:lnTo>
                    <a:pt x="491077" y="698"/>
                  </a:lnTo>
                  <a:lnTo>
                    <a:pt x="491077" y="51043"/>
                  </a:lnTo>
                  <a:close/>
                  <a:moveTo>
                    <a:pt x="466551" y="24096"/>
                  </a:moveTo>
                  <a:lnTo>
                    <a:pt x="466551" y="24096"/>
                  </a:lnTo>
                  <a:lnTo>
                    <a:pt x="475596" y="24096"/>
                  </a:lnTo>
                  <a:lnTo>
                    <a:pt x="475596" y="710"/>
                  </a:lnTo>
                  <a:lnTo>
                    <a:pt x="466551" y="710"/>
                  </a:lnTo>
                  <a:lnTo>
                    <a:pt x="466551" y="24096"/>
                  </a:lnTo>
                  <a:close/>
                  <a:moveTo>
                    <a:pt x="442024" y="51043"/>
                  </a:moveTo>
                  <a:lnTo>
                    <a:pt x="442024" y="51043"/>
                  </a:lnTo>
                  <a:lnTo>
                    <a:pt x="451069" y="51043"/>
                  </a:lnTo>
                  <a:lnTo>
                    <a:pt x="451069" y="698"/>
                  </a:lnTo>
                  <a:lnTo>
                    <a:pt x="442024" y="698"/>
                  </a:lnTo>
                  <a:lnTo>
                    <a:pt x="442024" y="51043"/>
                  </a:lnTo>
                  <a:close/>
                  <a:moveTo>
                    <a:pt x="417497" y="24096"/>
                  </a:moveTo>
                  <a:lnTo>
                    <a:pt x="417497" y="24096"/>
                  </a:lnTo>
                  <a:lnTo>
                    <a:pt x="426543" y="24096"/>
                  </a:lnTo>
                  <a:lnTo>
                    <a:pt x="426543" y="710"/>
                  </a:lnTo>
                  <a:lnTo>
                    <a:pt x="417497" y="710"/>
                  </a:lnTo>
                  <a:lnTo>
                    <a:pt x="417497" y="24096"/>
                  </a:lnTo>
                  <a:close/>
                  <a:moveTo>
                    <a:pt x="392970" y="51043"/>
                  </a:moveTo>
                  <a:lnTo>
                    <a:pt x="392970" y="51043"/>
                  </a:lnTo>
                  <a:lnTo>
                    <a:pt x="402016" y="51043"/>
                  </a:lnTo>
                  <a:lnTo>
                    <a:pt x="402016" y="698"/>
                  </a:lnTo>
                  <a:lnTo>
                    <a:pt x="392970" y="698"/>
                  </a:lnTo>
                  <a:lnTo>
                    <a:pt x="392970" y="51043"/>
                  </a:lnTo>
                  <a:close/>
                  <a:moveTo>
                    <a:pt x="368458" y="24096"/>
                  </a:moveTo>
                  <a:lnTo>
                    <a:pt x="368458" y="24096"/>
                  </a:lnTo>
                  <a:lnTo>
                    <a:pt x="377504" y="24096"/>
                  </a:lnTo>
                  <a:lnTo>
                    <a:pt x="377504" y="710"/>
                  </a:lnTo>
                  <a:lnTo>
                    <a:pt x="368458" y="710"/>
                  </a:lnTo>
                  <a:lnTo>
                    <a:pt x="368458" y="24096"/>
                  </a:lnTo>
                  <a:close/>
                  <a:moveTo>
                    <a:pt x="343931" y="51043"/>
                  </a:moveTo>
                  <a:lnTo>
                    <a:pt x="343931" y="51043"/>
                  </a:lnTo>
                  <a:lnTo>
                    <a:pt x="352977" y="51043"/>
                  </a:lnTo>
                  <a:lnTo>
                    <a:pt x="352977" y="698"/>
                  </a:lnTo>
                  <a:lnTo>
                    <a:pt x="343931" y="698"/>
                  </a:lnTo>
                  <a:lnTo>
                    <a:pt x="343931" y="51043"/>
                  </a:lnTo>
                  <a:close/>
                  <a:moveTo>
                    <a:pt x="319419" y="24096"/>
                  </a:moveTo>
                  <a:lnTo>
                    <a:pt x="319419" y="24096"/>
                  </a:lnTo>
                  <a:lnTo>
                    <a:pt x="328465" y="24096"/>
                  </a:lnTo>
                  <a:lnTo>
                    <a:pt x="328465" y="710"/>
                  </a:lnTo>
                  <a:lnTo>
                    <a:pt x="319419" y="710"/>
                  </a:lnTo>
                  <a:lnTo>
                    <a:pt x="319419" y="24096"/>
                  </a:lnTo>
                  <a:close/>
                  <a:moveTo>
                    <a:pt x="294892" y="51043"/>
                  </a:moveTo>
                  <a:lnTo>
                    <a:pt x="294892" y="51043"/>
                  </a:lnTo>
                  <a:lnTo>
                    <a:pt x="303938" y="51043"/>
                  </a:lnTo>
                  <a:lnTo>
                    <a:pt x="303938" y="698"/>
                  </a:lnTo>
                  <a:lnTo>
                    <a:pt x="294892" y="698"/>
                  </a:lnTo>
                  <a:lnTo>
                    <a:pt x="294892" y="51043"/>
                  </a:lnTo>
                  <a:close/>
                  <a:moveTo>
                    <a:pt x="270365" y="24096"/>
                  </a:moveTo>
                  <a:lnTo>
                    <a:pt x="270365" y="24096"/>
                  </a:lnTo>
                  <a:lnTo>
                    <a:pt x="279411" y="24096"/>
                  </a:lnTo>
                  <a:lnTo>
                    <a:pt x="279411" y="710"/>
                  </a:lnTo>
                  <a:lnTo>
                    <a:pt x="270365" y="710"/>
                  </a:lnTo>
                  <a:lnTo>
                    <a:pt x="270365" y="24096"/>
                  </a:lnTo>
                  <a:close/>
                  <a:moveTo>
                    <a:pt x="245853" y="51043"/>
                  </a:moveTo>
                  <a:lnTo>
                    <a:pt x="245853" y="51043"/>
                  </a:lnTo>
                  <a:lnTo>
                    <a:pt x="254899" y="51043"/>
                  </a:lnTo>
                  <a:lnTo>
                    <a:pt x="254899" y="698"/>
                  </a:lnTo>
                  <a:lnTo>
                    <a:pt x="245853" y="698"/>
                  </a:lnTo>
                  <a:lnTo>
                    <a:pt x="245853" y="51043"/>
                  </a:lnTo>
                  <a:close/>
                  <a:moveTo>
                    <a:pt x="221326" y="24096"/>
                  </a:moveTo>
                  <a:lnTo>
                    <a:pt x="221326" y="24096"/>
                  </a:lnTo>
                  <a:lnTo>
                    <a:pt x="230372" y="24096"/>
                  </a:lnTo>
                  <a:lnTo>
                    <a:pt x="230372" y="710"/>
                  </a:lnTo>
                  <a:lnTo>
                    <a:pt x="221326" y="710"/>
                  </a:lnTo>
                  <a:lnTo>
                    <a:pt x="221326" y="24096"/>
                  </a:lnTo>
                  <a:close/>
                  <a:moveTo>
                    <a:pt x="196814" y="51043"/>
                  </a:moveTo>
                  <a:lnTo>
                    <a:pt x="196814" y="51043"/>
                  </a:lnTo>
                  <a:lnTo>
                    <a:pt x="205860" y="51043"/>
                  </a:lnTo>
                  <a:lnTo>
                    <a:pt x="205860" y="698"/>
                  </a:lnTo>
                  <a:lnTo>
                    <a:pt x="196814" y="698"/>
                  </a:lnTo>
                  <a:lnTo>
                    <a:pt x="196814" y="51043"/>
                  </a:lnTo>
                  <a:close/>
                  <a:moveTo>
                    <a:pt x="172288" y="24096"/>
                  </a:moveTo>
                  <a:lnTo>
                    <a:pt x="172288" y="24096"/>
                  </a:lnTo>
                  <a:lnTo>
                    <a:pt x="181333" y="24096"/>
                  </a:lnTo>
                  <a:lnTo>
                    <a:pt x="181333" y="710"/>
                  </a:lnTo>
                  <a:lnTo>
                    <a:pt x="172288" y="710"/>
                  </a:lnTo>
                  <a:lnTo>
                    <a:pt x="172288" y="24096"/>
                  </a:lnTo>
                  <a:close/>
                  <a:moveTo>
                    <a:pt x="147773" y="51043"/>
                  </a:moveTo>
                  <a:lnTo>
                    <a:pt x="147773" y="51043"/>
                  </a:lnTo>
                  <a:lnTo>
                    <a:pt x="156818" y="51043"/>
                  </a:lnTo>
                  <a:lnTo>
                    <a:pt x="156818" y="698"/>
                  </a:lnTo>
                  <a:lnTo>
                    <a:pt x="147773" y="698"/>
                  </a:lnTo>
                  <a:lnTo>
                    <a:pt x="147773" y="51043"/>
                  </a:lnTo>
                  <a:close/>
                  <a:moveTo>
                    <a:pt x="123246" y="24096"/>
                  </a:moveTo>
                  <a:lnTo>
                    <a:pt x="123246" y="24096"/>
                  </a:lnTo>
                  <a:lnTo>
                    <a:pt x="132291" y="24096"/>
                  </a:lnTo>
                  <a:lnTo>
                    <a:pt x="132291" y="710"/>
                  </a:lnTo>
                  <a:lnTo>
                    <a:pt x="123246" y="710"/>
                  </a:lnTo>
                  <a:lnTo>
                    <a:pt x="123246" y="24096"/>
                  </a:lnTo>
                  <a:close/>
                  <a:moveTo>
                    <a:pt x="98722" y="51043"/>
                  </a:moveTo>
                  <a:lnTo>
                    <a:pt x="98722" y="51043"/>
                  </a:lnTo>
                  <a:lnTo>
                    <a:pt x="107768" y="51043"/>
                  </a:lnTo>
                  <a:lnTo>
                    <a:pt x="107768" y="698"/>
                  </a:lnTo>
                  <a:lnTo>
                    <a:pt x="98722" y="698"/>
                  </a:lnTo>
                  <a:lnTo>
                    <a:pt x="98722" y="51043"/>
                  </a:lnTo>
                  <a:close/>
                  <a:moveTo>
                    <a:pt x="74207" y="24096"/>
                  </a:moveTo>
                  <a:lnTo>
                    <a:pt x="74207" y="24096"/>
                  </a:lnTo>
                  <a:lnTo>
                    <a:pt x="83253" y="24096"/>
                  </a:lnTo>
                  <a:lnTo>
                    <a:pt x="83253" y="710"/>
                  </a:lnTo>
                  <a:lnTo>
                    <a:pt x="74207" y="710"/>
                  </a:lnTo>
                  <a:lnTo>
                    <a:pt x="74207" y="24096"/>
                  </a:lnTo>
                  <a:close/>
                  <a:moveTo>
                    <a:pt x="49680" y="51043"/>
                  </a:moveTo>
                  <a:lnTo>
                    <a:pt x="49680" y="51043"/>
                  </a:lnTo>
                  <a:lnTo>
                    <a:pt x="58726" y="51043"/>
                  </a:lnTo>
                  <a:lnTo>
                    <a:pt x="58726" y="698"/>
                  </a:lnTo>
                  <a:lnTo>
                    <a:pt x="49680" y="698"/>
                  </a:lnTo>
                  <a:lnTo>
                    <a:pt x="49680" y="51043"/>
                  </a:lnTo>
                  <a:close/>
                  <a:moveTo>
                    <a:pt x="25156" y="24096"/>
                  </a:moveTo>
                  <a:lnTo>
                    <a:pt x="25156" y="24096"/>
                  </a:lnTo>
                  <a:lnTo>
                    <a:pt x="34202" y="24096"/>
                  </a:lnTo>
                  <a:lnTo>
                    <a:pt x="34202" y="710"/>
                  </a:lnTo>
                  <a:lnTo>
                    <a:pt x="25156" y="710"/>
                  </a:lnTo>
                  <a:lnTo>
                    <a:pt x="25156" y="24096"/>
                  </a:lnTo>
                  <a:close/>
                </a:path>
              </a:pathLst>
            </a:custGeom>
            <a:solidFill>
              <a:srgbClr val="FFFFFF"/>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8" name="PA-任意多边形 1509">
              <a:extLst>
                <a:ext uri="{FF2B5EF4-FFF2-40B4-BE49-F238E27FC236}">
                  <a16:creationId xmlns:a16="http://schemas.microsoft.com/office/drawing/2014/main" xmlns="" id="{25287AF9-9C57-4DE1-8760-7EB8C33FE8E4}"/>
                </a:ext>
              </a:extLst>
            </p:cNvPr>
            <p:cNvSpPr/>
            <p:nvPr>
              <p:custDataLst>
                <p:tags r:id="rId40"/>
              </p:custDataLst>
            </p:nvPr>
          </p:nvSpPr>
          <p:spPr>
            <a:xfrm>
              <a:off x="22947331" y="8186138"/>
              <a:ext cx="1348383" cy="8930"/>
            </a:xfrm>
            <a:custGeom>
              <a:avLst/>
              <a:gdLst>
                <a:gd name="connsiteX0" fmla="*/ 698 w 1348382"/>
                <a:gd name="connsiteY0" fmla="*/ 698 h 8929"/>
                <a:gd name="connsiteX1" fmla="*/ 1348625 w 1348382"/>
                <a:gd name="connsiteY1" fmla="*/ 698 h 8929"/>
                <a:gd name="connsiteX2" fmla="*/ 1348625 w 1348382"/>
                <a:gd name="connsiteY2" fmla="*/ 11065 h 8929"/>
                <a:gd name="connsiteX3" fmla="*/ 698 w 1348382"/>
                <a:gd name="connsiteY3" fmla="*/ 11065 h 8929"/>
                <a:gd name="connsiteX4" fmla="*/ 698 w 1348382"/>
                <a:gd name="connsiteY4" fmla="*/ 698 h 89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8382" h="8929">
                  <a:moveTo>
                    <a:pt x="698" y="698"/>
                  </a:moveTo>
                  <a:lnTo>
                    <a:pt x="1348625" y="698"/>
                  </a:lnTo>
                  <a:lnTo>
                    <a:pt x="1348625" y="11065"/>
                  </a:lnTo>
                  <a:lnTo>
                    <a:pt x="698" y="11065"/>
                  </a:lnTo>
                  <a:lnTo>
                    <a:pt x="698" y="698"/>
                  </a:lnTo>
                  <a:close/>
                </a:path>
              </a:pathLst>
            </a:custGeom>
            <a:solidFill>
              <a:srgbClr val="F5A209"/>
            </a:solid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10" name="连接符: 肘形 9">
            <a:extLst>
              <a:ext uri="{FF2B5EF4-FFF2-40B4-BE49-F238E27FC236}">
                <a16:creationId xmlns:a16="http://schemas.microsoft.com/office/drawing/2014/main" xmlns="" id="{B02092C5-BEF2-41F9-B4F8-A52B096E6FE8}"/>
              </a:ext>
            </a:extLst>
          </p:cNvPr>
          <p:cNvCxnSpPr/>
          <p:nvPr/>
        </p:nvCxnSpPr>
        <p:spPr>
          <a:xfrm rot="10800000">
            <a:off x="4305783" y="2825166"/>
            <a:ext cx="1087905" cy="506567"/>
          </a:xfrm>
          <a:prstGeom prst="bentConnector3">
            <a:avLst>
              <a:gd name="adj1" fmla="val 1059"/>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 name="连接符: 肘形 12">
            <a:extLst>
              <a:ext uri="{FF2B5EF4-FFF2-40B4-BE49-F238E27FC236}">
                <a16:creationId xmlns:a16="http://schemas.microsoft.com/office/drawing/2014/main" xmlns="" id="{0953D13C-E54D-47FB-B7BF-C668B002B73B}"/>
              </a:ext>
            </a:extLst>
          </p:cNvPr>
          <p:cNvCxnSpPr>
            <a:cxnSpLocks/>
          </p:cNvCxnSpPr>
          <p:nvPr/>
        </p:nvCxnSpPr>
        <p:spPr>
          <a:xfrm rot="5400000">
            <a:off x="4567657" y="4896845"/>
            <a:ext cx="507600" cy="1087200"/>
          </a:xfrm>
          <a:prstGeom prst="bentConnector3">
            <a:avLst>
              <a:gd name="adj1" fmla="val 100392"/>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1" name="连接符: 肘形 70">
            <a:extLst>
              <a:ext uri="{FF2B5EF4-FFF2-40B4-BE49-F238E27FC236}">
                <a16:creationId xmlns:a16="http://schemas.microsoft.com/office/drawing/2014/main" xmlns="" id="{F394DAD2-66D1-485E-9762-C3304C7E671C}"/>
              </a:ext>
            </a:extLst>
          </p:cNvPr>
          <p:cNvCxnSpPr>
            <a:stCxn id="59" idx="2"/>
            <a:endCxn id="49" idx="1"/>
          </p:cNvCxnSpPr>
          <p:nvPr/>
        </p:nvCxnSpPr>
        <p:spPr>
          <a:xfrm flipV="1">
            <a:off x="7124056" y="2802361"/>
            <a:ext cx="1087200" cy="506136"/>
          </a:xfrm>
          <a:prstGeom prst="bentConnector3">
            <a:avLst>
              <a:gd name="adj1" fmla="val 4322"/>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4" name="连接符: 肘形 73">
            <a:extLst>
              <a:ext uri="{FF2B5EF4-FFF2-40B4-BE49-F238E27FC236}">
                <a16:creationId xmlns:a16="http://schemas.microsoft.com/office/drawing/2014/main" xmlns="" id="{53A39D74-FED2-4E0F-870B-20731B50D1C1}"/>
              </a:ext>
            </a:extLst>
          </p:cNvPr>
          <p:cNvCxnSpPr/>
          <p:nvPr/>
        </p:nvCxnSpPr>
        <p:spPr>
          <a:xfrm>
            <a:off x="7169933" y="5279245"/>
            <a:ext cx="1087200" cy="410400"/>
          </a:xfrm>
          <a:prstGeom prst="bentConnector3">
            <a:avLst>
              <a:gd name="adj1" fmla="val 599"/>
            </a:avLst>
          </a:prstGeom>
          <a:ln>
            <a:solidFill>
              <a:srgbClr val="573B1C"/>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52726186"/>
      </p:ext>
    </p:extLst>
  </p:cSld>
  <p:clrMapOvr>
    <a:masterClrMapping/>
  </p:clrMapOvr>
  <mc:AlternateContent xmlns:mc="http://schemas.openxmlformats.org/markup-compatibility/2006">
    <mc:Choice xmlns:p15="http://schemas.microsoft.com/office/powerpoint/2012/main" xmlns="" Requires="p15">
      <p:transition spd="slow" advClick="0" advTm="2000">
        <p15:prstTrans prst="pageCurlDouble"/>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 calcmode="lin" valueType="num">
                                      <p:cBhvr>
                                        <p:cTn id="15" dur="1000" fill="hold"/>
                                        <p:tgtEl>
                                          <p:spTgt spid="26"/>
                                        </p:tgtEl>
                                        <p:attrNameLst>
                                          <p:attrName>style.rotation</p:attrName>
                                        </p:attrNameLst>
                                      </p:cBhvr>
                                      <p:tavLst>
                                        <p:tav tm="0">
                                          <p:val>
                                            <p:fltVal val="90"/>
                                          </p:val>
                                        </p:tav>
                                        <p:tav tm="100000">
                                          <p:val>
                                            <p:fltVal val="0"/>
                                          </p:val>
                                        </p:tav>
                                      </p:tavLst>
                                    </p:anim>
                                    <p:animEffect transition="in" filter="fade">
                                      <p:cBhvr>
                                        <p:cTn id="16" dur="1000"/>
                                        <p:tgtEl>
                                          <p:spTgt spid="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p:cTn id="25" dur="1000" fill="hold"/>
                                        <p:tgtEl>
                                          <p:spTgt spid="49"/>
                                        </p:tgtEl>
                                        <p:attrNameLst>
                                          <p:attrName>ppt_w</p:attrName>
                                        </p:attrNameLst>
                                      </p:cBhvr>
                                      <p:tavLst>
                                        <p:tav tm="0">
                                          <p:val>
                                            <p:fltVal val="0"/>
                                          </p:val>
                                        </p:tav>
                                        <p:tav tm="100000">
                                          <p:val>
                                            <p:strVal val="#ppt_w"/>
                                          </p:val>
                                        </p:tav>
                                      </p:tavLst>
                                    </p:anim>
                                    <p:anim calcmode="lin" valueType="num">
                                      <p:cBhvr>
                                        <p:cTn id="26" dur="1000" fill="hold"/>
                                        <p:tgtEl>
                                          <p:spTgt spid="49"/>
                                        </p:tgtEl>
                                        <p:attrNameLst>
                                          <p:attrName>ppt_h</p:attrName>
                                        </p:attrNameLst>
                                      </p:cBhvr>
                                      <p:tavLst>
                                        <p:tav tm="0">
                                          <p:val>
                                            <p:fltVal val="0"/>
                                          </p:val>
                                        </p:tav>
                                        <p:tav tm="100000">
                                          <p:val>
                                            <p:strVal val="#ppt_h"/>
                                          </p:val>
                                        </p:tav>
                                      </p:tavLst>
                                    </p:anim>
                                    <p:anim calcmode="lin" valueType="num">
                                      <p:cBhvr>
                                        <p:cTn id="27" dur="1000" fill="hold"/>
                                        <p:tgtEl>
                                          <p:spTgt spid="49"/>
                                        </p:tgtEl>
                                        <p:attrNameLst>
                                          <p:attrName>style.rotation</p:attrName>
                                        </p:attrNameLst>
                                      </p:cBhvr>
                                      <p:tavLst>
                                        <p:tav tm="0">
                                          <p:val>
                                            <p:fltVal val="90"/>
                                          </p:val>
                                        </p:tav>
                                        <p:tav tm="100000">
                                          <p:val>
                                            <p:fltVal val="0"/>
                                          </p:val>
                                        </p:tav>
                                      </p:tavLst>
                                    </p:anim>
                                    <p:animEffect transition="in" filter="fade">
                                      <p:cBhvr>
                                        <p:cTn id="28" dur="1000"/>
                                        <p:tgtEl>
                                          <p:spTgt spid="49"/>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anim calcmode="lin" valueType="num">
                                      <p:cBhvr>
                                        <p:cTn id="31" dur="1000" fill="hold"/>
                                        <p:tgtEl>
                                          <p:spTgt spid="51"/>
                                        </p:tgtEl>
                                        <p:attrNameLst>
                                          <p:attrName>ppt_w</p:attrName>
                                        </p:attrNameLst>
                                      </p:cBhvr>
                                      <p:tavLst>
                                        <p:tav tm="0">
                                          <p:val>
                                            <p:fltVal val="0"/>
                                          </p:val>
                                        </p:tav>
                                        <p:tav tm="100000">
                                          <p:val>
                                            <p:strVal val="#ppt_w"/>
                                          </p:val>
                                        </p:tav>
                                      </p:tavLst>
                                    </p:anim>
                                    <p:anim calcmode="lin" valueType="num">
                                      <p:cBhvr>
                                        <p:cTn id="32" dur="1000" fill="hold"/>
                                        <p:tgtEl>
                                          <p:spTgt spid="51"/>
                                        </p:tgtEl>
                                        <p:attrNameLst>
                                          <p:attrName>ppt_h</p:attrName>
                                        </p:attrNameLst>
                                      </p:cBhvr>
                                      <p:tavLst>
                                        <p:tav tm="0">
                                          <p:val>
                                            <p:fltVal val="0"/>
                                          </p:val>
                                        </p:tav>
                                        <p:tav tm="100000">
                                          <p:val>
                                            <p:strVal val="#ppt_h"/>
                                          </p:val>
                                        </p:tav>
                                      </p:tavLst>
                                    </p:anim>
                                    <p:anim calcmode="lin" valueType="num">
                                      <p:cBhvr>
                                        <p:cTn id="33" dur="1000" fill="hold"/>
                                        <p:tgtEl>
                                          <p:spTgt spid="51"/>
                                        </p:tgtEl>
                                        <p:attrNameLst>
                                          <p:attrName>style.rotation</p:attrName>
                                        </p:attrNameLst>
                                      </p:cBhvr>
                                      <p:tavLst>
                                        <p:tav tm="0">
                                          <p:val>
                                            <p:fltVal val="90"/>
                                          </p:val>
                                        </p:tav>
                                        <p:tav tm="100000">
                                          <p:val>
                                            <p:fltVal val="0"/>
                                          </p:val>
                                        </p:tav>
                                      </p:tavLst>
                                    </p:anim>
                                    <p:animEffect transition="in" filter="fade">
                                      <p:cBhvr>
                                        <p:cTn id="34"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26" grpId="0"/>
      <p:bldP spid="28" grpId="0"/>
      <p:bldP spid="49"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a:extLst>
              <a:ext uri="{FF2B5EF4-FFF2-40B4-BE49-F238E27FC236}">
                <a16:creationId xmlns:a16="http://schemas.microsoft.com/office/drawing/2014/main" xmlns="" id="{3EB90FCB-0FCB-4BFE-826E-71C7193BEF3F}"/>
              </a:ext>
            </a:extLst>
          </p:cNvPr>
          <p:cNvSpPr txBox="1"/>
          <p:nvPr/>
        </p:nvSpPr>
        <p:spPr>
          <a:xfrm>
            <a:off x="390024" y="1168473"/>
            <a:ext cx="3775393" cy="630942"/>
          </a:xfrm>
          <a:prstGeom prst="rect">
            <a:avLst/>
          </a:prstGeom>
          <a:noFill/>
        </p:spPr>
        <p:txBody>
          <a:bodyPr wrap="none" rtlCol="0">
            <a:spAutoFit/>
          </a:bodyPr>
          <a:lstStyle/>
          <a:p>
            <a:r>
              <a:rPr lang="zh-CN" altLang="en-US" sz="3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教师分析授课经验</a:t>
            </a:r>
          </a:p>
        </p:txBody>
      </p:sp>
      <p:sp>
        <p:nvSpPr>
          <p:cNvPr id="43" name="文本框 42">
            <a:extLst>
              <a:ext uri="{FF2B5EF4-FFF2-40B4-BE49-F238E27FC236}">
                <a16:creationId xmlns:a16="http://schemas.microsoft.com/office/drawing/2014/main" xmlns="" id="{AD672685-C724-4A48-995F-8DB599C8D8E7}"/>
              </a:ext>
            </a:extLst>
          </p:cNvPr>
          <p:cNvSpPr txBox="1"/>
          <p:nvPr/>
        </p:nvSpPr>
        <p:spPr>
          <a:xfrm>
            <a:off x="1864786" y="3057976"/>
            <a:ext cx="825867" cy="477054"/>
          </a:xfrm>
          <a:prstGeom prst="rect">
            <a:avLst/>
          </a:prstGeom>
          <a:noFill/>
        </p:spPr>
        <p:txBody>
          <a:bodyPr wrap="none" rtlCol="0">
            <a:spAutoFit/>
          </a:bodyPr>
          <a:lstStyle/>
          <a:p>
            <a:pPr algn="ct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问答</a:t>
            </a:r>
          </a:p>
        </p:txBody>
      </p:sp>
      <p:sp>
        <p:nvSpPr>
          <p:cNvPr id="44" name="文本框 43">
            <a:extLst>
              <a:ext uri="{FF2B5EF4-FFF2-40B4-BE49-F238E27FC236}">
                <a16:creationId xmlns:a16="http://schemas.microsoft.com/office/drawing/2014/main" xmlns="" id="{20501169-F07C-4F4E-9CCA-CF715B155275}"/>
              </a:ext>
            </a:extLst>
          </p:cNvPr>
          <p:cNvSpPr txBox="1"/>
          <p:nvPr/>
        </p:nvSpPr>
        <p:spPr>
          <a:xfrm>
            <a:off x="4309921" y="3032970"/>
            <a:ext cx="825867" cy="477054"/>
          </a:xfrm>
          <a:prstGeom prst="rect">
            <a:avLst/>
          </a:prstGeom>
          <a:noFill/>
        </p:spPr>
        <p:txBody>
          <a:bodyPr wrap="none" rtlCol="0">
            <a:spAutoFit/>
          </a:bodyPr>
          <a:lstStyle/>
          <a:p>
            <a:pPr algn="ct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比较</a:t>
            </a:r>
          </a:p>
        </p:txBody>
      </p:sp>
      <p:sp>
        <p:nvSpPr>
          <p:cNvPr id="45" name="文本框 44">
            <a:extLst>
              <a:ext uri="{FF2B5EF4-FFF2-40B4-BE49-F238E27FC236}">
                <a16:creationId xmlns:a16="http://schemas.microsoft.com/office/drawing/2014/main" xmlns="" id="{537C7273-794E-4CEE-8DE8-2590881A0554}"/>
              </a:ext>
            </a:extLst>
          </p:cNvPr>
          <p:cNvSpPr txBox="1"/>
          <p:nvPr/>
        </p:nvSpPr>
        <p:spPr>
          <a:xfrm>
            <a:off x="6797291" y="3032971"/>
            <a:ext cx="825867" cy="477054"/>
          </a:xfrm>
          <a:prstGeom prst="rect">
            <a:avLst/>
          </a:prstGeom>
          <a:noFill/>
        </p:spPr>
        <p:txBody>
          <a:bodyPr wrap="none" rtlCol="0">
            <a:spAutoFit/>
          </a:bodyPr>
          <a:lstStyle/>
          <a:p>
            <a:pPr algn="ct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分析</a:t>
            </a:r>
          </a:p>
        </p:txBody>
      </p:sp>
      <p:sp>
        <p:nvSpPr>
          <p:cNvPr id="46" name="文本框 45">
            <a:extLst>
              <a:ext uri="{FF2B5EF4-FFF2-40B4-BE49-F238E27FC236}">
                <a16:creationId xmlns:a16="http://schemas.microsoft.com/office/drawing/2014/main" xmlns="" id="{49E9C36C-AAC6-4FFD-BFDC-7B9CF74FF377}"/>
              </a:ext>
            </a:extLst>
          </p:cNvPr>
          <p:cNvSpPr txBox="1"/>
          <p:nvPr/>
        </p:nvSpPr>
        <p:spPr>
          <a:xfrm>
            <a:off x="9334158" y="3047035"/>
            <a:ext cx="825867" cy="477054"/>
          </a:xfrm>
          <a:prstGeom prst="rect">
            <a:avLst/>
          </a:prstGeom>
          <a:noFill/>
        </p:spPr>
        <p:txBody>
          <a:bodyPr wrap="none" rtlCol="0">
            <a:spAutoFit/>
          </a:bodyPr>
          <a:lstStyle/>
          <a:p>
            <a:pPr algn="ctr"/>
            <a:r>
              <a:rPr lang="zh-CN" altLang="en-US" sz="25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预测</a:t>
            </a:r>
          </a:p>
        </p:txBody>
      </p:sp>
      <p:sp>
        <p:nvSpPr>
          <p:cNvPr id="47" name="矩形 46">
            <a:extLst>
              <a:ext uri="{FF2B5EF4-FFF2-40B4-BE49-F238E27FC236}">
                <a16:creationId xmlns:a16="http://schemas.microsoft.com/office/drawing/2014/main" xmlns="" id="{A704D675-D99B-45CE-A913-CEBF58FC1AD1}"/>
              </a:ext>
            </a:extLst>
          </p:cNvPr>
          <p:cNvSpPr/>
          <p:nvPr/>
        </p:nvSpPr>
        <p:spPr>
          <a:xfrm>
            <a:off x="1622732" y="4787804"/>
            <a:ext cx="2429477" cy="1151854"/>
          </a:xfrm>
          <a:prstGeom prst="rect">
            <a:avLst/>
          </a:prstGeom>
        </p:spPr>
        <p:txBody>
          <a:bodyPr wrap="square">
            <a:spAutoFit/>
          </a:bodyPr>
          <a:lstStyle/>
          <a:p>
            <a:pP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通过问答式帮助学生梳理用小数知识解决问题的思考过程</a:t>
            </a:r>
          </a:p>
        </p:txBody>
      </p:sp>
      <p:sp>
        <p:nvSpPr>
          <p:cNvPr id="50" name="矩形 49">
            <a:extLst>
              <a:ext uri="{FF2B5EF4-FFF2-40B4-BE49-F238E27FC236}">
                <a16:creationId xmlns:a16="http://schemas.microsoft.com/office/drawing/2014/main" xmlns="" id="{FCFD6CA2-AF8A-4784-B835-031E95C3FE35}"/>
              </a:ext>
            </a:extLst>
          </p:cNvPr>
          <p:cNvSpPr/>
          <p:nvPr/>
        </p:nvSpPr>
        <p:spPr>
          <a:xfrm>
            <a:off x="4056989" y="4787804"/>
            <a:ext cx="2429477" cy="1151854"/>
          </a:xfrm>
          <a:prstGeom prst="rect">
            <a:avLst/>
          </a:prstGeom>
        </p:spPr>
        <p:txBody>
          <a:bodyPr wrap="square">
            <a:spAutoFit/>
          </a:bodyPr>
          <a:lstStyle/>
          <a:p>
            <a:pP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通过进行比较，加深小数知识概念的理解和正确使用</a:t>
            </a:r>
          </a:p>
        </p:txBody>
      </p:sp>
      <p:sp>
        <p:nvSpPr>
          <p:cNvPr id="52" name="矩形 51">
            <a:extLst>
              <a:ext uri="{FF2B5EF4-FFF2-40B4-BE49-F238E27FC236}">
                <a16:creationId xmlns:a16="http://schemas.microsoft.com/office/drawing/2014/main" xmlns="" id="{53760C30-BE71-45E1-BEAF-19A4B8A5A194}"/>
              </a:ext>
            </a:extLst>
          </p:cNvPr>
          <p:cNvSpPr/>
          <p:nvPr/>
        </p:nvSpPr>
        <p:spPr>
          <a:xfrm>
            <a:off x="6563972" y="4787804"/>
            <a:ext cx="2429477" cy="1151854"/>
          </a:xfrm>
          <a:prstGeom prst="rect">
            <a:avLst/>
          </a:prstGeom>
        </p:spPr>
        <p:txBody>
          <a:bodyPr wrap="square">
            <a:spAutoFit/>
          </a:bodyPr>
          <a:lstStyle/>
          <a:p>
            <a:pP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引导学生独立思考概括出用小数知识解决问题的基本策略</a:t>
            </a:r>
          </a:p>
        </p:txBody>
      </p:sp>
      <p:sp>
        <p:nvSpPr>
          <p:cNvPr id="54" name="矩形 53">
            <a:extLst>
              <a:ext uri="{FF2B5EF4-FFF2-40B4-BE49-F238E27FC236}">
                <a16:creationId xmlns:a16="http://schemas.microsoft.com/office/drawing/2014/main" xmlns="" id="{9D69BFEC-F2F0-4755-974B-ECBA5E89F817}"/>
              </a:ext>
            </a:extLst>
          </p:cNvPr>
          <p:cNvSpPr/>
          <p:nvPr/>
        </p:nvSpPr>
        <p:spPr>
          <a:xfrm>
            <a:off x="9032548" y="4787804"/>
            <a:ext cx="2429477" cy="1151854"/>
          </a:xfrm>
          <a:prstGeom prst="rect">
            <a:avLst/>
          </a:prstGeom>
        </p:spPr>
        <p:txBody>
          <a:bodyPr wrap="square">
            <a:spAutoFit/>
          </a:bodyPr>
          <a:lstStyle/>
          <a:p>
            <a:pPr>
              <a:lnSpc>
                <a:spcPct val="130000"/>
              </a:lnSpc>
            </a:pPr>
            <a:r>
              <a:rPr lang="zh-CN" altLang="en-US"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充分考虑学生对本节课知识的认知，预测学生的预习能力</a:t>
            </a:r>
          </a:p>
        </p:txBody>
      </p:sp>
      <p:grpSp>
        <p:nvGrpSpPr>
          <p:cNvPr id="63" name="PA-462-462087-Geometrics-383482">
            <a:extLst>
              <a:ext uri="{FF2B5EF4-FFF2-40B4-BE49-F238E27FC236}">
                <a16:creationId xmlns:a16="http://schemas.microsoft.com/office/drawing/2014/main" xmlns="" id="{AAEA232B-8A67-4E1D-A871-CC31C4F93924}"/>
              </a:ext>
            </a:extLst>
          </p:cNvPr>
          <p:cNvGrpSpPr/>
          <p:nvPr>
            <p:custDataLst>
              <p:tags r:id="rId1"/>
            </p:custDataLst>
          </p:nvPr>
        </p:nvGrpSpPr>
        <p:grpSpPr>
          <a:xfrm>
            <a:off x="1694324" y="2634862"/>
            <a:ext cx="1526977" cy="1526977"/>
            <a:chOff x="21333768" y="13809018"/>
            <a:chExt cx="1526977" cy="1526977"/>
          </a:xfrm>
          <a:solidFill>
            <a:srgbClr val="573B1C"/>
          </a:solidFill>
        </p:grpSpPr>
        <p:sp>
          <p:nvSpPr>
            <p:cNvPr id="64" name="PA-任意多边形: 形状 1270">
              <a:extLst>
                <a:ext uri="{FF2B5EF4-FFF2-40B4-BE49-F238E27FC236}">
                  <a16:creationId xmlns:a16="http://schemas.microsoft.com/office/drawing/2014/main" xmlns="" id="{B0319F37-7240-4C9F-9790-62DCA6BE925D}"/>
                </a:ext>
              </a:extLst>
            </p:cNvPr>
            <p:cNvSpPr/>
            <p:nvPr>
              <p:custDataLst>
                <p:tags r:id="rId8"/>
              </p:custDataLst>
            </p:nvPr>
          </p:nvSpPr>
          <p:spPr>
            <a:xfrm>
              <a:off x="21333768" y="13809018"/>
              <a:ext cx="1526977" cy="1526977"/>
            </a:xfrm>
            <a:custGeom>
              <a:avLst/>
              <a:gdLst>
                <a:gd name="connsiteX0" fmla="*/ 1500834 w 1526976"/>
                <a:gd name="connsiteY0" fmla="*/ 561031 h 1526976"/>
                <a:gd name="connsiteX1" fmla="*/ 1170048 w 1526976"/>
                <a:gd name="connsiteY1" fmla="*/ 561031 h 1526976"/>
                <a:gd name="connsiteX2" fmla="*/ 586433 w 1526976"/>
                <a:gd name="connsiteY2" fmla="*/ 2232 h 1526976"/>
                <a:gd name="connsiteX3" fmla="*/ 2232 w 1526976"/>
                <a:gd name="connsiteY3" fmla="*/ 586433 h 1526976"/>
                <a:gd name="connsiteX4" fmla="*/ 561031 w 1526976"/>
                <a:gd name="connsiteY4" fmla="*/ 1170048 h 1526976"/>
                <a:gd name="connsiteX5" fmla="*/ 561031 w 1526976"/>
                <a:gd name="connsiteY5" fmla="*/ 1500834 h 1526976"/>
                <a:gd name="connsiteX6" fmla="*/ 586430 w 1526976"/>
                <a:gd name="connsiteY6" fmla="*/ 1526232 h 1526976"/>
                <a:gd name="connsiteX7" fmla="*/ 1500831 w 1526976"/>
                <a:gd name="connsiteY7" fmla="*/ 1526232 h 1526976"/>
                <a:gd name="connsiteX8" fmla="*/ 1526229 w 1526976"/>
                <a:gd name="connsiteY8" fmla="*/ 1500834 h 1526976"/>
                <a:gd name="connsiteX9" fmla="*/ 1526229 w 1526976"/>
                <a:gd name="connsiteY9" fmla="*/ 586433 h 1526976"/>
                <a:gd name="connsiteX10" fmla="*/ 1500834 w 1526976"/>
                <a:gd name="connsiteY10" fmla="*/ 561031 h 1526976"/>
                <a:gd name="connsiteX11" fmla="*/ 53033 w 1526976"/>
                <a:gd name="connsiteY11" fmla="*/ 586433 h 1526976"/>
                <a:gd name="connsiteX12" fmla="*/ 586433 w 1526976"/>
                <a:gd name="connsiteY12" fmla="*/ 53033 h 1526976"/>
                <a:gd name="connsiteX13" fmla="*/ 1119834 w 1526976"/>
                <a:gd name="connsiteY13" fmla="*/ 586433 h 1526976"/>
                <a:gd name="connsiteX14" fmla="*/ 586433 w 1526976"/>
                <a:gd name="connsiteY14" fmla="*/ 1119834 h 1526976"/>
                <a:gd name="connsiteX15" fmla="*/ 53033 w 1526976"/>
                <a:gd name="connsiteY15" fmla="*/ 586433 h 1526976"/>
                <a:gd name="connsiteX16" fmla="*/ 1475432 w 1526976"/>
                <a:gd name="connsiteY16" fmla="*/ 1475432 h 1526976"/>
                <a:gd name="connsiteX17" fmla="*/ 611832 w 1526976"/>
                <a:gd name="connsiteY17" fmla="*/ 1475432 h 1526976"/>
                <a:gd name="connsiteX18" fmla="*/ 611832 w 1526976"/>
                <a:gd name="connsiteY18" fmla="*/ 1170048 h 1526976"/>
                <a:gd name="connsiteX19" fmla="*/ 1170048 w 1526976"/>
                <a:gd name="connsiteY19" fmla="*/ 611832 h 1526976"/>
                <a:gd name="connsiteX20" fmla="*/ 1475434 w 1526976"/>
                <a:gd name="connsiteY20" fmla="*/ 611832 h 1526976"/>
                <a:gd name="connsiteX21" fmla="*/ 1475434 w 1526976"/>
                <a:gd name="connsiteY21" fmla="*/ 1475432 h 1526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26976" h="1526976">
                  <a:moveTo>
                    <a:pt x="1500834" y="561031"/>
                  </a:moveTo>
                  <a:lnTo>
                    <a:pt x="1170048" y="561031"/>
                  </a:lnTo>
                  <a:cubicBezTo>
                    <a:pt x="1156698" y="250650"/>
                    <a:pt x="900041" y="2232"/>
                    <a:pt x="586433" y="2232"/>
                  </a:cubicBezTo>
                  <a:cubicBezTo>
                    <a:pt x="264310" y="2232"/>
                    <a:pt x="2232" y="264310"/>
                    <a:pt x="2232" y="586433"/>
                  </a:cubicBezTo>
                  <a:cubicBezTo>
                    <a:pt x="2232" y="900044"/>
                    <a:pt x="250650" y="1156698"/>
                    <a:pt x="561031" y="1170048"/>
                  </a:cubicBezTo>
                  <a:lnTo>
                    <a:pt x="561031" y="1500834"/>
                  </a:lnTo>
                  <a:cubicBezTo>
                    <a:pt x="561031" y="1514853"/>
                    <a:pt x="572411" y="1526232"/>
                    <a:pt x="586430" y="1526232"/>
                  </a:cubicBezTo>
                  <a:lnTo>
                    <a:pt x="1500831" y="1526232"/>
                  </a:lnTo>
                  <a:cubicBezTo>
                    <a:pt x="1514850" y="1526232"/>
                    <a:pt x="1526229" y="1514853"/>
                    <a:pt x="1526229" y="1500834"/>
                  </a:cubicBezTo>
                  <a:lnTo>
                    <a:pt x="1526229" y="586433"/>
                  </a:lnTo>
                  <a:cubicBezTo>
                    <a:pt x="1526232" y="572411"/>
                    <a:pt x="1514853" y="561031"/>
                    <a:pt x="1500834" y="561031"/>
                  </a:cubicBezTo>
                  <a:close/>
                  <a:moveTo>
                    <a:pt x="53033" y="586433"/>
                  </a:moveTo>
                  <a:cubicBezTo>
                    <a:pt x="53033" y="292301"/>
                    <a:pt x="292301" y="53033"/>
                    <a:pt x="586433" y="53033"/>
                  </a:cubicBezTo>
                  <a:cubicBezTo>
                    <a:pt x="880565" y="53033"/>
                    <a:pt x="1119834" y="292301"/>
                    <a:pt x="1119834" y="586433"/>
                  </a:cubicBezTo>
                  <a:cubicBezTo>
                    <a:pt x="1119834" y="880565"/>
                    <a:pt x="880565" y="1119834"/>
                    <a:pt x="586433" y="1119834"/>
                  </a:cubicBezTo>
                  <a:cubicBezTo>
                    <a:pt x="292301" y="1119834"/>
                    <a:pt x="53033" y="880565"/>
                    <a:pt x="53033" y="586433"/>
                  </a:cubicBezTo>
                  <a:close/>
                  <a:moveTo>
                    <a:pt x="1475432" y="1475432"/>
                  </a:moveTo>
                  <a:lnTo>
                    <a:pt x="611832" y="1475432"/>
                  </a:lnTo>
                  <a:lnTo>
                    <a:pt x="611832" y="1170048"/>
                  </a:lnTo>
                  <a:cubicBezTo>
                    <a:pt x="913790" y="1157061"/>
                    <a:pt x="1157061" y="913790"/>
                    <a:pt x="1170048" y="611832"/>
                  </a:cubicBezTo>
                  <a:lnTo>
                    <a:pt x="1475434" y="611832"/>
                  </a:lnTo>
                  <a:lnTo>
                    <a:pt x="1475434" y="14754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65" name="PA-462-462087-Geometrics-383482">
            <a:extLst>
              <a:ext uri="{FF2B5EF4-FFF2-40B4-BE49-F238E27FC236}">
                <a16:creationId xmlns:a16="http://schemas.microsoft.com/office/drawing/2014/main" xmlns="" id="{074F7250-B9DD-427C-ADB3-161847504D1A}"/>
              </a:ext>
            </a:extLst>
          </p:cNvPr>
          <p:cNvGrpSpPr/>
          <p:nvPr>
            <p:custDataLst>
              <p:tags r:id="rId2"/>
            </p:custDataLst>
          </p:nvPr>
        </p:nvGrpSpPr>
        <p:grpSpPr>
          <a:xfrm>
            <a:off x="4146991" y="2594074"/>
            <a:ext cx="1526977" cy="1526977"/>
            <a:chOff x="21333768" y="13809018"/>
            <a:chExt cx="1526977" cy="1526977"/>
          </a:xfrm>
          <a:solidFill>
            <a:srgbClr val="573B1C"/>
          </a:solidFill>
        </p:grpSpPr>
        <p:sp>
          <p:nvSpPr>
            <p:cNvPr id="66" name="PA-任意多边形: 形状 1270">
              <a:extLst>
                <a:ext uri="{FF2B5EF4-FFF2-40B4-BE49-F238E27FC236}">
                  <a16:creationId xmlns:a16="http://schemas.microsoft.com/office/drawing/2014/main" xmlns="" id="{63AEC660-06B4-4E3B-B109-8302771B1E6B}"/>
                </a:ext>
              </a:extLst>
            </p:cNvPr>
            <p:cNvSpPr/>
            <p:nvPr>
              <p:custDataLst>
                <p:tags r:id="rId7"/>
              </p:custDataLst>
            </p:nvPr>
          </p:nvSpPr>
          <p:spPr>
            <a:xfrm>
              <a:off x="21333768" y="13809018"/>
              <a:ext cx="1526977" cy="1526977"/>
            </a:xfrm>
            <a:custGeom>
              <a:avLst/>
              <a:gdLst>
                <a:gd name="connsiteX0" fmla="*/ 1500834 w 1526976"/>
                <a:gd name="connsiteY0" fmla="*/ 561031 h 1526976"/>
                <a:gd name="connsiteX1" fmla="*/ 1170048 w 1526976"/>
                <a:gd name="connsiteY1" fmla="*/ 561031 h 1526976"/>
                <a:gd name="connsiteX2" fmla="*/ 586433 w 1526976"/>
                <a:gd name="connsiteY2" fmla="*/ 2232 h 1526976"/>
                <a:gd name="connsiteX3" fmla="*/ 2232 w 1526976"/>
                <a:gd name="connsiteY3" fmla="*/ 586433 h 1526976"/>
                <a:gd name="connsiteX4" fmla="*/ 561031 w 1526976"/>
                <a:gd name="connsiteY4" fmla="*/ 1170048 h 1526976"/>
                <a:gd name="connsiteX5" fmla="*/ 561031 w 1526976"/>
                <a:gd name="connsiteY5" fmla="*/ 1500834 h 1526976"/>
                <a:gd name="connsiteX6" fmla="*/ 586430 w 1526976"/>
                <a:gd name="connsiteY6" fmla="*/ 1526232 h 1526976"/>
                <a:gd name="connsiteX7" fmla="*/ 1500831 w 1526976"/>
                <a:gd name="connsiteY7" fmla="*/ 1526232 h 1526976"/>
                <a:gd name="connsiteX8" fmla="*/ 1526229 w 1526976"/>
                <a:gd name="connsiteY8" fmla="*/ 1500834 h 1526976"/>
                <a:gd name="connsiteX9" fmla="*/ 1526229 w 1526976"/>
                <a:gd name="connsiteY9" fmla="*/ 586433 h 1526976"/>
                <a:gd name="connsiteX10" fmla="*/ 1500834 w 1526976"/>
                <a:gd name="connsiteY10" fmla="*/ 561031 h 1526976"/>
                <a:gd name="connsiteX11" fmla="*/ 53033 w 1526976"/>
                <a:gd name="connsiteY11" fmla="*/ 586433 h 1526976"/>
                <a:gd name="connsiteX12" fmla="*/ 586433 w 1526976"/>
                <a:gd name="connsiteY12" fmla="*/ 53033 h 1526976"/>
                <a:gd name="connsiteX13" fmla="*/ 1119834 w 1526976"/>
                <a:gd name="connsiteY13" fmla="*/ 586433 h 1526976"/>
                <a:gd name="connsiteX14" fmla="*/ 586433 w 1526976"/>
                <a:gd name="connsiteY14" fmla="*/ 1119834 h 1526976"/>
                <a:gd name="connsiteX15" fmla="*/ 53033 w 1526976"/>
                <a:gd name="connsiteY15" fmla="*/ 586433 h 1526976"/>
                <a:gd name="connsiteX16" fmla="*/ 1475432 w 1526976"/>
                <a:gd name="connsiteY16" fmla="*/ 1475432 h 1526976"/>
                <a:gd name="connsiteX17" fmla="*/ 611832 w 1526976"/>
                <a:gd name="connsiteY17" fmla="*/ 1475432 h 1526976"/>
                <a:gd name="connsiteX18" fmla="*/ 611832 w 1526976"/>
                <a:gd name="connsiteY18" fmla="*/ 1170048 h 1526976"/>
                <a:gd name="connsiteX19" fmla="*/ 1170048 w 1526976"/>
                <a:gd name="connsiteY19" fmla="*/ 611832 h 1526976"/>
                <a:gd name="connsiteX20" fmla="*/ 1475434 w 1526976"/>
                <a:gd name="connsiteY20" fmla="*/ 611832 h 1526976"/>
                <a:gd name="connsiteX21" fmla="*/ 1475434 w 1526976"/>
                <a:gd name="connsiteY21" fmla="*/ 1475432 h 1526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26976" h="1526976">
                  <a:moveTo>
                    <a:pt x="1500834" y="561031"/>
                  </a:moveTo>
                  <a:lnTo>
                    <a:pt x="1170048" y="561031"/>
                  </a:lnTo>
                  <a:cubicBezTo>
                    <a:pt x="1156698" y="250650"/>
                    <a:pt x="900041" y="2232"/>
                    <a:pt x="586433" y="2232"/>
                  </a:cubicBezTo>
                  <a:cubicBezTo>
                    <a:pt x="264310" y="2232"/>
                    <a:pt x="2232" y="264310"/>
                    <a:pt x="2232" y="586433"/>
                  </a:cubicBezTo>
                  <a:cubicBezTo>
                    <a:pt x="2232" y="900044"/>
                    <a:pt x="250650" y="1156698"/>
                    <a:pt x="561031" y="1170048"/>
                  </a:cubicBezTo>
                  <a:lnTo>
                    <a:pt x="561031" y="1500834"/>
                  </a:lnTo>
                  <a:cubicBezTo>
                    <a:pt x="561031" y="1514853"/>
                    <a:pt x="572411" y="1526232"/>
                    <a:pt x="586430" y="1526232"/>
                  </a:cubicBezTo>
                  <a:lnTo>
                    <a:pt x="1500831" y="1526232"/>
                  </a:lnTo>
                  <a:cubicBezTo>
                    <a:pt x="1514850" y="1526232"/>
                    <a:pt x="1526229" y="1514853"/>
                    <a:pt x="1526229" y="1500834"/>
                  </a:cubicBezTo>
                  <a:lnTo>
                    <a:pt x="1526229" y="586433"/>
                  </a:lnTo>
                  <a:cubicBezTo>
                    <a:pt x="1526232" y="572411"/>
                    <a:pt x="1514853" y="561031"/>
                    <a:pt x="1500834" y="561031"/>
                  </a:cubicBezTo>
                  <a:close/>
                  <a:moveTo>
                    <a:pt x="53033" y="586433"/>
                  </a:moveTo>
                  <a:cubicBezTo>
                    <a:pt x="53033" y="292301"/>
                    <a:pt x="292301" y="53033"/>
                    <a:pt x="586433" y="53033"/>
                  </a:cubicBezTo>
                  <a:cubicBezTo>
                    <a:pt x="880565" y="53033"/>
                    <a:pt x="1119834" y="292301"/>
                    <a:pt x="1119834" y="586433"/>
                  </a:cubicBezTo>
                  <a:cubicBezTo>
                    <a:pt x="1119834" y="880565"/>
                    <a:pt x="880565" y="1119834"/>
                    <a:pt x="586433" y="1119834"/>
                  </a:cubicBezTo>
                  <a:cubicBezTo>
                    <a:pt x="292301" y="1119834"/>
                    <a:pt x="53033" y="880565"/>
                    <a:pt x="53033" y="586433"/>
                  </a:cubicBezTo>
                  <a:close/>
                  <a:moveTo>
                    <a:pt x="1475432" y="1475432"/>
                  </a:moveTo>
                  <a:lnTo>
                    <a:pt x="611832" y="1475432"/>
                  </a:lnTo>
                  <a:lnTo>
                    <a:pt x="611832" y="1170048"/>
                  </a:lnTo>
                  <a:cubicBezTo>
                    <a:pt x="913790" y="1157061"/>
                    <a:pt x="1157061" y="913790"/>
                    <a:pt x="1170048" y="611832"/>
                  </a:cubicBezTo>
                  <a:lnTo>
                    <a:pt x="1475434" y="611832"/>
                  </a:lnTo>
                  <a:lnTo>
                    <a:pt x="1475434" y="14754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67" name="PA-462-462087-Geometrics-383482">
            <a:extLst>
              <a:ext uri="{FF2B5EF4-FFF2-40B4-BE49-F238E27FC236}">
                <a16:creationId xmlns:a16="http://schemas.microsoft.com/office/drawing/2014/main" xmlns="" id="{79FCD7AC-F777-4AA4-9CE8-975367F26ED2}"/>
              </a:ext>
            </a:extLst>
          </p:cNvPr>
          <p:cNvGrpSpPr/>
          <p:nvPr>
            <p:custDataLst>
              <p:tags r:id="rId3"/>
            </p:custDataLst>
          </p:nvPr>
        </p:nvGrpSpPr>
        <p:grpSpPr>
          <a:xfrm>
            <a:off x="6655102" y="2597811"/>
            <a:ext cx="1526977" cy="1526977"/>
            <a:chOff x="21333768" y="13809018"/>
            <a:chExt cx="1526977" cy="1526977"/>
          </a:xfrm>
          <a:solidFill>
            <a:srgbClr val="573B1C"/>
          </a:solidFill>
        </p:grpSpPr>
        <p:sp>
          <p:nvSpPr>
            <p:cNvPr id="93" name="PA-任意多边形: 形状 1270">
              <a:extLst>
                <a:ext uri="{FF2B5EF4-FFF2-40B4-BE49-F238E27FC236}">
                  <a16:creationId xmlns:a16="http://schemas.microsoft.com/office/drawing/2014/main" xmlns="" id="{661508F4-7DA9-466A-A3E0-A51191EDC9EC}"/>
                </a:ext>
              </a:extLst>
            </p:cNvPr>
            <p:cNvSpPr/>
            <p:nvPr>
              <p:custDataLst>
                <p:tags r:id="rId6"/>
              </p:custDataLst>
            </p:nvPr>
          </p:nvSpPr>
          <p:spPr>
            <a:xfrm>
              <a:off x="21333768" y="13809018"/>
              <a:ext cx="1526977" cy="1526977"/>
            </a:xfrm>
            <a:custGeom>
              <a:avLst/>
              <a:gdLst>
                <a:gd name="connsiteX0" fmla="*/ 1500834 w 1526976"/>
                <a:gd name="connsiteY0" fmla="*/ 561031 h 1526976"/>
                <a:gd name="connsiteX1" fmla="*/ 1170048 w 1526976"/>
                <a:gd name="connsiteY1" fmla="*/ 561031 h 1526976"/>
                <a:gd name="connsiteX2" fmla="*/ 586433 w 1526976"/>
                <a:gd name="connsiteY2" fmla="*/ 2232 h 1526976"/>
                <a:gd name="connsiteX3" fmla="*/ 2232 w 1526976"/>
                <a:gd name="connsiteY3" fmla="*/ 586433 h 1526976"/>
                <a:gd name="connsiteX4" fmla="*/ 561031 w 1526976"/>
                <a:gd name="connsiteY4" fmla="*/ 1170048 h 1526976"/>
                <a:gd name="connsiteX5" fmla="*/ 561031 w 1526976"/>
                <a:gd name="connsiteY5" fmla="*/ 1500834 h 1526976"/>
                <a:gd name="connsiteX6" fmla="*/ 586430 w 1526976"/>
                <a:gd name="connsiteY6" fmla="*/ 1526232 h 1526976"/>
                <a:gd name="connsiteX7" fmla="*/ 1500831 w 1526976"/>
                <a:gd name="connsiteY7" fmla="*/ 1526232 h 1526976"/>
                <a:gd name="connsiteX8" fmla="*/ 1526229 w 1526976"/>
                <a:gd name="connsiteY8" fmla="*/ 1500834 h 1526976"/>
                <a:gd name="connsiteX9" fmla="*/ 1526229 w 1526976"/>
                <a:gd name="connsiteY9" fmla="*/ 586433 h 1526976"/>
                <a:gd name="connsiteX10" fmla="*/ 1500834 w 1526976"/>
                <a:gd name="connsiteY10" fmla="*/ 561031 h 1526976"/>
                <a:gd name="connsiteX11" fmla="*/ 53033 w 1526976"/>
                <a:gd name="connsiteY11" fmla="*/ 586433 h 1526976"/>
                <a:gd name="connsiteX12" fmla="*/ 586433 w 1526976"/>
                <a:gd name="connsiteY12" fmla="*/ 53033 h 1526976"/>
                <a:gd name="connsiteX13" fmla="*/ 1119834 w 1526976"/>
                <a:gd name="connsiteY13" fmla="*/ 586433 h 1526976"/>
                <a:gd name="connsiteX14" fmla="*/ 586433 w 1526976"/>
                <a:gd name="connsiteY14" fmla="*/ 1119834 h 1526976"/>
                <a:gd name="connsiteX15" fmla="*/ 53033 w 1526976"/>
                <a:gd name="connsiteY15" fmla="*/ 586433 h 1526976"/>
                <a:gd name="connsiteX16" fmla="*/ 1475432 w 1526976"/>
                <a:gd name="connsiteY16" fmla="*/ 1475432 h 1526976"/>
                <a:gd name="connsiteX17" fmla="*/ 611832 w 1526976"/>
                <a:gd name="connsiteY17" fmla="*/ 1475432 h 1526976"/>
                <a:gd name="connsiteX18" fmla="*/ 611832 w 1526976"/>
                <a:gd name="connsiteY18" fmla="*/ 1170048 h 1526976"/>
                <a:gd name="connsiteX19" fmla="*/ 1170048 w 1526976"/>
                <a:gd name="connsiteY19" fmla="*/ 611832 h 1526976"/>
                <a:gd name="connsiteX20" fmla="*/ 1475434 w 1526976"/>
                <a:gd name="connsiteY20" fmla="*/ 611832 h 1526976"/>
                <a:gd name="connsiteX21" fmla="*/ 1475434 w 1526976"/>
                <a:gd name="connsiteY21" fmla="*/ 1475432 h 1526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26976" h="1526976">
                  <a:moveTo>
                    <a:pt x="1500834" y="561031"/>
                  </a:moveTo>
                  <a:lnTo>
                    <a:pt x="1170048" y="561031"/>
                  </a:lnTo>
                  <a:cubicBezTo>
                    <a:pt x="1156698" y="250650"/>
                    <a:pt x="900041" y="2232"/>
                    <a:pt x="586433" y="2232"/>
                  </a:cubicBezTo>
                  <a:cubicBezTo>
                    <a:pt x="264310" y="2232"/>
                    <a:pt x="2232" y="264310"/>
                    <a:pt x="2232" y="586433"/>
                  </a:cubicBezTo>
                  <a:cubicBezTo>
                    <a:pt x="2232" y="900044"/>
                    <a:pt x="250650" y="1156698"/>
                    <a:pt x="561031" y="1170048"/>
                  </a:cubicBezTo>
                  <a:lnTo>
                    <a:pt x="561031" y="1500834"/>
                  </a:lnTo>
                  <a:cubicBezTo>
                    <a:pt x="561031" y="1514853"/>
                    <a:pt x="572411" y="1526232"/>
                    <a:pt x="586430" y="1526232"/>
                  </a:cubicBezTo>
                  <a:lnTo>
                    <a:pt x="1500831" y="1526232"/>
                  </a:lnTo>
                  <a:cubicBezTo>
                    <a:pt x="1514850" y="1526232"/>
                    <a:pt x="1526229" y="1514853"/>
                    <a:pt x="1526229" y="1500834"/>
                  </a:cubicBezTo>
                  <a:lnTo>
                    <a:pt x="1526229" y="586433"/>
                  </a:lnTo>
                  <a:cubicBezTo>
                    <a:pt x="1526232" y="572411"/>
                    <a:pt x="1514853" y="561031"/>
                    <a:pt x="1500834" y="561031"/>
                  </a:cubicBezTo>
                  <a:close/>
                  <a:moveTo>
                    <a:pt x="53033" y="586433"/>
                  </a:moveTo>
                  <a:cubicBezTo>
                    <a:pt x="53033" y="292301"/>
                    <a:pt x="292301" y="53033"/>
                    <a:pt x="586433" y="53033"/>
                  </a:cubicBezTo>
                  <a:cubicBezTo>
                    <a:pt x="880565" y="53033"/>
                    <a:pt x="1119834" y="292301"/>
                    <a:pt x="1119834" y="586433"/>
                  </a:cubicBezTo>
                  <a:cubicBezTo>
                    <a:pt x="1119834" y="880565"/>
                    <a:pt x="880565" y="1119834"/>
                    <a:pt x="586433" y="1119834"/>
                  </a:cubicBezTo>
                  <a:cubicBezTo>
                    <a:pt x="292301" y="1119834"/>
                    <a:pt x="53033" y="880565"/>
                    <a:pt x="53033" y="586433"/>
                  </a:cubicBezTo>
                  <a:close/>
                  <a:moveTo>
                    <a:pt x="1475432" y="1475432"/>
                  </a:moveTo>
                  <a:lnTo>
                    <a:pt x="611832" y="1475432"/>
                  </a:lnTo>
                  <a:lnTo>
                    <a:pt x="611832" y="1170048"/>
                  </a:lnTo>
                  <a:cubicBezTo>
                    <a:pt x="913790" y="1157061"/>
                    <a:pt x="1157061" y="913790"/>
                    <a:pt x="1170048" y="611832"/>
                  </a:cubicBezTo>
                  <a:lnTo>
                    <a:pt x="1475434" y="611832"/>
                  </a:lnTo>
                  <a:lnTo>
                    <a:pt x="1475434" y="14754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94" name="PA-462-462087-Geometrics-383482">
            <a:extLst>
              <a:ext uri="{FF2B5EF4-FFF2-40B4-BE49-F238E27FC236}">
                <a16:creationId xmlns:a16="http://schemas.microsoft.com/office/drawing/2014/main" xmlns="" id="{622D55CB-9967-47C1-8A96-B9C9ECE73D44}"/>
              </a:ext>
            </a:extLst>
          </p:cNvPr>
          <p:cNvGrpSpPr/>
          <p:nvPr>
            <p:custDataLst>
              <p:tags r:id="rId4"/>
            </p:custDataLst>
          </p:nvPr>
        </p:nvGrpSpPr>
        <p:grpSpPr>
          <a:xfrm>
            <a:off x="9151572" y="2600137"/>
            <a:ext cx="1526977" cy="1526977"/>
            <a:chOff x="21333768" y="13809018"/>
            <a:chExt cx="1526977" cy="1526977"/>
          </a:xfrm>
          <a:solidFill>
            <a:srgbClr val="573B1C"/>
          </a:solidFill>
        </p:grpSpPr>
        <p:sp>
          <p:nvSpPr>
            <p:cNvPr id="95" name="PA-任意多边形: 形状 1270">
              <a:extLst>
                <a:ext uri="{FF2B5EF4-FFF2-40B4-BE49-F238E27FC236}">
                  <a16:creationId xmlns:a16="http://schemas.microsoft.com/office/drawing/2014/main" xmlns="" id="{5603C554-6F7F-428E-AA37-F0822411044D}"/>
                </a:ext>
              </a:extLst>
            </p:cNvPr>
            <p:cNvSpPr/>
            <p:nvPr>
              <p:custDataLst>
                <p:tags r:id="rId5"/>
              </p:custDataLst>
            </p:nvPr>
          </p:nvSpPr>
          <p:spPr>
            <a:xfrm>
              <a:off x="21333768" y="13809018"/>
              <a:ext cx="1526977" cy="1526977"/>
            </a:xfrm>
            <a:custGeom>
              <a:avLst/>
              <a:gdLst>
                <a:gd name="connsiteX0" fmla="*/ 1500834 w 1526976"/>
                <a:gd name="connsiteY0" fmla="*/ 561031 h 1526976"/>
                <a:gd name="connsiteX1" fmla="*/ 1170048 w 1526976"/>
                <a:gd name="connsiteY1" fmla="*/ 561031 h 1526976"/>
                <a:gd name="connsiteX2" fmla="*/ 586433 w 1526976"/>
                <a:gd name="connsiteY2" fmla="*/ 2232 h 1526976"/>
                <a:gd name="connsiteX3" fmla="*/ 2232 w 1526976"/>
                <a:gd name="connsiteY3" fmla="*/ 586433 h 1526976"/>
                <a:gd name="connsiteX4" fmla="*/ 561031 w 1526976"/>
                <a:gd name="connsiteY4" fmla="*/ 1170048 h 1526976"/>
                <a:gd name="connsiteX5" fmla="*/ 561031 w 1526976"/>
                <a:gd name="connsiteY5" fmla="*/ 1500834 h 1526976"/>
                <a:gd name="connsiteX6" fmla="*/ 586430 w 1526976"/>
                <a:gd name="connsiteY6" fmla="*/ 1526232 h 1526976"/>
                <a:gd name="connsiteX7" fmla="*/ 1500831 w 1526976"/>
                <a:gd name="connsiteY7" fmla="*/ 1526232 h 1526976"/>
                <a:gd name="connsiteX8" fmla="*/ 1526229 w 1526976"/>
                <a:gd name="connsiteY8" fmla="*/ 1500834 h 1526976"/>
                <a:gd name="connsiteX9" fmla="*/ 1526229 w 1526976"/>
                <a:gd name="connsiteY9" fmla="*/ 586433 h 1526976"/>
                <a:gd name="connsiteX10" fmla="*/ 1500834 w 1526976"/>
                <a:gd name="connsiteY10" fmla="*/ 561031 h 1526976"/>
                <a:gd name="connsiteX11" fmla="*/ 53033 w 1526976"/>
                <a:gd name="connsiteY11" fmla="*/ 586433 h 1526976"/>
                <a:gd name="connsiteX12" fmla="*/ 586433 w 1526976"/>
                <a:gd name="connsiteY12" fmla="*/ 53033 h 1526976"/>
                <a:gd name="connsiteX13" fmla="*/ 1119834 w 1526976"/>
                <a:gd name="connsiteY13" fmla="*/ 586433 h 1526976"/>
                <a:gd name="connsiteX14" fmla="*/ 586433 w 1526976"/>
                <a:gd name="connsiteY14" fmla="*/ 1119834 h 1526976"/>
                <a:gd name="connsiteX15" fmla="*/ 53033 w 1526976"/>
                <a:gd name="connsiteY15" fmla="*/ 586433 h 1526976"/>
                <a:gd name="connsiteX16" fmla="*/ 1475432 w 1526976"/>
                <a:gd name="connsiteY16" fmla="*/ 1475432 h 1526976"/>
                <a:gd name="connsiteX17" fmla="*/ 611832 w 1526976"/>
                <a:gd name="connsiteY17" fmla="*/ 1475432 h 1526976"/>
                <a:gd name="connsiteX18" fmla="*/ 611832 w 1526976"/>
                <a:gd name="connsiteY18" fmla="*/ 1170048 h 1526976"/>
                <a:gd name="connsiteX19" fmla="*/ 1170048 w 1526976"/>
                <a:gd name="connsiteY19" fmla="*/ 611832 h 1526976"/>
                <a:gd name="connsiteX20" fmla="*/ 1475434 w 1526976"/>
                <a:gd name="connsiteY20" fmla="*/ 611832 h 1526976"/>
                <a:gd name="connsiteX21" fmla="*/ 1475434 w 1526976"/>
                <a:gd name="connsiteY21" fmla="*/ 1475432 h 1526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26976" h="1526976">
                  <a:moveTo>
                    <a:pt x="1500834" y="561031"/>
                  </a:moveTo>
                  <a:lnTo>
                    <a:pt x="1170048" y="561031"/>
                  </a:lnTo>
                  <a:cubicBezTo>
                    <a:pt x="1156698" y="250650"/>
                    <a:pt x="900041" y="2232"/>
                    <a:pt x="586433" y="2232"/>
                  </a:cubicBezTo>
                  <a:cubicBezTo>
                    <a:pt x="264310" y="2232"/>
                    <a:pt x="2232" y="264310"/>
                    <a:pt x="2232" y="586433"/>
                  </a:cubicBezTo>
                  <a:cubicBezTo>
                    <a:pt x="2232" y="900044"/>
                    <a:pt x="250650" y="1156698"/>
                    <a:pt x="561031" y="1170048"/>
                  </a:cubicBezTo>
                  <a:lnTo>
                    <a:pt x="561031" y="1500834"/>
                  </a:lnTo>
                  <a:cubicBezTo>
                    <a:pt x="561031" y="1514853"/>
                    <a:pt x="572411" y="1526232"/>
                    <a:pt x="586430" y="1526232"/>
                  </a:cubicBezTo>
                  <a:lnTo>
                    <a:pt x="1500831" y="1526232"/>
                  </a:lnTo>
                  <a:cubicBezTo>
                    <a:pt x="1514850" y="1526232"/>
                    <a:pt x="1526229" y="1514853"/>
                    <a:pt x="1526229" y="1500834"/>
                  </a:cubicBezTo>
                  <a:lnTo>
                    <a:pt x="1526229" y="586433"/>
                  </a:lnTo>
                  <a:cubicBezTo>
                    <a:pt x="1526232" y="572411"/>
                    <a:pt x="1514853" y="561031"/>
                    <a:pt x="1500834" y="561031"/>
                  </a:cubicBezTo>
                  <a:close/>
                  <a:moveTo>
                    <a:pt x="53033" y="586433"/>
                  </a:moveTo>
                  <a:cubicBezTo>
                    <a:pt x="53033" y="292301"/>
                    <a:pt x="292301" y="53033"/>
                    <a:pt x="586433" y="53033"/>
                  </a:cubicBezTo>
                  <a:cubicBezTo>
                    <a:pt x="880565" y="53033"/>
                    <a:pt x="1119834" y="292301"/>
                    <a:pt x="1119834" y="586433"/>
                  </a:cubicBezTo>
                  <a:cubicBezTo>
                    <a:pt x="1119834" y="880565"/>
                    <a:pt x="880565" y="1119834"/>
                    <a:pt x="586433" y="1119834"/>
                  </a:cubicBezTo>
                  <a:cubicBezTo>
                    <a:pt x="292301" y="1119834"/>
                    <a:pt x="53033" y="880565"/>
                    <a:pt x="53033" y="586433"/>
                  </a:cubicBezTo>
                  <a:close/>
                  <a:moveTo>
                    <a:pt x="1475432" y="1475432"/>
                  </a:moveTo>
                  <a:lnTo>
                    <a:pt x="611832" y="1475432"/>
                  </a:lnTo>
                  <a:lnTo>
                    <a:pt x="611832" y="1170048"/>
                  </a:lnTo>
                  <a:cubicBezTo>
                    <a:pt x="913790" y="1157061"/>
                    <a:pt x="1157061" y="913790"/>
                    <a:pt x="1170048" y="611832"/>
                  </a:cubicBezTo>
                  <a:lnTo>
                    <a:pt x="1475434" y="611832"/>
                  </a:lnTo>
                  <a:lnTo>
                    <a:pt x="1475434" y="1475432"/>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xmlns="" val="920377762"/>
      </p:ext>
    </p:extLst>
  </p:cSld>
  <p:clrMapOvr>
    <a:masterClrMapping/>
  </p:clrMapOvr>
  <mc:AlternateContent xmlns:mc="http://schemas.openxmlformats.org/markup-compatibility/2006">
    <mc:Choice xmlns:p15="http://schemas.microsoft.com/office/powerpoint/2012/main" xmlns="" Requires="p15">
      <p:transition spd="slow" advClick="0" advTm="2000">
        <p15:prstTrans prst="airplane"/>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p:cTn id="13" dur="1000" fill="hold"/>
                                        <p:tgtEl>
                                          <p:spTgt spid="43"/>
                                        </p:tgtEl>
                                        <p:attrNameLst>
                                          <p:attrName>ppt_w</p:attrName>
                                        </p:attrNameLst>
                                      </p:cBhvr>
                                      <p:tavLst>
                                        <p:tav tm="0">
                                          <p:val>
                                            <p:fltVal val="0"/>
                                          </p:val>
                                        </p:tav>
                                        <p:tav tm="100000">
                                          <p:val>
                                            <p:strVal val="#ppt_w"/>
                                          </p:val>
                                        </p:tav>
                                      </p:tavLst>
                                    </p:anim>
                                    <p:anim calcmode="lin" valueType="num">
                                      <p:cBhvr>
                                        <p:cTn id="14" dur="1000" fill="hold"/>
                                        <p:tgtEl>
                                          <p:spTgt spid="43"/>
                                        </p:tgtEl>
                                        <p:attrNameLst>
                                          <p:attrName>ppt_h</p:attrName>
                                        </p:attrNameLst>
                                      </p:cBhvr>
                                      <p:tavLst>
                                        <p:tav tm="0">
                                          <p:val>
                                            <p:fltVal val="0"/>
                                          </p:val>
                                        </p:tav>
                                        <p:tav tm="100000">
                                          <p:val>
                                            <p:strVal val="#ppt_h"/>
                                          </p:val>
                                        </p:tav>
                                      </p:tavLst>
                                    </p:anim>
                                    <p:anim calcmode="lin" valueType="num">
                                      <p:cBhvr>
                                        <p:cTn id="15" dur="1000" fill="hold"/>
                                        <p:tgtEl>
                                          <p:spTgt spid="43"/>
                                        </p:tgtEl>
                                        <p:attrNameLst>
                                          <p:attrName>style.rotation</p:attrName>
                                        </p:attrNameLst>
                                      </p:cBhvr>
                                      <p:tavLst>
                                        <p:tav tm="0">
                                          <p:val>
                                            <p:fltVal val="90"/>
                                          </p:val>
                                        </p:tav>
                                        <p:tav tm="100000">
                                          <p:val>
                                            <p:fltVal val="0"/>
                                          </p:val>
                                        </p:tav>
                                      </p:tavLst>
                                    </p:anim>
                                    <p:animEffect transition="in" filter="fade">
                                      <p:cBhvr>
                                        <p:cTn id="16" dur="1000"/>
                                        <p:tgtEl>
                                          <p:spTgt spid="4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p:cTn id="19" dur="1000" fill="hold"/>
                                        <p:tgtEl>
                                          <p:spTgt spid="44"/>
                                        </p:tgtEl>
                                        <p:attrNameLst>
                                          <p:attrName>ppt_w</p:attrName>
                                        </p:attrNameLst>
                                      </p:cBhvr>
                                      <p:tavLst>
                                        <p:tav tm="0">
                                          <p:val>
                                            <p:fltVal val="0"/>
                                          </p:val>
                                        </p:tav>
                                        <p:tav tm="100000">
                                          <p:val>
                                            <p:strVal val="#ppt_w"/>
                                          </p:val>
                                        </p:tav>
                                      </p:tavLst>
                                    </p:anim>
                                    <p:anim calcmode="lin" valueType="num">
                                      <p:cBhvr>
                                        <p:cTn id="20" dur="1000" fill="hold"/>
                                        <p:tgtEl>
                                          <p:spTgt spid="44"/>
                                        </p:tgtEl>
                                        <p:attrNameLst>
                                          <p:attrName>ppt_h</p:attrName>
                                        </p:attrNameLst>
                                      </p:cBhvr>
                                      <p:tavLst>
                                        <p:tav tm="0">
                                          <p:val>
                                            <p:fltVal val="0"/>
                                          </p:val>
                                        </p:tav>
                                        <p:tav tm="100000">
                                          <p:val>
                                            <p:strVal val="#ppt_h"/>
                                          </p:val>
                                        </p:tav>
                                      </p:tavLst>
                                    </p:anim>
                                    <p:anim calcmode="lin" valueType="num">
                                      <p:cBhvr>
                                        <p:cTn id="21" dur="1000" fill="hold"/>
                                        <p:tgtEl>
                                          <p:spTgt spid="44"/>
                                        </p:tgtEl>
                                        <p:attrNameLst>
                                          <p:attrName>style.rotation</p:attrName>
                                        </p:attrNameLst>
                                      </p:cBhvr>
                                      <p:tavLst>
                                        <p:tav tm="0">
                                          <p:val>
                                            <p:fltVal val="90"/>
                                          </p:val>
                                        </p:tav>
                                        <p:tav tm="100000">
                                          <p:val>
                                            <p:fltVal val="0"/>
                                          </p:val>
                                        </p:tav>
                                      </p:tavLst>
                                    </p:anim>
                                    <p:animEffect transition="in" filter="fade">
                                      <p:cBhvr>
                                        <p:cTn id="22" dur="1000"/>
                                        <p:tgtEl>
                                          <p:spTgt spid="4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1000" fill="hold"/>
                                        <p:tgtEl>
                                          <p:spTgt spid="45"/>
                                        </p:tgtEl>
                                        <p:attrNameLst>
                                          <p:attrName>ppt_w</p:attrName>
                                        </p:attrNameLst>
                                      </p:cBhvr>
                                      <p:tavLst>
                                        <p:tav tm="0">
                                          <p:val>
                                            <p:fltVal val="0"/>
                                          </p:val>
                                        </p:tav>
                                        <p:tav tm="100000">
                                          <p:val>
                                            <p:strVal val="#ppt_w"/>
                                          </p:val>
                                        </p:tav>
                                      </p:tavLst>
                                    </p:anim>
                                    <p:anim calcmode="lin" valueType="num">
                                      <p:cBhvr>
                                        <p:cTn id="26" dur="1000" fill="hold"/>
                                        <p:tgtEl>
                                          <p:spTgt spid="45"/>
                                        </p:tgtEl>
                                        <p:attrNameLst>
                                          <p:attrName>ppt_h</p:attrName>
                                        </p:attrNameLst>
                                      </p:cBhvr>
                                      <p:tavLst>
                                        <p:tav tm="0">
                                          <p:val>
                                            <p:fltVal val="0"/>
                                          </p:val>
                                        </p:tav>
                                        <p:tav tm="100000">
                                          <p:val>
                                            <p:strVal val="#ppt_h"/>
                                          </p:val>
                                        </p:tav>
                                      </p:tavLst>
                                    </p:anim>
                                    <p:anim calcmode="lin" valueType="num">
                                      <p:cBhvr>
                                        <p:cTn id="27" dur="1000" fill="hold"/>
                                        <p:tgtEl>
                                          <p:spTgt spid="45"/>
                                        </p:tgtEl>
                                        <p:attrNameLst>
                                          <p:attrName>style.rotation</p:attrName>
                                        </p:attrNameLst>
                                      </p:cBhvr>
                                      <p:tavLst>
                                        <p:tav tm="0">
                                          <p:val>
                                            <p:fltVal val="90"/>
                                          </p:val>
                                        </p:tav>
                                        <p:tav tm="100000">
                                          <p:val>
                                            <p:fltVal val="0"/>
                                          </p:val>
                                        </p:tav>
                                      </p:tavLst>
                                    </p:anim>
                                    <p:animEffect transition="in" filter="fade">
                                      <p:cBhvr>
                                        <p:cTn id="28" dur="1000"/>
                                        <p:tgtEl>
                                          <p:spTgt spid="45"/>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p:cTn id="31" dur="1000" fill="hold"/>
                                        <p:tgtEl>
                                          <p:spTgt spid="46"/>
                                        </p:tgtEl>
                                        <p:attrNameLst>
                                          <p:attrName>ppt_w</p:attrName>
                                        </p:attrNameLst>
                                      </p:cBhvr>
                                      <p:tavLst>
                                        <p:tav tm="0">
                                          <p:val>
                                            <p:fltVal val="0"/>
                                          </p:val>
                                        </p:tav>
                                        <p:tav tm="100000">
                                          <p:val>
                                            <p:strVal val="#ppt_w"/>
                                          </p:val>
                                        </p:tav>
                                      </p:tavLst>
                                    </p:anim>
                                    <p:anim calcmode="lin" valueType="num">
                                      <p:cBhvr>
                                        <p:cTn id="32" dur="1000" fill="hold"/>
                                        <p:tgtEl>
                                          <p:spTgt spid="46"/>
                                        </p:tgtEl>
                                        <p:attrNameLst>
                                          <p:attrName>ppt_h</p:attrName>
                                        </p:attrNameLst>
                                      </p:cBhvr>
                                      <p:tavLst>
                                        <p:tav tm="0">
                                          <p:val>
                                            <p:fltVal val="0"/>
                                          </p:val>
                                        </p:tav>
                                        <p:tav tm="100000">
                                          <p:val>
                                            <p:strVal val="#ppt_h"/>
                                          </p:val>
                                        </p:tav>
                                      </p:tavLst>
                                    </p:anim>
                                    <p:anim calcmode="lin" valueType="num">
                                      <p:cBhvr>
                                        <p:cTn id="33" dur="1000" fill="hold"/>
                                        <p:tgtEl>
                                          <p:spTgt spid="46"/>
                                        </p:tgtEl>
                                        <p:attrNameLst>
                                          <p:attrName>style.rotation</p:attrName>
                                        </p:attrNameLst>
                                      </p:cBhvr>
                                      <p:tavLst>
                                        <p:tav tm="0">
                                          <p:val>
                                            <p:fltVal val="90"/>
                                          </p:val>
                                        </p:tav>
                                        <p:tav tm="100000">
                                          <p:val>
                                            <p:fltVal val="0"/>
                                          </p:val>
                                        </p:tav>
                                      </p:tavLst>
                                    </p:anim>
                                    <p:animEffect transition="in" filter="fade">
                                      <p:cBhvr>
                                        <p:cTn id="34" dur="100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43" grpId="0"/>
      <p:bldP spid="44" grpId="0"/>
      <p:bldP spid="45" grpId="0"/>
      <p:bldP spid="46" grpId="0"/>
      <p:bldP spid="47" grpId="0"/>
      <p:bldP spid="50" grpId="0"/>
      <p:bldP spid="52" grpId="0"/>
      <p:bldP spid="5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a:extLst>
              <a:ext uri="{FF2B5EF4-FFF2-40B4-BE49-F238E27FC236}">
                <a16:creationId xmlns:a16="http://schemas.microsoft.com/office/drawing/2014/main" xmlns="" id="{3958CFF0-EDE7-4C95-904F-5558F7EFAC16}"/>
              </a:ext>
            </a:extLst>
          </p:cNvPr>
          <p:cNvSpPr txBox="1"/>
          <p:nvPr/>
        </p:nvSpPr>
        <p:spPr>
          <a:xfrm>
            <a:off x="369779" y="1173432"/>
            <a:ext cx="5545108" cy="677108"/>
          </a:xfrm>
          <a:prstGeom prst="rect">
            <a:avLst/>
          </a:prstGeom>
          <a:noFill/>
        </p:spPr>
        <p:txBody>
          <a:bodyPr wrap="none" rtlCol="0">
            <a:spAutoFit/>
          </a:bodyPr>
          <a:lstStyle/>
          <a:p>
            <a:r>
              <a:rPr lang="zh-CN" altLang="en-US" sz="38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发展学生的图形思维能力</a:t>
            </a:r>
          </a:p>
        </p:txBody>
      </p:sp>
      <p:sp>
        <p:nvSpPr>
          <p:cNvPr id="30" name="原创设计师QQ：598969553           _26">
            <a:extLst>
              <a:ext uri="{FF2B5EF4-FFF2-40B4-BE49-F238E27FC236}">
                <a16:creationId xmlns:a16="http://schemas.microsoft.com/office/drawing/2014/main" xmlns="" id="{4331A6D2-44FC-45E1-9007-B908F6ECA583}"/>
              </a:ext>
            </a:extLst>
          </p:cNvPr>
          <p:cNvSpPr/>
          <p:nvPr/>
        </p:nvSpPr>
        <p:spPr>
          <a:xfrm>
            <a:off x="6116433" y="2269537"/>
            <a:ext cx="5034988" cy="714042"/>
          </a:xfrm>
          <a:prstGeom prst="rect">
            <a:avLst/>
          </a:prstGeom>
        </p:spPr>
        <p:txBody>
          <a:bodyPr wrap="square">
            <a:spAutoFit/>
          </a:bodyPr>
          <a:lstStyle/>
          <a:p>
            <a:pPr algn="just" hangingPunct="0">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本节课的重要内容就是发挥职能学生的图形思维能力，思维能力的拓展来自于课堂的教学训练</a:t>
            </a:r>
            <a:endPar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31" name="文本框 30">
            <a:extLst>
              <a:ext uri="{FF2B5EF4-FFF2-40B4-BE49-F238E27FC236}">
                <a16:creationId xmlns:a16="http://schemas.microsoft.com/office/drawing/2014/main" xmlns="" id="{7037E921-7430-4847-A363-6D07B319682D}"/>
              </a:ext>
            </a:extLst>
          </p:cNvPr>
          <p:cNvSpPr txBox="1"/>
          <p:nvPr/>
        </p:nvSpPr>
        <p:spPr>
          <a:xfrm>
            <a:off x="6120539" y="1949963"/>
            <a:ext cx="3024586" cy="430887"/>
          </a:xfrm>
          <a:prstGeom prst="rect">
            <a:avLst/>
          </a:prstGeom>
          <a:noFill/>
        </p:spPr>
        <p:txBody>
          <a:bodyPr wrap="squar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让学生多观察几何图形</a:t>
            </a:r>
          </a:p>
        </p:txBody>
      </p:sp>
      <p:sp>
        <p:nvSpPr>
          <p:cNvPr id="36" name="原创设计师QQ：598969553           _26">
            <a:extLst>
              <a:ext uri="{FF2B5EF4-FFF2-40B4-BE49-F238E27FC236}">
                <a16:creationId xmlns:a16="http://schemas.microsoft.com/office/drawing/2014/main" xmlns="" id="{CC1A78F5-3BC3-4A01-B2C9-F2287D67E9C8}"/>
              </a:ext>
            </a:extLst>
          </p:cNvPr>
          <p:cNvSpPr/>
          <p:nvPr/>
        </p:nvSpPr>
        <p:spPr>
          <a:xfrm>
            <a:off x="6109570" y="5170783"/>
            <a:ext cx="5034988" cy="714042"/>
          </a:xfrm>
          <a:prstGeom prst="rect">
            <a:avLst/>
          </a:prstGeom>
        </p:spPr>
        <p:txBody>
          <a:bodyPr wrap="square">
            <a:spAutoFit/>
          </a:bodyPr>
          <a:lstStyle/>
          <a:p>
            <a:pPr algn="just" hangingPunct="0">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学生之间学习能力之间的差距绝大多数来自于习惯和方法，因此教会学生好方法是学会自学到关键</a:t>
            </a:r>
            <a:endPar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37" name="文本框 36">
            <a:extLst>
              <a:ext uri="{FF2B5EF4-FFF2-40B4-BE49-F238E27FC236}">
                <a16:creationId xmlns:a16="http://schemas.microsoft.com/office/drawing/2014/main" xmlns="" id="{30151A38-EC89-41C5-96DD-A70D23D4FF28}"/>
              </a:ext>
            </a:extLst>
          </p:cNvPr>
          <p:cNvSpPr txBox="1"/>
          <p:nvPr/>
        </p:nvSpPr>
        <p:spPr>
          <a:xfrm>
            <a:off x="6108851" y="4835939"/>
            <a:ext cx="3005951"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教会学生学习的好方法</a:t>
            </a:r>
          </a:p>
        </p:txBody>
      </p:sp>
      <p:grpSp>
        <p:nvGrpSpPr>
          <p:cNvPr id="23" name="PA-education-research_classroom-38553">
            <a:extLst>
              <a:ext uri="{FF2B5EF4-FFF2-40B4-BE49-F238E27FC236}">
                <a16:creationId xmlns:a16="http://schemas.microsoft.com/office/drawing/2014/main" xmlns="" id="{6814E4D4-D9CA-4ECB-B1D1-FD7F9A1907D6}"/>
              </a:ext>
            </a:extLst>
          </p:cNvPr>
          <p:cNvGrpSpPr>
            <a:grpSpLocks noChangeAspect="1"/>
          </p:cNvGrpSpPr>
          <p:nvPr>
            <p:custDataLst>
              <p:tags r:id="rId1"/>
            </p:custDataLst>
          </p:nvPr>
        </p:nvGrpSpPr>
        <p:grpSpPr bwMode="auto">
          <a:xfrm>
            <a:off x="1526877" y="2374210"/>
            <a:ext cx="3599988" cy="3600000"/>
            <a:chOff x="3645" y="1965"/>
            <a:chExt cx="390" cy="390"/>
          </a:xfrm>
          <a:solidFill>
            <a:schemeClr val="tx2"/>
          </a:solidFill>
        </p:grpSpPr>
        <p:sp>
          <p:nvSpPr>
            <p:cNvPr id="24" name="PA-任意多边形 254">
              <a:extLst>
                <a:ext uri="{FF2B5EF4-FFF2-40B4-BE49-F238E27FC236}">
                  <a16:creationId xmlns:a16="http://schemas.microsoft.com/office/drawing/2014/main" xmlns="" id="{EFD0591D-D0A7-4787-831A-E8F2203F7772}"/>
                </a:ext>
              </a:extLst>
            </p:cNvPr>
            <p:cNvSpPr>
              <a:spLocks noEditPoints="1"/>
            </p:cNvSpPr>
            <p:nvPr>
              <p:custDataLst>
                <p:tags r:id="rId2"/>
              </p:custDataLst>
            </p:nvPr>
          </p:nvSpPr>
          <p:spPr bwMode="auto">
            <a:xfrm>
              <a:off x="3663" y="2252"/>
              <a:ext cx="61" cy="60"/>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25" name="PA-任意多边形 255">
              <a:extLst>
                <a:ext uri="{FF2B5EF4-FFF2-40B4-BE49-F238E27FC236}">
                  <a16:creationId xmlns:a16="http://schemas.microsoft.com/office/drawing/2014/main" xmlns="" id="{A891C548-313E-4E0A-977F-60659A8CB96D}"/>
                </a:ext>
              </a:extLst>
            </p:cNvPr>
            <p:cNvSpPr>
              <a:spLocks/>
            </p:cNvSpPr>
            <p:nvPr>
              <p:custDataLst>
                <p:tags r:id="rId3"/>
              </p:custDataLst>
            </p:nvPr>
          </p:nvSpPr>
          <p:spPr bwMode="auto">
            <a:xfrm>
              <a:off x="3645" y="2300"/>
              <a:ext cx="98"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26" name="PA-任意多边形 256">
              <a:extLst>
                <a:ext uri="{FF2B5EF4-FFF2-40B4-BE49-F238E27FC236}">
                  <a16:creationId xmlns:a16="http://schemas.microsoft.com/office/drawing/2014/main" xmlns="" id="{BDE49867-7EEA-4D16-BAB2-E4BD71B78EF6}"/>
                </a:ext>
              </a:extLst>
            </p:cNvPr>
            <p:cNvSpPr>
              <a:spLocks noEditPoints="1"/>
            </p:cNvSpPr>
            <p:nvPr>
              <p:custDataLst>
                <p:tags r:id="rId4"/>
              </p:custDataLst>
            </p:nvPr>
          </p:nvSpPr>
          <p:spPr bwMode="auto">
            <a:xfrm>
              <a:off x="3761" y="2252"/>
              <a:ext cx="61" cy="60"/>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27" name="PA-任意多边形 257">
              <a:extLst>
                <a:ext uri="{FF2B5EF4-FFF2-40B4-BE49-F238E27FC236}">
                  <a16:creationId xmlns:a16="http://schemas.microsoft.com/office/drawing/2014/main" xmlns="" id="{5D0FCAB4-E977-490E-8084-8C92C4A55406}"/>
                </a:ext>
              </a:extLst>
            </p:cNvPr>
            <p:cNvSpPr>
              <a:spLocks/>
            </p:cNvSpPr>
            <p:nvPr>
              <p:custDataLst>
                <p:tags r:id="rId5"/>
              </p:custDataLst>
            </p:nvPr>
          </p:nvSpPr>
          <p:spPr bwMode="auto">
            <a:xfrm>
              <a:off x="3743" y="2300"/>
              <a:ext cx="97"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28" name="PA-任意多边形 258">
              <a:extLst>
                <a:ext uri="{FF2B5EF4-FFF2-40B4-BE49-F238E27FC236}">
                  <a16:creationId xmlns:a16="http://schemas.microsoft.com/office/drawing/2014/main" xmlns="" id="{62A09408-3E8D-4925-874F-6BF81F4FF17D}"/>
                </a:ext>
              </a:extLst>
            </p:cNvPr>
            <p:cNvSpPr>
              <a:spLocks noEditPoints="1"/>
            </p:cNvSpPr>
            <p:nvPr>
              <p:custDataLst>
                <p:tags r:id="rId6"/>
              </p:custDataLst>
            </p:nvPr>
          </p:nvSpPr>
          <p:spPr bwMode="auto">
            <a:xfrm>
              <a:off x="3858" y="2252"/>
              <a:ext cx="61" cy="60"/>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29" name="PA-任意多边形 259">
              <a:extLst>
                <a:ext uri="{FF2B5EF4-FFF2-40B4-BE49-F238E27FC236}">
                  <a16:creationId xmlns:a16="http://schemas.microsoft.com/office/drawing/2014/main" xmlns="" id="{85AF9FF7-3F99-41AC-9D1A-DA56CA303179}"/>
                </a:ext>
              </a:extLst>
            </p:cNvPr>
            <p:cNvSpPr>
              <a:spLocks/>
            </p:cNvSpPr>
            <p:nvPr>
              <p:custDataLst>
                <p:tags r:id="rId7"/>
              </p:custDataLst>
            </p:nvPr>
          </p:nvSpPr>
          <p:spPr bwMode="auto">
            <a:xfrm>
              <a:off x="3840" y="2300"/>
              <a:ext cx="98"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32" name="PA-任意多边形 260">
              <a:extLst>
                <a:ext uri="{FF2B5EF4-FFF2-40B4-BE49-F238E27FC236}">
                  <a16:creationId xmlns:a16="http://schemas.microsoft.com/office/drawing/2014/main" xmlns="" id="{7B6C26FF-35AC-4DB2-9F67-B41923FA0E96}"/>
                </a:ext>
              </a:extLst>
            </p:cNvPr>
            <p:cNvSpPr>
              <a:spLocks noEditPoints="1"/>
            </p:cNvSpPr>
            <p:nvPr>
              <p:custDataLst>
                <p:tags r:id="rId8"/>
              </p:custDataLst>
            </p:nvPr>
          </p:nvSpPr>
          <p:spPr bwMode="auto">
            <a:xfrm>
              <a:off x="3956" y="2252"/>
              <a:ext cx="61" cy="60"/>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33" name="PA-任意多边形 261">
              <a:extLst>
                <a:ext uri="{FF2B5EF4-FFF2-40B4-BE49-F238E27FC236}">
                  <a16:creationId xmlns:a16="http://schemas.microsoft.com/office/drawing/2014/main" xmlns="" id="{C26B871B-D8D3-4524-B7B7-7BF3E8A831F4}"/>
                </a:ext>
              </a:extLst>
            </p:cNvPr>
            <p:cNvSpPr>
              <a:spLocks/>
            </p:cNvSpPr>
            <p:nvPr>
              <p:custDataLst>
                <p:tags r:id="rId9"/>
              </p:custDataLst>
            </p:nvPr>
          </p:nvSpPr>
          <p:spPr bwMode="auto">
            <a:xfrm>
              <a:off x="3938" y="2300"/>
              <a:ext cx="97"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34" name="PA-任意多边形 262">
              <a:extLst>
                <a:ext uri="{FF2B5EF4-FFF2-40B4-BE49-F238E27FC236}">
                  <a16:creationId xmlns:a16="http://schemas.microsoft.com/office/drawing/2014/main" xmlns="" id="{2C332001-AC8F-4CCC-9776-2C716F1F33C7}"/>
                </a:ext>
              </a:extLst>
            </p:cNvPr>
            <p:cNvSpPr>
              <a:spLocks noEditPoints="1"/>
            </p:cNvSpPr>
            <p:nvPr>
              <p:custDataLst>
                <p:tags r:id="rId10"/>
              </p:custDataLst>
            </p:nvPr>
          </p:nvSpPr>
          <p:spPr bwMode="auto">
            <a:xfrm>
              <a:off x="3663" y="2160"/>
              <a:ext cx="61" cy="61"/>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35" name="PA-任意多边形 263">
              <a:extLst>
                <a:ext uri="{FF2B5EF4-FFF2-40B4-BE49-F238E27FC236}">
                  <a16:creationId xmlns:a16="http://schemas.microsoft.com/office/drawing/2014/main" xmlns="" id="{9DA7B1A0-1197-4EC3-BD83-D5DFCC57E959}"/>
                </a:ext>
              </a:extLst>
            </p:cNvPr>
            <p:cNvSpPr>
              <a:spLocks/>
            </p:cNvSpPr>
            <p:nvPr>
              <p:custDataLst>
                <p:tags r:id="rId11"/>
              </p:custDataLst>
            </p:nvPr>
          </p:nvSpPr>
          <p:spPr bwMode="auto">
            <a:xfrm>
              <a:off x="3645" y="2209"/>
              <a:ext cx="98"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1" name="PA-任意多边形 264">
              <a:extLst>
                <a:ext uri="{FF2B5EF4-FFF2-40B4-BE49-F238E27FC236}">
                  <a16:creationId xmlns:a16="http://schemas.microsoft.com/office/drawing/2014/main" xmlns="" id="{BD74F4BA-6ECA-47CA-BE9C-3ABF602FDBE6}"/>
                </a:ext>
              </a:extLst>
            </p:cNvPr>
            <p:cNvSpPr>
              <a:spLocks noEditPoints="1"/>
            </p:cNvSpPr>
            <p:nvPr>
              <p:custDataLst>
                <p:tags r:id="rId12"/>
              </p:custDataLst>
            </p:nvPr>
          </p:nvSpPr>
          <p:spPr bwMode="auto">
            <a:xfrm>
              <a:off x="3761" y="2160"/>
              <a:ext cx="61" cy="61"/>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2" name="PA-任意多边形 265">
              <a:extLst>
                <a:ext uri="{FF2B5EF4-FFF2-40B4-BE49-F238E27FC236}">
                  <a16:creationId xmlns:a16="http://schemas.microsoft.com/office/drawing/2014/main" xmlns="" id="{CFE3E418-A014-470E-AD07-27E0AC2B1F81}"/>
                </a:ext>
              </a:extLst>
            </p:cNvPr>
            <p:cNvSpPr>
              <a:spLocks/>
            </p:cNvSpPr>
            <p:nvPr>
              <p:custDataLst>
                <p:tags r:id="rId13"/>
              </p:custDataLst>
            </p:nvPr>
          </p:nvSpPr>
          <p:spPr bwMode="auto">
            <a:xfrm>
              <a:off x="3743" y="2209"/>
              <a:ext cx="97"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3" name="PA-任意多边形 266">
              <a:extLst>
                <a:ext uri="{FF2B5EF4-FFF2-40B4-BE49-F238E27FC236}">
                  <a16:creationId xmlns:a16="http://schemas.microsoft.com/office/drawing/2014/main" xmlns="" id="{6BBA6928-E7D8-4C29-9D98-D2CDD151E6A4}"/>
                </a:ext>
              </a:extLst>
            </p:cNvPr>
            <p:cNvSpPr>
              <a:spLocks noEditPoints="1"/>
            </p:cNvSpPr>
            <p:nvPr>
              <p:custDataLst>
                <p:tags r:id="rId14"/>
              </p:custDataLst>
            </p:nvPr>
          </p:nvSpPr>
          <p:spPr bwMode="auto">
            <a:xfrm>
              <a:off x="3858" y="2160"/>
              <a:ext cx="61" cy="61"/>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4" name="PA-任意多边形 267">
              <a:extLst>
                <a:ext uri="{FF2B5EF4-FFF2-40B4-BE49-F238E27FC236}">
                  <a16:creationId xmlns:a16="http://schemas.microsoft.com/office/drawing/2014/main" xmlns="" id="{F6268E76-1F2D-40DD-A672-093860D081C5}"/>
                </a:ext>
              </a:extLst>
            </p:cNvPr>
            <p:cNvSpPr>
              <a:spLocks/>
            </p:cNvSpPr>
            <p:nvPr>
              <p:custDataLst>
                <p:tags r:id="rId15"/>
              </p:custDataLst>
            </p:nvPr>
          </p:nvSpPr>
          <p:spPr bwMode="auto">
            <a:xfrm>
              <a:off x="3840" y="2209"/>
              <a:ext cx="98"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5" name="PA-任意多边形 268">
              <a:extLst>
                <a:ext uri="{FF2B5EF4-FFF2-40B4-BE49-F238E27FC236}">
                  <a16:creationId xmlns:a16="http://schemas.microsoft.com/office/drawing/2014/main" xmlns="" id="{51663746-E714-4071-9105-797E4C5A8F81}"/>
                </a:ext>
              </a:extLst>
            </p:cNvPr>
            <p:cNvSpPr>
              <a:spLocks noEditPoints="1"/>
            </p:cNvSpPr>
            <p:nvPr>
              <p:custDataLst>
                <p:tags r:id="rId16"/>
              </p:custDataLst>
            </p:nvPr>
          </p:nvSpPr>
          <p:spPr bwMode="auto">
            <a:xfrm>
              <a:off x="3956" y="2160"/>
              <a:ext cx="61" cy="61"/>
            </a:xfrm>
            <a:custGeom>
              <a:avLst/>
              <a:gdLst>
                <a:gd name="T0" fmla="*/ 80 w 160"/>
                <a:gd name="T1" fmla="*/ 160 h 160"/>
                <a:gd name="T2" fmla="*/ 0 w 160"/>
                <a:gd name="T3" fmla="*/ 80 h 160"/>
                <a:gd name="T4" fmla="*/ 80 w 160"/>
                <a:gd name="T5" fmla="*/ 0 h 160"/>
                <a:gd name="T6" fmla="*/ 160 w 160"/>
                <a:gd name="T7" fmla="*/ 80 h 160"/>
                <a:gd name="T8" fmla="*/ 80 w 160"/>
                <a:gd name="T9" fmla="*/ 160 h 160"/>
                <a:gd name="T10" fmla="*/ 80 w 160"/>
                <a:gd name="T11" fmla="*/ 32 h 160"/>
                <a:gd name="T12" fmla="*/ 32 w 160"/>
                <a:gd name="T13" fmla="*/ 80 h 160"/>
                <a:gd name="T14" fmla="*/ 80 w 160"/>
                <a:gd name="T15" fmla="*/ 128 h 160"/>
                <a:gd name="T16" fmla="*/ 128 w 160"/>
                <a:gd name="T17" fmla="*/ 80 h 160"/>
                <a:gd name="T18" fmla="*/ 80 w 160"/>
                <a:gd name="T19" fmla="*/ 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80" y="160"/>
                  </a:moveTo>
                  <a:cubicBezTo>
                    <a:pt x="36" y="160"/>
                    <a:pt x="0" y="125"/>
                    <a:pt x="0" y="80"/>
                  </a:cubicBezTo>
                  <a:cubicBezTo>
                    <a:pt x="0" y="36"/>
                    <a:pt x="36" y="0"/>
                    <a:pt x="80" y="0"/>
                  </a:cubicBezTo>
                  <a:cubicBezTo>
                    <a:pt x="125" y="0"/>
                    <a:pt x="160" y="36"/>
                    <a:pt x="160" y="80"/>
                  </a:cubicBezTo>
                  <a:cubicBezTo>
                    <a:pt x="160" y="125"/>
                    <a:pt x="125" y="160"/>
                    <a:pt x="80" y="160"/>
                  </a:cubicBezTo>
                  <a:close/>
                  <a:moveTo>
                    <a:pt x="80" y="32"/>
                  </a:moveTo>
                  <a:cubicBezTo>
                    <a:pt x="54" y="32"/>
                    <a:pt x="32" y="54"/>
                    <a:pt x="32" y="80"/>
                  </a:cubicBezTo>
                  <a:cubicBezTo>
                    <a:pt x="32" y="107"/>
                    <a:pt x="54" y="128"/>
                    <a:pt x="80" y="128"/>
                  </a:cubicBezTo>
                  <a:cubicBezTo>
                    <a:pt x="107" y="128"/>
                    <a:pt x="128" y="107"/>
                    <a:pt x="128" y="80"/>
                  </a:cubicBezTo>
                  <a:cubicBezTo>
                    <a:pt x="128" y="54"/>
                    <a:pt x="107" y="32"/>
                    <a:pt x="80" y="32"/>
                  </a:cubicBez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6" name="PA-任意多边形 269">
              <a:extLst>
                <a:ext uri="{FF2B5EF4-FFF2-40B4-BE49-F238E27FC236}">
                  <a16:creationId xmlns:a16="http://schemas.microsoft.com/office/drawing/2014/main" xmlns="" id="{3B4F22AB-D2D7-4943-8A8E-33F2F6FF5A15}"/>
                </a:ext>
              </a:extLst>
            </p:cNvPr>
            <p:cNvSpPr>
              <a:spLocks/>
            </p:cNvSpPr>
            <p:nvPr>
              <p:custDataLst>
                <p:tags r:id="rId17"/>
              </p:custDataLst>
            </p:nvPr>
          </p:nvSpPr>
          <p:spPr bwMode="auto">
            <a:xfrm>
              <a:off x="3938" y="2209"/>
              <a:ext cx="97" cy="55"/>
            </a:xfrm>
            <a:custGeom>
              <a:avLst/>
              <a:gdLst>
                <a:gd name="T0" fmla="*/ 240 w 256"/>
                <a:gd name="T1" fmla="*/ 144 h 144"/>
                <a:gd name="T2" fmla="*/ 224 w 256"/>
                <a:gd name="T3" fmla="*/ 128 h 144"/>
                <a:gd name="T4" fmla="*/ 196 w 256"/>
                <a:gd name="T5" fmla="*/ 61 h 144"/>
                <a:gd name="T6" fmla="*/ 128 w 256"/>
                <a:gd name="T7" fmla="*/ 32 h 144"/>
                <a:gd name="T8" fmla="*/ 32 w 256"/>
                <a:gd name="T9" fmla="*/ 128 h 144"/>
                <a:gd name="T10" fmla="*/ 16 w 256"/>
                <a:gd name="T11" fmla="*/ 144 h 144"/>
                <a:gd name="T12" fmla="*/ 0 w 256"/>
                <a:gd name="T13" fmla="*/ 128 h 144"/>
                <a:gd name="T14" fmla="*/ 128 w 256"/>
                <a:gd name="T15" fmla="*/ 0 h 144"/>
                <a:gd name="T16" fmla="*/ 219 w 256"/>
                <a:gd name="T17" fmla="*/ 38 h 144"/>
                <a:gd name="T18" fmla="*/ 256 w 256"/>
                <a:gd name="T19" fmla="*/ 128 h 144"/>
                <a:gd name="T20" fmla="*/ 240 w 256"/>
                <a:gd name="T2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6" h="144">
                  <a:moveTo>
                    <a:pt x="240" y="144"/>
                  </a:moveTo>
                  <a:cubicBezTo>
                    <a:pt x="232" y="144"/>
                    <a:pt x="224" y="137"/>
                    <a:pt x="224" y="128"/>
                  </a:cubicBezTo>
                  <a:cubicBezTo>
                    <a:pt x="224" y="103"/>
                    <a:pt x="214" y="79"/>
                    <a:pt x="196" y="61"/>
                  </a:cubicBezTo>
                  <a:cubicBezTo>
                    <a:pt x="178" y="42"/>
                    <a:pt x="154" y="32"/>
                    <a:pt x="128" y="32"/>
                  </a:cubicBezTo>
                  <a:cubicBezTo>
                    <a:pt x="76" y="32"/>
                    <a:pt x="32" y="76"/>
                    <a:pt x="32" y="128"/>
                  </a:cubicBezTo>
                  <a:cubicBezTo>
                    <a:pt x="32" y="137"/>
                    <a:pt x="25" y="144"/>
                    <a:pt x="16" y="144"/>
                  </a:cubicBezTo>
                  <a:cubicBezTo>
                    <a:pt x="8" y="144"/>
                    <a:pt x="0" y="137"/>
                    <a:pt x="0" y="128"/>
                  </a:cubicBezTo>
                  <a:cubicBezTo>
                    <a:pt x="0" y="58"/>
                    <a:pt x="58" y="0"/>
                    <a:pt x="128" y="0"/>
                  </a:cubicBezTo>
                  <a:cubicBezTo>
                    <a:pt x="163" y="0"/>
                    <a:pt x="195" y="14"/>
                    <a:pt x="219" y="38"/>
                  </a:cubicBezTo>
                  <a:cubicBezTo>
                    <a:pt x="243" y="62"/>
                    <a:pt x="256" y="94"/>
                    <a:pt x="256" y="128"/>
                  </a:cubicBezTo>
                  <a:cubicBezTo>
                    <a:pt x="256" y="137"/>
                    <a:pt x="249" y="144"/>
                    <a:pt x="240" y="144"/>
                  </a:cubicBezTo>
                </a:path>
              </a:pathLst>
            </a:custGeom>
            <a:solidFill>
              <a:srgbClr val="BA7E3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p>
          </p:txBody>
        </p:sp>
        <p:sp>
          <p:nvSpPr>
            <p:cNvPr id="47" name="PA-任意多边形 270">
              <a:extLst>
                <a:ext uri="{FF2B5EF4-FFF2-40B4-BE49-F238E27FC236}">
                  <a16:creationId xmlns:a16="http://schemas.microsoft.com/office/drawing/2014/main" xmlns="" id="{3CEC8CE3-9391-4612-BD36-426FD10B5E64}"/>
                </a:ext>
              </a:extLst>
            </p:cNvPr>
            <p:cNvSpPr>
              <a:spLocks noEditPoints="1"/>
            </p:cNvSpPr>
            <p:nvPr>
              <p:custDataLst>
                <p:tags r:id="rId18"/>
              </p:custDataLst>
            </p:nvPr>
          </p:nvSpPr>
          <p:spPr bwMode="auto">
            <a:xfrm>
              <a:off x="3681" y="1965"/>
              <a:ext cx="308" cy="183"/>
            </a:xfrm>
            <a:custGeom>
              <a:avLst/>
              <a:gdLst>
                <a:gd name="T0" fmla="*/ 816 w 832"/>
                <a:gd name="T1" fmla="*/ 480 h 480"/>
                <a:gd name="T2" fmla="*/ 16 w 832"/>
                <a:gd name="T3" fmla="*/ 480 h 480"/>
                <a:gd name="T4" fmla="*/ 0 w 832"/>
                <a:gd name="T5" fmla="*/ 464 h 480"/>
                <a:gd name="T6" fmla="*/ 0 w 832"/>
                <a:gd name="T7" fmla="*/ 16 h 480"/>
                <a:gd name="T8" fmla="*/ 16 w 832"/>
                <a:gd name="T9" fmla="*/ 0 h 480"/>
                <a:gd name="T10" fmla="*/ 816 w 832"/>
                <a:gd name="T11" fmla="*/ 0 h 480"/>
                <a:gd name="T12" fmla="*/ 832 w 832"/>
                <a:gd name="T13" fmla="*/ 16 h 480"/>
                <a:gd name="T14" fmla="*/ 832 w 832"/>
                <a:gd name="T15" fmla="*/ 464 h 480"/>
                <a:gd name="T16" fmla="*/ 816 w 832"/>
                <a:gd name="T17" fmla="*/ 480 h 480"/>
                <a:gd name="T18" fmla="*/ 32 w 832"/>
                <a:gd name="T19" fmla="*/ 448 h 480"/>
                <a:gd name="T20" fmla="*/ 800 w 832"/>
                <a:gd name="T21" fmla="*/ 448 h 480"/>
                <a:gd name="T22" fmla="*/ 800 w 832"/>
                <a:gd name="T23" fmla="*/ 32 h 480"/>
                <a:gd name="T24" fmla="*/ 32 w 832"/>
                <a:gd name="T25" fmla="*/ 32 h 480"/>
                <a:gd name="T26" fmla="*/ 32 w 832"/>
                <a:gd name="T27" fmla="*/ 448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2" h="480">
                  <a:moveTo>
                    <a:pt x="816" y="480"/>
                  </a:moveTo>
                  <a:lnTo>
                    <a:pt x="16" y="480"/>
                  </a:lnTo>
                  <a:cubicBezTo>
                    <a:pt x="8" y="480"/>
                    <a:pt x="0" y="473"/>
                    <a:pt x="0" y="464"/>
                  </a:cubicBezTo>
                  <a:lnTo>
                    <a:pt x="0" y="16"/>
                  </a:lnTo>
                  <a:cubicBezTo>
                    <a:pt x="0" y="8"/>
                    <a:pt x="8" y="0"/>
                    <a:pt x="16" y="0"/>
                  </a:cubicBezTo>
                  <a:lnTo>
                    <a:pt x="816" y="0"/>
                  </a:lnTo>
                  <a:cubicBezTo>
                    <a:pt x="825" y="0"/>
                    <a:pt x="832" y="8"/>
                    <a:pt x="832" y="16"/>
                  </a:cubicBezTo>
                  <a:lnTo>
                    <a:pt x="832" y="464"/>
                  </a:lnTo>
                  <a:cubicBezTo>
                    <a:pt x="832" y="473"/>
                    <a:pt x="825" y="480"/>
                    <a:pt x="816" y="480"/>
                  </a:cubicBezTo>
                  <a:close/>
                  <a:moveTo>
                    <a:pt x="32" y="448"/>
                  </a:moveTo>
                  <a:lnTo>
                    <a:pt x="800" y="448"/>
                  </a:lnTo>
                  <a:lnTo>
                    <a:pt x="800" y="32"/>
                  </a:lnTo>
                  <a:lnTo>
                    <a:pt x="32" y="32"/>
                  </a:lnTo>
                  <a:lnTo>
                    <a:pt x="32" y="448"/>
                  </a:lnTo>
                  <a:close/>
                </a:path>
              </a:pathLst>
            </a:custGeom>
            <a:solidFill>
              <a:srgbClr val="573B1C"/>
            </a:solidFill>
            <a:ln w="0">
              <a:noFill/>
              <a:prstDash val="solid"/>
              <a:round/>
              <a:headEnd/>
              <a:tailEnd/>
            </a:ln>
            <a:extLst>
              <a:ext uri="{91240B29-F687-4F45-9708-019B960494DF}">
                <a14:hiddenLine xmlns:a14="http://schemas.microsoft.com/office/drawing/2010/main" xmlns="" w="0">
                  <a:solidFill>
                    <a:srgbClr val="000000"/>
                  </a:solidFill>
                  <a:prstDash val="solid"/>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dirty="0"/>
            </a:p>
          </p:txBody>
        </p:sp>
      </p:grpSp>
      <p:sp>
        <p:nvSpPr>
          <p:cNvPr id="2" name="平行四边形 1">
            <a:extLst>
              <a:ext uri="{FF2B5EF4-FFF2-40B4-BE49-F238E27FC236}">
                <a16:creationId xmlns:a16="http://schemas.microsoft.com/office/drawing/2014/main" xmlns="" id="{59B0D3C5-D50A-4D4D-B9B4-976E33FA86C2}"/>
              </a:ext>
            </a:extLst>
          </p:cNvPr>
          <p:cNvSpPr/>
          <p:nvPr/>
        </p:nvSpPr>
        <p:spPr>
          <a:xfrm>
            <a:off x="2259896" y="2995855"/>
            <a:ext cx="882437" cy="442733"/>
          </a:xfrm>
          <a:prstGeom prst="parallelogram">
            <a:avLst/>
          </a:prstGeom>
          <a:noFill/>
          <a:ln w="38100">
            <a:solidFill>
              <a:srgbClr val="573B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a:extLst>
              <a:ext uri="{FF2B5EF4-FFF2-40B4-BE49-F238E27FC236}">
                <a16:creationId xmlns:a16="http://schemas.microsoft.com/office/drawing/2014/main" xmlns="" id="{D3538384-F3C2-4C2E-AC8A-08ED177C08EB}"/>
              </a:ext>
            </a:extLst>
          </p:cNvPr>
          <p:cNvSpPr/>
          <p:nvPr/>
        </p:nvSpPr>
        <p:spPr>
          <a:xfrm>
            <a:off x="3406805" y="2995855"/>
            <a:ext cx="914400" cy="442733"/>
          </a:xfrm>
          <a:prstGeom prst="trapezoid">
            <a:avLst>
              <a:gd name="adj" fmla="val 45915"/>
            </a:avLst>
          </a:prstGeom>
          <a:noFill/>
          <a:ln w="38100">
            <a:solidFill>
              <a:srgbClr val="573B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a16="http://schemas.microsoft.com/office/drawing/2014/main" xmlns="" id="{972C5BEA-F305-4195-9CD0-8573464B69BF}"/>
              </a:ext>
            </a:extLst>
          </p:cNvPr>
          <p:cNvCxnSpPr>
            <a:cxnSpLocks/>
          </p:cNvCxnSpPr>
          <p:nvPr/>
        </p:nvCxnSpPr>
        <p:spPr>
          <a:xfrm rot="60000">
            <a:off x="2396764" y="2994945"/>
            <a:ext cx="0" cy="422480"/>
          </a:xfrm>
          <a:prstGeom prst="line">
            <a:avLst/>
          </a:prstGeom>
          <a:ln>
            <a:solidFill>
              <a:srgbClr val="573B1C"/>
            </a:solidFill>
            <a:prstDash val="dash"/>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4655C0D0-0704-47B5-89FB-7FF8ADB54B48}"/>
              </a:ext>
            </a:extLst>
          </p:cNvPr>
          <p:cNvCxnSpPr>
            <a:cxnSpLocks/>
          </p:cNvCxnSpPr>
          <p:nvPr/>
        </p:nvCxnSpPr>
        <p:spPr>
          <a:xfrm rot="60000">
            <a:off x="3625612" y="3008447"/>
            <a:ext cx="0" cy="422480"/>
          </a:xfrm>
          <a:prstGeom prst="line">
            <a:avLst/>
          </a:prstGeom>
          <a:ln>
            <a:solidFill>
              <a:srgbClr val="573B1C"/>
            </a:solidFill>
            <a:prstDash val="dash"/>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3C87BB77-87C5-465E-8714-C3CE015F2285}"/>
              </a:ext>
            </a:extLst>
          </p:cNvPr>
          <p:cNvCxnSpPr>
            <a:cxnSpLocks/>
          </p:cNvCxnSpPr>
          <p:nvPr/>
        </p:nvCxnSpPr>
        <p:spPr>
          <a:xfrm rot="60000">
            <a:off x="4102106" y="3010377"/>
            <a:ext cx="0" cy="422480"/>
          </a:xfrm>
          <a:prstGeom prst="line">
            <a:avLst/>
          </a:prstGeom>
          <a:ln>
            <a:solidFill>
              <a:srgbClr val="573B1C"/>
            </a:solidFill>
            <a:prstDash val="dash"/>
          </a:ln>
        </p:spPr>
        <p:style>
          <a:lnRef idx="1">
            <a:schemeClr val="accent1"/>
          </a:lnRef>
          <a:fillRef idx="0">
            <a:schemeClr val="accent1"/>
          </a:fillRef>
          <a:effectRef idx="0">
            <a:schemeClr val="accent1"/>
          </a:effectRef>
          <a:fontRef idx="minor">
            <a:schemeClr val="tx1"/>
          </a:fontRef>
        </p:style>
      </p:cxnSp>
      <p:sp>
        <p:nvSpPr>
          <p:cNvPr id="54" name="原创设计师QQ：598969553           _26">
            <a:extLst>
              <a:ext uri="{FF2B5EF4-FFF2-40B4-BE49-F238E27FC236}">
                <a16:creationId xmlns:a16="http://schemas.microsoft.com/office/drawing/2014/main" xmlns="" id="{549A64EF-FDF3-4B0F-889A-DF0D981FEAF3}"/>
              </a:ext>
            </a:extLst>
          </p:cNvPr>
          <p:cNvSpPr/>
          <p:nvPr/>
        </p:nvSpPr>
        <p:spPr>
          <a:xfrm>
            <a:off x="6118363" y="3718301"/>
            <a:ext cx="5034988" cy="714042"/>
          </a:xfrm>
          <a:prstGeom prst="rect">
            <a:avLst/>
          </a:prstGeom>
        </p:spPr>
        <p:txBody>
          <a:bodyPr wrap="square">
            <a:spAutoFit/>
          </a:bodyPr>
          <a:lstStyle/>
          <a:p>
            <a:pPr algn="just" hangingPunct="0">
              <a:lnSpc>
                <a:spcPct val="130000"/>
              </a:lnSpc>
            </a:pPr>
            <a:r>
              <a:rPr lang="zh-CN" altLang="en-US"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rPr>
              <a:t>数学形象思维能力的提升是学生学习数学的基本要求，由形象思维过度到抽象思维</a:t>
            </a:r>
            <a:endParaRPr lang="en-US" altLang="zh-CN" sz="1600" dirty="0">
              <a:solidFill>
                <a:schemeClr val="tx1">
                  <a:lumMod val="85000"/>
                  <a:lumOff val="15000"/>
                </a:schemeClr>
              </a:solidFill>
              <a:latin typeface="字魂36号-正文宋楷" panose="02000000000000000000" pitchFamily="2" charset="-122"/>
              <a:ea typeface="字魂36号-正文宋楷" panose="02000000000000000000" pitchFamily="2" charset="-122"/>
              <a:cs typeface="+mn-ea"/>
              <a:sym typeface="Arial"/>
            </a:endParaRPr>
          </a:p>
        </p:txBody>
      </p:sp>
      <p:sp>
        <p:nvSpPr>
          <p:cNvPr id="55" name="文本框 54">
            <a:extLst>
              <a:ext uri="{FF2B5EF4-FFF2-40B4-BE49-F238E27FC236}">
                <a16:creationId xmlns:a16="http://schemas.microsoft.com/office/drawing/2014/main" xmlns="" id="{96ED6DA0-4582-4A23-B139-04AD491D3859}"/>
              </a:ext>
            </a:extLst>
          </p:cNvPr>
          <p:cNvSpPr txBox="1"/>
          <p:nvPr/>
        </p:nvSpPr>
        <p:spPr>
          <a:xfrm>
            <a:off x="6110894" y="3398727"/>
            <a:ext cx="2723823" cy="430887"/>
          </a:xfrm>
          <a:prstGeom prst="rect">
            <a:avLst/>
          </a:prstGeom>
          <a:noFill/>
        </p:spPr>
        <p:txBody>
          <a:bodyPr wrap="none" rtlCol="0">
            <a:spAutoFit/>
          </a:bodyPr>
          <a:lstStyle/>
          <a:p>
            <a:r>
              <a:rPr lang="zh-CN" altLang="en-US" sz="22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思考数学图形的特点</a:t>
            </a:r>
          </a:p>
        </p:txBody>
      </p:sp>
    </p:spTree>
    <p:extLst>
      <p:ext uri="{BB962C8B-B14F-4D97-AF65-F5344CB8AC3E}">
        <p14:creationId xmlns:p14="http://schemas.microsoft.com/office/powerpoint/2010/main" xmlns="" val="3673123492"/>
      </p:ext>
    </p:extLst>
  </p:cSld>
  <p:clrMapOvr>
    <a:masterClrMapping/>
  </p:clrMapOvr>
  <mc:AlternateContent xmlns:mc="http://schemas.openxmlformats.org/markup-compatibility/2006">
    <mc:Choice xmlns:p15="http://schemas.microsoft.com/office/powerpoint/2012/main" xmlns="" Requires="p15">
      <p:transition spd="slow" advClick="0" advTm="2000">
        <p15:prstTrans prst="origami"/>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1000" fill="hold"/>
                                        <p:tgtEl>
                                          <p:spTgt spid="30"/>
                                        </p:tgtEl>
                                        <p:attrNameLst>
                                          <p:attrName>ppt_w</p:attrName>
                                        </p:attrNameLst>
                                      </p:cBhvr>
                                      <p:tavLst>
                                        <p:tav tm="0">
                                          <p:val>
                                            <p:fltVal val="0"/>
                                          </p:val>
                                        </p:tav>
                                        <p:tav tm="100000">
                                          <p:val>
                                            <p:strVal val="#ppt_w"/>
                                          </p:val>
                                        </p:tav>
                                      </p:tavLst>
                                    </p:anim>
                                    <p:anim calcmode="lin" valueType="num">
                                      <p:cBhvr>
                                        <p:cTn id="14" dur="1000" fill="hold"/>
                                        <p:tgtEl>
                                          <p:spTgt spid="30"/>
                                        </p:tgtEl>
                                        <p:attrNameLst>
                                          <p:attrName>ppt_h</p:attrName>
                                        </p:attrNameLst>
                                      </p:cBhvr>
                                      <p:tavLst>
                                        <p:tav tm="0">
                                          <p:val>
                                            <p:fltVal val="0"/>
                                          </p:val>
                                        </p:tav>
                                        <p:tav tm="100000">
                                          <p:val>
                                            <p:strVal val="#ppt_h"/>
                                          </p:val>
                                        </p:tav>
                                      </p:tavLst>
                                    </p:anim>
                                    <p:anim calcmode="lin" valueType="num">
                                      <p:cBhvr>
                                        <p:cTn id="15" dur="1000" fill="hold"/>
                                        <p:tgtEl>
                                          <p:spTgt spid="30"/>
                                        </p:tgtEl>
                                        <p:attrNameLst>
                                          <p:attrName>style.rotation</p:attrName>
                                        </p:attrNameLst>
                                      </p:cBhvr>
                                      <p:tavLst>
                                        <p:tav tm="0">
                                          <p:val>
                                            <p:fltVal val="90"/>
                                          </p:val>
                                        </p:tav>
                                        <p:tav tm="100000">
                                          <p:val>
                                            <p:fltVal val="0"/>
                                          </p:val>
                                        </p:tav>
                                      </p:tavLst>
                                    </p:anim>
                                    <p:animEffect transition="in" filter="fade">
                                      <p:cBhvr>
                                        <p:cTn id="16" dur="1000"/>
                                        <p:tgtEl>
                                          <p:spTgt spid="3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1000" fill="hold"/>
                                        <p:tgtEl>
                                          <p:spTgt spid="31"/>
                                        </p:tgtEl>
                                        <p:attrNameLst>
                                          <p:attrName>ppt_w</p:attrName>
                                        </p:attrNameLst>
                                      </p:cBhvr>
                                      <p:tavLst>
                                        <p:tav tm="0">
                                          <p:val>
                                            <p:fltVal val="0"/>
                                          </p:val>
                                        </p:tav>
                                        <p:tav tm="100000">
                                          <p:val>
                                            <p:strVal val="#ppt_w"/>
                                          </p:val>
                                        </p:tav>
                                      </p:tavLst>
                                    </p:anim>
                                    <p:anim calcmode="lin" valueType="num">
                                      <p:cBhvr>
                                        <p:cTn id="20" dur="1000" fill="hold"/>
                                        <p:tgtEl>
                                          <p:spTgt spid="31"/>
                                        </p:tgtEl>
                                        <p:attrNameLst>
                                          <p:attrName>ppt_h</p:attrName>
                                        </p:attrNameLst>
                                      </p:cBhvr>
                                      <p:tavLst>
                                        <p:tav tm="0">
                                          <p:val>
                                            <p:fltVal val="0"/>
                                          </p:val>
                                        </p:tav>
                                        <p:tav tm="100000">
                                          <p:val>
                                            <p:strVal val="#ppt_h"/>
                                          </p:val>
                                        </p:tav>
                                      </p:tavLst>
                                    </p:anim>
                                    <p:anim calcmode="lin" valueType="num">
                                      <p:cBhvr>
                                        <p:cTn id="21" dur="1000" fill="hold"/>
                                        <p:tgtEl>
                                          <p:spTgt spid="31"/>
                                        </p:tgtEl>
                                        <p:attrNameLst>
                                          <p:attrName>style.rotation</p:attrName>
                                        </p:attrNameLst>
                                      </p:cBhvr>
                                      <p:tavLst>
                                        <p:tav tm="0">
                                          <p:val>
                                            <p:fltVal val="90"/>
                                          </p:val>
                                        </p:tav>
                                        <p:tav tm="100000">
                                          <p:val>
                                            <p:fltVal val="0"/>
                                          </p:val>
                                        </p:tav>
                                      </p:tavLst>
                                    </p:anim>
                                    <p:animEffect transition="in" filter="fade">
                                      <p:cBhvr>
                                        <p:cTn id="22" dur="1000"/>
                                        <p:tgtEl>
                                          <p:spTgt spid="3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p:cTn id="37" dur="1000" fill="hold"/>
                                        <p:tgtEl>
                                          <p:spTgt spid="54"/>
                                        </p:tgtEl>
                                        <p:attrNameLst>
                                          <p:attrName>ppt_w</p:attrName>
                                        </p:attrNameLst>
                                      </p:cBhvr>
                                      <p:tavLst>
                                        <p:tav tm="0">
                                          <p:val>
                                            <p:fltVal val="0"/>
                                          </p:val>
                                        </p:tav>
                                        <p:tav tm="100000">
                                          <p:val>
                                            <p:strVal val="#ppt_w"/>
                                          </p:val>
                                        </p:tav>
                                      </p:tavLst>
                                    </p:anim>
                                    <p:anim calcmode="lin" valueType="num">
                                      <p:cBhvr>
                                        <p:cTn id="38" dur="1000" fill="hold"/>
                                        <p:tgtEl>
                                          <p:spTgt spid="54"/>
                                        </p:tgtEl>
                                        <p:attrNameLst>
                                          <p:attrName>ppt_h</p:attrName>
                                        </p:attrNameLst>
                                      </p:cBhvr>
                                      <p:tavLst>
                                        <p:tav tm="0">
                                          <p:val>
                                            <p:fltVal val="0"/>
                                          </p:val>
                                        </p:tav>
                                        <p:tav tm="100000">
                                          <p:val>
                                            <p:strVal val="#ppt_h"/>
                                          </p:val>
                                        </p:tav>
                                      </p:tavLst>
                                    </p:anim>
                                    <p:anim calcmode="lin" valueType="num">
                                      <p:cBhvr>
                                        <p:cTn id="39" dur="1000" fill="hold"/>
                                        <p:tgtEl>
                                          <p:spTgt spid="54"/>
                                        </p:tgtEl>
                                        <p:attrNameLst>
                                          <p:attrName>style.rotation</p:attrName>
                                        </p:attrNameLst>
                                      </p:cBhvr>
                                      <p:tavLst>
                                        <p:tav tm="0">
                                          <p:val>
                                            <p:fltVal val="90"/>
                                          </p:val>
                                        </p:tav>
                                        <p:tav tm="100000">
                                          <p:val>
                                            <p:fltVal val="0"/>
                                          </p:val>
                                        </p:tav>
                                      </p:tavLst>
                                    </p:anim>
                                    <p:animEffect transition="in" filter="fade">
                                      <p:cBhvr>
                                        <p:cTn id="40" dur="1000"/>
                                        <p:tgtEl>
                                          <p:spTgt spid="54"/>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p:cTn id="43" dur="1000" fill="hold"/>
                                        <p:tgtEl>
                                          <p:spTgt spid="55"/>
                                        </p:tgtEl>
                                        <p:attrNameLst>
                                          <p:attrName>ppt_w</p:attrName>
                                        </p:attrNameLst>
                                      </p:cBhvr>
                                      <p:tavLst>
                                        <p:tav tm="0">
                                          <p:val>
                                            <p:fltVal val="0"/>
                                          </p:val>
                                        </p:tav>
                                        <p:tav tm="100000">
                                          <p:val>
                                            <p:strVal val="#ppt_w"/>
                                          </p:val>
                                        </p:tav>
                                      </p:tavLst>
                                    </p:anim>
                                    <p:anim calcmode="lin" valueType="num">
                                      <p:cBhvr>
                                        <p:cTn id="44" dur="1000" fill="hold"/>
                                        <p:tgtEl>
                                          <p:spTgt spid="55"/>
                                        </p:tgtEl>
                                        <p:attrNameLst>
                                          <p:attrName>ppt_h</p:attrName>
                                        </p:attrNameLst>
                                      </p:cBhvr>
                                      <p:tavLst>
                                        <p:tav tm="0">
                                          <p:val>
                                            <p:fltVal val="0"/>
                                          </p:val>
                                        </p:tav>
                                        <p:tav tm="100000">
                                          <p:val>
                                            <p:strVal val="#ppt_h"/>
                                          </p:val>
                                        </p:tav>
                                      </p:tavLst>
                                    </p:anim>
                                    <p:anim calcmode="lin" valueType="num">
                                      <p:cBhvr>
                                        <p:cTn id="45" dur="1000" fill="hold"/>
                                        <p:tgtEl>
                                          <p:spTgt spid="55"/>
                                        </p:tgtEl>
                                        <p:attrNameLst>
                                          <p:attrName>style.rotation</p:attrName>
                                        </p:attrNameLst>
                                      </p:cBhvr>
                                      <p:tavLst>
                                        <p:tav tm="0">
                                          <p:val>
                                            <p:fltVal val="90"/>
                                          </p:val>
                                        </p:tav>
                                        <p:tav tm="100000">
                                          <p:val>
                                            <p:fltVal val="0"/>
                                          </p:val>
                                        </p:tav>
                                      </p:tavLst>
                                    </p:anim>
                                    <p:animEffect transition="in" filter="fade">
                                      <p:cBhvr>
                                        <p:cTn id="46"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0" grpId="0"/>
      <p:bldP spid="31" grpId="0"/>
      <p:bldP spid="36" grpId="0"/>
      <p:bldP spid="37" grpId="0"/>
      <p:bldP spid="54" grpId="0"/>
      <p:bldP spid="5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43512814-6B0B-4F3D-A84C-DBA254B2A357}"/>
              </a:ext>
            </a:extLst>
          </p:cNvPr>
          <p:cNvSpPr/>
          <p:nvPr>
            <p:custDataLst>
              <p:tags r:id="rId1"/>
            </p:custDataLst>
          </p:nvPr>
        </p:nvSpPr>
        <p:spPr>
          <a:xfrm>
            <a:off x="5303966" y="2989509"/>
            <a:ext cx="242374" cy="400110"/>
          </a:xfrm>
          <a:prstGeom prst="rect">
            <a:avLst/>
          </a:prstGeom>
        </p:spPr>
        <p:txBody>
          <a:bodyPr wrap="none">
            <a:spAutoFit/>
          </a:bodyPr>
          <a:lstStyle/>
          <a:p>
            <a:pPr>
              <a:defRPr/>
            </a:pPr>
            <a:r>
              <a:rPr lang="en-US" altLang="zh-CN" sz="2000">
                <a:solidFill>
                  <a:srgbClr val="024E4D"/>
                </a:solidFill>
                <a:latin typeface="Noto Sans S Chinese Medium" panose="020B0600000000000000" pitchFamily="34" charset="-122"/>
                <a:ea typeface="Noto Sans S Chinese Medium" panose="020B0600000000000000" pitchFamily="34" charset="-122"/>
              </a:rPr>
              <a:t> </a:t>
            </a:r>
            <a:endParaRPr lang="zh-CN" altLang="en-US" sz="2000">
              <a:solidFill>
                <a:srgbClr val="024E4D"/>
              </a:solidFill>
              <a:latin typeface="Noto Sans S Chinese Medium" panose="020B0600000000000000" pitchFamily="34" charset="-122"/>
              <a:ea typeface="Noto Sans S Chinese Medium" panose="020B0600000000000000" pitchFamily="34" charset="-122"/>
            </a:endParaRPr>
          </a:p>
        </p:txBody>
      </p:sp>
      <p:sp>
        <p:nvSpPr>
          <p:cNvPr id="4" name="矩形 3">
            <a:extLst>
              <a:ext uri="{FF2B5EF4-FFF2-40B4-BE49-F238E27FC236}">
                <a16:creationId xmlns:a16="http://schemas.microsoft.com/office/drawing/2014/main" xmlns="" id="{B4FAC30C-AF01-4CE5-A2F3-16E2CF56CA5A}"/>
              </a:ext>
            </a:extLst>
          </p:cNvPr>
          <p:cNvSpPr/>
          <p:nvPr/>
        </p:nvSpPr>
        <p:spPr>
          <a:xfrm>
            <a:off x="4861368" y="3229917"/>
            <a:ext cx="3427152" cy="579389"/>
          </a:xfrm>
          <a:prstGeom prst="rect">
            <a:avLst/>
          </a:prstGeom>
          <a:noFill/>
        </p:spPr>
        <p:txBody>
          <a:bodyPr wrap="square">
            <a:spAutoFit/>
          </a:bodyPr>
          <a:lstStyle/>
          <a:p>
            <a:pPr algn="ctr">
              <a:lnSpc>
                <a:spcPct val="130000"/>
              </a:lnSpc>
            </a:pPr>
            <a:r>
              <a:rPr lang="en-US" altLang="zh-CN" sz="3000" spc="1600" dirty="0">
                <a:solidFill>
                  <a:schemeClr val="bg1"/>
                </a:solidFill>
                <a:latin typeface="Source Han Sans K Heavy" panose="020B0A00000000000000" pitchFamily="34" charset="-128"/>
                <a:ea typeface="Source Han Sans K Heavy" panose="020B0A00000000000000" pitchFamily="34" charset="-128"/>
              </a:rPr>
              <a:t>THANKS</a:t>
            </a:r>
            <a:endParaRPr lang="zh-CN" altLang="en-US" sz="3000" spc="1600" dirty="0">
              <a:solidFill>
                <a:schemeClr val="bg1"/>
              </a:solidFill>
              <a:latin typeface="Source Han Sans K Heavy" panose="020B0A00000000000000" pitchFamily="34" charset="-128"/>
              <a:ea typeface="Source Han Sans K Heavy" panose="020B0A00000000000000" pitchFamily="34" charset="-128"/>
            </a:endParaRPr>
          </a:p>
        </p:txBody>
      </p:sp>
      <p:sp>
        <p:nvSpPr>
          <p:cNvPr id="5" name="矩形 4">
            <a:extLst>
              <a:ext uri="{FF2B5EF4-FFF2-40B4-BE49-F238E27FC236}">
                <a16:creationId xmlns:a16="http://schemas.microsoft.com/office/drawing/2014/main" xmlns="" id="{B3F24D52-FB3F-4DF9-A466-905130F605CD}"/>
              </a:ext>
            </a:extLst>
          </p:cNvPr>
          <p:cNvSpPr/>
          <p:nvPr/>
        </p:nvSpPr>
        <p:spPr>
          <a:xfrm>
            <a:off x="4365601" y="1729430"/>
            <a:ext cx="4294765" cy="1600438"/>
          </a:xfrm>
          <a:prstGeom prst="rect">
            <a:avLst/>
          </a:prstGeom>
          <a:noFill/>
        </p:spPr>
        <p:txBody>
          <a:bodyPr vert="horz" wrap="none">
            <a:spAutoFit/>
          </a:bodyPr>
          <a:lstStyle/>
          <a:p>
            <a:pPr>
              <a:lnSpc>
                <a:spcPct val="130000"/>
              </a:lnSpc>
            </a:pPr>
            <a:r>
              <a:rPr lang="zh-CN" altLang="en-US" sz="8000" b="1" dirty="0">
                <a:solidFill>
                  <a:schemeClr val="bg1"/>
                </a:solidFill>
                <a:latin typeface="字魂36号-正文宋楷" panose="02000000000000000000" pitchFamily="2" charset="-122"/>
                <a:ea typeface="字魂36号-正文宋楷" panose="02000000000000000000" pitchFamily="2" charset="-122"/>
              </a:rPr>
              <a:t>谢谢观看</a:t>
            </a:r>
          </a:p>
        </p:txBody>
      </p:sp>
    </p:spTree>
    <p:extLst>
      <p:ext uri="{BB962C8B-B14F-4D97-AF65-F5344CB8AC3E}">
        <p14:creationId xmlns:p14="http://schemas.microsoft.com/office/powerpoint/2010/main" xmlns="" val="2163743052"/>
      </p:ext>
    </p:extLst>
  </p:cSld>
  <p:clrMapOvr>
    <a:masterClrMapping/>
  </p:clrMapOvr>
  <p:transition spd="slow" advClick="0"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文本占位符 4"/>
</p:tagLst>
</file>

<file path=ppt/tags/tag3.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任意多边形 4"/>
</p:tagLst>
</file>

<file path=ppt/tags/tag4.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标题 5"/>
</p:tagLst>
</file>

<file path=ppt/tags/tag5.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2"/>
</p:tagLst>
</file>

<file path=ppt/tags/tag6.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2"/>
</p:tagLst>
</file>

<file path=ppt/tags/tag7.xml><?xml version="1.0" encoding="utf-8"?>
<p:tagLst xmlns:a="http://schemas.openxmlformats.org/drawingml/2006/main" xmlns:r="http://schemas.openxmlformats.org/officeDocument/2006/relationships" xmlns:p="http://schemas.openxmlformats.org/presentationml/2006/main">
  <p:tag name="MH" val="20190529133631"/>
  <p:tag name="MH_LIBRARY" val="GRAPHIC"/>
  <p:tag name="MH_ORDER" val="文本框 1"/>
</p:tagLst>
</file>

<file path=ppt/tags/tag8.xml><?xml version="1.0" encoding="utf-8"?>
<p:tagLst xmlns:a="http://schemas.openxmlformats.org/drawingml/2006/main" xmlns:r="http://schemas.openxmlformats.org/officeDocument/2006/relationships" xmlns:p="http://schemas.openxmlformats.org/presentationml/2006/main">
  <p:tag name="MH" val="20190529133631"/>
  <p:tag name="MH_LIBRARY" val="GRAPHIC"/>
  <p:tag name="MH_ORDER" val="TextBox 12"/>
</p:tagLst>
</file>

<file path=ppt/tags/tag9.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2"/>
</p:tagLst>
</file>

<file path=ppt/tags/tag10.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5"/>
</p:tagLst>
</file>

<file path=ppt/tags/tag11.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3"/>
</p:tagLst>
</file>

<file path=ppt/tags/tag12.xml><?xml version="1.0" encoding="utf-8"?>
<p:tagLst xmlns:a="http://schemas.openxmlformats.org/drawingml/2006/main" xmlns:r="http://schemas.openxmlformats.org/officeDocument/2006/relationships" xmlns:p="http://schemas.openxmlformats.org/presentationml/2006/main">
  <p:tag name="MH" val="20190401155445"/>
  <p:tag name="MH_LIBRARY" val="GRAPHIC"/>
  <p:tag name="MH_ORDER" val="TextBox 35"/>
</p:tagLst>
</file>

<file path=ppt/tags/tag13.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文本框 7"/>
</p:tagLst>
</file>

<file path=ppt/tags/tag14.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Straight Connector 8"/>
</p:tagLst>
</file>

<file path=ppt/tags/tag15.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燕尾形 47"/>
</p:tagLst>
</file>

<file path=ppt/tags/tag16.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文本框 61"/>
</p:tagLst>
</file>

<file path=ppt/tags/tag17.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Straight Connector 62"/>
</p:tagLst>
</file>

<file path=ppt/tags/tag18.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燕尾形 64"/>
</p:tagLst>
</file>

<file path=ppt/tags/tag19.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文本框 65"/>
</p:tagLst>
</file>

<file path=ppt/tags/tag20.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Straight Connector 66"/>
</p:tagLst>
</file>

<file path=ppt/tags/tag21.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燕尾形 68"/>
</p:tagLst>
</file>

<file path=ppt/tags/tag22.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文本框 69"/>
</p:tagLst>
</file>

<file path=ppt/tags/tag23.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Straight Connector 70"/>
</p:tagLst>
</file>

<file path=ppt/tags/tag24.xml><?xml version="1.0" encoding="utf-8"?>
<p:tagLst xmlns:a="http://schemas.openxmlformats.org/drawingml/2006/main" xmlns:r="http://schemas.openxmlformats.org/officeDocument/2006/relationships" xmlns:p="http://schemas.openxmlformats.org/presentationml/2006/main">
  <p:tag name="MH" val="20190605091618"/>
  <p:tag name="MH_LIBRARY" val="GRAPHIC"/>
  <p:tag name="MH_ORDER" val="燕尾形 72"/>
</p:tagLst>
</file>

<file path=ppt/tags/tag25.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文本占位符 4"/>
</p:tagLst>
</file>

<file path=ppt/tags/tag26.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TextBox 6"/>
</p:tagLst>
</file>

<file path=ppt/tags/tag27.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文本框 7"/>
</p:tagLst>
</file>

<file path=ppt/tags/tag28.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180"/>
  <p:tag name="RESOURCELIBID_SHAPE" val="287187"/>
  <p:tag name="RESOURCELIB_SHAPETYPE" val="4"/>
</p:tagLst>
</file>

<file path=ppt/tags/tag29.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285"/>
  <p:tag name="RESOURCELIBID_SHAPE" val="449776"/>
  <p:tag name="RESOURCELIB_SHAPETYPE" val="4"/>
</p:tagLst>
</file>

<file path=ppt/tags/tag30.xml><?xml version="1.0" encoding="utf-8"?>
<p:tagLst xmlns:a="http://schemas.openxmlformats.org/drawingml/2006/main" xmlns:r="http://schemas.openxmlformats.org/officeDocument/2006/relationships" xmlns:p="http://schemas.openxmlformats.org/presentationml/2006/main">
  <p:tag name="PA" val="v5.2.5"/>
</p:tagLst>
</file>

<file path=ppt/tags/tag31.xml><?xml version="1.0" encoding="utf-8"?>
<p:tagLst xmlns:a="http://schemas.openxmlformats.org/drawingml/2006/main" xmlns:r="http://schemas.openxmlformats.org/officeDocument/2006/relationships" xmlns:p="http://schemas.openxmlformats.org/presentationml/2006/main">
  <p:tag name="PA" val="v5.2.5"/>
</p:tagLst>
</file>

<file path=ppt/tags/tag32.xml><?xml version="1.0" encoding="utf-8"?>
<p:tagLst xmlns:a="http://schemas.openxmlformats.org/drawingml/2006/main" xmlns:r="http://schemas.openxmlformats.org/officeDocument/2006/relationships" xmlns:p="http://schemas.openxmlformats.org/presentationml/2006/main">
  <p:tag name="PA" val="v5.2.5"/>
</p:tagLst>
</file>

<file path=ppt/tags/tag33.xml><?xml version="1.0" encoding="utf-8"?>
<p:tagLst xmlns:a="http://schemas.openxmlformats.org/drawingml/2006/main" xmlns:r="http://schemas.openxmlformats.org/officeDocument/2006/relationships" xmlns:p="http://schemas.openxmlformats.org/presentationml/2006/main">
  <p:tag name="PA" val="v5.2.5"/>
</p:tagLst>
</file>

<file path=ppt/tags/tag34.xml><?xml version="1.0" encoding="utf-8"?>
<p:tagLst xmlns:a="http://schemas.openxmlformats.org/drawingml/2006/main" xmlns:r="http://schemas.openxmlformats.org/officeDocument/2006/relationships" xmlns:p="http://schemas.openxmlformats.org/presentationml/2006/main">
  <p:tag name="PA" val="v5.2.5"/>
</p:tagLst>
</file>

<file path=ppt/tags/tag35.xml><?xml version="1.0" encoding="utf-8"?>
<p:tagLst xmlns:a="http://schemas.openxmlformats.org/drawingml/2006/main" xmlns:r="http://schemas.openxmlformats.org/officeDocument/2006/relationships" xmlns:p="http://schemas.openxmlformats.org/presentationml/2006/main">
  <p:tag name="PA" val="v5.2.5"/>
</p:tagLst>
</file>

<file path=ppt/tags/tag36.xml><?xml version="1.0" encoding="utf-8"?>
<p:tagLst xmlns:a="http://schemas.openxmlformats.org/drawingml/2006/main" xmlns:r="http://schemas.openxmlformats.org/officeDocument/2006/relationships" xmlns:p="http://schemas.openxmlformats.org/presentationml/2006/main">
  <p:tag name="PA" val="v5.2.5"/>
</p:tagLst>
</file>

<file path=ppt/tags/tag37.xml><?xml version="1.0" encoding="utf-8"?>
<p:tagLst xmlns:a="http://schemas.openxmlformats.org/drawingml/2006/main" xmlns:r="http://schemas.openxmlformats.org/officeDocument/2006/relationships" xmlns:p="http://schemas.openxmlformats.org/presentationml/2006/main">
  <p:tag name="PA" val="v5.2.5"/>
</p:tagLst>
</file>

<file path=ppt/tags/tag38.xml><?xml version="1.0" encoding="utf-8"?>
<p:tagLst xmlns:a="http://schemas.openxmlformats.org/drawingml/2006/main" xmlns:r="http://schemas.openxmlformats.org/officeDocument/2006/relationships" xmlns:p="http://schemas.openxmlformats.org/presentationml/2006/main">
  <p:tag name="PA" val="v5.2.5"/>
</p:tagLst>
</file>

<file path=ppt/tags/tag39.xml><?xml version="1.0" encoding="utf-8"?>
<p:tagLst xmlns:a="http://schemas.openxmlformats.org/drawingml/2006/main" xmlns:r="http://schemas.openxmlformats.org/officeDocument/2006/relationships" xmlns:p="http://schemas.openxmlformats.org/presentationml/2006/main">
  <p:tag name="PA" val="v5.2.5"/>
</p:tagLst>
</file>

<file path=ppt/tags/tag40.xml><?xml version="1.0" encoding="utf-8"?>
<p:tagLst xmlns:a="http://schemas.openxmlformats.org/drawingml/2006/main" xmlns:r="http://schemas.openxmlformats.org/officeDocument/2006/relationships" xmlns:p="http://schemas.openxmlformats.org/presentationml/2006/main">
  <p:tag name="PA" val="v5.2.5"/>
</p:tagLst>
</file>

<file path=ppt/tags/tag41.xml><?xml version="1.0" encoding="utf-8"?>
<p:tagLst xmlns:a="http://schemas.openxmlformats.org/drawingml/2006/main" xmlns:r="http://schemas.openxmlformats.org/officeDocument/2006/relationships" xmlns:p="http://schemas.openxmlformats.org/presentationml/2006/main">
  <p:tag name="PA" val="v5.2.5"/>
</p:tagLst>
</file>

<file path=ppt/tags/tag42.xml><?xml version="1.0" encoding="utf-8"?>
<p:tagLst xmlns:a="http://schemas.openxmlformats.org/drawingml/2006/main" xmlns:r="http://schemas.openxmlformats.org/officeDocument/2006/relationships" xmlns:p="http://schemas.openxmlformats.org/presentationml/2006/main">
  <p:tag name="PA" val="v5.2.5"/>
</p:tagLst>
</file>

<file path=ppt/tags/tag43.xml><?xml version="1.0" encoding="utf-8"?>
<p:tagLst xmlns:a="http://schemas.openxmlformats.org/drawingml/2006/main" xmlns:r="http://schemas.openxmlformats.org/officeDocument/2006/relationships" xmlns:p="http://schemas.openxmlformats.org/presentationml/2006/main">
  <p:tag name="PA" val="v5.2.5"/>
</p:tagLst>
</file>

<file path=ppt/tags/tag44.xml><?xml version="1.0" encoding="utf-8"?>
<p:tagLst xmlns:a="http://schemas.openxmlformats.org/drawingml/2006/main" xmlns:r="http://schemas.openxmlformats.org/officeDocument/2006/relationships" xmlns:p="http://schemas.openxmlformats.org/presentationml/2006/main">
  <p:tag name="PA" val="v5.2.5"/>
</p:tagLst>
</file>

<file path=ppt/tags/tag45.xml><?xml version="1.0" encoding="utf-8"?>
<p:tagLst xmlns:a="http://schemas.openxmlformats.org/drawingml/2006/main" xmlns:r="http://schemas.openxmlformats.org/officeDocument/2006/relationships" xmlns:p="http://schemas.openxmlformats.org/presentationml/2006/main">
  <p:tag name="PA" val="v5.2.5"/>
</p:tagLst>
</file>

<file path=ppt/tags/tag46.xml><?xml version="1.0" encoding="utf-8"?>
<p:tagLst xmlns:a="http://schemas.openxmlformats.org/drawingml/2006/main" xmlns:r="http://schemas.openxmlformats.org/officeDocument/2006/relationships" xmlns:p="http://schemas.openxmlformats.org/presentationml/2006/main">
  <p:tag name="PA" val="v5.2.5"/>
</p:tagLst>
</file>

<file path=ppt/tags/tag47.xml><?xml version="1.0" encoding="utf-8"?>
<p:tagLst xmlns:a="http://schemas.openxmlformats.org/drawingml/2006/main" xmlns:r="http://schemas.openxmlformats.org/officeDocument/2006/relationships" xmlns:p="http://schemas.openxmlformats.org/presentationml/2006/main">
  <p:tag name="PA" val="v5.2.5"/>
</p:tagLst>
</file>

<file path=ppt/tags/tag48.xml><?xml version="1.0" encoding="utf-8"?>
<p:tagLst xmlns:a="http://schemas.openxmlformats.org/drawingml/2006/main" xmlns:r="http://schemas.openxmlformats.org/officeDocument/2006/relationships" xmlns:p="http://schemas.openxmlformats.org/presentationml/2006/main">
  <p:tag name="PA" val="v5.2.5"/>
</p:tagLst>
</file>

<file path=ppt/tags/tag49.xml><?xml version="1.0" encoding="utf-8"?>
<p:tagLst xmlns:a="http://schemas.openxmlformats.org/drawingml/2006/main" xmlns:r="http://schemas.openxmlformats.org/officeDocument/2006/relationships" xmlns:p="http://schemas.openxmlformats.org/presentationml/2006/main">
  <p:tag name="PA" val="v5.2.5"/>
</p:tagLst>
</file>

<file path=ppt/tags/tag50.xml><?xml version="1.0" encoding="utf-8"?>
<p:tagLst xmlns:a="http://schemas.openxmlformats.org/drawingml/2006/main" xmlns:r="http://schemas.openxmlformats.org/officeDocument/2006/relationships" xmlns:p="http://schemas.openxmlformats.org/presentationml/2006/main">
  <p:tag name="PA" val="v5.2.5"/>
</p:tagLst>
</file>

<file path=ppt/tags/tag51.xml><?xml version="1.0" encoding="utf-8"?>
<p:tagLst xmlns:a="http://schemas.openxmlformats.org/drawingml/2006/main" xmlns:r="http://schemas.openxmlformats.org/officeDocument/2006/relationships" xmlns:p="http://schemas.openxmlformats.org/presentationml/2006/main">
  <p:tag name="PA" val="v5.2.5"/>
</p:tagLst>
</file>

<file path=ppt/tags/tag52.xml><?xml version="1.0" encoding="utf-8"?>
<p:tagLst xmlns:a="http://schemas.openxmlformats.org/drawingml/2006/main" xmlns:r="http://schemas.openxmlformats.org/officeDocument/2006/relationships" xmlns:p="http://schemas.openxmlformats.org/presentationml/2006/main">
  <p:tag name="PA" val="v5.2.5"/>
</p:tagLst>
</file>

<file path=ppt/tags/tag53.xml><?xml version="1.0" encoding="utf-8"?>
<p:tagLst xmlns:a="http://schemas.openxmlformats.org/drawingml/2006/main" xmlns:r="http://schemas.openxmlformats.org/officeDocument/2006/relationships" xmlns:p="http://schemas.openxmlformats.org/presentationml/2006/main">
  <p:tag name="PA" val="v5.2.5"/>
</p:tagLst>
</file>

<file path=ppt/tags/tag54.xml><?xml version="1.0" encoding="utf-8"?>
<p:tagLst xmlns:a="http://schemas.openxmlformats.org/drawingml/2006/main" xmlns:r="http://schemas.openxmlformats.org/officeDocument/2006/relationships" xmlns:p="http://schemas.openxmlformats.org/presentationml/2006/main">
  <p:tag name="PA" val="v5.2.5"/>
</p:tagLst>
</file>

<file path=ppt/tags/tag55.xml><?xml version="1.0" encoding="utf-8"?>
<p:tagLst xmlns:a="http://schemas.openxmlformats.org/drawingml/2006/main" xmlns:r="http://schemas.openxmlformats.org/officeDocument/2006/relationships" xmlns:p="http://schemas.openxmlformats.org/presentationml/2006/main">
  <p:tag name="PA" val="v5.2.5"/>
</p:tagLst>
</file>

<file path=ppt/tags/tag56.xml><?xml version="1.0" encoding="utf-8"?>
<p:tagLst xmlns:a="http://schemas.openxmlformats.org/drawingml/2006/main" xmlns:r="http://schemas.openxmlformats.org/officeDocument/2006/relationships" xmlns:p="http://schemas.openxmlformats.org/presentationml/2006/main">
  <p:tag name="PA" val="v5.2.5"/>
</p:tagLst>
</file>

<file path=ppt/tags/tag57.xml><?xml version="1.0" encoding="utf-8"?>
<p:tagLst xmlns:a="http://schemas.openxmlformats.org/drawingml/2006/main" xmlns:r="http://schemas.openxmlformats.org/officeDocument/2006/relationships" xmlns:p="http://schemas.openxmlformats.org/presentationml/2006/main">
  <p:tag name="PA" val="v5.2.5"/>
</p:tagLst>
</file>

<file path=ppt/tags/tag58.xml><?xml version="1.0" encoding="utf-8"?>
<p:tagLst xmlns:a="http://schemas.openxmlformats.org/drawingml/2006/main" xmlns:r="http://schemas.openxmlformats.org/officeDocument/2006/relationships" xmlns:p="http://schemas.openxmlformats.org/presentationml/2006/main">
  <p:tag name="PA" val="v5.2.5"/>
</p:tagLst>
</file>

<file path=ppt/tags/tag59.xml><?xml version="1.0" encoding="utf-8"?>
<p:tagLst xmlns:a="http://schemas.openxmlformats.org/drawingml/2006/main" xmlns:r="http://schemas.openxmlformats.org/officeDocument/2006/relationships" xmlns:p="http://schemas.openxmlformats.org/presentationml/2006/main">
  <p:tag name="PA" val="v5.2.5"/>
</p:tagLst>
</file>

<file path=ppt/tags/tag60.xml><?xml version="1.0" encoding="utf-8"?>
<p:tagLst xmlns:a="http://schemas.openxmlformats.org/drawingml/2006/main" xmlns:r="http://schemas.openxmlformats.org/officeDocument/2006/relationships" xmlns:p="http://schemas.openxmlformats.org/presentationml/2006/main">
  <p:tag name="PA" val="v5.2.5"/>
</p:tagLst>
</file>

<file path=ppt/tags/tag61.xml><?xml version="1.0" encoding="utf-8"?>
<p:tagLst xmlns:a="http://schemas.openxmlformats.org/drawingml/2006/main" xmlns:r="http://schemas.openxmlformats.org/officeDocument/2006/relationships" xmlns:p="http://schemas.openxmlformats.org/presentationml/2006/main">
  <p:tag name="PA" val="v5.2.5"/>
</p:tagLst>
</file>

<file path=ppt/tags/tag62.xml><?xml version="1.0" encoding="utf-8"?>
<p:tagLst xmlns:a="http://schemas.openxmlformats.org/drawingml/2006/main" xmlns:r="http://schemas.openxmlformats.org/officeDocument/2006/relationships" xmlns:p="http://schemas.openxmlformats.org/presentationml/2006/main">
  <p:tag name="PA" val="v5.2.4"/>
  <p:tag name="PAMAINTYPE" val="4"/>
  <p:tag name="PATYPE" val="176"/>
  <p:tag name="PASUBTYPE" val="285"/>
  <p:tag name="RESOURCELIBID_SHAPE" val="283731"/>
  <p:tag name="RESOURCELIB_SHAPETYPE" val="4"/>
</p:tagLst>
</file>

<file path=ppt/tags/tag63.xml><?xml version="1.0" encoding="utf-8"?>
<p:tagLst xmlns:a="http://schemas.openxmlformats.org/drawingml/2006/main" xmlns:r="http://schemas.openxmlformats.org/officeDocument/2006/relationships" xmlns:p="http://schemas.openxmlformats.org/presentationml/2006/main">
  <p:tag name="PA" val="v5.2.4"/>
  <p:tag name="PAMAINTYPE" val="4"/>
  <p:tag name="PATYPE" val="176"/>
  <p:tag name="PASUBTYPE" val="285"/>
  <p:tag name="RESOURCELIBID_SHAPE" val="283731"/>
  <p:tag name="RESOURCELIB_SHAPETYPE" val="4"/>
</p:tagLst>
</file>

<file path=ppt/tags/tag64.xml><?xml version="1.0" encoding="utf-8"?>
<p:tagLst xmlns:a="http://schemas.openxmlformats.org/drawingml/2006/main" xmlns:r="http://schemas.openxmlformats.org/officeDocument/2006/relationships" xmlns:p="http://schemas.openxmlformats.org/presentationml/2006/main">
  <p:tag name="PA" val="v5.2.4"/>
  <p:tag name="PAMAINTYPE" val="4"/>
  <p:tag name="PATYPE" val="176"/>
  <p:tag name="PASUBTYPE" val="285"/>
  <p:tag name="RESOURCELIBID_SHAPE" val="283731"/>
  <p:tag name="RESOURCELIB_SHAPETYPE" val="4"/>
</p:tagLst>
</file>

<file path=ppt/tags/tag65.xml><?xml version="1.0" encoding="utf-8"?>
<p:tagLst xmlns:a="http://schemas.openxmlformats.org/drawingml/2006/main" xmlns:r="http://schemas.openxmlformats.org/officeDocument/2006/relationships" xmlns:p="http://schemas.openxmlformats.org/presentationml/2006/main">
  <p:tag name="PA" val="v5.2.4"/>
  <p:tag name="PAMAINTYPE" val="4"/>
  <p:tag name="PATYPE" val="176"/>
  <p:tag name="PASUBTYPE" val="285"/>
  <p:tag name="RESOURCELIBID_SHAPE" val="283731"/>
  <p:tag name="RESOURCELIB_SHAPETYPE" val="4"/>
</p:tagLst>
</file>

<file path=ppt/tags/tag66.xml><?xml version="1.0" encoding="utf-8"?>
<p:tagLst xmlns:a="http://schemas.openxmlformats.org/drawingml/2006/main" xmlns:r="http://schemas.openxmlformats.org/officeDocument/2006/relationships" xmlns:p="http://schemas.openxmlformats.org/presentationml/2006/main">
  <p:tag name="PA" val="v5.2.5"/>
  <p:tag name="PAMAINTYPE" val="4"/>
  <p:tag name="PATYPE" val="0"/>
  <p:tag name="PASUBTYPE" val="0"/>
  <p:tag name="RESOURCELIBID_SHAPE" val="1827"/>
  <p:tag name="RESOURCELIB_SHAPETYPE" val="4"/>
</p:tagLst>
</file>

<file path=ppt/tags/tag67.xml><?xml version="1.0" encoding="utf-8"?>
<p:tagLst xmlns:a="http://schemas.openxmlformats.org/drawingml/2006/main" xmlns:r="http://schemas.openxmlformats.org/officeDocument/2006/relationships" xmlns:p="http://schemas.openxmlformats.org/presentationml/2006/main">
  <p:tag name="PA" val="v5.2.4"/>
</p:tagLst>
</file>

<file path=ppt/tags/tag68.xml><?xml version="1.0" encoding="utf-8"?>
<p:tagLst xmlns:a="http://schemas.openxmlformats.org/drawingml/2006/main" xmlns:r="http://schemas.openxmlformats.org/officeDocument/2006/relationships" xmlns:p="http://schemas.openxmlformats.org/presentationml/2006/main">
  <p:tag name="PA" val="v5.2.4"/>
</p:tagLst>
</file>

<file path=ppt/tags/tag69.xml><?xml version="1.0" encoding="utf-8"?>
<p:tagLst xmlns:a="http://schemas.openxmlformats.org/drawingml/2006/main" xmlns:r="http://schemas.openxmlformats.org/officeDocument/2006/relationships" xmlns:p="http://schemas.openxmlformats.org/presentationml/2006/main">
  <p:tag name="PA" val="v5.2.4"/>
</p:tagLst>
</file>

<file path=ppt/tags/tag70.xml><?xml version="1.0" encoding="utf-8"?>
<p:tagLst xmlns:a="http://schemas.openxmlformats.org/drawingml/2006/main" xmlns:r="http://schemas.openxmlformats.org/officeDocument/2006/relationships" xmlns:p="http://schemas.openxmlformats.org/presentationml/2006/main">
  <p:tag name="PA" val="v5.2.4"/>
</p:tagLst>
</file>

<file path=ppt/tags/tag71.xml><?xml version="1.0" encoding="utf-8"?>
<p:tagLst xmlns:a="http://schemas.openxmlformats.org/drawingml/2006/main" xmlns:r="http://schemas.openxmlformats.org/officeDocument/2006/relationships" xmlns:p="http://schemas.openxmlformats.org/presentationml/2006/main">
  <p:tag name="PA" val="v5.2.4"/>
</p:tagLst>
</file>

<file path=ppt/tags/tag72.xml><?xml version="1.0" encoding="utf-8"?>
<p:tagLst xmlns:a="http://schemas.openxmlformats.org/drawingml/2006/main" xmlns:r="http://schemas.openxmlformats.org/officeDocument/2006/relationships" xmlns:p="http://schemas.openxmlformats.org/presentationml/2006/main">
  <p:tag name="PA" val="v5.2.4"/>
</p:tagLst>
</file>

<file path=ppt/tags/tag73.xml><?xml version="1.0" encoding="utf-8"?>
<p:tagLst xmlns:a="http://schemas.openxmlformats.org/drawingml/2006/main" xmlns:r="http://schemas.openxmlformats.org/officeDocument/2006/relationships" xmlns:p="http://schemas.openxmlformats.org/presentationml/2006/main">
  <p:tag name="PA" val="v5.2.4"/>
</p:tagLst>
</file>

<file path=ppt/tags/tag74.xml><?xml version="1.0" encoding="utf-8"?>
<p:tagLst xmlns:a="http://schemas.openxmlformats.org/drawingml/2006/main" xmlns:r="http://schemas.openxmlformats.org/officeDocument/2006/relationships" xmlns:p="http://schemas.openxmlformats.org/presentationml/2006/main">
  <p:tag name="PA" val="v5.2.4"/>
</p:tagLst>
</file>

<file path=ppt/tags/tag75.xml><?xml version="1.0" encoding="utf-8"?>
<p:tagLst xmlns:a="http://schemas.openxmlformats.org/drawingml/2006/main" xmlns:r="http://schemas.openxmlformats.org/officeDocument/2006/relationships" xmlns:p="http://schemas.openxmlformats.org/presentationml/2006/main">
  <p:tag name="PA" val="v5.2.4"/>
</p:tagLst>
</file>

<file path=ppt/tags/tag76.xml><?xml version="1.0" encoding="utf-8"?>
<p:tagLst xmlns:a="http://schemas.openxmlformats.org/drawingml/2006/main" xmlns:r="http://schemas.openxmlformats.org/officeDocument/2006/relationships" xmlns:p="http://schemas.openxmlformats.org/presentationml/2006/main">
  <p:tag name="PA" val="v5.2.4"/>
</p:tagLst>
</file>

<file path=ppt/tags/tag77.xml><?xml version="1.0" encoding="utf-8"?>
<p:tagLst xmlns:a="http://schemas.openxmlformats.org/drawingml/2006/main" xmlns:r="http://schemas.openxmlformats.org/officeDocument/2006/relationships" xmlns:p="http://schemas.openxmlformats.org/presentationml/2006/main">
  <p:tag name="PA" val="v5.2.4"/>
</p:tagLst>
</file>

<file path=ppt/tags/tag78.xml><?xml version="1.0" encoding="utf-8"?>
<p:tagLst xmlns:a="http://schemas.openxmlformats.org/drawingml/2006/main" xmlns:r="http://schemas.openxmlformats.org/officeDocument/2006/relationships" xmlns:p="http://schemas.openxmlformats.org/presentationml/2006/main">
  <p:tag name="PA" val="v5.2.4"/>
</p:tagLst>
</file>

<file path=ppt/tags/tag79.xml><?xml version="1.0" encoding="utf-8"?>
<p:tagLst xmlns:a="http://schemas.openxmlformats.org/drawingml/2006/main" xmlns:r="http://schemas.openxmlformats.org/officeDocument/2006/relationships" xmlns:p="http://schemas.openxmlformats.org/presentationml/2006/main">
  <p:tag name="PA" val="v5.2.4"/>
</p:tagLst>
</file>

<file path=ppt/tags/tag80.xml><?xml version="1.0" encoding="utf-8"?>
<p:tagLst xmlns:a="http://schemas.openxmlformats.org/drawingml/2006/main" xmlns:r="http://schemas.openxmlformats.org/officeDocument/2006/relationships" xmlns:p="http://schemas.openxmlformats.org/presentationml/2006/main">
  <p:tag name="PA" val="v5.2.4"/>
</p:tagLst>
</file>

<file path=ppt/tags/tag81.xml><?xml version="1.0" encoding="utf-8"?>
<p:tagLst xmlns:a="http://schemas.openxmlformats.org/drawingml/2006/main" xmlns:r="http://schemas.openxmlformats.org/officeDocument/2006/relationships" xmlns:p="http://schemas.openxmlformats.org/presentationml/2006/main">
  <p:tag name="PA" val="v5.2.4"/>
</p:tagLst>
</file>

<file path=ppt/tags/tag82.xml><?xml version="1.0" encoding="utf-8"?>
<p:tagLst xmlns:a="http://schemas.openxmlformats.org/drawingml/2006/main" xmlns:r="http://schemas.openxmlformats.org/officeDocument/2006/relationships" xmlns:p="http://schemas.openxmlformats.org/presentationml/2006/main">
  <p:tag name="PA" val="v5.2.4"/>
</p:tagLst>
</file>

<file path=ppt/tags/tag83.xml><?xml version="1.0" encoding="utf-8"?>
<p:tagLst xmlns:a="http://schemas.openxmlformats.org/drawingml/2006/main" xmlns:r="http://schemas.openxmlformats.org/officeDocument/2006/relationships" xmlns:p="http://schemas.openxmlformats.org/presentationml/2006/main">
  <p:tag name="PA" val="v5.2.4"/>
</p:tagLst>
</file>

<file path=ppt/tags/tag84.xml><?xml version="1.0" encoding="utf-8"?>
<p:tagLst xmlns:a="http://schemas.openxmlformats.org/drawingml/2006/main" xmlns:r="http://schemas.openxmlformats.org/officeDocument/2006/relationships" xmlns:p="http://schemas.openxmlformats.org/presentationml/2006/main">
  <p:tag name="PA" val="v5.2.4"/>
</p:tagLst>
</file>

<file path=ppt/tags/tag85.xml><?xml version="1.0" encoding="utf-8"?>
<p:tagLst xmlns:a="http://schemas.openxmlformats.org/drawingml/2006/main" xmlns:r="http://schemas.openxmlformats.org/officeDocument/2006/relationships" xmlns:p="http://schemas.openxmlformats.org/presentationml/2006/main">
  <p:tag name="PA" val="v5.2.4"/>
</p:tagLst>
</file>

<file path=ppt/tags/tag86.xml><?xml version="1.0" encoding="utf-8"?>
<p:tagLst xmlns:a="http://schemas.openxmlformats.org/drawingml/2006/main" xmlns:r="http://schemas.openxmlformats.org/officeDocument/2006/relationships" xmlns:p="http://schemas.openxmlformats.org/presentationml/2006/main">
  <p:tag name="PA" val="v5.2.4"/>
</p:tagLst>
</file>

<file path=ppt/tags/tag87.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8924"/>
  <p:tag name="RESOURCELIB_SHAPETYPE" val="4"/>
</p:tagLst>
</file>

<file path=ppt/tags/tag88.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8924"/>
  <p:tag name="RESOURCELIB_SHAPETYPE" val="4"/>
</p:tagLst>
</file>

<file path=ppt/tags/tag89.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8924"/>
  <p:tag name="RESOURCELIB_SHAPETYPE" val="4"/>
</p:tagLst>
</file>

<file path=ppt/tags/tag90.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8924"/>
  <p:tag name="RESOURCELIB_SHAPETYPE" val="4"/>
</p:tagLst>
</file>

<file path=ppt/tags/tag91.xml><?xml version="1.0" encoding="utf-8"?>
<p:tagLst xmlns:a="http://schemas.openxmlformats.org/drawingml/2006/main" xmlns:r="http://schemas.openxmlformats.org/officeDocument/2006/relationships" xmlns:p="http://schemas.openxmlformats.org/presentationml/2006/main">
  <p:tag name="PA" val="v5.2.5"/>
  <p:tag name="PAMAINTYPE" val="4"/>
  <p:tag name="PATYPE" val="163"/>
  <p:tag name="PASUBTYPE" val="166"/>
  <p:tag name="RESOURCELIBID_SHAPE" val="415831"/>
  <p:tag name="RESOURCELIB_SHAPETYPE" val="4"/>
</p:tagLst>
</file>

<file path=ppt/tags/tag92.xml><?xml version="1.0" encoding="utf-8"?>
<p:tagLst xmlns:a="http://schemas.openxmlformats.org/drawingml/2006/main" xmlns:r="http://schemas.openxmlformats.org/officeDocument/2006/relationships" xmlns:p="http://schemas.openxmlformats.org/presentationml/2006/main">
  <p:tag name="PA" val="v5.2.5"/>
  <p:tag name="PAMAINTYPE" val="4"/>
  <p:tag name="PATYPE" val="163"/>
  <p:tag name="PASUBTYPE" val="166"/>
  <p:tag name="RESOURCELIBID_SHAPE" val="415831"/>
  <p:tag name="RESOURCELIB_SHAPETYPE" val="4"/>
</p:tagLst>
</file>

<file path=ppt/tags/tag93.xml><?xml version="1.0" encoding="utf-8"?>
<p:tagLst xmlns:a="http://schemas.openxmlformats.org/drawingml/2006/main" xmlns:r="http://schemas.openxmlformats.org/officeDocument/2006/relationships" xmlns:p="http://schemas.openxmlformats.org/presentationml/2006/main">
  <p:tag name="PA" val="v5.2.5"/>
  <p:tag name="PAMAINTYPE" val="4"/>
  <p:tag name="PATYPE" val="163"/>
  <p:tag name="PASUBTYPE" val="166"/>
  <p:tag name="RESOURCELIBID_SHAPE" val="415831"/>
  <p:tag name="RESOURCELIB_SHAPETYPE" val="4"/>
</p:tagLst>
</file>

<file path=ppt/tags/tag94.xml><?xml version="1.0" encoding="utf-8"?>
<p:tagLst xmlns:a="http://schemas.openxmlformats.org/drawingml/2006/main" xmlns:r="http://schemas.openxmlformats.org/officeDocument/2006/relationships" xmlns:p="http://schemas.openxmlformats.org/presentationml/2006/main">
  <p:tag name="PA" val="v5.2.5"/>
</p:tagLst>
</file>

<file path=ppt/tags/tag95.xml><?xml version="1.0" encoding="utf-8"?>
<p:tagLst xmlns:a="http://schemas.openxmlformats.org/drawingml/2006/main" xmlns:r="http://schemas.openxmlformats.org/officeDocument/2006/relationships" xmlns:p="http://schemas.openxmlformats.org/presentationml/2006/main">
  <p:tag name="PA" val="v5.2.5"/>
</p:tagLst>
</file>

<file path=ppt/tags/tag96.xml><?xml version="1.0" encoding="utf-8"?>
<p:tagLst xmlns:a="http://schemas.openxmlformats.org/drawingml/2006/main" xmlns:r="http://schemas.openxmlformats.org/officeDocument/2006/relationships" xmlns:p="http://schemas.openxmlformats.org/presentationml/2006/main">
  <p:tag name="PA" val="v5.2.5"/>
</p:tagLst>
</file>

<file path=ppt/tags/tag97.xml><?xml version="1.0" encoding="utf-8"?>
<p:tagLst xmlns:a="http://schemas.openxmlformats.org/drawingml/2006/main" xmlns:r="http://schemas.openxmlformats.org/officeDocument/2006/relationships" xmlns:p="http://schemas.openxmlformats.org/presentationml/2006/main">
  <p:tag name="PA" val="v5.2.5"/>
</p:tagLst>
</file>

<file path=ppt/tags/tag98.xml><?xml version="1.0" encoding="utf-8"?>
<p:tagLst xmlns:a="http://schemas.openxmlformats.org/drawingml/2006/main" xmlns:r="http://schemas.openxmlformats.org/officeDocument/2006/relationships" xmlns:p="http://schemas.openxmlformats.org/presentationml/2006/main">
  <p:tag name="PA" val="v5.2.5"/>
</p:tagLst>
</file>

<file path=ppt/tags/tag99.xml><?xml version="1.0" encoding="utf-8"?>
<p:tagLst xmlns:a="http://schemas.openxmlformats.org/drawingml/2006/main" xmlns:r="http://schemas.openxmlformats.org/officeDocument/2006/relationships" xmlns:p="http://schemas.openxmlformats.org/presentationml/2006/main">
  <p:tag name="PA" val="v5.2.5"/>
</p:tagLst>
</file>

<file path=ppt/tags/tag100.xml><?xml version="1.0" encoding="utf-8"?>
<p:tagLst xmlns:a="http://schemas.openxmlformats.org/drawingml/2006/main" xmlns:r="http://schemas.openxmlformats.org/officeDocument/2006/relationships" xmlns:p="http://schemas.openxmlformats.org/presentationml/2006/main">
  <p:tag name="PA" val="v5.2.5"/>
</p:tagLst>
</file>

<file path=ppt/tags/tag101.xml><?xml version="1.0" encoding="utf-8"?>
<p:tagLst xmlns:a="http://schemas.openxmlformats.org/drawingml/2006/main" xmlns:r="http://schemas.openxmlformats.org/officeDocument/2006/relationships" xmlns:p="http://schemas.openxmlformats.org/presentationml/2006/main">
  <p:tag name="PA" val="v5.2.5"/>
</p:tagLst>
</file>

<file path=ppt/tags/tag102.xml><?xml version="1.0" encoding="utf-8"?>
<p:tagLst xmlns:a="http://schemas.openxmlformats.org/drawingml/2006/main" xmlns:r="http://schemas.openxmlformats.org/officeDocument/2006/relationships" xmlns:p="http://schemas.openxmlformats.org/presentationml/2006/main">
  <p:tag name="PA" val="v5.2.5"/>
</p:tagLst>
</file>

<file path=ppt/tags/tag103.xml><?xml version="1.0" encoding="utf-8"?>
<p:tagLst xmlns:a="http://schemas.openxmlformats.org/drawingml/2006/main" xmlns:r="http://schemas.openxmlformats.org/officeDocument/2006/relationships" xmlns:p="http://schemas.openxmlformats.org/presentationml/2006/main">
  <p:tag name="PA" val="v5.2.5"/>
</p:tagLst>
</file>

<file path=ppt/tags/tag104.xml><?xml version="1.0" encoding="utf-8"?>
<p:tagLst xmlns:a="http://schemas.openxmlformats.org/drawingml/2006/main" xmlns:r="http://schemas.openxmlformats.org/officeDocument/2006/relationships" xmlns:p="http://schemas.openxmlformats.org/presentationml/2006/main">
  <p:tag name="PA" val="v5.2.5"/>
</p:tagLst>
</file>

<file path=ppt/tags/tag105.xml><?xml version="1.0" encoding="utf-8"?>
<p:tagLst xmlns:a="http://schemas.openxmlformats.org/drawingml/2006/main" xmlns:r="http://schemas.openxmlformats.org/officeDocument/2006/relationships" xmlns:p="http://schemas.openxmlformats.org/presentationml/2006/main">
  <p:tag name="PA" val="v5.2.5"/>
</p:tagLst>
</file>

<file path=ppt/tags/tag106.xml><?xml version="1.0" encoding="utf-8"?>
<p:tagLst xmlns:a="http://schemas.openxmlformats.org/drawingml/2006/main" xmlns:r="http://schemas.openxmlformats.org/officeDocument/2006/relationships" xmlns:p="http://schemas.openxmlformats.org/presentationml/2006/main">
  <p:tag name="PA" val="v5.2.5"/>
</p:tagLst>
</file>

<file path=ppt/tags/tag107.xml><?xml version="1.0" encoding="utf-8"?>
<p:tagLst xmlns:a="http://schemas.openxmlformats.org/drawingml/2006/main" xmlns:r="http://schemas.openxmlformats.org/officeDocument/2006/relationships" xmlns:p="http://schemas.openxmlformats.org/presentationml/2006/main">
  <p:tag name="PA" val="v5.2.5"/>
</p:tagLst>
</file>

<file path=ppt/tags/tag108.xml><?xml version="1.0" encoding="utf-8"?>
<p:tagLst xmlns:a="http://schemas.openxmlformats.org/drawingml/2006/main" xmlns:r="http://schemas.openxmlformats.org/officeDocument/2006/relationships" xmlns:p="http://schemas.openxmlformats.org/presentationml/2006/main">
  <p:tag name="PA" val="v5.2.5"/>
</p:tagLst>
</file>

<file path=ppt/tags/tag109.xml><?xml version="1.0" encoding="utf-8"?>
<p:tagLst xmlns:a="http://schemas.openxmlformats.org/drawingml/2006/main" xmlns:r="http://schemas.openxmlformats.org/officeDocument/2006/relationships" xmlns:p="http://schemas.openxmlformats.org/presentationml/2006/main">
  <p:tag name="PA" val="v5.2.5"/>
</p:tagLst>
</file>

<file path=ppt/tags/tag110.xml><?xml version="1.0" encoding="utf-8"?>
<p:tagLst xmlns:a="http://schemas.openxmlformats.org/drawingml/2006/main" xmlns:r="http://schemas.openxmlformats.org/officeDocument/2006/relationships" xmlns:p="http://schemas.openxmlformats.org/presentationml/2006/main">
  <p:tag name="PA" val="v5.2.5"/>
</p:tagLst>
</file>

<file path=ppt/tags/tag111.xml><?xml version="1.0" encoding="utf-8"?>
<p:tagLst xmlns:a="http://schemas.openxmlformats.org/drawingml/2006/main" xmlns:r="http://schemas.openxmlformats.org/officeDocument/2006/relationships" xmlns:p="http://schemas.openxmlformats.org/presentationml/2006/main">
  <p:tag name="PA" val="v5.2.5"/>
</p:tagLst>
</file>

<file path=ppt/tags/tag112.xml><?xml version="1.0" encoding="utf-8"?>
<p:tagLst xmlns:a="http://schemas.openxmlformats.org/drawingml/2006/main" xmlns:r="http://schemas.openxmlformats.org/officeDocument/2006/relationships" xmlns:p="http://schemas.openxmlformats.org/presentationml/2006/main">
  <p:tag name="PA" val="v5.2.5"/>
</p:tagLst>
</file>

<file path=ppt/tags/tag113.xml><?xml version="1.0" encoding="utf-8"?>
<p:tagLst xmlns:a="http://schemas.openxmlformats.org/drawingml/2006/main" xmlns:r="http://schemas.openxmlformats.org/officeDocument/2006/relationships" xmlns:p="http://schemas.openxmlformats.org/presentationml/2006/main">
  <p:tag name="PA" val="v5.2.5"/>
</p:tagLst>
</file>

<file path=ppt/tags/tag114.xml><?xml version="1.0" encoding="utf-8"?>
<p:tagLst xmlns:a="http://schemas.openxmlformats.org/drawingml/2006/main" xmlns:r="http://schemas.openxmlformats.org/officeDocument/2006/relationships" xmlns:p="http://schemas.openxmlformats.org/presentationml/2006/main">
  <p:tag name="PA" val="v5.2.5"/>
</p:tagLst>
</file>

<file path=ppt/tags/tag115.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181"/>
  <p:tag name="RESOURCELIBID_SHAPE" val="278318"/>
  <p:tag name="RESOURCELIB_SHAPETYPE" val="4"/>
</p:tagLst>
</file>

<file path=ppt/tags/tag116.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282"/>
  <p:tag name="RESOURCELIBID_SHAPE" val="492663"/>
  <p:tag name="RESOURCELIB_SHAPETYPE" val="4"/>
</p:tagLst>
</file>

<file path=ppt/tags/tag117.xml><?xml version="1.0" encoding="utf-8"?>
<p:tagLst xmlns:a="http://schemas.openxmlformats.org/drawingml/2006/main" xmlns:r="http://schemas.openxmlformats.org/officeDocument/2006/relationships" xmlns:p="http://schemas.openxmlformats.org/presentationml/2006/main">
  <p:tag name="PA" val="v5.2.5"/>
</p:tagLst>
</file>

<file path=ppt/tags/tag118.xml><?xml version="1.0" encoding="utf-8"?>
<p:tagLst xmlns:a="http://schemas.openxmlformats.org/drawingml/2006/main" xmlns:r="http://schemas.openxmlformats.org/officeDocument/2006/relationships" xmlns:p="http://schemas.openxmlformats.org/presentationml/2006/main">
  <p:tag name="PA" val="v5.2.5"/>
</p:tagLst>
</file>

<file path=ppt/tags/tag119.xml><?xml version="1.0" encoding="utf-8"?>
<p:tagLst xmlns:a="http://schemas.openxmlformats.org/drawingml/2006/main" xmlns:r="http://schemas.openxmlformats.org/officeDocument/2006/relationships" xmlns:p="http://schemas.openxmlformats.org/presentationml/2006/main">
  <p:tag name="PA" val="v5.2.5"/>
</p:tagLst>
</file>

<file path=ppt/tags/tag120.xml><?xml version="1.0" encoding="utf-8"?>
<p:tagLst xmlns:a="http://schemas.openxmlformats.org/drawingml/2006/main" xmlns:r="http://schemas.openxmlformats.org/officeDocument/2006/relationships" xmlns:p="http://schemas.openxmlformats.org/presentationml/2006/main">
  <p:tag name="PA" val="v5.2.5"/>
</p:tagLst>
</file>

<file path=ppt/tags/tag121.xml><?xml version="1.0" encoding="utf-8"?>
<p:tagLst xmlns:a="http://schemas.openxmlformats.org/drawingml/2006/main" xmlns:r="http://schemas.openxmlformats.org/officeDocument/2006/relationships" xmlns:p="http://schemas.openxmlformats.org/presentationml/2006/main">
  <p:tag name="PA" val="v5.2.5"/>
</p:tagLst>
</file>

<file path=ppt/tags/tag122.xml><?xml version="1.0" encoding="utf-8"?>
<p:tagLst xmlns:a="http://schemas.openxmlformats.org/drawingml/2006/main" xmlns:r="http://schemas.openxmlformats.org/officeDocument/2006/relationships" xmlns:p="http://schemas.openxmlformats.org/presentationml/2006/main">
  <p:tag name="PA" val="v5.2.5"/>
</p:tagLst>
</file>

<file path=ppt/tags/tag123.xml><?xml version="1.0" encoding="utf-8"?>
<p:tagLst xmlns:a="http://schemas.openxmlformats.org/drawingml/2006/main" xmlns:r="http://schemas.openxmlformats.org/officeDocument/2006/relationships" xmlns:p="http://schemas.openxmlformats.org/presentationml/2006/main">
  <p:tag name="PA" val="v5.2.5"/>
</p:tagLst>
</file>

<file path=ppt/tags/tag124.xml><?xml version="1.0" encoding="utf-8"?>
<p:tagLst xmlns:a="http://schemas.openxmlformats.org/drawingml/2006/main" xmlns:r="http://schemas.openxmlformats.org/officeDocument/2006/relationships" xmlns:p="http://schemas.openxmlformats.org/presentationml/2006/main">
  <p:tag name="PA" val="v5.2.5"/>
</p:tagLst>
</file>

<file path=ppt/tags/tag125.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文本占位符 4"/>
</p:tagLst>
</file>

<file path=ppt/tags/tag126.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TextBox 6"/>
</p:tagLst>
</file>

<file path=ppt/tags/tag127.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文本框 7"/>
</p:tagLst>
</file>

<file path=ppt/tags/tag128.xml><?xml version="1.0" encoding="utf-8"?>
<p:tagLst xmlns:a="http://schemas.openxmlformats.org/drawingml/2006/main" xmlns:r="http://schemas.openxmlformats.org/officeDocument/2006/relationships" xmlns:p="http://schemas.openxmlformats.org/presentationml/2006/main">
  <p:tag name="PA" val="v5.2.5"/>
  <p:tag name="PAMAINTYPE" val="4"/>
  <p:tag name="PATYPE" val="155"/>
  <p:tag name="PASUBTYPE" val="313"/>
  <p:tag name="RESOURCELIBID_SHAPE" val="305088"/>
  <p:tag name="RESOURCELIB_SHAPETYPE" val="4"/>
</p:tagLst>
</file>

<file path=ppt/tags/tag129.xml><?xml version="1.0" encoding="utf-8"?>
<p:tagLst xmlns:a="http://schemas.openxmlformats.org/drawingml/2006/main" xmlns:r="http://schemas.openxmlformats.org/officeDocument/2006/relationships" xmlns:p="http://schemas.openxmlformats.org/presentationml/2006/main">
  <p:tag name="PA" val="v5.2.5"/>
</p:tagLst>
</file>

<file path=ppt/tags/tag130.xml><?xml version="1.0" encoding="utf-8"?>
<p:tagLst xmlns:a="http://schemas.openxmlformats.org/drawingml/2006/main" xmlns:r="http://schemas.openxmlformats.org/officeDocument/2006/relationships" xmlns:p="http://schemas.openxmlformats.org/presentationml/2006/main">
  <p:tag name="PA" val="v5.2.5"/>
</p:tagLst>
</file>

<file path=ppt/tags/tag131.xml><?xml version="1.0" encoding="utf-8"?>
<p:tagLst xmlns:a="http://schemas.openxmlformats.org/drawingml/2006/main" xmlns:r="http://schemas.openxmlformats.org/officeDocument/2006/relationships" xmlns:p="http://schemas.openxmlformats.org/presentationml/2006/main">
  <p:tag name="PA" val="v5.2.5"/>
</p:tagLst>
</file>

<file path=ppt/tags/tag132.xml><?xml version="1.0" encoding="utf-8"?>
<p:tagLst xmlns:a="http://schemas.openxmlformats.org/drawingml/2006/main" xmlns:r="http://schemas.openxmlformats.org/officeDocument/2006/relationships" xmlns:p="http://schemas.openxmlformats.org/presentationml/2006/main">
  <p:tag name="PA" val="v5.2.5"/>
</p:tagLst>
</file>

<file path=ppt/tags/tag133.xml><?xml version="1.0" encoding="utf-8"?>
<p:tagLst xmlns:a="http://schemas.openxmlformats.org/drawingml/2006/main" xmlns:r="http://schemas.openxmlformats.org/officeDocument/2006/relationships" xmlns:p="http://schemas.openxmlformats.org/presentationml/2006/main">
  <p:tag name="PA" val="v5.2.5"/>
</p:tagLst>
</file>

<file path=ppt/tags/tag134.xml><?xml version="1.0" encoding="utf-8"?>
<p:tagLst xmlns:a="http://schemas.openxmlformats.org/drawingml/2006/main" xmlns:r="http://schemas.openxmlformats.org/officeDocument/2006/relationships" xmlns:p="http://schemas.openxmlformats.org/presentationml/2006/main">
  <p:tag name="PA" val="v5.2.5"/>
</p:tagLst>
</file>

<file path=ppt/tags/tag135.xml><?xml version="1.0" encoding="utf-8"?>
<p:tagLst xmlns:a="http://schemas.openxmlformats.org/drawingml/2006/main" xmlns:r="http://schemas.openxmlformats.org/officeDocument/2006/relationships" xmlns:p="http://schemas.openxmlformats.org/presentationml/2006/main">
  <p:tag name="PA" val="v5.2.5"/>
</p:tagLst>
</file>

<file path=ppt/tags/tag136.xml><?xml version="1.0" encoding="utf-8"?>
<p:tagLst xmlns:a="http://schemas.openxmlformats.org/drawingml/2006/main" xmlns:r="http://schemas.openxmlformats.org/officeDocument/2006/relationships" xmlns:p="http://schemas.openxmlformats.org/presentationml/2006/main">
  <p:tag name="PA" val="v5.2.5"/>
</p:tagLst>
</file>

<file path=ppt/tags/tag137.xml><?xml version="1.0" encoding="utf-8"?>
<p:tagLst xmlns:a="http://schemas.openxmlformats.org/drawingml/2006/main" xmlns:r="http://schemas.openxmlformats.org/officeDocument/2006/relationships" xmlns:p="http://schemas.openxmlformats.org/presentationml/2006/main">
  <p:tag name="PA" val="v5.2.5"/>
</p:tagLst>
</file>

<file path=ppt/tags/tag138.xml><?xml version="1.0" encoding="utf-8"?>
<p:tagLst xmlns:a="http://schemas.openxmlformats.org/drawingml/2006/main" xmlns:r="http://schemas.openxmlformats.org/officeDocument/2006/relationships" xmlns:p="http://schemas.openxmlformats.org/presentationml/2006/main">
  <p:tag name="PA" val="v5.2.5"/>
</p:tagLst>
</file>

<file path=ppt/tags/tag139.xml><?xml version="1.0" encoding="utf-8"?>
<p:tagLst xmlns:a="http://schemas.openxmlformats.org/drawingml/2006/main" xmlns:r="http://schemas.openxmlformats.org/officeDocument/2006/relationships" xmlns:p="http://schemas.openxmlformats.org/presentationml/2006/main">
  <p:tag name="PA" val="v5.2.5"/>
</p:tagLst>
</file>

<file path=ppt/tags/tag140.xml><?xml version="1.0" encoding="utf-8"?>
<p:tagLst xmlns:a="http://schemas.openxmlformats.org/drawingml/2006/main" xmlns:r="http://schemas.openxmlformats.org/officeDocument/2006/relationships" xmlns:p="http://schemas.openxmlformats.org/presentationml/2006/main">
  <p:tag name="PA" val="v5.2.5"/>
</p:tagLst>
</file>

<file path=ppt/tags/tag141.xml><?xml version="1.0" encoding="utf-8"?>
<p:tagLst xmlns:a="http://schemas.openxmlformats.org/drawingml/2006/main" xmlns:r="http://schemas.openxmlformats.org/officeDocument/2006/relationships" xmlns:p="http://schemas.openxmlformats.org/presentationml/2006/main">
  <p:tag name="PA" val="v5.2.5"/>
</p:tagLst>
</file>

<file path=ppt/tags/tag142.xml><?xml version="1.0" encoding="utf-8"?>
<p:tagLst xmlns:a="http://schemas.openxmlformats.org/drawingml/2006/main" xmlns:r="http://schemas.openxmlformats.org/officeDocument/2006/relationships" xmlns:p="http://schemas.openxmlformats.org/presentationml/2006/main">
  <p:tag name="PA" val="v5.2.5"/>
</p:tagLst>
</file>

<file path=ppt/tags/tag143.xml><?xml version="1.0" encoding="utf-8"?>
<p:tagLst xmlns:a="http://schemas.openxmlformats.org/drawingml/2006/main" xmlns:r="http://schemas.openxmlformats.org/officeDocument/2006/relationships" xmlns:p="http://schemas.openxmlformats.org/presentationml/2006/main">
  <p:tag name="PA" val="v5.2.5"/>
</p:tagLst>
</file>

<file path=ppt/tags/tag144.xml><?xml version="1.0" encoding="utf-8"?>
<p:tagLst xmlns:a="http://schemas.openxmlformats.org/drawingml/2006/main" xmlns:r="http://schemas.openxmlformats.org/officeDocument/2006/relationships" xmlns:p="http://schemas.openxmlformats.org/presentationml/2006/main">
  <p:tag name="PA" val="v5.2.5"/>
</p:tagLst>
</file>

<file path=ppt/tags/tag145.xml><?xml version="1.0" encoding="utf-8"?>
<p:tagLst xmlns:a="http://schemas.openxmlformats.org/drawingml/2006/main" xmlns:r="http://schemas.openxmlformats.org/officeDocument/2006/relationships" xmlns:p="http://schemas.openxmlformats.org/presentationml/2006/main">
  <p:tag name="PA" val="v5.2.5"/>
</p:tagLst>
</file>

<file path=ppt/tags/tag146.xml><?xml version="1.0" encoding="utf-8"?>
<p:tagLst xmlns:a="http://schemas.openxmlformats.org/drawingml/2006/main" xmlns:r="http://schemas.openxmlformats.org/officeDocument/2006/relationships" xmlns:p="http://schemas.openxmlformats.org/presentationml/2006/main">
  <p:tag name="PA" val="v5.2.5"/>
</p:tagLst>
</file>

<file path=ppt/tags/tag147.xml><?xml version="1.0" encoding="utf-8"?>
<p:tagLst xmlns:a="http://schemas.openxmlformats.org/drawingml/2006/main" xmlns:r="http://schemas.openxmlformats.org/officeDocument/2006/relationships" xmlns:p="http://schemas.openxmlformats.org/presentationml/2006/main">
  <p:tag name="PA" val="v5.2.5"/>
</p:tagLst>
</file>

<file path=ppt/tags/tag148.xml><?xml version="1.0" encoding="utf-8"?>
<p:tagLst xmlns:a="http://schemas.openxmlformats.org/drawingml/2006/main" xmlns:r="http://schemas.openxmlformats.org/officeDocument/2006/relationships" xmlns:p="http://schemas.openxmlformats.org/presentationml/2006/main">
  <p:tag name="PA" val="v5.2.5"/>
</p:tagLst>
</file>

<file path=ppt/tags/tag149.xml><?xml version="1.0" encoding="utf-8"?>
<p:tagLst xmlns:a="http://schemas.openxmlformats.org/drawingml/2006/main" xmlns:r="http://schemas.openxmlformats.org/officeDocument/2006/relationships" xmlns:p="http://schemas.openxmlformats.org/presentationml/2006/main">
  <p:tag name="PA" val="v5.2.5"/>
</p:tagLst>
</file>

<file path=ppt/tags/tag150.xml><?xml version="1.0" encoding="utf-8"?>
<p:tagLst xmlns:a="http://schemas.openxmlformats.org/drawingml/2006/main" xmlns:r="http://schemas.openxmlformats.org/officeDocument/2006/relationships" xmlns:p="http://schemas.openxmlformats.org/presentationml/2006/main">
  <p:tag name="PA" val="v5.2.5"/>
</p:tagLst>
</file>

<file path=ppt/tags/tag151.xml><?xml version="1.0" encoding="utf-8"?>
<p:tagLst xmlns:a="http://schemas.openxmlformats.org/drawingml/2006/main" xmlns:r="http://schemas.openxmlformats.org/officeDocument/2006/relationships" xmlns:p="http://schemas.openxmlformats.org/presentationml/2006/main">
  <p:tag name="PA" val="v5.2.5"/>
</p:tagLst>
</file>

<file path=ppt/tags/tag152.xml><?xml version="1.0" encoding="utf-8"?>
<p:tagLst xmlns:a="http://schemas.openxmlformats.org/drawingml/2006/main" xmlns:r="http://schemas.openxmlformats.org/officeDocument/2006/relationships" xmlns:p="http://schemas.openxmlformats.org/presentationml/2006/main">
  <p:tag name="PA" val="v5.2.5"/>
</p:tagLst>
</file>

<file path=ppt/tags/tag153.xml><?xml version="1.0" encoding="utf-8"?>
<p:tagLst xmlns:a="http://schemas.openxmlformats.org/drawingml/2006/main" xmlns:r="http://schemas.openxmlformats.org/officeDocument/2006/relationships" xmlns:p="http://schemas.openxmlformats.org/presentationml/2006/main">
  <p:tag name="PA" val="v5.2.5"/>
</p:tagLst>
</file>

<file path=ppt/tags/tag154.xml><?xml version="1.0" encoding="utf-8"?>
<p:tagLst xmlns:a="http://schemas.openxmlformats.org/drawingml/2006/main" xmlns:r="http://schemas.openxmlformats.org/officeDocument/2006/relationships" xmlns:p="http://schemas.openxmlformats.org/presentationml/2006/main">
  <p:tag name="PA" val="v5.2.5"/>
</p:tagLst>
</file>

<file path=ppt/tags/tag155.xml><?xml version="1.0" encoding="utf-8"?>
<p:tagLst xmlns:a="http://schemas.openxmlformats.org/drawingml/2006/main" xmlns:r="http://schemas.openxmlformats.org/officeDocument/2006/relationships" xmlns:p="http://schemas.openxmlformats.org/presentationml/2006/main">
  <p:tag name="PA" val="v5.2.5"/>
</p:tagLst>
</file>

<file path=ppt/tags/tag156.xml><?xml version="1.0" encoding="utf-8"?>
<p:tagLst xmlns:a="http://schemas.openxmlformats.org/drawingml/2006/main" xmlns:r="http://schemas.openxmlformats.org/officeDocument/2006/relationships" xmlns:p="http://schemas.openxmlformats.org/presentationml/2006/main">
  <p:tag name="PA" val="v5.2.5"/>
</p:tagLst>
</file>

<file path=ppt/tags/tag157.xml><?xml version="1.0" encoding="utf-8"?>
<p:tagLst xmlns:a="http://schemas.openxmlformats.org/drawingml/2006/main" xmlns:r="http://schemas.openxmlformats.org/officeDocument/2006/relationships" xmlns:p="http://schemas.openxmlformats.org/presentationml/2006/main">
  <p:tag name="PA" val="v5.2.5"/>
</p:tagLst>
</file>

<file path=ppt/tags/tag158.xml><?xml version="1.0" encoding="utf-8"?>
<p:tagLst xmlns:a="http://schemas.openxmlformats.org/drawingml/2006/main" xmlns:r="http://schemas.openxmlformats.org/officeDocument/2006/relationships" xmlns:p="http://schemas.openxmlformats.org/presentationml/2006/main">
  <p:tag name="PA" val="v5.2.5"/>
</p:tagLst>
</file>

<file path=ppt/tags/tag159.xml><?xml version="1.0" encoding="utf-8"?>
<p:tagLst xmlns:a="http://schemas.openxmlformats.org/drawingml/2006/main" xmlns:r="http://schemas.openxmlformats.org/officeDocument/2006/relationships" xmlns:p="http://schemas.openxmlformats.org/presentationml/2006/main">
  <p:tag name="PA" val="v5.2.5"/>
</p:tagLst>
</file>

<file path=ppt/tags/tag160.xml><?xml version="1.0" encoding="utf-8"?>
<p:tagLst xmlns:a="http://schemas.openxmlformats.org/drawingml/2006/main" xmlns:r="http://schemas.openxmlformats.org/officeDocument/2006/relationships" xmlns:p="http://schemas.openxmlformats.org/presentationml/2006/main">
  <p:tag name="PA" val="v5.2.5"/>
</p:tagLst>
</file>

<file path=ppt/tags/tag161.xml><?xml version="1.0" encoding="utf-8"?>
<p:tagLst xmlns:a="http://schemas.openxmlformats.org/drawingml/2006/main" xmlns:r="http://schemas.openxmlformats.org/officeDocument/2006/relationships" xmlns:p="http://schemas.openxmlformats.org/presentationml/2006/main">
  <p:tag name="PA" val="v5.2.5"/>
</p:tagLst>
</file>

<file path=ppt/tags/tag162.xml><?xml version="1.0" encoding="utf-8"?>
<p:tagLst xmlns:a="http://schemas.openxmlformats.org/drawingml/2006/main" xmlns:r="http://schemas.openxmlformats.org/officeDocument/2006/relationships" xmlns:p="http://schemas.openxmlformats.org/presentationml/2006/main">
  <p:tag name="PA" val="v5.2.5"/>
</p:tagLst>
</file>

<file path=ppt/tags/tag163.xml><?xml version="1.0" encoding="utf-8"?>
<p:tagLst xmlns:a="http://schemas.openxmlformats.org/drawingml/2006/main" xmlns:r="http://schemas.openxmlformats.org/officeDocument/2006/relationships" xmlns:p="http://schemas.openxmlformats.org/presentationml/2006/main">
  <p:tag name="PA" val="v5.2.5"/>
</p:tagLst>
</file>

<file path=ppt/tags/tag164.xml><?xml version="1.0" encoding="utf-8"?>
<p:tagLst xmlns:a="http://schemas.openxmlformats.org/drawingml/2006/main" xmlns:r="http://schemas.openxmlformats.org/officeDocument/2006/relationships" xmlns:p="http://schemas.openxmlformats.org/presentationml/2006/main">
  <p:tag name="PA" val="v5.2.5"/>
</p:tagLst>
</file>

<file path=ppt/tags/tag165.xml><?xml version="1.0" encoding="utf-8"?>
<p:tagLst xmlns:a="http://schemas.openxmlformats.org/drawingml/2006/main" xmlns:r="http://schemas.openxmlformats.org/officeDocument/2006/relationships" xmlns:p="http://schemas.openxmlformats.org/presentationml/2006/main">
  <p:tag name="PA" val="v5.2.5"/>
</p:tagLst>
</file>

<file path=ppt/tags/tag166.xml><?xml version="1.0" encoding="utf-8"?>
<p:tagLst xmlns:a="http://schemas.openxmlformats.org/drawingml/2006/main" xmlns:r="http://schemas.openxmlformats.org/officeDocument/2006/relationships" xmlns:p="http://schemas.openxmlformats.org/presentationml/2006/main">
  <p:tag name="PA" val="v5.2.5"/>
</p:tagLst>
</file>

<file path=ppt/tags/tag167.xml><?xml version="1.0" encoding="utf-8"?>
<p:tagLst xmlns:a="http://schemas.openxmlformats.org/drawingml/2006/main" xmlns:r="http://schemas.openxmlformats.org/officeDocument/2006/relationships" xmlns:p="http://schemas.openxmlformats.org/presentationml/2006/main">
  <p:tag name="PA" val="v5.2.5"/>
</p:tagLst>
</file>

<file path=ppt/tags/tag168.xml><?xml version="1.0" encoding="utf-8"?>
<p:tagLst xmlns:a="http://schemas.openxmlformats.org/drawingml/2006/main" xmlns:r="http://schemas.openxmlformats.org/officeDocument/2006/relationships" xmlns:p="http://schemas.openxmlformats.org/presentationml/2006/main">
  <p:tag name="PA" val="v5.2.5"/>
</p:tagLst>
</file>

<file path=ppt/tags/tag169.xml><?xml version="1.0" encoding="utf-8"?>
<p:tagLst xmlns:a="http://schemas.openxmlformats.org/drawingml/2006/main" xmlns:r="http://schemas.openxmlformats.org/officeDocument/2006/relationships" xmlns:p="http://schemas.openxmlformats.org/presentationml/2006/main">
  <p:tag name="PA" val="v5.2.5"/>
</p:tagLst>
</file>

<file path=ppt/tags/tag170.xml><?xml version="1.0" encoding="utf-8"?>
<p:tagLst xmlns:a="http://schemas.openxmlformats.org/drawingml/2006/main" xmlns:r="http://schemas.openxmlformats.org/officeDocument/2006/relationships" xmlns:p="http://schemas.openxmlformats.org/presentationml/2006/main">
  <p:tag name="PA" val="v5.2.5"/>
</p:tagLst>
</file>

<file path=ppt/tags/tag171.xml><?xml version="1.0" encoding="utf-8"?>
<p:tagLst xmlns:a="http://schemas.openxmlformats.org/drawingml/2006/main" xmlns:r="http://schemas.openxmlformats.org/officeDocument/2006/relationships" xmlns:p="http://schemas.openxmlformats.org/presentationml/2006/main">
  <p:tag name="PA" val="v5.2.5"/>
</p:tagLst>
</file>

<file path=ppt/tags/tag172.xml><?xml version="1.0" encoding="utf-8"?>
<p:tagLst xmlns:a="http://schemas.openxmlformats.org/drawingml/2006/main" xmlns:r="http://schemas.openxmlformats.org/officeDocument/2006/relationships" xmlns:p="http://schemas.openxmlformats.org/presentationml/2006/main">
  <p:tag name="PA" val="v5.2.5"/>
</p:tagLst>
</file>

<file path=ppt/tags/tag173.xml><?xml version="1.0" encoding="utf-8"?>
<p:tagLst xmlns:a="http://schemas.openxmlformats.org/drawingml/2006/main" xmlns:r="http://schemas.openxmlformats.org/officeDocument/2006/relationships" xmlns:p="http://schemas.openxmlformats.org/presentationml/2006/main">
  <p:tag name="PA" val="v5.2.5"/>
</p:tagLst>
</file>

<file path=ppt/tags/tag174.xml><?xml version="1.0" encoding="utf-8"?>
<p:tagLst xmlns:a="http://schemas.openxmlformats.org/drawingml/2006/main" xmlns:r="http://schemas.openxmlformats.org/officeDocument/2006/relationships" xmlns:p="http://schemas.openxmlformats.org/presentationml/2006/main">
  <p:tag name="PA" val="v5.2.5"/>
</p:tagLst>
</file>

<file path=ppt/tags/tag175.xml><?xml version="1.0" encoding="utf-8"?>
<p:tagLst xmlns:a="http://schemas.openxmlformats.org/drawingml/2006/main" xmlns:r="http://schemas.openxmlformats.org/officeDocument/2006/relationships" xmlns:p="http://schemas.openxmlformats.org/presentationml/2006/main">
  <p:tag name="PA" val="v5.2.5"/>
</p:tagLst>
</file>

<file path=ppt/tags/tag176.xml><?xml version="1.0" encoding="utf-8"?>
<p:tagLst xmlns:a="http://schemas.openxmlformats.org/drawingml/2006/main" xmlns:r="http://schemas.openxmlformats.org/officeDocument/2006/relationships" xmlns:p="http://schemas.openxmlformats.org/presentationml/2006/main">
  <p:tag name="PA" val="v5.2.5"/>
</p:tagLst>
</file>

<file path=ppt/tags/tag177.xml><?xml version="1.0" encoding="utf-8"?>
<p:tagLst xmlns:a="http://schemas.openxmlformats.org/drawingml/2006/main" xmlns:r="http://schemas.openxmlformats.org/officeDocument/2006/relationships" xmlns:p="http://schemas.openxmlformats.org/presentationml/2006/main">
  <p:tag name="PA" val="v5.2.5"/>
</p:tagLst>
</file>

<file path=ppt/tags/tag178.xml><?xml version="1.0" encoding="utf-8"?>
<p:tagLst xmlns:a="http://schemas.openxmlformats.org/drawingml/2006/main" xmlns:r="http://schemas.openxmlformats.org/officeDocument/2006/relationships" xmlns:p="http://schemas.openxmlformats.org/presentationml/2006/main">
  <p:tag name="PA" val="v5.2.5"/>
</p:tagLst>
</file>

<file path=ppt/tags/tag179.xml><?xml version="1.0" encoding="utf-8"?>
<p:tagLst xmlns:a="http://schemas.openxmlformats.org/drawingml/2006/main" xmlns:r="http://schemas.openxmlformats.org/officeDocument/2006/relationships" xmlns:p="http://schemas.openxmlformats.org/presentationml/2006/main">
  <p:tag name="PA" val="v5.2.5"/>
</p:tagLst>
</file>

<file path=ppt/tags/tag180.xml><?xml version="1.0" encoding="utf-8"?>
<p:tagLst xmlns:a="http://schemas.openxmlformats.org/drawingml/2006/main" xmlns:r="http://schemas.openxmlformats.org/officeDocument/2006/relationships" xmlns:p="http://schemas.openxmlformats.org/presentationml/2006/main">
  <p:tag name="PA" val="v5.2.5"/>
</p:tagLst>
</file>

<file path=ppt/tags/tag181.xml><?xml version="1.0" encoding="utf-8"?>
<p:tagLst xmlns:a="http://schemas.openxmlformats.org/drawingml/2006/main" xmlns:r="http://schemas.openxmlformats.org/officeDocument/2006/relationships" xmlns:p="http://schemas.openxmlformats.org/presentationml/2006/main">
  <p:tag name="PA" val="v5.2.5"/>
</p:tagLst>
</file>

<file path=ppt/tags/tag182.xml><?xml version="1.0" encoding="utf-8"?>
<p:tagLst xmlns:a="http://schemas.openxmlformats.org/drawingml/2006/main" xmlns:r="http://schemas.openxmlformats.org/officeDocument/2006/relationships" xmlns:p="http://schemas.openxmlformats.org/presentationml/2006/main">
  <p:tag name="PA" val="v5.2.5"/>
</p:tagLst>
</file>

<file path=ppt/tags/tag183.xml><?xml version="1.0" encoding="utf-8"?>
<p:tagLst xmlns:a="http://schemas.openxmlformats.org/drawingml/2006/main" xmlns:r="http://schemas.openxmlformats.org/officeDocument/2006/relationships" xmlns:p="http://schemas.openxmlformats.org/presentationml/2006/main">
  <p:tag name="PA" val="v5.2.5"/>
</p:tagLst>
</file>

<file path=ppt/tags/tag184.xml><?xml version="1.0" encoding="utf-8"?>
<p:tagLst xmlns:a="http://schemas.openxmlformats.org/drawingml/2006/main" xmlns:r="http://schemas.openxmlformats.org/officeDocument/2006/relationships" xmlns:p="http://schemas.openxmlformats.org/presentationml/2006/main">
  <p:tag name="PA" val="v5.2.5"/>
</p:tagLst>
</file>

<file path=ppt/tags/tag185.xml><?xml version="1.0" encoding="utf-8"?>
<p:tagLst xmlns:a="http://schemas.openxmlformats.org/drawingml/2006/main" xmlns:r="http://schemas.openxmlformats.org/officeDocument/2006/relationships" xmlns:p="http://schemas.openxmlformats.org/presentationml/2006/main">
  <p:tag name="PA" val="v5.2.5"/>
</p:tagLst>
</file>

<file path=ppt/tags/tag186.xml><?xml version="1.0" encoding="utf-8"?>
<p:tagLst xmlns:a="http://schemas.openxmlformats.org/drawingml/2006/main" xmlns:r="http://schemas.openxmlformats.org/officeDocument/2006/relationships" xmlns:p="http://schemas.openxmlformats.org/presentationml/2006/main">
  <p:tag name="PA" val="v5.2.5"/>
</p:tagLst>
</file>

<file path=ppt/tags/tag187.xml><?xml version="1.0" encoding="utf-8"?>
<p:tagLst xmlns:a="http://schemas.openxmlformats.org/drawingml/2006/main" xmlns:r="http://schemas.openxmlformats.org/officeDocument/2006/relationships" xmlns:p="http://schemas.openxmlformats.org/presentationml/2006/main">
  <p:tag name="PA" val="v5.2.5"/>
</p:tagLst>
</file>

<file path=ppt/tags/tag188.xml><?xml version="1.0" encoding="utf-8"?>
<p:tagLst xmlns:a="http://schemas.openxmlformats.org/drawingml/2006/main" xmlns:r="http://schemas.openxmlformats.org/officeDocument/2006/relationships" xmlns:p="http://schemas.openxmlformats.org/presentationml/2006/main">
  <p:tag name="PA" val="v5.2.5"/>
</p:tagLst>
</file>

<file path=ppt/tags/tag189.xml><?xml version="1.0" encoding="utf-8"?>
<p:tagLst xmlns:a="http://schemas.openxmlformats.org/drawingml/2006/main" xmlns:r="http://schemas.openxmlformats.org/officeDocument/2006/relationships" xmlns:p="http://schemas.openxmlformats.org/presentationml/2006/main">
  <p:tag name="PA" val="v5.2.5"/>
</p:tagLst>
</file>

<file path=ppt/tags/tag190.xml><?xml version="1.0" encoding="utf-8"?>
<p:tagLst xmlns:a="http://schemas.openxmlformats.org/drawingml/2006/main" xmlns:r="http://schemas.openxmlformats.org/officeDocument/2006/relationships" xmlns:p="http://schemas.openxmlformats.org/presentationml/2006/main">
  <p:tag name="PA" val="v5.2.5"/>
</p:tagLst>
</file>

<file path=ppt/tags/tag191.xml><?xml version="1.0" encoding="utf-8"?>
<p:tagLst xmlns:a="http://schemas.openxmlformats.org/drawingml/2006/main" xmlns:r="http://schemas.openxmlformats.org/officeDocument/2006/relationships" xmlns:p="http://schemas.openxmlformats.org/presentationml/2006/main">
  <p:tag name="PA" val="v5.2.5"/>
</p:tagLst>
</file>

<file path=ppt/tags/tag192.xml><?xml version="1.0" encoding="utf-8"?>
<p:tagLst xmlns:a="http://schemas.openxmlformats.org/drawingml/2006/main" xmlns:r="http://schemas.openxmlformats.org/officeDocument/2006/relationships" xmlns:p="http://schemas.openxmlformats.org/presentationml/2006/main">
  <p:tag name="PA" val="v5.2.5"/>
</p:tagLst>
</file>

<file path=ppt/tags/tag193.xml><?xml version="1.0" encoding="utf-8"?>
<p:tagLst xmlns:a="http://schemas.openxmlformats.org/drawingml/2006/main" xmlns:r="http://schemas.openxmlformats.org/officeDocument/2006/relationships" xmlns:p="http://schemas.openxmlformats.org/presentationml/2006/main">
  <p:tag name="PA" val="v5.2.5"/>
</p:tagLst>
</file>

<file path=ppt/tags/tag194.xml><?xml version="1.0" encoding="utf-8"?>
<p:tagLst xmlns:a="http://schemas.openxmlformats.org/drawingml/2006/main" xmlns:r="http://schemas.openxmlformats.org/officeDocument/2006/relationships" xmlns:p="http://schemas.openxmlformats.org/presentationml/2006/main">
  <p:tag name="PA" val="v5.2.5"/>
</p:tagLst>
</file>

<file path=ppt/tags/tag195.xml><?xml version="1.0" encoding="utf-8"?>
<p:tagLst xmlns:a="http://schemas.openxmlformats.org/drawingml/2006/main" xmlns:r="http://schemas.openxmlformats.org/officeDocument/2006/relationships" xmlns:p="http://schemas.openxmlformats.org/presentationml/2006/main">
  <p:tag name="PA" val="v5.2.5"/>
</p:tagLst>
</file>

<file path=ppt/tags/tag196.xml><?xml version="1.0" encoding="utf-8"?>
<p:tagLst xmlns:a="http://schemas.openxmlformats.org/drawingml/2006/main" xmlns:r="http://schemas.openxmlformats.org/officeDocument/2006/relationships" xmlns:p="http://schemas.openxmlformats.org/presentationml/2006/main">
  <p:tag name="PA" val="v5.2.5"/>
</p:tagLst>
</file>

<file path=ppt/tags/tag197.xml><?xml version="1.0" encoding="utf-8"?>
<p:tagLst xmlns:a="http://schemas.openxmlformats.org/drawingml/2006/main" xmlns:r="http://schemas.openxmlformats.org/officeDocument/2006/relationships" xmlns:p="http://schemas.openxmlformats.org/presentationml/2006/main">
  <p:tag name="PA" val="v5.2.5"/>
</p:tagLst>
</file>

<file path=ppt/tags/tag198.xml><?xml version="1.0" encoding="utf-8"?>
<p:tagLst xmlns:a="http://schemas.openxmlformats.org/drawingml/2006/main" xmlns:r="http://schemas.openxmlformats.org/officeDocument/2006/relationships" xmlns:p="http://schemas.openxmlformats.org/presentationml/2006/main">
  <p:tag name="PA" val="v5.2.5"/>
</p:tagLst>
</file>

<file path=ppt/tags/tag199.xml><?xml version="1.0" encoding="utf-8"?>
<p:tagLst xmlns:a="http://schemas.openxmlformats.org/drawingml/2006/main" xmlns:r="http://schemas.openxmlformats.org/officeDocument/2006/relationships" xmlns:p="http://schemas.openxmlformats.org/presentationml/2006/main">
  <p:tag name="PA" val="v5.2.5"/>
</p:tagLst>
</file>

<file path=ppt/tags/tag200.xml><?xml version="1.0" encoding="utf-8"?>
<p:tagLst xmlns:a="http://schemas.openxmlformats.org/drawingml/2006/main" xmlns:r="http://schemas.openxmlformats.org/officeDocument/2006/relationships" xmlns:p="http://schemas.openxmlformats.org/presentationml/2006/main">
  <p:tag name="PA" val="v5.2.5"/>
</p:tagLst>
</file>

<file path=ppt/tags/tag201.xml><?xml version="1.0" encoding="utf-8"?>
<p:tagLst xmlns:a="http://schemas.openxmlformats.org/drawingml/2006/main" xmlns:r="http://schemas.openxmlformats.org/officeDocument/2006/relationships" xmlns:p="http://schemas.openxmlformats.org/presentationml/2006/main">
  <p:tag name="PA" val="v5.2.5"/>
</p:tagLst>
</file>

<file path=ppt/tags/tag202.xml><?xml version="1.0" encoding="utf-8"?>
<p:tagLst xmlns:a="http://schemas.openxmlformats.org/drawingml/2006/main" xmlns:r="http://schemas.openxmlformats.org/officeDocument/2006/relationships" xmlns:p="http://schemas.openxmlformats.org/presentationml/2006/main">
  <p:tag name="PA" val="v5.2.5"/>
</p:tagLst>
</file>

<file path=ppt/tags/tag203.xml><?xml version="1.0" encoding="utf-8"?>
<p:tagLst xmlns:a="http://schemas.openxmlformats.org/drawingml/2006/main" xmlns:r="http://schemas.openxmlformats.org/officeDocument/2006/relationships" xmlns:p="http://schemas.openxmlformats.org/presentationml/2006/main">
  <p:tag name="PA" val="v5.2.5"/>
</p:tagLst>
</file>

<file path=ppt/tags/tag204.xml><?xml version="1.0" encoding="utf-8"?>
<p:tagLst xmlns:a="http://schemas.openxmlformats.org/drawingml/2006/main" xmlns:r="http://schemas.openxmlformats.org/officeDocument/2006/relationships" xmlns:p="http://schemas.openxmlformats.org/presentationml/2006/main">
  <p:tag name="PA" val="v5.2.5"/>
</p:tagLst>
</file>

<file path=ppt/tags/tag205.xml><?xml version="1.0" encoding="utf-8"?>
<p:tagLst xmlns:a="http://schemas.openxmlformats.org/drawingml/2006/main" xmlns:r="http://schemas.openxmlformats.org/officeDocument/2006/relationships" xmlns:p="http://schemas.openxmlformats.org/presentationml/2006/main">
  <p:tag name="PA" val="v5.2.5"/>
</p:tagLst>
</file>

<file path=ppt/tags/tag206.xml><?xml version="1.0" encoding="utf-8"?>
<p:tagLst xmlns:a="http://schemas.openxmlformats.org/drawingml/2006/main" xmlns:r="http://schemas.openxmlformats.org/officeDocument/2006/relationships" xmlns:p="http://schemas.openxmlformats.org/presentationml/2006/main">
  <p:tag name="PA" val="v5.2.5"/>
</p:tagLst>
</file>

<file path=ppt/tags/tag207.xml><?xml version="1.0" encoding="utf-8"?>
<p:tagLst xmlns:a="http://schemas.openxmlformats.org/drawingml/2006/main" xmlns:r="http://schemas.openxmlformats.org/officeDocument/2006/relationships" xmlns:p="http://schemas.openxmlformats.org/presentationml/2006/main">
  <p:tag name="PA" val="v5.2.5"/>
</p:tagLst>
</file>

<file path=ppt/tags/tag208.xml><?xml version="1.0" encoding="utf-8"?>
<p:tagLst xmlns:a="http://schemas.openxmlformats.org/drawingml/2006/main" xmlns:r="http://schemas.openxmlformats.org/officeDocument/2006/relationships" xmlns:p="http://schemas.openxmlformats.org/presentationml/2006/main">
  <p:tag name="PA" val="v5.2.5"/>
</p:tagLst>
</file>

<file path=ppt/tags/tag209.xml><?xml version="1.0" encoding="utf-8"?>
<p:tagLst xmlns:a="http://schemas.openxmlformats.org/drawingml/2006/main" xmlns:r="http://schemas.openxmlformats.org/officeDocument/2006/relationships" xmlns:p="http://schemas.openxmlformats.org/presentationml/2006/main">
  <p:tag name="PA" val="v5.2.5"/>
</p:tagLst>
</file>

<file path=ppt/tags/tag210.xml><?xml version="1.0" encoding="utf-8"?>
<p:tagLst xmlns:a="http://schemas.openxmlformats.org/drawingml/2006/main" xmlns:r="http://schemas.openxmlformats.org/officeDocument/2006/relationships" xmlns:p="http://schemas.openxmlformats.org/presentationml/2006/main">
  <p:tag name="PA" val="v5.2.5"/>
</p:tagLst>
</file>

<file path=ppt/tags/tag211.xml><?xml version="1.0" encoding="utf-8"?>
<p:tagLst xmlns:a="http://schemas.openxmlformats.org/drawingml/2006/main" xmlns:r="http://schemas.openxmlformats.org/officeDocument/2006/relationships" xmlns:p="http://schemas.openxmlformats.org/presentationml/2006/main">
  <p:tag name="PA" val="v5.2.5"/>
</p:tagLst>
</file>

<file path=ppt/tags/tag212.xml><?xml version="1.0" encoding="utf-8"?>
<p:tagLst xmlns:a="http://schemas.openxmlformats.org/drawingml/2006/main" xmlns:r="http://schemas.openxmlformats.org/officeDocument/2006/relationships" xmlns:p="http://schemas.openxmlformats.org/presentationml/2006/main">
  <p:tag name="PA" val="v5.2.5"/>
</p:tagLst>
</file>

<file path=ppt/tags/tag213.xml><?xml version="1.0" encoding="utf-8"?>
<p:tagLst xmlns:a="http://schemas.openxmlformats.org/drawingml/2006/main" xmlns:r="http://schemas.openxmlformats.org/officeDocument/2006/relationships" xmlns:p="http://schemas.openxmlformats.org/presentationml/2006/main">
  <p:tag name="PA" val="v5.2.5"/>
</p:tagLst>
</file>

<file path=ppt/tags/tag214.xml><?xml version="1.0" encoding="utf-8"?>
<p:tagLst xmlns:a="http://schemas.openxmlformats.org/drawingml/2006/main" xmlns:r="http://schemas.openxmlformats.org/officeDocument/2006/relationships" xmlns:p="http://schemas.openxmlformats.org/presentationml/2006/main">
  <p:tag name="PA" val="v5.2.5"/>
</p:tagLst>
</file>

<file path=ppt/tags/tag215.xml><?xml version="1.0" encoding="utf-8"?>
<p:tagLst xmlns:a="http://schemas.openxmlformats.org/drawingml/2006/main" xmlns:r="http://schemas.openxmlformats.org/officeDocument/2006/relationships" xmlns:p="http://schemas.openxmlformats.org/presentationml/2006/main">
  <p:tag name="PA" val="v5.2.5"/>
</p:tagLst>
</file>

<file path=ppt/tags/tag216.xml><?xml version="1.0" encoding="utf-8"?>
<p:tagLst xmlns:a="http://schemas.openxmlformats.org/drawingml/2006/main" xmlns:r="http://schemas.openxmlformats.org/officeDocument/2006/relationships" xmlns:p="http://schemas.openxmlformats.org/presentationml/2006/main">
  <p:tag name="PA" val="v5.2.5"/>
</p:tagLst>
</file>

<file path=ppt/tags/tag217.xml><?xml version="1.0" encoding="utf-8"?>
<p:tagLst xmlns:a="http://schemas.openxmlformats.org/drawingml/2006/main" xmlns:r="http://schemas.openxmlformats.org/officeDocument/2006/relationships" xmlns:p="http://schemas.openxmlformats.org/presentationml/2006/main">
  <p:tag name="PA" val="v5.2.5"/>
</p:tagLst>
</file>

<file path=ppt/tags/tag218.xml><?xml version="1.0" encoding="utf-8"?>
<p:tagLst xmlns:a="http://schemas.openxmlformats.org/drawingml/2006/main" xmlns:r="http://schemas.openxmlformats.org/officeDocument/2006/relationships" xmlns:p="http://schemas.openxmlformats.org/presentationml/2006/main">
  <p:tag name="PA" val="v5.2.5"/>
</p:tagLst>
</file>

<file path=ppt/tags/tag219.xml><?xml version="1.0" encoding="utf-8"?>
<p:tagLst xmlns:a="http://schemas.openxmlformats.org/drawingml/2006/main" xmlns:r="http://schemas.openxmlformats.org/officeDocument/2006/relationships" xmlns:p="http://schemas.openxmlformats.org/presentationml/2006/main">
  <p:tag name="PA" val="v5.2.5"/>
</p:tagLst>
</file>

<file path=ppt/tags/tag220.xml><?xml version="1.0" encoding="utf-8"?>
<p:tagLst xmlns:a="http://schemas.openxmlformats.org/drawingml/2006/main" xmlns:r="http://schemas.openxmlformats.org/officeDocument/2006/relationships" xmlns:p="http://schemas.openxmlformats.org/presentationml/2006/main">
  <p:tag name="PA" val="v5.2.5"/>
</p:tagLst>
</file>

<file path=ppt/tags/tag221.xml><?xml version="1.0" encoding="utf-8"?>
<p:tagLst xmlns:a="http://schemas.openxmlformats.org/drawingml/2006/main" xmlns:r="http://schemas.openxmlformats.org/officeDocument/2006/relationships" xmlns:p="http://schemas.openxmlformats.org/presentationml/2006/main">
  <p:tag name="PA" val="v5.2.5"/>
</p:tagLst>
</file>

<file path=ppt/tags/tag222.xml><?xml version="1.0" encoding="utf-8"?>
<p:tagLst xmlns:a="http://schemas.openxmlformats.org/drawingml/2006/main" xmlns:r="http://schemas.openxmlformats.org/officeDocument/2006/relationships" xmlns:p="http://schemas.openxmlformats.org/presentationml/2006/main">
  <p:tag name="PA" val="v5.2.5"/>
</p:tagLst>
</file>

<file path=ppt/tags/tag223.xml><?xml version="1.0" encoding="utf-8"?>
<p:tagLst xmlns:a="http://schemas.openxmlformats.org/drawingml/2006/main" xmlns:r="http://schemas.openxmlformats.org/officeDocument/2006/relationships" xmlns:p="http://schemas.openxmlformats.org/presentationml/2006/main">
  <p:tag name="PA" val="v5.2.5"/>
</p:tagLst>
</file>

<file path=ppt/tags/tag224.xml><?xml version="1.0" encoding="utf-8"?>
<p:tagLst xmlns:a="http://schemas.openxmlformats.org/drawingml/2006/main" xmlns:r="http://schemas.openxmlformats.org/officeDocument/2006/relationships" xmlns:p="http://schemas.openxmlformats.org/presentationml/2006/main">
  <p:tag name="PA" val="v5.2.5"/>
</p:tagLst>
</file>

<file path=ppt/tags/tag225.xml><?xml version="1.0" encoding="utf-8"?>
<p:tagLst xmlns:a="http://schemas.openxmlformats.org/drawingml/2006/main" xmlns:r="http://schemas.openxmlformats.org/officeDocument/2006/relationships" xmlns:p="http://schemas.openxmlformats.org/presentationml/2006/main">
  <p:tag name="PA" val="v5.2.5"/>
</p:tagLst>
</file>

<file path=ppt/tags/tag226.xml><?xml version="1.0" encoding="utf-8"?>
<p:tagLst xmlns:a="http://schemas.openxmlformats.org/drawingml/2006/main" xmlns:r="http://schemas.openxmlformats.org/officeDocument/2006/relationships" xmlns:p="http://schemas.openxmlformats.org/presentationml/2006/main">
  <p:tag name="PA" val="v5.2.5"/>
</p:tagLst>
</file>

<file path=ppt/tags/tag227.xml><?xml version="1.0" encoding="utf-8"?>
<p:tagLst xmlns:a="http://schemas.openxmlformats.org/drawingml/2006/main" xmlns:r="http://schemas.openxmlformats.org/officeDocument/2006/relationships" xmlns:p="http://schemas.openxmlformats.org/presentationml/2006/main">
  <p:tag name="PA" val="v5.2.5"/>
</p:tagLst>
</file>

<file path=ppt/tags/tag228.xml><?xml version="1.0" encoding="utf-8"?>
<p:tagLst xmlns:a="http://schemas.openxmlformats.org/drawingml/2006/main" xmlns:r="http://schemas.openxmlformats.org/officeDocument/2006/relationships" xmlns:p="http://schemas.openxmlformats.org/presentationml/2006/main">
  <p:tag name="PA" val="v5.2.5"/>
</p:tagLst>
</file>

<file path=ppt/tags/tag229.xml><?xml version="1.0" encoding="utf-8"?>
<p:tagLst xmlns:a="http://schemas.openxmlformats.org/drawingml/2006/main" xmlns:r="http://schemas.openxmlformats.org/officeDocument/2006/relationships" xmlns:p="http://schemas.openxmlformats.org/presentationml/2006/main">
  <p:tag name="PA" val="v5.2.5"/>
</p:tagLst>
</file>

<file path=ppt/tags/tag230.xml><?xml version="1.0" encoding="utf-8"?>
<p:tagLst xmlns:a="http://schemas.openxmlformats.org/drawingml/2006/main" xmlns:r="http://schemas.openxmlformats.org/officeDocument/2006/relationships" xmlns:p="http://schemas.openxmlformats.org/presentationml/2006/main">
  <p:tag name="PA" val="v5.2.5"/>
</p:tagLst>
</file>

<file path=ppt/tags/tag231.xml><?xml version="1.0" encoding="utf-8"?>
<p:tagLst xmlns:a="http://schemas.openxmlformats.org/drawingml/2006/main" xmlns:r="http://schemas.openxmlformats.org/officeDocument/2006/relationships" xmlns:p="http://schemas.openxmlformats.org/presentationml/2006/main">
  <p:tag name="PA" val="v5.2.5"/>
</p:tagLst>
</file>

<file path=ppt/tags/tag232.xml><?xml version="1.0" encoding="utf-8"?>
<p:tagLst xmlns:a="http://schemas.openxmlformats.org/drawingml/2006/main" xmlns:r="http://schemas.openxmlformats.org/officeDocument/2006/relationships" xmlns:p="http://schemas.openxmlformats.org/presentationml/2006/main">
  <p:tag name="PA" val="v5.2.5"/>
</p:tagLst>
</file>

<file path=ppt/tags/tag233.xml><?xml version="1.0" encoding="utf-8"?>
<p:tagLst xmlns:a="http://schemas.openxmlformats.org/drawingml/2006/main" xmlns:r="http://schemas.openxmlformats.org/officeDocument/2006/relationships" xmlns:p="http://schemas.openxmlformats.org/presentationml/2006/main">
  <p:tag name="PA" val="v5.2.5"/>
</p:tagLst>
</file>

<file path=ppt/tags/tag234.xml><?xml version="1.0" encoding="utf-8"?>
<p:tagLst xmlns:a="http://schemas.openxmlformats.org/drawingml/2006/main" xmlns:r="http://schemas.openxmlformats.org/officeDocument/2006/relationships" xmlns:p="http://schemas.openxmlformats.org/presentationml/2006/main">
  <p:tag name="PA" val="v5.2.5"/>
</p:tagLst>
</file>

<file path=ppt/tags/tag235.xml><?xml version="1.0" encoding="utf-8"?>
<p:tagLst xmlns:a="http://schemas.openxmlformats.org/drawingml/2006/main" xmlns:r="http://schemas.openxmlformats.org/officeDocument/2006/relationships" xmlns:p="http://schemas.openxmlformats.org/presentationml/2006/main">
  <p:tag name="PA" val="v5.2.5"/>
</p:tagLst>
</file>

<file path=ppt/tags/tag236.xml><?xml version="1.0" encoding="utf-8"?>
<p:tagLst xmlns:a="http://schemas.openxmlformats.org/drawingml/2006/main" xmlns:r="http://schemas.openxmlformats.org/officeDocument/2006/relationships" xmlns:p="http://schemas.openxmlformats.org/presentationml/2006/main">
  <p:tag name="PA" val="v5.2.5"/>
</p:tagLst>
</file>

<file path=ppt/tags/tag237.xml><?xml version="1.0" encoding="utf-8"?>
<p:tagLst xmlns:a="http://schemas.openxmlformats.org/drawingml/2006/main" xmlns:r="http://schemas.openxmlformats.org/officeDocument/2006/relationships" xmlns:p="http://schemas.openxmlformats.org/presentationml/2006/main">
  <p:tag name="PA" val="v5.2.5"/>
</p:tagLst>
</file>

<file path=ppt/tags/tag238.xml><?xml version="1.0" encoding="utf-8"?>
<p:tagLst xmlns:a="http://schemas.openxmlformats.org/drawingml/2006/main" xmlns:r="http://schemas.openxmlformats.org/officeDocument/2006/relationships" xmlns:p="http://schemas.openxmlformats.org/presentationml/2006/main">
  <p:tag name="PA" val="v5.2.5"/>
</p:tagLst>
</file>

<file path=ppt/tags/tag239.xml><?xml version="1.0" encoding="utf-8"?>
<p:tagLst xmlns:a="http://schemas.openxmlformats.org/drawingml/2006/main" xmlns:r="http://schemas.openxmlformats.org/officeDocument/2006/relationships" xmlns:p="http://schemas.openxmlformats.org/presentationml/2006/main">
  <p:tag name="PA" val="v5.2.5"/>
</p:tagLst>
</file>

<file path=ppt/tags/tag240.xml><?xml version="1.0" encoding="utf-8"?>
<p:tagLst xmlns:a="http://schemas.openxmlformats.org/drawingml/2006/main" xmlns:r="http://schemas.openxmlformats.org/officeDocument/2006/relationships" xmlns:p="http://schemas.openxmlformats.org/presentationml/2006/main">
  <p:tag name="PA" val="v5.2.5"/>
  <p:tag name="PAMAINTYPE" val="4"/>
  <p:tag name="PATYPE" val="155"/>
  <p:tag name="PASUBTYPE" val="278"/>
  <p:tag name="RESOURCELIBID_SHAPE" val="391353"/>
  <p:tag name="RESOURCELIB_SHAPETYPE" val="4"/>
</p:tagLst>
</file>

<file path=ppt/tags/tag241.xml><?xml version="1.0" encoding="utf-8"?>
<p:tagLst xmlns:a="http://schemas.openxmlformats.org/drawingml/2006/main" xmlns:r="http://schemas.openxmlformats.org/officeDocument/2006/relationships" xmlns:p="http://schemas.openxmlformats.org/presentationml/2006/main">
  <p:tag name="PA" val="v5.2.5"/>
</p:tagLst>
</file>

<file path=ppt/tags/tag242.xml><?xml version="1.0" encoding="utf-8"?>
<p:tagLst xmlns:a="http://schemas.openxmlformats.org/drawingml/2006/main" xmlns:r="http://schemas.openxmlformats.org/officeDocument/2006/relationships" xmlns:p="http://schemas.openxmlformats.org/presentationml/2006/main">
  <p:tag name="PA" val="v5.2.5"/>
</p:tagLst>
</file>

<file path=ppt/tags/tag243.xml><?xml version="1.0" encoding="utf-8"?>
<p:tagLst xmlns:a="http://schemas.openxmlformats.org/drawingml/2006/main" xmlns:r="http://schemas.openxmlformats.org/officeDocument/2006/relationships" xmlns:p="http://schemas.openxmlformats.org/presentationml/2006/main">
  <p:tag name="PA" val="v5.2.5"/>
  <p:tag name="PAMAINTYPE" val="4"/>
  <p:tag name="PATYPE" val="159"/>
  <p:tag name="PASUBTYPE" val="162"/>
  <p:tag name="RESOURCELIBID_SHAPE" val="451449"/>
  <p:tag name="RESOURCELIB_SHAPETYPE" val="4"/>
</p:tagLst>
</file>

<file path=ppt/tags/tag244.xml><?xml version="1.0" encoding="utf-8"?>
<p:tagLst xmlns:a="http://schemas.openxmlformats.org/drawingml/2006/main" xmlns:r="http://schemas.openxmlformats.org/officeDocument/2006/relationships" xmlns:p="http://schemas.openxmlformats.org/presentationml/2006/main">
  <p:tag name="PA" val="v5.2.5"/>
</p:tagLst>
</file>

<file path=ppt/tags/tag245.xml><?xml version="1.0" encoding="utf-8"?>
<p:tagLst xmlns:a="http://schemas.openxmlformats.org/drawingml/2006/main" xmlns:r="http://schemas.openxmlformats.org/officeDocument/2006/relationships" xmlns:p="http://schemas.openxmlformats.org/presentationml/2006/main">
  <p:tag name="PA" val="v5.2.5"/>
</p:tagLst>
</file>

<file path=ppt/tags/tag246.xml><?xml version="1.0" encoding="utf-8"?>
<p:tagLst xmlns:a="http://schemas.openxmlformats.org/drawingml/2006/main" xmlns:r="http://schemas.openxmlformats.org/officeDocument/2006/relationships" xmlns:p="http://schemas.openxmlformats.org/presentationml/2006/main">
  <p:tag name="PA" val="v5.2.5"/>
</p:tagLst>
</file>

<file path=ppt/tags/tag247.xml><?xml version="1.0" encoding="utf-8"?>
<p:tagLst xmlns:a="http://schemas.openxmlformats.org/drawingml/2006/main" xmlns:r="http://schemas.openxmlformats.org/officeDocument/2006/relationships" xmlns:p="http://schemas.openxmlformats.org/presentationml/2006/main">
  <p:tag name="PA" val="v5.2.5"/>
</p:tagLst>
</file>

<file path=ppt/tags/tag248.xml><?xml version="1.0" encoding="utf-8"?>
<p:tagLst xmlns:a="http://schemas.openxmlformats.org/drawingml/2006/main" xmlns:r="http://schemas.openxmlformats.org/officeDocument/2006/relationships" xmlns:p="http://schemas.openxmlformats.org/presentationml/2006/main">
  <p:tag name="PA" val="v5.2.5"/>
</p:tagLst>
</file>

<file path=ppt/tags/tag249.xml><?xml version="1.0" encoding="utf-8"?>
<p:tagLst xmlns:a="http://schemas.openxmlformats.org/drawingml/2006/main" xmlns:r="http://schemas.openxmlformats.org/officeDocument/2006/relationships" xmlns:p="http://schemas.openxmlformats.org/presentationml/2006/main">
  <p:tag name="PA" val="v5.2.5"/>
</p:tagLst>
</file>

<file path=ppt/tags/tag250.xml><?xml version="1.0" encoding="utf-8"?>
<p:tagLst xmlns:a="http://schemas.openxmlformats.org/drawingml/2006/main" xmlns:r="http://schemas.openxmlformats.org/officeDocument/2006/relationships" xmlns:p="http://schemas.openxmlformats.org/presentationml/2006/main">
  <p:tag name="PA" val="v5.2.5"/>
</p:tagLst>
</file>

<file path=ppt/tags/tag251.xml><?xml version="1.0" encoding="utf-8"?>
<p:tagLst xmlns:a="http://schemas.openxmlformats.org/drawingml/2006/main" xmlns:r="http://schemas.openxmlformats.org/officeDocument/2006/relationships" xmlns:p="http://schemas.openxmlformats.org/presentationml/2006/main">
  <p:tag name="PA" val="v5.2.5"/>
</p:tagLst>
</file>

<file path=ppt/tags/tag252.xml><?xml version="1.0" encoding="utf-8"?>
<p:tagLst xmlns:a="http://schemas.openxmlformats.org/drawingml/2006/main" xmlns:r="http://schemas.openxmlformats.org/officeDocument/2006/relationships" xmlns:p="http://schemas.openxmlformats.org/presentationml/2006/main">
  <p:tag name="PA" val="v5.2.5"/>
</p:tagLst>
</file>

<file path=ppt/tags/tag253.xml><?xml version="1.0" encoding="utf-8"?>
<p:tagLst xmlns:a="http://schemas.openxmlformats.org/drawingml/2006/main" xmlns:r="http://schemas.openxmlformats.org/officeDocument/2006/relationships" xmlns:p="http://schemas.openxmlformats.org/presentationml/2006/main">
  <p:tag name="PA" val="v5.2.5"/>
</p:tagLst>
</file>

<file path=ppt/tags/tag254.xml><?xml version="1.0" encoding="utf-8"?>
<p:tagLst xmlns:a="http://schemas.openxmlformats.org/drawingml/2006/main" xmlns:r="http://schemas.openxmlformats.org/officeDocument/2006/relationships" xmlns:p="http://schemas.openxmlformats.org/presentationml/2006/main">
  <p:tag name="PA" val="v5.2.5"/>
</p:tagLst>
</file>

<file path=ppt/tags/tag255.xml><?xml version="1.0" encoding="utf-8"?>
<p:tagLst xmlns:a="http://schemas.openxmlformats.org/drawingml/2006/main" xmlns:r="http://schemas.openxmlformats.org/officeDocument/2006/relationships" xmlns:p="http://schemas.openxmlformats.org/presentationml/2006/main">
  <p:tag name="PA" val="v5.2.5"/>
</p:tagLst>
</file>

<file path=ppt/tags/tag256.xml><?xml version="1.0" encoding="utf-8"?>
<p:tagLst xmlns:a="http://schemas.openxmlformats.org/drawingml/2006/main" xmlns:r="http://schemas.openxmlformats.org/officeDocument/2006/relationships" xmlns:p="http://schemas.openxmlformats.org/presentationml/2006/main">
  <p:tag name="PA" val="v5.2.5"/>
</p:tagLst>
</file>

<file path=ppt/tags/tag257.xml><?xml version="1.0" encoding="utf-8"?>
<p:tagLst xmlns:a="http://schemas.openxmlformats.org/drawingml/2006/main" xmlns:r="http://schemas.openxmlformats.org/officeDocument/2006/relationships" xmlns:p="http://schemas.openxmlformats.org/presentationml/2006/main">
  <p:tag name="PA" val="v5.2.5"/>
</p:tagLst>
</file>

<file path=ppt/tags/tag258.xml><?xml version="1.0" encoding="utf-8"?>
<p:tagLst xmlns:a="http://schemas.openxmlformats.org/drawingml/2006/main" xmlns:r="http://schemas.openxmlformats.org/officeDocument/2006/relationships" xmlns:p="http://schemas.openxmlformats.org/presentationml/2006/main">
  <p:tag name="PA" val="v5.2.5"/>
</p:tagLst>
</file>

<file path=ppt/tags/tag259.xml><?xml version="1.0" encoding="utf-8"?>
<p:tagLst xmlns:a="http://schemas.openxmlformats.org/drawingml/2006/main" xmlns:r="http://schemas.openxmlformats.org/officeDocument/2006/relationships" xmlns:p="http://schemas.openxmlformats.org/presentationml/2006/main">
  <p:tag name="PA" val="v5.2.5"/>
</p:tagLst>
</file>

<file path=ppt/tags/tag260.xml><?xml version="1.0" encoding="utf-8"?>
<p:tagLst xmlns:a="http://schemas.openxmlformats.org/drawingml/2006/main" xmlns:r="http://schemas.openxmlformats.org/officeDocument/2006/relationships" xmlns:p="http://schemas.openxmlformats.org/presentationml/2006/main">
  <p:tag name="PA" val="v5.2.5"/>
</p:tagLst>
</file>

<file path=ppt/tags/tag261.xml><?xml version="1.0" encoding="utf-8"?>
<p:tagLst xmlns:a="http://schemas.openxmlformats.org/drawingml/2006/main" xmlns:r="http://schemas.openxmlformats.org/officeDocument/2006/relationships" xmlns:p="http://schemas.openxmlformats.org/presentationml/2006/main">
  <p:tag name="PA" val="v5.2.5"/>
</p:tagLst>
</file>

<file path=ppt/tags/tag262.xml><?xml version="1.0" encoding="utf-8"?>
<p:tagLst xmlns:a="http://schemas.openxmlformats.org/drawingml/2006/main" xmlns:r="http://schemas.openxmlformats.org/officeDocument/2006/relationships" xmlns:p="http://schemas.openxmlformats.org/presentationml/2006/main">
  <p:tag name="PA" val="v5.2.5"/>
</p:tagLst>
</file>

<file path=ppt/tags/tag263.xml><?xml version="1.0" encoding="utf-8"?>
<p:tagLst xmlns:a="http://schemas.openxmlformats.org/drawingml/2006/main" xmlns:r="http://schemas.openxmlformats.org/officeDocument/2006/relationships" xmlns:p="http://schemas.openxmlformats.org/presentationml/2006/main">
  <p:tag name="PA" val="v5.2.5"/>
</p:tagLst>
</file>

<file path=ppt/tags/tag264.xml><?xml version="1.0" encoding="utf-8"?>
<p:tagLst xmlns:a="http://schemas.openxmlformats.org/drawingml/2006/main" xmlns:r="http://schemas.openxmlformats.org/officeDocument/2006/relationships" xmlns:p="http://schemas.openxmlformats.org/presentationml/2006/main">
  <p:tag name="PA" val="v5.2.5"/>
</p:tagLst>
</file>

<file path=ppt/tags/tag265.xml><?xml version="1.0" encoding="utf-8"?>
<p:tagLst xmlns:a="http://schemas.openxmlformats.org/drawingml/2006/main" xmlns:r="http://schemas.openxmlformats.org/officeDocument/2006/relationships" xmlns:p="http://schemas.openxmlformats.org/presentationml/2006/main">
  <p:tag name="PA" val="v5.2.5"/>
</p:tagLst>
</file>

<file path=ppt/tags/tag266.xml><?xml version="1.0" encoding="utf-8"?>
<p:tagLst xmlns:a="http://schemas.openxmlformats.org/drawingml/2006/main" xmlns:r="http://schemas.openxmlformats.org/officeDocument/2006/relationships" xmlns:p="http://schemas.openxmlformats.org/presentationml/2006/main">
  <p:tag name="PA" val="v5.2.5"/>
</p:tagLst>
</file>

<file path=ppt/tags/tag267.xml><?xml version="1.0" encoding="utf-8"?>
<p:tagLst xmlns:a="http://schemas.openxmlformats.org/drawingml/2006/main" xmlns:r="http://schemas.openxmlformats.org/officeDocument/2006/relationships" xmlns:p="http://schemas.openxmlformats.org/presentationml/2006/main">
  <p:tag name="PA" val="v5.2.5"/>
</p:tagLst>
</file>

<file path=ppt/tags/tag268.xml><?xml version="1.0" encoding="utf-8"?>
<p:tagLst xmlns:a="http://schemas.openxmlformats.org/drawingml/2006/main" xmlns:r="http://schemas.openxmlformats.org/officeDocument/2006/relationships" xmlns:p="http://schemas.openxmlformats.org/presentationml/2006/main">
  <p:tag name="PA" val="v5.2.5"/>
</p:tagLst>
</file>

<file path=ppt/tags/tag269.xml><?xml version="1.0" encoding="utf-8"?>
<p:tagLst xmlns:a="http://schemas.openxmlformats.org/drawingml/2006/main" xmlns:r="http://schemas.openxmlformats.org/officeDocument/2006/relationships" xmlns:p="http://schemas.openxmlformats.org/presentationml/2006/main">
  <p:tag name="PA" val="v5.2.5"/>
</p:tagLst>
</file>

<file path=ppt/tags/tag270.xml><?xml version="1.0" encoding="utf-8"?>
<p:tagLst xmlns:a="http://schemas.openxmlformats.org/drawingml/2006/main" xmlns:r="http://schemas.openxmlformats.org/officeDocument/2006/relationships" xmlns:p="http://schemas.openxmlformats.org/presentationml/2006/main">
  <p:tag name="PA" val="v5.2.5"/>
</p:tagLst>
</file>

<file path=ppt/tags/tag271.xml><?xml version="1.0" encoding="utf-8"?>
<p:tagLst xmlns:a="http://schemas.openxmlformats.org/drawingml/2006/main" xmlns:r="http://schemas.openxmlformats.org/officeDocument/2006/relationships" xmlns:p="http://schemas.openxmlformats.org/presentationml/2006/main">
  <p:tag name="PA" val="v5.2.5"/>
</p:tagLst>
</file>

<file path=ppt/tags/tag272.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1"/>
</p:tagLst>
</file>

<file path=ppt/tags/tag273.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SubTitle"/>
  <p:tag name="MH_ORDER" val="4"/>
</p:tagLst>
</file>

<file path=ppt/tags/tag274.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2"/>
</p:tagLst>
</file>

<file path=ppt/tags/tag275.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SubTitle"/>
  <p:tag name="MH_ORDER" val="1"/>
</p:tagLst>
</file>

<file path=ppt/tags/tag276.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277.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3"/>
</p:tagLst>
</file>

<file path=ppt/tags/tag278.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4"/>
</p:tagLst>
</file>

<file path=ppt/tags/tag279.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5"/>
</p:tagLst>
</file>

<file path=ppt/tags/tag280.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6"/>
</p:tagLst>
</file>

<file path=ppt/tags/tag281.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7"/>
</p:tagLst>
</file>

<file path=ppt/tags/tag282.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Other"/>
  <p:tag name="MH_ORDER" val="8"/>
</p:tagLst>
</file>

<file path=ppt/tags/tag283.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284.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SubTitle"/>
  <p:tag name="MH_ORDER" val="1"/>
</p:tagLst>
</file>

<file path=ppt/tags/tag285.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286.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SubTitle"/>
  <p:tag name="MH_ORDER" val="1"/>
</p:tagLst>
</file>

<file path=ppt/tags/tag287.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288.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SubTitle"/>
  <p:tag name="MH_ORDER" val="4"/>
</p:tagLst>
</file>

<file path=ppt/tags/tag289.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文本占位符 4"/>
</p:tagLst>
</file>

<file path=ppt/tags/tag290.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TextBox 6"/>
</p:tagLst>
</file>

<file path=ppt/tags/tag291.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文本框 7"/>
</p:tagLst>
</file>

<file path=ppt/tags/tag292.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293.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8360"/>
  <p:tag name="RESOURCELIB_SHAPETYPE" val="4"/>
</p:tagLst>
</file>

<file path=ppt/tags/tag294.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122"/>
  <p:tag name="RESOURCELIB_SHAPETYPE" val="4"/>
</p:tagLst>
</file>

<file path=ppt/tags/tag295.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2738"/>
  <p:tag name="RESOURCELIB_SHAPETYPE" val="4"/>
</p:tagLst>
</file>

<file path=ppt/tags/tag296.xml><?xml version="1.0" encoding="utf-8"?>
<p:tagLst xmlns:a="http://schemas.openxmlformats.org/drawingml/2006/main" xmlns:r="http://schemas.openxmlformats.org/officeDocument/2006/relationships" xmlns:p="http://schemas.openxmlformats.org/presentationml/2006/main">
  <p:tag name="PA" val="v5.2.5"/>
</p:tagLst>
</file>

<file path=ppt/tags/tag297.xml><?xml version="1.0" encoding="utf-8"?>
<p:tagLst xmlns:a="http://schemas.openxmlformats.org/drawingml/2006/main" xmlns:r="http://schemas.openxmlformats.org/officeDocument/2006/relationships" xmlns:p="http://schemas.openxmlformats.org/presentationml/2006/main">
  <p:tag name="PA" val="v5.2.5"/>
</p:tagLst>
</file>

<file path=ppt/tags/tag298.xml><?xml version="1.0" encoding="utf-8"?>
<p:tagLst xmlns:a="http://schemas.openxmlformats.org/drawingml/2006/main" xmlns:r="http://schemas.openxmlformats.org/officeDocument/2006/relationships" xmlns:p="http://schemas.openxmlformats.org/presentationml/2006/main">
  <p:tag name="PA" val="v5.2.5"/>
</p:tagLst>
</file>

<file path=ppt/tags/tag299.xml><?xml version="1.0" encoding="utf-8"?>
<p:tagLst xmlns:a="http://schemas.openxmlformats.org/drawingml/2006/main" xmlns:r="http://schemas.openxmlformats.org/officeDocument/2006/relationships" xmlns:p="http://schemas.openxmlformats.org/presentationml/2006/main">
  <p:tag name="PA" val="v5.2.5"/>
</p:tagLst>
</file>

<file path=ppt/tags/tag300.xml><?xml version="1.0" encoding="utf-8"?>
<p:tagLst xmlns:a="http://schemas.openxmlformats.org/drawingml/2006/main" xmlns:r="http://schemas.openxmlformats.org/officeDocument/2006/relationships" xmlns:p="http://schemas.openxmlformats.org/presentationml/2006/main">
  <p:tag name="PA" val="v5.2.5"/>
</p:tagLst>
</file>

<file path=ppt/tags/tag301.xml><?xml version="1.0" encoding="utf-8"?>
<p:tagLst xmlns:a="http://schemas.openxmlformats.org/drawingml/2006/main" xmlns:r="http://schemas.openxmlformats.org/officeDocument/2006/relationships" xmlns:p="http://schemas.openxmlformats.org/presentationml/2006/main">
  <p:tag name="PA" val="v5.2.5"/>
</p:tagLst>
</file>

<file path=ppt/tags/tag302.xml><?xml version="1.0" encoding="utf-8"?>
<p:tagLst xmlns:a="http://schemas.openxmlformats.org/drawingml/2006/main" xmlns:r="http://schemas.openxmlformats.org/officeDocument/2006/relationships" xmlns:p="http://schemas.openxmlformats.org/presentationml/2006/main">
  <p:tag name="PA" val="v5.2.5"/>
</p:tagLst>
</file>

<file path=ppt/tags/tag303.xml><?xml version="1.0" encoding="utf-8"?>
<p:tagLst xmlns:a="http://schemas.openxmlformats.org/drawingml/2006/main" xmlns:r="http://schemas.openxmlformats.org/officeDocument/2006/relationships" xmlns:p="http://schemas.openxmlformats.org/presentationml/2006/main">
  <p:tag name="PA" val="v5.2.5"/>
</p:tagLst>
</file>

<file path=ppt/tags/tag304.xml><?xml version="1.0" encoding="utf-8"?>
<p:tagLst xmlns:a="http://schemas.openxmlformats.org/drawingml/2006/main" xmlns:r="http://schemas.openxmlformats.org/officeDocument/2006/relationships" xmlns:p="http://schemas.openxmlformats.org/presentationml/2006/main">
  <p:tag name="PA" val="v5.2.5"/>
</p:tagLst>
</file>

<file path=ppt/tags/tag305.xml><?xml version="1.0" encoding="utf-8"?>
<p:tagLst xmlns:a="http://schemas.openxmlformats.org/drawingml/2006/main" xmlns:r="http://schemas.openxmlformats.org/officeDocument/2006/relationships" xmlns:p="http://schemas.openxmlformats.org/presentationml/2006/main">
  <p:tag name="PA" val="v5.2.5"/>
</p:tagLst>
</file>

<file path=ppt/tags/tag306.xml><?xml version="1.0" encoding="utf-8"?>
<p:tagLst xmlns:a="http://schemas.openxmlformats.org/drawingml/2006/main" xmlns:r="http://schemas.openxmlformats.org/officeDocument/2006/relationships" xmlns:p="http://schemas.openxmlformats.org/presentationml/2006/main">
  <p:tag name="PA" val="v5.2.5"/>
</p:tagLst>
</file>

<file path=ppt/tags/tag307.xml><?xml version="1.0" encoding="utf-8"?>
<p:tagLst xmlns:a="http://schemas.openxmlformats.org/drawingml/2006/main" xmlns:r="http://schemas.openxmlformats.org/officeDocument/2006/relationships" xmlns:p="http://schemas.openxmlformats.org/presentationml/2006/main">
  <p:tag name="PA" val="v5.2.5"/>
</p:tagLst>
</file>

<file path=ppt/tags/tag308.xml><?xml version="1.0" encoding="utf-8"?>
<p:tagLst xmlns:a="http://schemas.openxmlformats.org/drawingml/2006/main" xmlns:r="http://schemas.openxmlformats.org/officeDocument/2006/relationships" xmlns:p="http://schemas.openxmlformats.org/presentationml/2006/main">
  <p:tag name="PA" val="v5.2.5"/>
</p:tagLst>
</file>

<file path=ppt/tags/tag309.xml><?xml version="1.0" encoding="utf-8"?>
<p:tagLst xmlns:a="http://schemas.openxmlformats.org/drawingml/2006/main" xmlns:r="http://schemas.openxmlformats.org/officeDocument/2006/relationships" xmlns:p="http://schemas.openxmlformats.org/presentationml/2006/main">
  <p:tag name="PA" val="v5.2.5"/>
</p:tagLst>
</file>

<file path=ppt/tags/tag310.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11.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6959"/>
  <p:tag name="RESOURCELIB_SHAPETYPE" val="4"/>
</p:tagLst>
</file>

<file path=ppt/tags/tag312.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79108"/>
  <p:tag name="RESOURCELIB_SHAPETYPE" val="4"/>
</p:tagLst>
</file>

<file path=ppt/tags/tag313.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482"/>
  <p:tag name="RESOURCELIB_SHAPETYPE" val="4"/>
</p:tagLst>
</file>

<file path=ppt/tags/tag314.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113"/>
  <p:tag name="RESOURCELIB_SHAPETYPE" val="4"/>
</p:tagLst>
</file>

<file path=ppt/tags/tag315.xml><?xml version="1.0" encoding="utf-8"?>
<p:tagLst xmlns:a="http://schemas.openxmlformats.org/drawingml/2006/main" xmlns:r="http://schemas.openxmlformats.org/officeDocument/2006/relationships" xmlns:p="http://schemas.openxmlformats.org/presentationml/2006/main">
  <p:tag name="PA" val="v5.2.5"/>
</p:tagLst>
</file>

<file path=ppt/tags/tag316.xml><?xml version="1.0" encoding="utf-8"?>
<p:tagLst xmlns:a="http://schemas.openxmlformats.org/drawingml/2006/main" xmlns:r="http://schemas.openxmlformats.org/officeDocument/2006/relationships" xmlns:p="http://schemas.openxmlformats.org/presentationml/2006/main">
  <p:tag name="PA" val="v5.2.5"/>
</p:tagLst>
</file>

<file path=ppt/tags/tag317.xml><?xml version="1.0" encoding="utf-8"?>
<p:tagLst xmlns:a="http://schemas.openxmlformats.org/drawingml/2006/main" xmlns:r="http://schemas.openxmlformats.org/officeDocument/2006/relationships" xmlns:p="http://schemas.openxmlformats.org/presentationml/2006/main">
  <p:tag name="PA" val="v5.2.5"/>
</p:tagLst>
</file>

<file path=ppt/tags/tag318.xml><?xml version="1.0" encoding="utf-8"?>
<p:tagLst xmlns:a="http://schemas.openxmlformats.org/drawingml/2006/main" xmlns:r="http://schemas.openxmlformats.org/officeDocument/2006/relationships" xmlns:p="http://schemas.openxmlformats.org/presentationml/2006/main">
  <p:tag name="PA" val="v5.2.5"/>
</p:tagLst>
</file>

<file path=ppt/tags/tag319.xml><?xml version="1.0" encoding="utf-8"?>
<p:tagLst xmlns:a="http://schemas.openxmlformats.org/drawingml/2006/main" xmlns:r="http://schemas.openxmlformats.org/officeDocument/2006/relationships" xmlns:p="http://schemas.openxmlformats.org/presentationml/2006/main">
  <p:tag name="PA" val="v5.2.5"/>
</p:tagLst>
</file>

<file path=ppt/tags/tag320.xml><?xml version="1.0" encoding="utf-8"?>
<p:tagLst xmlns:a="http://schemas.openxmlformats.org/drawingml/2006/main" xmlns:r="http://schemas.openxmlformats.org/officeDocument/2006/relationships" xmlns:p="http://schemas.openxmlformats.org/presentationml/2006/main">
  <p:tag name="PA" val="v5.2.5"/>
</p:tagLst>
</file>

<file path=ppt/tags/tag321.xml><?xml version="1.0" encoding="utf-8"?>
<p:tagLst xmlns:a="http://schemas.openxmlformats.org/drawingml/2006/main" xmlns:r="http://schemas.openxmlformats.org/officeDocument/2006/relationships" xmlns:p="http://schemas.openxmlformats.org/presentationml/2006/main">
  <p:tag name="PA" val="v5.2.5"/>
</p:tagLst>
</file>

<file path=ppt/tags/tag322.xml><?xml version="1.0" encoding="utf-8"?>
<p:tagLst xmlns:a="http://schemas.openxmlformats.org/drawingml/2006/main" xmlns:r="http://schemas.openxmlformats.org/officeDocument/2006/relationships" xmlns:p="http://schemas.openxmlformats.org/presentationml/2006/main">
  <p:tag name="PA" val="v5.2.5"/>
</p:tagLst>
</file>

<file path=ppt/tags/tag323.xml><?xml version="1.0" encoding="utf-8"?>
<p:tagLst xmlns:a="http://schemas.openxmlformats.org/drawingml/2006/main" xmlns:r="http://schemas.openxmlformats.org/officeDocument/2006/relationships" xmlns:p="http://schemas.openxmlformats.org/presentationml/2006/main">
  <p:tag name="PA" val="v5.2.5"/>
</p:tagLst>
</file>

<file path=ppt/tags/tag324.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25.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26.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27.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28.xml><?xml version="1.0" encoding="utf-8"?>
<p:tagLst xmlns:a="http://schemas.openxmlformats.org/drawingml/2006/main" xmlns:r="http://schemas.openxmlformats.org/officeDocument/2006/relationships" xmlns:p="http://schemas.openxmlformats.org/presentationml/2006/main">
  <p:tag name="MH" val="20190606093330"/>
  <p:tag name="MH_LIBRARY" val="GRAPHIC"/>
  <p:tag name="MH_TYPE" val="Text"/>
  <p:tag name="MH_ORDER" val="1"/>
</p:tagLst>
</file>

<file path=ppt/tags/tag329.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1"/>
</p:tagLst>
</file>

<file path=ppt/tags/tag330.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2"/>
</p:tagLst>
</file>

<file path=ppt/tags/tag331.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3"/>
</p:tagLst>
</file>

<file path=ppt/tags/tag332.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4"/>
</p:tagLst>
</file>

<file path=ppt/tags/tag333.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5"/>
</p:tagLst>
</file>

<file path=ppt/tags/tag334.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6"/>
</p:tagLst>
</file>

<file path=ppt/tags/tag335.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7"/>
</p:tagLst>
</file>

<file path=ppt/tags/tag336.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Other"/>
  <p:tag name="MH_ORDER" val="8"/>
</p:tagLst>
</file>

<file path=ppt/tags/tag337.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Text"/>
  <p:tag name="MH_ORDER" val="1"/>
</p:tagLst>
</file>

<file path=ppt/tags/tag338.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Text"/>
  <p:tag name="MH_ORDER" val="1"/>
</p:tagLst>
</file>

<file path=ppt/tags/tag339.xml><?xml version="1.0" encoding="utf-8"?>
<p:tagLst xmlns:a="http://schemas.openxmlformats.org/drawingml/2006/main" xmlns:r="http://schemas.openxmlformats.org/officeDocument/2006/relationships" xmlns:p="http://schemas.openxmlformats.org/presentationml/2006/main">
  <p:tag name="MH" val="20190605113002"/>
  <p:tag name="MH_LIBRARY" val="GRAPHIC"/>
  <p:tag name="MH_TYPE" val="Text"/>
  <p:tag name="MH_ORDER" val="1"/>
</p:tagLst>
</file>

<file path=ppt/tags/tag340.xml><?xml version="1.0" encoding="utf-8"?>
<p:tagLst xmlns:a="http://schemas.openxmlformats.org/drawingml/2006/main" xmlns:r="http://schemas.openxmlformats.org/officeDocument/2006/relationships" xmlns:p="http://schemas.openxmlformats.org/presentationml/2006/main">
  <p:tag name="PA" val="v5.2.5"/>
  <p:tag name="PAMAINTYPE" val="4"/>
  <p:tag name="PATYPE" val="159"/>
  <p:tag name="PASUBTYPE" val="160"/>
  <p:tag name="RESOURCELIBID_SHAPE" val="33654"/>
  <p:tag name="RESOURCELIB_SHAPETYPE" val="4"/>
</p:tagLst>
</file>

<file path=ppt/tags/tag341.xml><?xml version="1.0" encoding="utf-8"?>
<p:tagLst xmlns:a="http://schemas.openxmlformats.org/drawingml/2006/main" xmlns:r="http://schemas.openxmlformats.org/officeDocument/2006/relationships" xmlns:p="http://schemas.openxmlformats.org/presentationml/2006/main">
  <p:tag name="MH" val="20190527103059"/>
  <p:tag name="MH_LIBRARY" val="GRAPHIC"/>
  <p:tag name="MH_ORDER" val="文本占位符 4"/>
</p:tagLst>
</file>

<file path=ppt/tags/tag342.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TextBox 6"/>
</p:tagLst>
</file>

<file path=ppt/tags/tag343.xml><?xml version="1.0" encoding="utf-8"?>
<p:tagLst xmlns:a="http://schemas.openxmlformats.org/drawingml/2006/main" xmlns:r="http://schemas.openxmlformats.org/officeDocument/2006/relationships" xmlns:p="http://schemas.openxmlformats.org/presentationml/2006/main">
  <p:tag name="MH" val="20190605174329"/>
  <p:tag name="MH_LIBRARY" val="GRAPHIC"/>
  <p:tag name="MH_ORDER" val="文本框 7"/>
</p:tagLst>
</file>

<file path=ppt/tags/tag344.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45.xml><?xml version="1.0" encoding="utf-8"?>
<p:tagLst xmlns:a="http://schemas.openxmlformats.org/drawingml/2006/main" xmlns:r="http://schemas.openxmlformats.org/officeDocument/2006/relationships" xmlns:p="http://schemas.openxmlformats.org/presentationml/2006/main">
  <p:tag name="MH" val="20190329191252"/>
  <p:tag name="MH_LIBRARY" val="GRAPHIC"/>
  <p:tag name="MH_TYPE" val="Text"/>
  <p:tag name="MH_ORDER" val="4"/>
</p:tagLst>
</file>

<file path=ppt/tags/tag346.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47.xml><?xml version="1.0" encoding="utf-8"?>
<p:tagLst xmlns:a="http://schemas.openxmlformats.org/drawingml/2006/main" xmlns:r="http://schemas.openxmlformats.org/officeDocument/2006/relationships" xmlns:p="http://schemas.openxmlformats.org/presentationml/2006/main">
  <p:tag name="MH" val="20190329191252"/>
  <p:tag name="MH_LIBRARY" val="GRAPHIC"/>
  <p:tag name="MH_TYPE" val="Text"/>
  <p:tag name="MH_ORDER" val="4"/>
</p:tagLst>
</file>

<file path=ppt/tags/tag348.xml><?xml version="1.0" encoding="utf-8"?>
<p:tagLst xmlns:a="http://schemas.openxmlformats.org/drawingml/2006/main" xmlns:r="http://schemas.openxmlformats.org/officeDocument/2006/relationships" xmlns:p="http://schemas.openxmlformats.org/presentationml/2006/main">
  <p:tag name="MH" val="20190407173441"/>
  <p:tag name="MH_LIBRARY" val="GRAPHIC"/>
  <p:tag name="MH_TYPE" val="Desc"/>
  <p:tag name="MH_ORDER" val="1"/>
</p:tagLst>
</file>

<file path=ppt/tags/tag349.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282"/>
  <p:tag name="RESOURCELIBID_SHAPE" val="286998"/>
  <p:tag name="RESOURCELIB_SHAPETYPE" val="4"/>
</p:tagLst>
</file>

<file path=ppt/tags/tag350.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4668"/>
  <p:tag name="RESOURCELIB_SHAPETYPE" val="4"/>
</p:tagLst>
</file>

<file path=ppt/tags/tag351.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8869"/>
  <p:tag name="RESOURCELIB_SHAPETYPE" val="4"/>
</p:tagLst>
</file>

<file path=ppt/tags/tag352.xml><?xml version="1.0" encoding="utf-8"?>
<p:tagLst xmlns:a="http://schemas.openxmlformats.org/drawingml/2006/main" xmlns:r="http://schemas.openxmlformats.org/officeDocument/2006/relationships" xmlns:p="http://schemas.openxmlformats.org/presentationml/2006/main">
  <p:tag name="PA" val="v5.2.5"/>
</p:tagLst>
</file>

<file path=ppt/tags/tag353.xml><?xml version="1.0" encoding="utf-8"?>
<p:tagLst xmlns:a="http://schemas.openxmlformats.org/drawingml/2006/main" xmlns:r="http://schemas.openxmlformats.org/officeDocument/2006/relationships" xmlns:p="http://schemas.openxmlformats.org/presentationml/2006/main">
  <p:tag name="PA" val="v5.2.5"/>
</p:tagLst>
</file>

<file path=ppt/tags/tag354.xml><?xml version="1.0" encoding="utf-8"?>
<p:tagLst xmlns:a="http://schemas.openxmlformats.org/drawingml/2006/main" xmlns:r="http://schemas.openxmlformats.org/officeDocument/2006/relationships" xmlns:p="http://schemas.openxmlformats.org/presentationml/2006/main">
  <p:tag name="PA" val="v5.2.5"/>
</p:tagLst>
</file>

<file path=ppt/tags/tag355.xml><?xml version="1.0" encoding="utf-8"?>
<p:tagLst xmlns:a="http://schemas.openxmlformats.org/drawingml/2006/main" xmlns:r="http://schemas.openxmlformats.org/officeDocument/2006/relationships" xmlns:p="http://schemas.openxmlformats.org/presentationml/2006/main">
  <p:tag name="PA" val="v5.2.5"/>
</p:tagLst>
</file>

<file path=ppt/tags/tag356.xml><?xml version="1.0" encoding="utf-8"?>
<p:tagLst xmlns:a="http://schemas.openxmlformats.org/drawingml/2006/main" xmlns:r="http://schemas.openxmlformats.org/officeDocument/2006/relationships" xmlns:p="http://schemas.openxmlformats.org/presentationml/2006/main">
  <p:tag name="PA" val="v5.2.5"/>
</p:tagLst>
</file>

<file path=ppt/tags/tag357.xml><?xml version="1.0" encoding="utf-8"?>
<p:tagLst xmlns:a="http://schemas.openxmlformats.org/drawingml/2006/main" xmlns:r="http://schemas.openxmlformats.org/officeDocument/2006/relationships" xmlns:p="http://schemas.openxmlformats.org/presentationml/2006/main">
  <p:tag name="PA" val="v5.2.5"/>
</p:tagLst>
</file>

<file path=ppt/tags/tag358.xml><?xml version="1.0" encoding="utf-8"?>
<p:tagLst xmlns:a="http://schemas.openxmlformats.org/drawingml/2006/main" xmlns:r="http://schemas.openxmlformats.org/officeDocument/2006/relationships" xmlns:p="http://schemas.openxmlformats.org/presentationml/2006/main">
  <p:tag name="PA" val="v5.2.5"/>
</p:tagLst>
</file>

<file path=ppt/tags/tag359.xml><?xml version="1.0" encoding="utf-8"?>
<p:tagLst xmlns:a="http://schemas.openxmlformats.org/drawingml/2006/main" xmlns:r="http://schemas.openxmlformats.org/officeDocument/2006/relationships" xmlns:p="http://schemas.openxmlformats.org/presentationml/2006/main">
  <p:tag name="PA" val="v5.2.5"/>
</p:tagLst>
</file>

<file path=ppt/tags/tag360.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61.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62.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63.xml><?xml version="1.0" encoding="utf-8"?>
<p:tagLst xmlns:a="http://schemas.openxmlformats.org/drawingml/2006/main" xmlns:r="http://schemas.openxmlformats.org/officeDocument/2006/relationships" xmlns:p="http://schemas.openxmlformats.org/presentationml/2006/main">
  <p:tag name="MH" val="20190331155550"/>
  <p:tag name="MH_LIBRARY" val="GRAPHIC"/>
  <p:tag name="MH_TYPE" val="Text"/>
  <p:tag name="MH_ORDER" val="4"/>
</p:tagLst>
</file>

<file path=ppt/tags/tag364.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282"/>
  <p:tag name="RESOURCELIBID_SHAPE" val="481576"/>
  <p:tag name="RESOURCELIB_SHAPETYPE" val="4"/>
</p:tagLst>
</file>

<file path=ppt/tags/tag365.xml><?xml version="1.0" encoding="utf-8"?>
<p:tagLst xmlns:a="http://schemas.openxmlformats.org/drawingml/2006/main" xmlns:r="http://schemas.openxmlformats.org/officeDocument/2006/relationships" xmlns:p="http://schemas.openxmlformats.org/presentationml/2006/main">
  <p:tag name="PA" val="v5.2.5"/>
</p:tagLst>
</file>

<file path=ppt/tags/tag366.xml><?xml version="1.0" encoding="utf-8"?>
<p:tagLst xmlns:a="http://schemas.openxmlformats.org/drawingml/2006/main" xmlns:r="http://schemas.openxmlformats.org/officeDocument/2006/relationships" xmlns:p="http://schemas.openxmlformats.org/presentationml/2006/main">
  <p:tag name="PA" val="v5.2.5"/>
</p:tagLst>
</file>

<file path=ppt/tags/tag367.xml><?xml version="1.0" encoding="utf-8"?>
<p:tagLst xmlns:a="http://schemas.openxmlformats.org/drawingml/2006/main" xmlns:r="http://schemas.openxmlformats.org/officeDocument/2006/relationships" xmlns:p="http://schemas.openxmlformats.org/presentationml/2006/main">
  <p:tag name="PA" val="v5.2.5"/>
</p:tagLst>
</file>

<file path=ppt/tags/tag368.xml><?xml version="1.0" encoding="utf-8"?>
<p:tagLst xmlns:a="http://schemas.openxmlformats.org/drawingml/2006/main" xmlns:r="http://schemas.openxmlformats.org/officeDocument/2006/relationships" xmlns:p="http://schemas.openxmlformats.org/presentationml/2006/main">
  <p:tag name="PA" val="v5.2.5"/>
</p:tagLst>
</file>

<file path=ppt/tags/tag369.xml><?xml version="1.0" encoding="utf-8"?>
<p:tagLst xmlns:a="http://schemas.openxmlformats.org/drawingml/2006/main" xmlns:r="http://schemas.openxmlformats.org/officeDocument/2006/relationships" xmlns:p="http://schemas.openxmlformats.org/presentationml/2006/main">
  <p:tag name="PA" val="v5.2.5"/>
</p:tagLst>
</file>

<file path=ppt/tags/tag370.xml><?xml version="1.0" encoding="utf-8"?>
<p:tagLst xmlns:a="http://schemas.openxmlformats.org/drawingml/2006/main" xmlns:r="http://schemas.openxmlformats.org/officeDocument/2006/relationships" xmlns:p="http://schemas.openxmlformats.org/presentationml/2006/main">
  <p:tag name="PA" val="v5.2.5"/>
</p:tagLst>
</file>

<file path=ppt/tags/tag371.xml><?xml version="1.0" encoding="utf-8"?>
<p:tagLst xmlns:a="http://schemas.openxmlformats.org/drawingml/2006/main" xmlns:r="http://schemas.openxmlformats.org/officeDocument/2006/relationships" xmlns:p="http://schemas.openxmlformats.org/presentationml/2006/main">
  <p:tag name="PA" val="v5.2.5"/>
</p:tagLst>
</file>

<file path=ppt/tags/tag372.xml><?xml version="1.0" encoding="utf-8"?>
<p:tagLst xmlns:a="http://schemas.openxmlformats.org/drawingml/2006/main" xmlns:r="http://schemas.openxmlformats.org/officeDocument/2006/relationships" xmlns:p="http://schemas.openxmlformats.org/presentationml/2006/main">
  <p:tag name="PA" val="v5.2.5"/>
</p:tagLst>
</file>

<file path=ppt/tags/tag373.xml><?xml version="1.0" encoding="utf-8"?>
<p:tagLst xmlns:a="http://schemas.openxmlformats.org/drawingml/2006/main" xmlns:r="http://schemas.openxmlformats.org/officeDocument/2006/relationships" xmlns:p="http://schemas.openxmlformats.org/presentationml/2006/main">
  <p:tag name="PA" val="v5.2.5"/>
</p:tagLst>
</file>

<file path=ppt/tags/tag374.xml><?xml version="1.0" encoding="utf-8"?>
<p:tagLst xmlns:a="http://schemas.openxmlformats.org/drawingml/2006/main" xmlns:r="http://schemas.openxmlformats.org/officeDocument/2006/relationships" xmlns:p="http://schemas.openxmlformats.org/presentationml/2006/main">
  <p:tag name="PA" val="v5.2.5"/>
</p:tagLst>
</file>

<file path=ppt/tags/tag375.xml><?xml version="1.0" encoding="utf-8"?>
<p:tagLst xmlns:a="http://schemas.openxmlformats.org/drawingml/2006/main" xmlns:r="http://schemas.openxmlformats.org/officeDocument/2006/relationships" xmlns:p="http://schemas.openxmlformats.org/presentationml/2006/main">
  <p:tag name="PA" val="v5.2.5"/>
</p:tagLst>
</file>

<file path=ppt/tags/tag376.xml><?xml version="1.0" encoding="utf-8"?>
<p:tagLst xmlns:a="http://schemas.openxmlformats.org/drawingml/2006/main" xmlns:r="http://schemas.openxmlformats.org/officeDocument/2006/relationships" xmlns:p="http://schemas.openxmlformats.org/presentationml/2006/main">
  <p:tag name="PA" val="v5.2.5"/>
</p:tagLst>
</file>

<file path=ppt/tags/tag377.xml><?xml version="1.0" encoding="utf-8"?>
<p:tagLst xmlns:a="http://schemas.openxmlformats.org/drawingml/2006/main" xmlns:r="http://schemas.openxmlformats.org/officeDocument/2006/relationships" xmlns:p="http://schemas.openxmlformats.org/presentationml/2006/main">
  <p:tag name="PA" val="v5.2.5"/>
</p:tagLst>
</file>

<file path=ppt/tags/tag378.xml><?xml version="1.0" encoding="utf-8"?>
<p:tagLst xmlns:a="http://schemas.openxmlformats.org/drawingml/2006/main" xmlns:r="http://schemas.openxmlformats.org/officeDocument/2006/relationships" xmlns:p="http://schemas.openxmlformats.org/presentationml/2006/main">
  <p:tag name="PA" val="v5.2.5"/>
</p:tagLst>
</file>

<file path=ppt/tags/tag379.xml><?xml version="1.0" encoding="utf-8"?>
<p:tagLst xmlns:a="http://schemas.openxmlformats.org/drawingml/2006/main" xmlns:r="http://schemas.openxmlformats.org/officeDocument/2006/relationships" xmlns:p="http://schemas.openxmlformats.org/presentationml/2006/main">
  <p:tag name="PA" val="v5.2.5"/>
</p:tagLst>
</file>

<file path=ppt/tags/tag380.xml><?xml version="1.0" encoding="utf-8"?>
<p:tagLst xmlns:a="http://schemas.openxmlformats.org/drawingml/2006/main" xmlns:r="http://schemas.openxmlformats.org/officeDocument/2006/relationships" xmlns:p="http://schemas.openxmlformats.org/presentationml/2006/main">
  <p:tag name="PA" val="v5.2.5"/>
</p:tagLst>
</file>

<file path=ppt/tags/tag381.xml><?xml version="1.0" encoding="utf-8"?>
<p:tagLst xmlns:a="http://schemas.openxmlformats.org/drawingml/2006/main" xmlns:r="http://schemas.openxmlformats.org/officeDocument/2006/relationships" xmlns:p="http://schemas.openxmlformats.org/presentationml/2006/main">
  <p:tag name="PA" val="v5.2.5"/>
</p:tagLst>
</file>

<file path=ppt/tags/tag382.xml><?xml version="1.0" encoding="utf-8"?>
<p:tagLst xmlns:a="http://schemas.openxmlformats.org/drawingml/2006/main" xmlns:r="http://schemas.openxmlformats.org/officeDocument/2006/relationships" xmlns:p="http://schemas.openxmlformats.org/presentationml/2006/main">
  <p:tag name="PA" val="v5.2.5"/>
</p:tagLst>
</file>

<file path=ppt/tags/tag383.xml><?xml version="1.0" encoding="utf-8"?>
<p:tagLst xmlns:a="http://schemas.openxmlformats.org/drawingml/2006/main" xmlns:r="http://schemas.openxmlformats.org/officeDocument/2006/relationships" xmlns:p="http://schemas.openxmlformats.org/presentationml/2006/main">
  <p:tag name="PA" val="v5.2.5"/>
</p:tagLst>
</file>

<file path=ppt/tags/tag384.xml><?xml version="1.0" encoding="utf-8"?>
<p:tagLst xmlns:a="http://schemas.openxmlformats.org/drawingml/2006/main" xmlns:r="http://schemas.openxmlformats.org/officeDocument/2006/relationships" xmlns:p="http://schemas.openxmlformats.org/presentationml/2006/main">
  <p:tag name="PA" val="v5.2.5"/>
</p:tagLst>
</file>

<file path=ppt/tags/tag385.xml><?xml version="1.0" encoding="utf-8"?>
<p:tagLst xmlns:a="http://schemas.openxmlformats.org/drawingml/2006/main" xmlns:r="http://schemas.openxmlformats.org/officeDocument/2006/relationships" xmlns:p="http://schemas.openxmlformats.org/presentationml/2006/main">
  <p:tag name="PA" val="v5.2.5"/>
</p:tagLst>
</file>

<file path=ppt/tags/tag386.xml><?xml version="1.0" encoding="utf-8"?>
<p:tagLst xmlns:a="http://schemas.openxmlformats.org/drawingml/2006/main" xmlns:r="http://schemas.openxmlformats.org/officeDocument/2006/relationships" xmlns:p="http://schemas.openxmlformats.org/presentationml/2006/main">
  <p:tag name="PA" val="v5.2.5"/>
</p:tagLst>
</file>

<file path=ppt/tags/tag387.xml><?xml version="1.0" encoding="utf-8"?>
<p:tagLst xmlns:a="http://schemas.openxmlformats.org/drawingml/2006/main" xmlns:r="http://schemas.openxmlformats.org/officeDocument/2006/relationships" xmlns:p="http://schemas.openxmlformats.org/presentationml/2006/main">
  <p:tag name="PA" val="v5.2.5"/>
</p:tagLst>
</file>

<file path=ppt/tags/tag388.xml><?xml version="1.0" encoding="utf-8"?>
<p:tagLst xmlns:a="http://schemas.openxmlformats.org/drawingml/2006/main" xmlns:r="http://schemas.openxmlformats.org/officeDocument/2006/relationships" xmlns:p="http://schemas.openxmlformats.org/presentationml/2006/main">
  <p:tag name="PA" val="v5.2.5"/>
</p:tagLst>
</file>

<file path=ppt/tags/tag389.xml><?xml version="1.0" encoding="utf-8"?>
<p:tagLst xmlns:a="http://schemas.openxmlformats.org/drawingml/2006/main" xmlns:r="http://schemas.openxmlformats.org/officeDocument/2006/relationships" xmlns:p="http://schemas.openxmlformats.org/presentationml/2006/main">
  <p:tag name="PA" val="v5.2.5"/>
</p:tagLst>
</file>

<file path=ppt/tags/tag390.xml><?xml version="1.0" encoding="utf-8"?>
<p:tagLst xmlns:a="http://schemas.openxmlformats.org/drawingml/2006/main" xmlns:r="http://schemas.openxmlformats.org/officeDocument/2006/relationships" xmlns:p="http://schemas.openxmlformats.org/presentationml/2006/main">
  <p:tag name="PA" val="v5.2.5"/>
</p:tagLst>
</file>

<file path=ppt/tags/tag391.xml><?xml version="1.0" encoding="utf-8"?>
<p:tagLst xmlns:a="http://schemas.openxmlformats.org/drawingml/2006/main" xmlns:r="http://schemas.openxmlformats.org/officeDocument/2006/relationships" xmlns:p="http://schemas.openxmlformats.org/presentationml/2006/main">
  <p:tag name="PA" val="v5.2.5"/>
</p:tagLst>
</file>

<file path=ppt/tags/tag392.xml><?xml version="1.0" encoding="utf-8"?>
<p:tagLst xmlns:a="http://schemas.openxmlformats.org/drawingml/2006/main" xmlns:r="http://schemas.openxmlformats.org/officeDocument/2006/relationships" xmlns:p="http://schemas.openxmlformats.org/presentationml/2006/main">
  <p:tag name="PA" val="v5.2.5"/>
</p:tagLst>
</file>

<file path=ppt/tags/tag393.xml><?xml version="1.0" encoding="utf-8"?>
<p:tagLst xmlns:a="http://schemas.openxmlformats.org/drawingml/2006/main" xmlns:r="http://schemas.openxmlformats.org/officeDocument/2006/relationships" xmlns:p="http://schemas.openxmlformats.org/presentationml/2006/main">
  <p:tag name="PA" val="v5.2.5"/>
</p:tagLst>
</file>

<file path=ppt/tags/tag394.xml><?xml version="1.0" encoding="utf-8"?>
<p:tagLst xmlns:a="http://schemas.openxmlformats.org/drawingml/2006/main" xmlns:r="http://schemas.openxmlformats.org/officeDocument/2006/relationships" xmlns:p="http://schemas.openxmlformats.org/presentationml/2006/main">
  <p:tag name="PA" val="v5.2.5"/>
</p:tagLst>
</file>

<file path=ppt/tags/tag395.xml><?xml version="1.0" encoding="utf-8"?>
<p:tagLst xmlns:a="http://schemas.openxmlformats.org/drawingml/2006/main" xmlns:r="http://schemas.openxmlformats.org/officeDocument/2006/relationships" xmlns:p="http://schemas.openxmlformats.org/presentationml/2006/main">
  <p:tag name="PA" val="v5.2.5"/>
</p:tagLst>
</file>

<file path=ppt/tags/tag396.xml><?xml version="1.0" encoding="utf-8"?>
<p:tagLst xmlns:a="http://schemas.openxmlformats.org/drawingml/2006/main" xmlns:r="http://schemas.openxmlformats.org/officeDocument/2006/relationships" xmlns:p="http://schemas.openxmlformats.org/presentationml/2006/main">
  <p:tag name="PA" val="v5.2.5"/>
</p:tagLst>
</file>

<file path=ppt/tags/tag397.xml><?xml version="1.0" encoding="utf-8"?>
<p:tagLst xmlns:a="http://schemas.openxmlformats.org/drawingml/2006/main" xmlns:r="http://schemas.openxmlformats.org/officeDocument/2006/relationships" xmlns:p="http://schemas.openxmlformats.org/presentationml/2006/main">
  <p:tag name="PA" val="v5.2.5"/>
</p:tagLst>
</file>

<file path=ppt/tags/tag398.xml><?xml version="1.0" encoding="utf-8"?>
<p:tagLst xmlns:a="http://schemas.openxmlformats.org/drawingml/2006/main" xmlns:r="http://schemas.openxmlformats.org/officeDocument/2006/relationships" xmlns:p="http://schemas.openxmlformats.org/presentationml/2006/main">
  <p:tag name="PA" val="v5.2.5"/>
</p:tagLst>
</file>

<file path=ppt/tags/tag399.xml><?xml version="1.0" encoding="utf-8"?>
<p:tagLst xmlns:a="http://schemas.openxmlformats.org/drawingml/2006/main" xmlns:r="http://schemas.openxmlformats.org/officeDocument/2006/relationships" xmlns:p="http://schemas.openxmlformats.org/presentationml/2006/main">
  <p:tag name="PA" val="v5.2.5"/>
</p:tagLst>
</file>

<file path=ppt/tags/tag400.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482"/>
  <p:tag name="RESOURCELIB_SHAPETYPE" val="4"/>
</p:tagLst>
</file>

<file path=ppt/tags/tag401.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482"/>
  <p:tag name="RESOURCELIB_SHAPETYPE" val="4"/>
</p:tagLst>
</file>

<file path=ppt/tags/tag402.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482"/>
  <p:tag name="RESOURCELIB_SHAPETYPE" val="4"/>
</p:tagLst>
</file>

<file path=ppt/tags/tag403.xml><?xml version="1.0" encoding="utf-8"?>
<p:tagLst xmlns:a="http://schemas.openxmlformats.org/drawingml/2006/main" xmlns:r="http://schemas.openxmlformats.org/officeDocument/2006/relationships" xmlns:p="http://schemas.openxmlformats.org/presentationml/2006/main">
  <p:tag name="PA" val="v5.2.5"/>
  <p:tag name="PAMAINTYPE" val="4"/>
  <p:tag name="PATYPE" val="140"/>
  <p:tag name="PASUBTYPE" val="145"/>
  <p:tag name="RESOURCELIBID_SHAPE" val="383482"/>
  <p:tag name="RESOURCELIB_SHAPETYPE" val="4"/>
</p:tagLst>
</file>

<file path=ppt/tags/tag404.xml><?xml version="1.0" encoding="utf-8"?>
<p:tagLst xmlns:a="http://schemas.openxmlformats.org/drawingml/2006/main" xmlns:r="http://schemas.openxmlformats.org/officeDocument/2006/relationships" xmlns:p="http://schemas.openxmlformats.org/presentationml/2006/main">
  <p:tag name="PA" val="v5.2.5"/>
</p:tagLst>
</file>

<file path=ppt/tags/tag405.xml><?xml version="1.0" encoding="utf-8"?>
<p:tagLst xmlns:a="http://schemas.openxmlformats.org/drawingml/2006/main" xmlns:r="http://schemas.openxmlformats.org/officeDocument/2006/relationships" xmlns:p="http://schemas.openxmlformats.org/presentationml/2006/main">
  <p:tag name="PA" val="v5.2.5"/>
</p:tagLst>
</file>

<file path=ppt/tags/tag406.xml><?xml version="1.0" encoding="utf-8"?>
<p:tagLst xmlns:a="http://schemas.openxmlformats.org/drawingml/2006/main" xmlns:r="http://schemas.openxmlformats.org/officeDocument/2006/relationships" xmlns:p="http://schemas.openxmlformats.org/presentationml/2006/main">
  <p:tag name="PA" val="v5.2.5"/>
</p:tagLst>
</file>

<file path=ppt/tags/tag407.xml><?xml version="1.0" encoding="utf-8"?>
<p:tagLst xmlns:a="http://schemas.openxmlformats.org/drawingml/2006/main" xmlns:r="http://schemas.openxmlformats.org/officeDocument/2006/relationships" xmlns:p="http://schemas.openxmlformats.org/presentationml/2006/main">
  <p:tag name="PA" val="v5.2.5"/>
</p:tagLst>
</file>

<file path=ppt/tags/tag408.xml><?xml version="1.0" encoding="utf-8"?>
<p:tagLst xmlns:a="http://schemas.openxmlformats.org/drawingml/2006/main" xmlns:r="http://schemas.openxmlformats.org/officeDocument/2006/relationships" xmlns:p="http://schemas.openxmlformats.org/presentationml/2006/main">
  <p:tag name="PA" val="v5.2.5"/>
  <p:tag name="PAMAINTYPE" val="4"/>
  <p:tag name="PATYPE" val="176"/>
  <p:tag name="PASUBTYPE" val="282"/>
  <p:tag name="RESOURCELIBID_SHAPE" val="38553"/>
  <p:tag name="RESOURCELIB_SHAPETYPE" val="4"/>
</p:tagLst>
</file>

<file path=ppt/tags/tag409.xml><?xml version="1.0" encoding="utf-8"?>
<p:tagLst xmlns:a="http://schemas.openxmlformats.org/drawingml/2006/main" xmlns:r="http://schemas.openxmlformats.org/officeDocument/2006/relationships" xmlns:p="http://schemas.openxmlformats.org/presentationml/2006/main">
  <p:tag name="PA" val="v5.2.5"/>
</p:tagLst>
</file>

<file path=ppt/tags/tag410.xml><?xml version="1.0" encoding="utf-8"?>
<p:tagLst xmlns:a="http://schemas.openxmlformats.org/drawingml/2006/main" xmlns:r="http://schemas.openxmlformats.org/officeDocument/2006/relationships" xmlns:p="http://schemas.openxmlformats.org/presentationml/2006/main">
  <p:tag name="PA" val="v5.2.5"/>
</p:tagLst>
</file>

<file path=ppt/tags/tag411.xml><?xml version="1.0" encoding="utf-8"?>
<p:tagLst xmlns:a="http://schemas.openxmlformats.org/drawingml/2006/main" xmlns:r="http://schemas.openxmlformats.org/officeDocument/2006/relationships" xmlns:p="http://schemas.openxmlformats.org/presentationml/2006/main">
  <p:tag name="PA" val="v5.2.5"/>
</p:tagLst>
</file>

<file path=ppt/tags/tag412.xml><?xml version="1.0" encoding="utf-8"?>
<p:tagLst xmlns:a="http://schemas.openxmlformats.org/drawingml/2006/main" xmlns:r="http://schemas.openxmlformats.org/officeDocument/2006/relationships" xmlns:p="http://schemas.openxmlformats.org/presentationml/2006/main">
  <p:tag name="PA" val="v5.2.5"/>
</p:tagLst>
</file>

<file path=ppt/tags/tag413.xml><?xml version="1.0" encoding="utf-8"?>
<p:tagLst xmlns:a="http://schemas.openxmlformats.org/drawingml/2006/main" xmlns:r="http://schemas.openxmlformats.org/officeDocument/2006/relationships" xmlns:p="http://schemas.openxmlformats.org/presentationml/2006/main">
  <p:tag name="PA" val="v5.2.5"/>
</p:tagLst>
</file>

<file path=ppt/tags/tag414.xml><?xml version="1.0" encoding="utf-8"?>
<p:tagLst xmlns:a="http://schemas.openxmlformats.org/drawingml/2006/main" xmlns:r="http://schemas.openxmlformats.org/officeDocument/2006/relationships" xmlns:p="http://schemas.openxmlformats.org/presentationml/2006/main">
  <p:tag name="PA" val="v5.2.5"/>
</p:tagLst>
</file>

<file path=ppt/tags/tag415.xml><?xml version="1.0" encoding="utf-8"?>
<p:tagLst xmlns:a="http://schemas.openxmlformats.org/drawingml/2006/main" xmlns:r="http://schemas.openxmlformats.org/officeDocument/2006/relationships" xmlns:p="http://schemas.openxmlformats.org/presentationml/2006/main">
  <p:tag name="PA" val="v5.2.5"/>
</p:tagLst>
</file>

<file path=ppt/tags/tag416.xml><?xml version="1.0" encoding="utf-8"?>
<p:tagLst xmlns:a="http://schemas.openxmlformats.org/drawingml/2006/main" xmlns:r="http://schemas.openxmlformats.org/officeDocument/2006/relationships" xmlns:p="http://schemas.openxmlformats.org/presentationml/2006/main">
  <p:tag name="PA" val="v5.2.5"/>
</p:tagLst>
</file>

<file path=ppt/tags/tag417.xml><?xml version="1.0" encoding="utf-8"?>
<p:tagLst xmlns:a="http://schemas.openxmlformats.org/drawingml/2006/main" xmlns:r="http://schemas.openxmlformats.org/officeDocument/2006/relationships" xmlns:p="http://schemas.openxmlformats.org/presentationml/2006/main">
  <p:tag name="PA" val="v5.2.5"/>
</p:tagLst>
</file>

<file path=ppt/tags/tag418.xml><?xml version="1.0" encoding="utf-8"?>
<p:tagLst xmlns:a="http://schemas.openxmlformats.org/drawingml/2006/main" xmlns:r="http://schemas.openxmlformats.org/officeDocument/2006/relationships" xmlns:p="http://schemas.openxmlformats.org/presentationml/2006/main">
  <p:tag name="PA" val="v5.2.5"/>
</p:tagLst>
</file>

<file path=ppt/tags/tag419.xml><?xml version="1.0" encoding="utf-8"?>
<p:tagLst xmlns:a="http://schemas.openxmlformats.org/drawingml/2006/main" xmlns:r="http://schemas.openxmlformats.org/officeDocument/2006/relationships" xmlns:p="http://schemas.openxmlformats.org/presentationml/2006/main">
  <p:tag name="PA" val="v5.2.5"/>
</p:tagLst>
</file>

<file path=ppt/tags/tag420.xml><?xml version="1.0" encoding="utf-8"?>
<p:tagLst xmlns:a="http://schemas.openxmlformats.org/drawingml/2006/main" xmlns:r="http://schemas.openxmlformats.org/officeDocument/2006/relationships" xmlns:p="http://schemas.openxmlformats.org/presentationml/2006/main">
  <p:tag name="PA" val="v5.2.5"/>
</p:tagLst>
</file>

<file path=ppt/tags/tag421.xml><?xml version="1.0" encoding="utf-8"?>
<p:tagLst xmlns:a="http://schemas.openxmlformats.org/drawingml/2006/main" xmlns:r="http://schemas.openxmlformats.org/officeDocument/2006/relationships" xmlns:p="http://schemas.openxmlformats.org/presentationml/2006/main">
  <p:tag name="PA" val="v5.2.5"/>
</p:tagLst>
</file>

<file path=ppt/tags/tag422.xml><?xml version="1.0" encoding="utf-8"?>
<p:tagLst xmlns:a="http://schemas.openxmlformats.org/drawingml/2006/main" xmlns:r="http://schemas.openxmlformats.org/officeDocument/2006/relationships" xmlns:p="http://schemas.openxmlformats.org/presentationml/2006/main">
  <p:tag name="PA" val="v5.2.5"/>
</p:tagLst>
</file>

<file path=ppt/tags/tag423.xml><?xml version="1.0" encoding="utf-8"?>
<p:tagLst xmlns:a="http://schemas.openxmlformats.org/drawingml/2006/main" xmlns:r="http://schemas.openxmlformats.org/officeDocument/2006/relationships" xmlns:p="http://schemas.openxmlformats.org/presentationml/2006/main">
  <p:tag name="PA" val="v5.2.5"/>
</p:tagLst>
</file>

<file path=ppt/tags/tag424.xml><?xml version="1.0" encoding="utf-8"?>
<p:tagLst xmlns:a="http://schemas.openxmlformats.org/drawingml/2006/main" xmlns:r="http://schemas.openxmlformats.org/officeDocument/2006/relationships" xmlns:p="http://schemas.openxmlformats.org/presentationml/2006/main">
  <p:tag name="PA" val="v5.2.5"/>
</p:tagLst>
</file>

<file path=ppt/tags/tag425.xml><?xml version="1.0" encoding="utf-8"?>
<p:tagLst xmlns:a="http://schemas.openxmlformats.org/drawingml/2006/main" xmlns:r="http://schemas.openxmlformats.org/officeDocument/2006/relationships" xmlns:p="http://schemas.openxmlformats.org/presentationml/2006/main">
  <p:tag name="PA" val="v5.2.5"/>
</p:tagLst>
</file>

<file path=ppt/tags/tag426.xml><?xml version="1.0" encoding="utf-8"?>
<p:tagLst xmlns:a="http://schemas.openxmlformats.org/drawingml/2006/main" xmlns:r="http://schemas.openxmlformats.org/officeDocument/2006/relationships" xmlns:p="http://schemas.openxmlformats.org/presentationml/2006/main">
  <p:tag name="MH" val="20190326162718"/>
  <p:tag name="MH_LIBRARY" val="GRAPHIC"/>
  <p:tag name="MH_ORDER" val="Rectangle 1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636947281730769606</Template>
  <TotalTime>5509</TotalTime>
  <Words>1401</Words>
  <Application>Microsoft Office PowerPoint</Application>
  <PresentationFormat>自定义</PresentationFormat>
  <Paragraphs>171</Paragraphs>
  <Slides>24</Slides>
  <Notes>24</Notes>
  <HiddenSlides>0</HiddenSlides>
  <MMClips>1</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User</cp:lastModifiedBy>
  <cp:revision>3</cp:revision>
  <dcterms:created xsi:type="dcterms:W3CDTF">2019-04-03T02:50:13Z</dcterms:created>
  <dcterms:modified xsi:type="dcterms:W3CDTF">2020-09-17T03:26:06Z</dcterms:modified>
</cp:coreProperties>
</file>