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249" r:id="rId2"/>
    <p:sldId id="4243" r:id="rId3"/>
    <p:sldId id="4244" r:id="rId4"/>
    <p:sldId id="4230" r:id="rId5"/>
    <p:sldId id="4241" r:id="rId6"/>
    <p:sldId id="4231" r:id="rId7"/>
    <p:sldId id="4226" r:id="rId8"/>
    <p:sldId id="4245" r:id="rId9"/>
    <p:sldId id="4228" r:id="rId10"/>
    <p:sldId id="4222" r:id="rId11"/>
    <p:sldId id="4219" r:id="rId12"/>
    <p:sldId id="4238" r:id="rId13"/>
    <p:sldId id="4246" r:id="rId14"/>
    <p:sldId id="4224" r:id="rId15"/>
    <p:sldId id="4227" r:id="rId16"/>
    <p:sldId id="4221" r:id="rId17"/>
    <p:sldId id="4239" r:id="rId18"/>
    <p:sldId id="4247" r:id="rId19"/>
    <p:sldId id="4229" r:id="rId20"/>
    <p:sldId id="4160" r:id="rId21"/>
    <p:sldId id="4240" r:id="rId22"/>
    <p:sldId id="425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2744"/>
    <a:srgbClr val="29ABE2"/>
    <a:srgbClr val="4BC1DD"/>
    <a:srgbClr val="FFC000"/>
    <a:srgbClr val="5CBA46"/>
    <a:srgbClr val="00939F"/>
    <a:srgbClr val="DC5B3E"/>
    <a:srgbClr val="4B5C6E"/>
    <a:srgbClr val="005490"/>
    <a:srgbClr val="57CE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23" autoAdjust="0"/>
    <p:restoredTop sz="95274" autoAdjust="0"/>
  </p:normalViewPr>
  <p:slideViewPr>
    <p:cSldViewPr>
      <p:cViewPr varScale="1">
        <p:scale>
          <a:sx n="87" d="100"/>
          <a:sy n="87" d="100"/>
        </p:scale>
        <p:origin x="26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6E4-46AD-8629-A257CE914DE9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6E4-46AD-8629-A257CE914DE9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6E4-46AD-8629-A257CE914DE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6C-4E57-9223-5712E43F7E7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456C-4E57-9223-5712E43F7E7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56C-4E57-9223-5712E43F7E7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E13-41DA-9772-84D66261E82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E13-41DA-9772-84D66261E82C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E13-41DA-9772-84D66261E82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FDC-48A6-8A4E-D7545BD8E41F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FDC-48A6-8A4E-D7545BD8E41F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FDC-48A6-8A4E-D7545BD8E41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7061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043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397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53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2452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1273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0714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99493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6621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338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318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9044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878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1049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0915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3375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1324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6491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4477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3996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152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172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24892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9354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73043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048373"/>
            <a:ext cx="12858750" cy="31842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116783" y="824384"/>
            <a:ext cx="2625184" cy="2619388"/>
            <a:chOff x="2423438" y="1854200"/>
            <a:chExt cx="1438276" cy="1435100"/>
          </a:xfrm>
        </p:grpSpPr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2423438" y="1854200"/>
              <a:ext cx="1438275" cy="1435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2552026" y="2409825"/>
              <a:ext cx="1309688" cy="879475"/>
            </a:xfrm>
            <a:custGeom>
              <a:avLst/>
              <a:gdLst>
                <a:gd name="T0" fmla="*/ 346 w 346"/>
                <a:gd name="T1" fmla="*/ 43 h 233"/>
                <a:gd name="T2" fmla="*/ 156 w 346"/>
                <a:gd name="T3" fmla="*/ 233 h 233"/>
                <a:gd name="T4" fmla="*/ 128 w 346"/>
                <a:gd name="T5" fmla="*/ 231 h 233"/>
                <a:gd name="T6" fmla="*/ 24 w 346"/>
                <a:gd name="T7" fmla="*/ 127 h 233"/>
                <a:gd name="T8" fmla="*/ 22 w 346"/>
                <a:gd name="T9" fmla="*/ 118 h 233"/>
                <a:gd name="T10" fmla="*/ 32 w 346"/>
                <a:gd name="T11" fmla="*/ 86 h 233"/>
                <a:gd name="T12" fmla="*/ 22 w 346"/>
                <a:gd name="T13" fmla="*/ 76 h 233"/>
                <a:gd name="T14" fmla="*/ 32 w 346"/>
                <a:gd name="T15" fmla="*/ 72 h 233"/>
                <a:gd name="T16" fmla="*/ 33 w 346"/>
                <a:gd name="T17" fmla="*/ 39 h 233"/>
                <a:gd name="T18" fmla="*/ 0 w 346"/>
                <a:gd name="T19" fmla="*/ 7 h 233"/>
                <a:gd name="T20" fmla="*/ 312 w 346"/>
                <a:gd name="T21" fmla="*/ 0 h 233"/>
                <a:gd name="T22" fmla="*/ 346 w 346"/>
                <a:gd name="T23" fmla="*/ 34 h 233"/>
                <a:gd name="T24" fmla="*/ 346 w 346"/>
                <a:gd name="T25" fmla="*/ 4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6" h="233">
                  <a:moveTo>
                    <a:pt x="346" y="43"/>
                  </a:moveTo>
                  <a:cubicBezTo>
                    <a:pt x="346" y="148"/>
                    <a:pt x="261" y="233"/>
                    <a:pt x="156" y="233"/>
                  </a:cubicBezTo>
                  <a:cubicBezTo>
                    <a:pt x="146" y="233"/>
                    <a:pt x="137" y="233"/>
                    <a:pt x="128" y="231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2" y="118"/>
                    <a:pt x="22" y="118"/>
                    <a:pt x="22" y="118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22" y="76"/>
                    <a:pt x="22" y="76"/>
                    <a:pt x="22" y="76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7"/>
                    <a:pt x="346" y="40"/>
                    <a:pt x="346" y="4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2545676" y="2235200"/>
              <a:ext cx="1195388" cy="676275"/>
            </a:xfrm>
            <a:custGeom>
              <a:avLst/>
              <a:gdLst>
                <a:gd name="T0" fmla="*/ 72 w 316"/>
                <a:gd name="T1" fmla="*/ 96 h 179"/>
                <a:gd name="T2" fmla="*/ 72 w 316"/>
                <a:gd name="T3" fmla="*/ 133 h 179"/>
                <a:gd name="T4" fmla="*/ 244 w 316"/>
                <a:gd name="T5" fmla="*/ 133 h 179"/>
                <a:gd name="T6" fmla="*/ 244 w 316"/>
                <a:gd name="T7" fmla="*/ 96 h 179"/>
                <a:gd name="T8" fmla="*/ 237 w 316"/>
                <a:gd name="T9" fmla="*/ 91 h 179"/>
                <a:gd name="T10" fmla="*/ 163 w 316"/>
                <a:gd name="T11" fmla="*/ 122 h 179"/>
                <a:gd name="T12" fmla="*/ 153 w 316"/>
                <a:gd name="T13" fmla="*/ 122 h 179"/>
                <a:gd name="T14" fmla="*/ 80 w 316"/>
                <a:gd name="T15" fmla="*/ 91 h 179"/>
                <a:gd name="T16" fmla="*/ 72 w 316"/>
                <a:gd name="T17" fmla="*/ 96 h 179"/>
                <a:gd name="T18" fmla="*/ 39 w 316"/>
                <a:gd name="T19" fmla="*/ 73 h 179"/>
                <a:gd name="T20" fmla="*/ 39 w 316"/>
                <a:gd name="T21" fmla="*/ 106 h 179"/>
                <a:gd name="T22" fmla="*/ 39 w 316"/>
                <a:gd name="T23" fmla="*/ 107 h 179"/>
                <a:gd name="T24" fmla="*/ 41 w 316"/>
                <a:gd name="T25" fmla="*/ 107 h 179"/>
                <a:gd name="T26" fmla="*/ 45 w 316"/>
                <a:gd name="T27" fmla="*/ 112 h 179"/>
                <a:gd name="T28" fmla="*/ 44 w 316"/>
                <a:gd name="T29" fmla="*/ 119 h 179"/>
                <a:gd name="T30" fmla="*/ 44 w 316"/>
                <a:gd name="T31" fmla="*/ 119 h 179"/>
                <a:gd name="T32" fmla="*/ 44 w 316"/>
                <a:gd name="T33" fmla="*/ 123 h 179"/>
                <a:gd name="T34" fmla="*/ 44 w 316"/>
                <a:gd name="T35" fmla="*/ 124 h 179"/>
                <a:gd name="T36" fmla="*/ 42 w 316"/>
                <a:gd name="T37" fmla="*/ 174 h 179"/>
                <a:gd name="T38" fmla="*/ 41 w 316"/>
                <a:gd name="T39" fmla="*/ 174 h 179"/>
                <a:gd name="T40" fmla="*/ 42 w 316"/>
                <a:gd name="T41" fmla="*/ 169 h 179"/>
                <a:gd name="T42" fmla="*/ 40 w 316"/>
                <a:gd name="T43" fmla="*/ 169 h 179"/>
                <a:gd name="T44" fmla="*/ 35 w 316"/>
                <a:gd name="T45" fmla="*/ 179 h 179"/>
                <a:gd name="T46" fmla="*/ 34 w 316"/>
                <a:gd name="T47" fmla="*/ 178 h 179"/>
                <a:gd name="T48" fmla="*/ 33 w 316"/>
                <a:gd name="T49" fmla="*/ 168 h 179"/>
                <a:gd name="T50" fmla="*/ 31 w 316"/>
                <a:gd name="T51" fmla="*/ 166 h 179"/>
                <a:gd name="T52" fmla="*/ 31 w 316"/>
                <a:gd name="T53" fmla="*/ 172 h 179"/>
                <a:gd name="T54" fmla="*/ 30 w 316"/>
                <a:gd name="T55" fmla="*/ 172 h 179"/>
                <a:gd name="T56" fmla="*/ 29 w 316"/>
                <a:gd name="T57" fmla="*/ 168 h 179"/>
                <a:gd name="T58" fmla="*/ 28 w 316"/>
                <a:gd name="T59" fmla="*/ 169 h 179"/>
                <a:gd name="T60" fmla="*/ 28 w 316"/>
                <a:gd name="T61" fmla="*/ 174 h 179"/>
                <a:gd name="T62" fmla="*/ 27 w 316"/>
                <a:gd name="T63" fmla="*/ 175 h 179"/>
                <a:gd name="T64" fmla="*/ 26 w 316"/>
                <a:gd name="T65" fmla="*/ 123 h 179"/>
                <a:gd name="T66" fmla="*/ 26 w 316"/>
                <a:gd name="T67" fmla="*/ 122 h 179"/>
                <a:gd name="T68" fmla="*/ 26 w 316"/>
                <a:gd name="T69" fmla="*/ 118 h 179"/>
                <a:gd name="T70" fmla="*/ 26 w 316"/>
                <a:gd name="T71" fmla="*/ 118 h 179"/>
                <a:gd name="T72" fmla="*/ 25 w 316"/>
                <a:gd name="T73" fmla="*/ 112 h 179"/>
                <a:gd name="T74" fmla="*/ 30 w 316"/>
                <a:gd name="T75" fmla="*/ 105 h 179"/>
                <a:gd name="T76" fmla="*/ 32 w 316"/>
                <a:gd name="T77" fmla="*/ 105 h 179"/>
                <a:gd name="T78" fmla="*/ 32 w 316"/>
                <a:gd name="T79" fmla="*/ 104 h 179"/>
                <a:gd name="T80" fmla="*/ 32 w 316"/>
                <a:gd name="T81" fmla="*/ 68 h 179"/>
                <a:gd name="T82" fmla="*/ 30 w 316"/>
                <a:gd name="T83" fmla="*/ 65 h 179"/>
                <a:gd name="T84" fmla="*/ 4 w 316"/>
                <a:gd name="T85" fmla="*/ 54 h 179"/>
                <a:gd name="T86" fmla="*/ 4 w 316"/>
                <a:gd name="T87" fmla="*/ 45 h 179"/>
                <a:gd name="T88" fmla="*/ 154 w 316"/>
                <a:gd name="T89" fmla="*/ 0 h 179"/>
                <a:gd name="T90" fmla="*/ 162 w 316"/>
                <a:gd name="T91" fmla="*/ 0 h 179"/>
                <a:gd name="T92" fmla="*/ 311 w 316"/>
                <a:gd name="T93" fmla="*/ 45 h 179"/>
                <a:gd name="T94" fmla="*/ 312 w 316"/>
                <a:gd name="T95" fmla="*/ 54 h 179"/>
                <a:gd name="T96" fmla="*/ 163 w 316"/>
                <a:gd name="T97" fmla="*/ 116 h 179"/>
                <a:gd name="T98" fmla="*/ 153 w 316"/>
                <a:gd name="T99" fmla="*/ 116 h 179"/>
                <a:gd name="T100" fmla="*/ 43 w 316"/>
                <a:gd name="T101" fmla="*/ 70 h 179"/>
                <a:gd name="T102" fmla="*/ 39 w 316"/>
                <a:gd name="T103" fmla="*/ 73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6" h="179">
                  <a:moveTo>
                    <a:pt x="72" y="96"/>
                  </a:moveTo>
                  <a:cubicBezTo>
                    <a:pt x="72" y="133"/>
                    <a:pt x="72" y="133"/>
                    <a:pt x="72" y="133"/>
                  </a:cubicBezTo>
                  <a:cubicBezTo>
                    <a:pt x="72" y="177"/>
                    <a:pt x="244" y="177"/>
                    <a:pt x="244" y="133"/>
                  </a:cubicBezTo>
                  <a:cubicBezTo>
                    <a:pt x="244" y="96"/>
                    <a:pt x="244" y="96"/>
                    <a:pt x="244" y="96"/>
                  </a:cubicBezTo>
                  <a:cubicBezTo>
                    <a:pt x="244" y="92"/>
                    <a:pt x="240" y="89"/>
                    <a:pt x="237" y="91"/>
                  </a:cubicBezTo>
                  <a:cubicBezTo>
                    <a:pt x="163" y="122"/>
                    <a:pt x="163" y="122"/>
                    <a:pt x="163" y="122"/>
                  </a:cubicBezTo>
                  <a:cubicBezTo>
                    <a:pt x="160" y="123"/>
                    <a:pt x="156" y="123"/>
                    <a:pt x="153" y="122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76" y="89"/>
                    <a:pt x="72" y="92"/>
                    <a:pt x="72" y="96"/>
                  </a:cubicBezTo>
                  <a:close/>
                  <a:moveTo>
                    <a:pt x="39" y="73"/>
                  </a:moveTo>
                  <a:cubicBezTo>
                    <a:pt x="39" y="106"/>
                    <a:pt x="39" y="106"/>
                    <a:pt x="39" y="106"/>
                  </a:cubicBezTo>
                  <a:cubicBezTo>
                    <a:pt x="39" y="106"/>
                    <a:pt x="39" y="106"/>
                    <a:pt x="39" y="107"/>
                  </a:cubicBezTo>
                  <a:cubicBezTo>
                    <a:pt x="40" y="107"/>
                    <a:pt x="40" y="107"/>
                    <a:pt x="41" y="107"/>
                  </a:cubicBezTo>
                  <a:cubicBezTo>
                    <a:pt x="45" y="105"/>
                    <a:pt x="45" y="109"/>
                    <a:pt x="45" y="112"/>
                  </a:cubicBezTo>
                  <a:cubicBezTo>
                    <a:pt x="45" y="114"/>
                    <a:pt x="45" y="117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20"/>
                    <a:pt x="46" y="123"/>
                    <a:pt x="44" y="123"/>
                  </a:cubicBezTo>
                  <a:cubicBezTo>
                    <a:pt x="44" y="123"/>
                    <a:pt x="44" y="124"/>
                    <a:pt x="44" y="124"/>
                  </a:cubicBezTo>
                  <a:cubicBezTo>
                    <a:pt x="53" y="139"/>
                    <a:pt x="57" y="161"/>
                    <a:pt x="42" y="174"/>
                  </a:cubicBezTo>
                  <a:cubicBezTo>
                    <a:pt x="41" y="175"/>
                    <a:pt x="41" y="175"/>
                    <a:pt x="41" y="174"/>
                  </a:cubicBezTo>
                  <a:cubicBezTo>
                    <a:pt x="41" y="172"/>
                    <a:pt x="42" y="171"/>
                    <a:pt x="42" y="169"/>
                  </a:cubicBezTo>
                  <a:cubicBezTo>
                    <a:pt x="43" y="163"/>
                    <a:pt x="42" y="163"/>
                    <a:pt x="40" y="169"/>
                  </a:cubicBezTo>
                  <a:cubicBezTo>
                    <a:pt x="39" y="173"/>
                    <a:pt x="37" y="176"/>
                    <a:pt x="35" y="179"/>
                  </a:cubicBezTo>
                  <a:cubicBezTo>
                    <a:pt x="35" y="179"/>
                    <a:pt x="34" y="179"/>
                    <a:pt x="34" y="178"/>
                  </a:cubicBezTo>
                  <a:cubicBezTo>
                    <a:pt x="34" y="175"/>
                    <a:pt x="34" y="172"/>
                    <a:pt x="33" y="168"/>
                  </a:cubicBezTo>
                  <a:cubicBezTo>
                    <a:pt x="33" y="161"/>
                    <a:pt x="32" y="160"/>
                    <a:pt x="31" y="166"/>
                  </a:cubicBezTo>
                  <a:cubicBezTo>
                    <a:pt x="31" y="168"/>
                    <a:pt x="31" y="170"/>
                    <a:pt x="31" y="172"/>
                  </a:cubicBezTo>
                  <a:cubicBezTo>
                    <a:pt x="31" y="173"/>
                    <a:pt x="31" y="174"/>
                    <a:pt x="30" y="172"/>
                  </a:cubicBezTo>
                  <a:cubicBezTo>
                    <a:pt x="30" y="171"/>
                    <a:pt x="30" y="170"/>
                    <a:pt x="29" y="168"/>
                  </a:cubicBezTo>
                  <a:cubicBezTo>
                    <a:pt x="28" y="165"/>
                    <a:pt x="28" y="165"/>
                    <a:pt x="28" y="169"/>
                  </a:cubicBezTo>
                  <a:cubicBezTo>
                    <a:pt x="28" y="171"/>
                    <a:pt x="28" y="172"/>
                    <a:pt x="28" y="174"/>
                  </a:cubicBezTo>
                  <a:cubicBezTo>
                    <a:pt x="28" y="175"/>
                    <a:pt x="28" y="175"/>
                    <a:pt x="27" y="175"/>
                  </a:cubicBezTo>
                  <a:cubicBezTo>
                    <a:pt x="13" y="162"/>
                    <a:pt x="13" y="142"/>
                    <a:pt x="26" y="123"/>
                  </a:cubicBezTo>
                  <a:cubicBezTo>
                    <a:pt x="26" y="123"/>
                    <a:pt x="26" y="123"/>
                    <a:pt x="26" y="122"/>
                  </a:cubicBezTo>
                  <a:cubicBezTo>
                    <a:pt x="23" y="122"/>
                    <a:pt x="23" y="119"/>
                    <a:pt x="26" y="118"/>
                  </a:cubicBezTo>
                  <a:cubicBezTo>
                    <a:pt x="26" y="118"/>
                    <a:pt x="26" y="118"/>
                    <a:pt x="26" y="118"/>
                  </a:cubicBezTo>
                  <a:cubicBezTo>
                    <a:pt x="26" y="116"/>
                    <a:pt x="25" y="114"/>
                    <a:pt x="25" y="112"/>
                  </a:cubicBezTo>
                  <a:cubicBezTo>
                    <a:pt x="25" y="110"/>
                    <a:pt x="27" y="104"/>
                    <a:pt x="30" y="105"/>
                  </a:cubicBezTo>
                  <a:cubicBezTo>
                    <a:pt x="31" y="106"/>
                    <a:pt x="31" y="106"/>
                    <a:pt x="32" y="105"/>
                  </a:cubicBezTo>
                  <a:cubicBezTo>
                    <a:pt x="32" y="105"/>
                    <a:pt x="32" y="105"/>
                    <a:pt x="32" y="104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7"/>
                    <a:pt x="32" y="65"/>
                    <a:pt x="30" y="65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0" y="52"/>
                    <a:pt x="0" y="46"/>
                    <a:pt x="4" y="45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7" y="0"/>
                    <a:pt x="159" y="0"/>
                    <a:pt x="162" y="0"/>
                  </a:cubicBezTo>
                  <a:cubicBezTo>
                    <a:pt x="311" y="45"/>
                    <a:pt x="311" y="45"/>
                    <a:pt x="311" y="45"/>
                  </a:cubicBezTo>
                  <a:cubicBezTo>
                    <a:pt x="316" y="46"/>
                    <a:pt x="316" y="52"/>
                    <a:pt x="312" y="54"/>
                  </a:cubicBezTo>
                  <a:cubicBezTo>
                    <a:pt x="163" y="116"/>
                    <a:pt x="163" y="116"/>
                    <a:pt x="163" y="116"/>
                  </a:cubicBezTo>
                  <a:cubicBezTo>
                    <a:pt x="160" y="118"/>
                    <a:pt x="156" y="118"/>
                    <a:pt x="153" y="116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1" y="69"/>
                    <a:pt x="39" y="71"/>
                    <a:pt x="39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2364921" y="5007257"/>
            <a:ext cx="812890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卡通毕业设计</a:t>
            </a:r>
            <a:r>
              <a:rPr lang="en-US" altLang="zh-CN" sz="6000" b="1" cap="all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6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60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714750" y="4712869"/>
            <a:ext cx="54292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  <a:cs typeface="Arial" panose="020B0604020202020204" pitchFamily="34" charset="0"/>
              </a:rPr>
              <a:t>GRADUATION THESIS DEFENSE PPT</a:t>
            </a:r>
            <a:endParaRPr lang="en-US" altLang="zh-CN" sz="20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00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1" grpId="0"/>
          <p:bldP spid="11" grpId="1"/>
          <p:bldP spid="12" grpId="0"/>
          <p:bldP spid="12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1" grpId="0"/>
          <p:bldP spid="11" grpId="1"/>
          <p:bldP spid="12" grpId="0"/>
          <p:bldP spid="12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H_SubTitle_4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6506239" y="4869707"/>
            <a:ext cx="4395530" cy="68137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Part4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：研究成果与应用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1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3847718" y="2147567"/>
            <a:ext cx="2467672" cy="1299127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2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3847718" y="3150373"/>
            <a:ext cx="2482740" cy="385051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3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3944817" y="3669353"/>
            <a:ext cx="2370573" cy="369984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4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4075399" y="3855184"/>
            <a:ext cx="2271799" cy="1325913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SubTitle_1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6506239" y="1760843"/>
            <a:ext cx="4395530" cy="683047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Part1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：绪论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SubTitle_2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6506239" y="2797132"/>
            <a:ext cx="4395530" cy="68304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Part2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：研究思路与方法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SubTitle_3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6506239" y="3833420"/>
            <a:ext cx="4395530" cy="68137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Part3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：关键技术与实践难点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5"/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1758308" y="2308364"/>
            <a:ext cx="2606465" cy="260646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lIns="0" tIns="0" rIns="0" bIns="0" anchor="ctr" anchorCtr="1">
            <a:norm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endParaRPr lang="zh-TW" altLang="en-US" sz="2531" b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Title_1"/>
          <p:cNvSpPr/>
          <p:nvPr>
            <p:custDataLst>
              <p:tags r:id="rId11"/>
            </p:custDataLst>
          </p:nvPr>
        </p:nvSpPr>
        <p:spPr>
          <a:xfrm>
            <a:off x="2049357" y="2599413"/>
            <a:ext cx="2026043" cy="20260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zh-CN" altLang="en-US" sz="5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TW" altLang="en-US" sz="5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1429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731950"/>
            <a:ext cx="2535812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zh-CN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Part1</a:t>
            </a:r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：绪论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793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85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48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5305387" y="1948017"/>
            <a:ext cx="1975418" cy="1975418"/>
            <a:chOff x="1969562" y="1927536"/>
            <a:chExt cx="1687296" cy="1687296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5" name="Oval 34"/>
            <p:cNvSpPr>
              <a:spLocks noChangeAspect="1"/>
            </p:cNvSpPr>
            <p:nvPr/>
          </p:nvSpPr>
          <p:spPr>
            <a:xfrm>
              <a:off x="1969562" y="1927536"/>
              <a:ext cx="1687296" cy="168729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</a:pPr>
              <a:endParaRPr lang="en-US" sz="253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 Placeholder 32"/>
            <p:cNvSpPr txBox="1">
              <a:spLocks/>
            </p:cNvSpPr>
            <p:nvPr/>
          </p:nvSpPr>
          <p:spPr>
            <a:xfrm>
              <a:off x="2195767" y="2596276"/>
              <a:ext cx="1233979" cy="63092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Text Placeholder 33"/>
            <p:cNvSpPr txBox="1">
              <a:spLocks/>
            </p:cNvSpPr>
            <p:nvPr/>
          </p:nvSpPr>
          <p:spPr>
            <a:xfrm>
              <a:off x="2196579" y="2408465"/>
              <a:ext cx="1232356" cy="203073"/>
            </a:xfrm>
            <a:prstGeom prst="rect">
              <a:avLst/>
            </a:prstGeom>
            <a:no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zh-CN" altLang="en-US" sz="1266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Oval 38"/>
          <p:cNvSpPr>
            <a:spLocks noChangeAspect="1"/>
          </p:cNvSpPr>
          <p:nvPr/>
        </p:nvSpPr>
        <p:spPr>
          <a:xfrm rot="10800000" flipV="1">
            <a:off x="5411548" y="4049449"/>
            <a:ext cx="570048" cy="5700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8218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AU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Oval 39"/>
          <p:cNvSpPr>
            <a:spLocks noChangeAspect="1"/>
          </p:cNvSpPr>
          <p:nvPr/>
        </p:nvSpPr>
        <p:spPr>
          <a:xfrm>
            <a:off x="4819706" y="2046629"/>
            <a:ext cx="729648" cy="7296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53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AU" sz="253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Oval 41"/>
          <p:cNvSpPr>
            <a:spLocks noChangeAspect="1"/>
          </p:cNvSpPr>
          <p:nvPr/>
        </p:nvSpPr>
        <p:spPr>
          <a:xfrm>
            <a:off x="7989151" y="1616151"/>
            <a:ext cx="593761" cy="5937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1476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76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Oval 43"/>
          <p:cNvSpPr>
            <a:spLocks noChangeAspect="1"/>
          </p:cNvSpPr>
          <p:nvPr/>
        </p:nvSpPr>
        <p:spPr>
          <a:xfrm>
            <a:off x="7328765" y="2792324"/>
            <a:ext cx="1392435" cy="139243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53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endParaRPr lang="en-US" sz="253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Oval 45"/>
          <p:cNvSpPr>
            <a:spLocks noChangeAspect="1"/>
          </p:cNvSpPr>
          <p:nvPr/>
        </p:nvSpPr>
        <p:spPr>
          <a:xfrm>
            <a:off x="5917283" y="4248897"/>
            <a:ext cx="1523343" cy="152334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sz="253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Oval 47"/>
          <p:cNvSpPr>
            <a:spLocks noChangeAspect="1"/>
          </p:cNvSpPr>
          <p:nvPr/>
        </p:nvSpPr>
        <p:spPr>
          <a:xfrm rot="10800000" flipV="1">
            <a:off x="6986285" y="5323723"/>
            <a:ext cx="684958" cy="68495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50"/>
          <p:cNvSpPr>
            <a:spLocks noChangeAspect="1"/>
          </p:cNvSpPr>
          <p:nvPr/>
        </p:nvSpPr>
        <p:spPr>
          <a:xfrm>
            <a:off x="8645160" y="1789168"/>
            <a:ext cx="1662068" cy="166206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sz="253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7946361" y="4142488"/>
            <a:ext cx="1975418" cy="1975418"/>
            <a:chOff x="4225339" y="3801934"/>
            <a:chExt cx="1687296" cy="168729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3" name="Oval 52"/>
            <p:cNvSpPr>
              <a:spLocks noChangeAspect="1"/>
            </p:cNvSpPr>
            <p:nvPr/>
          </p:nvSpPr>
          <p:spPr>
            <a:xfrm>
              <a:off x="4225339" y="3801934"/>
              <a:ext cx="1687296" cy="168729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</a:pPr>
              <a:endParaRPr lang="en-US" sz="253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Text Placeholder 32"/>
            <p:cNvSpPr txBox="1">
              <a:spLocks/>
            </p:cNvSpPr>
            <p:nvPr/>
          </p:nvSpPr>
          <p:spPr>
            <a:xfrm>
              <a:off x="4440757" y="4449449"/>
              <a:ext cx="1246871" cy="63092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Text Placeholder 33"/>
            <p:cNvSpPr txBox="1">
              <a:spLocks/>
            </p:cNvSpPr>
            <p:nvPr/>
          </p:nvSpPr>
          <p:spPr>
            <a:xfrm>
              <a:off x="4446925" y="4261632"/>
              <a:ext cx="1232356" cy="16638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zh-CN" altLang="en-US" sz="126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6" name="Text Placeholder 32"/>
          <p:cNvSpPr txBox="1">
            <a:spLocks/>
          </p:cNvSpPr>
          <p:nvPr/>
        </p:nvSpPr>
        <p:spPr>
          <a:xfrm>
            <a:off x="6078257" y="4714152"/>
            <a:ext cx="119884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32"/>
          <p:cNvSpPr txBox="1">
            <a:spLocks/>
          </p:cNvSpPr>
          <p:nvPr/>
        </p:nvSpPr>
        <p:spPr>
          <a:xfrm>
            <a:off x="8888680" y="2192286"/>
            <a:ext cx="1251068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9356890" y="3907067"/>
            <a:ext cx="564889" cy="5648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3773698" y="3687709"/>
            <a:ext cx="1538122" cy="15381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3671450" y="3461622"/>
            <a:ext cx="593761" cy="593761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109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109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10394386" y="3079522"/>
            <a:ext cx="1392435" cy="139243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 rot="10800000" flipV="1">
            <a:off x="11567243" y="4026941"/>
            <a:ext cx="481576" cy="48157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87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n-US" sz="168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10184101" y="4685135"/>
            <a:ext cx="890125" cy="8901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953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n-US" sz="2953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2"/>
          <p:cNvSpPr txBox="1">
            <a:spLocks/>
          </p:cNvSpPr>
          <p:nvPr/>
        </p:nvSpPr>
        <p:spPr>
          <a:xfrm>
            <a:off x="855769" y="1880601"/>
            <a:ext cx="241219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33"/>
          <p:cNvSpPr txBox="1">
            <a:spLocks/>
          </p:cNvSpPr>
          <p:nvPr/>
        </p:nvSpPr>
        <p:spPr>
          <a:xfrm>
            <a:off x="841354" y="1579853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2"/>
          <p:cNvSpPr txBox="1">
            <a:spLocks/>
          </p:cNvSpPr>
          <p:nvPr/>
        </p:nvSpPr>
        <p:spPr>
          <a:xfrm>
            <a:off x="855769" y="3772353"/>
            <a:ext cx="241219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 Placeholder 33"/>
          <p:cNvSpPr txBox="1">
            <a:spLocks/>
          </p:cNvSpPr>
          <p:nvPr/>
        </p:nvSpPr>
        <p:spPr>
          <a:xfrm>
            <a:off x="841354" y="347160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2"/>
          <p:cNvSpPr txBox="1">
            <a:spLocks/>
          </p:cNvSpPr>
          <p:nvPr/>
        </p:nvSpPr>
        <p:spPr>
          <a:xfrm>
            <a:off x="855769" y="5418857"/>
            <a:ext cx="241219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 Placeholder 33"/>
          <p:cNvSpPr txBox="1">
            <a:spLocks/>
          </p:cNvSpPr>
          <p:nvPr/>
        </p:nvSpPr>
        <p:spPr>
          <a:xfrm>
            <a:off x="841354" y="5118108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98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2" grpId="0" animBg="1"/>
      <p:bldP spid="44" grpId="0" animBg="1"/>
      <p:bldP spid="46" grpId="0" animBg="1"/>
      <p:bldP spid="48" grpId="0" animBg="1"/>
      <p:bldP spid="51" grpId="0" animBg="1"/>
      <p:bldP spid="57" grpId="0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43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485665"/>
            <a:ext cx="2535812" cy="98514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zh-CN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Part2</a:t>
            </a:r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：研究思路与方法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379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876515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86456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45279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/>
          </p:nvPr>
        </p:nvGraphicFramePr>
        <p:xfrm>
          <a:off x="1825773" y="2225084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73506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/>
          </p:nvPr>
        </p:nvGraphicFramePr>
        <p:xfrm>
          <a:off x="4158913" y="2256421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680221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/>
          </p:nvPr>
        </p:nvGraphicFramePr>
        <p:xfrm>
          <a:off x="6423406" y="2254927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680221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/>
          </p:nvPr>
        </p:nvGraphicFramePr>
        <p:xfrm>
          <a:off x="8645372" y="2222098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63060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197286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51281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737969" y="3485665"/>
            <a:ext cx="3379964" cy="98514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zh-CN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Part3</a:t>
            </a:r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：关键技术与实践难点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829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>
            <a:spLocks noChangeAspect="1"/>
          </p:cNvSpPr>
          <p:nvPr/>
        </p:nvSpPr>
        <p:spPr>
          <a:xfrm>
            <a:off x="5794845" y="3422115"/>
            <a:ext cx="591001" cy="591002"/>
          </a:xfrm>
          <a:prstGeom prst="roundRect">
            <a:avLst/>
          </a:prstGeom>
          <a:solidFill>
            <a:schemeClr val="accent2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5793170" y="4175517"/>
            <a:ext cx="592675" cy="592675"/>
          </a:xfrm>
          <a:prstGeom prst="roundRect">
            <a:avLst/>
          </a:prstGeom>
          <a:solidFill>
            <a:schemeClr val="accent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ed Rectangle 14"/>
          <p:cNvSpPr>
            <a:spLocks noChangeAspect="1"/>
          </p:cNvSpPr>
          <p:nvPr/>
        </p:nvSpPr>
        <p:spPr>
          <a:xfrm>
            <a:off x="5806564" y="2662018"/>
            <a:ext cx="592675" cy="592675"/>
          </a:xfrm>
          <a:prstGeom prst="roundRect">
            <a:avLst/>
          </a:prstGeom>
          <a:solidFill>
            <a:schemeClr val="accent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9242073" y="3425463"/>
            <a:ext cx="592675" cy="591002"/>
          </a:xfrm>
          <a:prstGeom prst="roundRect">
            <a:avLst/>
          </a:prstGeom>
          <a:solidFill>
            <a:schemeClr val="accent5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>
            <a:spLocks noChangeAspect="1"/>
          </p:cNvSpPr>
          <p:nvPr/>
        </p:nvSpPr>
        <p:spPr>
          <a:xfrm>
            <a:off x="9240399" y="4178865"/>
            <a:ext cx="592675" cy="592675"/>
          </a:xfrm>
          <a:prstGeom prst="roundRect">
            <a:avLst/>
          </a:prstGeom>
          <a:solidFill>
            <a:schemeClr val="accent6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9253793" y="2665366"/>
            <a:ext cx="592675" cy="592675"/>
          </a:xfrm>
          <a:prstGeom prst="roundRect">
            <a:avLst/>
          </a:prstGeom>
          <a:solidFill>
            <a:schemeClr val="accent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466208" y="2646645"/>
            <a:ext cx="2123407" cy="2236563"/>
            <a:chOff x="7045224" y="2078155"/>
            <a:chExt cx="4137667" cy="2121840"/>
          </a:xfrm>
        </p:grpSpPr>
        <p:sp>
          <p:nvSpPr>
            <p:cNvPr id="33816" name="TextBox 26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7" name="TextBox 27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8" name="TextBox 29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9903391" y="2653341"/>
            <a:ext cx="2142559" cy="2236662"/>
            <a:chOff x="7045224" y="2078155"/>
            <a:chExt cx="4137667" cy="2121798"/>
          </a:xfrm>
        </p:grpSpPr>
        <p:sp>
          <p:nvSpPr>
            <p:cNvPr id="33813" name="TextBox 31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4" name="TextBox 32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5" name="TextBox 34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728641" y="2134637"/>
            <a:ext cx="4880364" cy="3986328"/>
            <a:chOff x="3785121" y="1812417"/>
            <a:chExt cx="4627889" cy="3779783"/>
          </a:xfrm>
        </p:grpSpPr>
        <p:pic>
          <p:nvPicPr>
            <p:cNvPr id="3381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121" y="1812417"/>
              <a:ext cx="4627889" cy="377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121695" y="1998151"/>
              <a:ext cx="3959505" cy="2484403"/>
            </a:xfrm>
            <a:prstGeom prst="rect">
              <a:avLst/>
            </a:prstGeom>
            <a:blipFill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77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7" grpId="0" animBg="1"/>
      <p:bldP spid="18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8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34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7727814" y="4549425"/>
            <a:ext cx="574175" cy="57419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449917"/>
              <a:satOff val="23029"/>
              <a:lumOff val="9673"/>
              <a:alphaOff val="0"/>
            </a:schemeClr>
          </a:fillRef>
          <a:effectRef idx="0">
            <a:schemeClr val="accent3">
              <a:hueOff val="449917"/>
              <a:satOff val="23029"/>
              <a:lumOff val="967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28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737969" y="3485665"/>
            <a:ext cx="3379964" cy="98514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zh-CN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Part4</a:t>
            </a:r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：研究成果与应用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444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占位符 18" descr="bigstock-Part-of-body-of-business-man-w-50977628.jpg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14239" y="1735138"/>
            <a:ext cx="3317875" cy="2313799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6" name="Rectangle 5"/>
          <p:cNvSpPr/>
          <p:nvPr/>
        </p:nvSpPr>
        <p:spPr>
          <a:xfrm>
            <a:off x="4770688" y="1735835"/>
            <a:ext cx="3317375" cy="231253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26637" y="1735835"/>
            <a:ext cx="3317375" cy="231253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 Placeholder 32"/>
          <p:cNvSpPr txBox="1">
            <a:spLocks/>
          </p:cNvSpPr>
          <p:nvPr/>
        </p:nvSpPr>
        <p:spPr>
          <a:xfrm>
            <a:off x="5083216" y="2454909"/>
            <a:ext cx="2680182" cy="121764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105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sz="10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 Placeholder 33"/>
          <p:cNvSpPr txBox="1">
            <a:spLocks/>
          </p:cNvSpPr>
          <p:nvPr/>
        </p:nvSpPr>
        <p:spPr>
          <a:xfrm>
            <a:off x="5083216" y="2130501"/>
            <a:ext cx="2680182" cy="21095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371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37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 Placeholder 32"/>
          <p:cNvSpPr txBox="1">
            <a:spLocks/>
          </p:cNvSpPr>
          <p:nvPr/>
        </p:nvSpPr>
        <p:spPr>
          <a:xfrm>
            <a:off x="8273143" y="1958514"/>
            <a:ext cx="3001764" cy="186717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13" name="Text Placeholder 32"/>
          <p:cNvSpPr txBox="1">
            <a:spLocks/>
          </p:cNvSpPr>
          <p:nvPr/>
        </p:nvSpPr>
        <p:spPr>
          <a:xfrm>
            <a:off x="1414738" y="4846665"/>
            <a:ext cx="530267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454504" y="4541540"/>
            <a:ext cx="617788" cy="6177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1687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168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32"/>
          <p:cNvSpPr txBox="1">
            <a:spLocks/>
          </p:cNvSpPr>
          <p:nvPr/>
        </p:nvSpPr>
        <p:spPr>
          <a:xfrm>
            <a:off x="8278566" y="4774863"/>
            <a:ext cx="3165446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 Placeholder 33"/>
          <p:cNvSpPr txBox="1">
            <a:spLocks/>
          </p:cNvSpPr>
          <p:nvPr/>
        </p:nvSpPr>
        <p:spPr>
          <a:xfrm>
            <a:off x="8273143" y="4494840"/>
            <a:ext cx="2464953" cy="21544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7454504" y="5582206"/>
            <a:ext cx="617788" cy="6177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50000"/>
              </a:lnSpc>
            </a:pPr>
            <a:r>
              <a:rPr lang="en-AU" sz="1687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687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8278566" y="5815529"/>
            <a:ext cx="3165446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8273143" y="5535506"/>
            <a:ext cx="2464953" cy="21544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2"/>
          <p:cNvSpPr txBox="1">
            <a:spLocks/>
          </p:cNvSpPr>
          <p:nvPr/>
        </p:nvSpPr>
        <p:spPr>
          <a:xfrm>
            <a:off x="1414738" y="4454749"/>
            <a:ext cx="4718902" cy="32316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5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3" grpId="0"/>
      <p:bldP spid="23" grpId="0" animBg="1"/>
      <p:bldP spid="24" grpId="0"/>
      <p:bldP spid="25" grpId="0"/>
      <p:bldP spid="26" grpId="0" animBg="1"/>
      <p:bldP spid="27" grpId="0"/>
      <p:bldP spid="28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21329" y="1474642"/>
            <a:ext cx="2771272" cy="271774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 flipH="1">
            <a:off x="1293464" y="1371620"/>
            <a:ext cx="3000215" cy="4188921"/>
          </a:xfrm>
          <a:prstGeom prst="rect">
            <a:avLst/>
          </a:prstGeom>
          <a:noFill/>
          <a:ln w="508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12800" y="5882030"/>
            <a:ext cx="11233150" cy="369332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1480382" y="4358761"/>
            <a:ext cx="2613203" cy="865808"/>
            <a:chOff x="680210" y="1949615"/>
            <a:chExt cx="1718591" cy="616167"/>
          </a:xfrm>
        </p:grpSpPr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680210" y="2171520"/>
              <a:ext cx="1718591" cy="394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80210" y="1949615"/>
              <a:ext cx="1330361" cy="15332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5069404" y="1474642"/>
            <a:ext cx="2771272" cy="271774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 flipH="1">
            <a:off x="4941539" y="1371620"/>
            <a:ext cx="3000215" cy="4188921"/>
          </a:xfrm>
          <a:prstGeom prst="rect">
            <a:avLst/>
          </a:prstGeom>
          <a:noFill/>
          <a:ln w="508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5173738" y="4358760"/>
            <a:ext cx="2569913" cy="865810"/>
            <a:chOff x="578159" y="1949614"/>
            <a:chExt cx="1777231" cy="616168"/>
          </a:xfrm>
        </p:grpSpPr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78159" y="2171520"/>
              <a:ext cx="1777231" cy="394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5" name="矩形 34"/>
          <p:cNvSpPr/>
          <p:nvPr/>
        </p:nvSpPr>
        <p:spPr>
          <a:xfrm>
            <a:off x="8717479" y="1474642"/>
            <a:ext cx="2771272" cy="271774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8589614" y="1371620"/>
            <a:ext cx="3000215" cy="4188921"/>
          </a:xfrm>
          <a:prstGeom prst="rect">
            <a:avLst/>
          </a:prstGeom>
          <a:noFill/>
          <a:ln w="508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8823803" y="4358760"/>
            <a:ext cx="2569911" cy="865810"/>
            <a:chOff x="578159" y="1949614"/>
            <a:chExt cx="1971069" cy="616168"/>
          </a:xfrm>
        </p:grpSpPr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578159" y="2171520"/>
              <a:ext cx="1971069" cy="39426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10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 animBg="1"/>
      <p:bldP spid="20" grpId="0"/>
      <p:bldP spid="30" grpId="0" animBg="1"/>
      <p:bldP spid="31" grpId="0" animBg="1"/>
      <p:bldP spid="35" grpId="0" animBg="1"/>
      <p:bldP spid="3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5475216" y="2257044"/>
            <a:ext cx="1973262" cy="1181862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1862370" y="3386138"/>
            <a:ext cx="1809750" cy="5784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 fontAlgn="base">
              <a:lnSpc>
                <a:spcPct val="120000"/>
              </a:lnSpc>
              <a:spcBef>
                <a:spcPts val="450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60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5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048373"/>
            <a:ext cx="12858750" cy="31842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116783" y="824384"/>
            <a:ext cx="2625184" cy="2619388"/>
            <a:chOff x="2423438" y="1854200"/>
            <a:chExt cx="1438276" cy="1435100"/>
          </a:xfrm>
        </p:grpSpPr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2423438" y="1854200"/>
              <a:ext cx="1438275" cy="1435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2552026" y="2409825"/>
              <a:ext cx="1309688" cy="879475"/>
            </a:xfrm>
            <a:custGeom>
              <a:avLst/>
              <a:gdLst>
                <a:gd name="T0" fmla="*/ 346 w 346"/>
                <a:gd name="T1" fmla="*/ 43 h 233"/>
                <a:gd name="T2" fmla="*/ 156 w 346"/>
                <a:gd name="T3" fmla="*/ 233 h 233"/>
                <a:gd name="T4" fmla="*/ 128 w 346"/>
                <a:gd name="T5" fmla="*/ 231 h 233"/>
                <a:gd name="T6" fmla="*/ 24 w 346"/>
                <a:gd name="T7" fmla="*/ 127 h 233"/>
                <a:gd name="T8" fmla="*/ 22 w 346"/>
                <a:gd name="T9" fmla="*/ 118 h 233"/>
                <a:gd name="T10" fmla="*/ 32 w 346"/>
                <a:gd name="T11" fmla="*/ 86 h 233"/>
                <a:gd name="T12" fmla="*/ 22 w 346"/>
                <a:gd name="T13" fmla="*/ 76 h 233"/>
                <a:gd name="T14" fmla="*/ 32 w 346"/>
                <a:gd name="T15" fmla="*/ 72 h 233"/>
                <a:gd name="T16" fmla="*/ 33 w 346"/>
                <a:gd name="T17" fmla="*/ 39 h 233"/>
                <a:gd name="T18" fmla="*/ 0 w 346"/>
                <a:gd name="T19" fmla="*/ 7 h 233"/>
                <a:gd name="T20" fmla="*/ 312 w 346"/>
                <a:gd name="T21" fmla="*/ 0 h 233"/>
                <a:gd name="T22" fmla="*/ 346 w 346"/>
                <a:gd name="T23" fmla="*/ 34 h 233"/>
                <a:gd name="T24" fmla="*/ 346 w 346"/>
                <a:gd name="T25" fmla="*/ 4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6" h="233">
                  <a:moveTo>
                    <a:pt x="346" y="43"/>
                  </a:moveTo>
                  <a:cubicBezTo>
                    <a:pt x="346" y="148"/>
                    <a:pt x="261" y="233"/>
                    <a:pt x="156" y="233"/>
                  </a:cubicBezTo>
                  <a:cubicBezTo>
                    <a:pt x="146" y="233"/>
                    <a:pt x="137" y="233"/>
                    <a:pt x="128" y="231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2" y="118"/>
                    <a:pt x="22" y="118"/>
                    <a:pt x="22" y="118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22" y="76"/>
                    <a:pt x="22" y="76"/>
                    <a:pt x="22" y="76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7"/>
                    <a:pt x="346" y="40"/>
                    <a:pt x="346" y="4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2545676" y="2235200"/>
              <a:ext cx="1195388" cy="676275"/>
            </a:xfrm>
            <a:custGeom>
              <a:avLst/>
              <a:gdLst>
                <a:gd name="T0" fmla="*/ 72 w 316"/>
                <a:gd name="T1" fmla="*/ 96 h 179"/>
                <a:gd name="T2" fmla="*/ 72 w 316"/>
                <a:gd name="T3" fmla="*/ 133 h 179"/>
                <a:gd name="T4" fmla="*/ 244 w 316"/>
                <a:gd name="T5" fmla="*/ 133 h 179"/>
                <a:gd name="T6" fmla="*/ 244 w 316"/>
                <a:gd name="T7" fmla="*/ 96 h 179"/>
                <a:gd name="T8" fmla="*/ 237 w 316"/>
                <a:gd name="T9" fmla="*/ 91 h 179"/>
                <a:gd name="T10" fmla="*/ 163 w 316"/>
                <a:gd name="T11" fmla="*/ 122 h 179"/>
                <a:gd name="T12" fmla="*/ 153 w 316"/>
                <a:gd name="T13" fmla="*/ 122 h 179"/>
                <a:gd name="T14" fmla="*/ 80 w 316"/>
                <a:gd name="T15" fmla="*/ 91 h 179"/>
                <a:gd name="T16" fmla="*/ 72 w 316"/>
                <a:gd name="T17" fmla="*/ 96 h 179"/>
                <a:gd name="T18" fmla="*/ 39 w 316"/>
                <a:gd name="T19" fmla="*/ 73 h 179"/>
                <a:gd name="T20" fmla="*/ 39 w 316"/>
                <a:gd name="T21" fmla="*/ 106 h 179"/>
                <a:gd name="T22" fmla="*/ 39 w 316"/>
                <a:gd name="T23" fmla="*/ 107 h 179"/>
                <a:gd name="T24" fmla="*/ 41 w 316"/>
                <a:gd name="T25" fmla="*/ 107 h 179"/>
                <a:gd name="T26" fmla="*/ 45 w 316"/>
                <a:gd name="T27" fmla="*/ 112 h 179"/>
                <a:gd name="T28" fmla="*/ 44 w 316"/>
                <a:gd name="T29" fmla="*/ 119 h 179"/>
                <a:gd name="T30" fmla="*/ 44 w 316"/>
                <a:gd name="T31" fmla="*/ 119 h 179"/>
                <a:gd name="T32" fmla="*/ 44 w 316"/>
                <a:gd name="T33" fmla="*/ 123 h 179"/>
                <a:gd name="T34" fmla="*/ 44 w 316"/>
                <a:gd name="T35" fmla="*/ 124 h 179"/>
                <a:gd name="T36" fmla="*/ 42 w 316"/>
                <a:gd name="T37" fmla="*/ 174 h 179"/>
                <a:gd name="T38" fmla="*/ 41 w 316"/>
                <a:gd name="T39" fmla="*/ 174 h 179"/>
                <a:gd name="T40" fmla="*/ 42 w 316"/>
                <a:gd name="T41" fmla="*/ 169 h 179"/>
                <a:gd name="T42" fmla="*/ 40 w 316"/>
                <a:gd name="T43" fmla="*/ 169 h 179"/>
                <a:gd name="T44" fmla="*/ 35 w 316"/>
                <a:gd name="T45" fmla="*/ 179 h 179"/>
                <a:gd name="T46" fmla="*/ 34 w 316"/>
                <a:gd name="T47" fmla="*/ 178 h 179"/>
                <a:gd name="T48" fmla="*/ 33 w 316"/>
                <a:gd name="T49" fmla="*/ 168 h 179"/>
                <a:gd name="T50" fmla="*/ 31 w 316"/>
                <a:gd name="T51" fmla="*/ 166 h 179"/>
                <a:gd name="T52" fmla="*/ 31 w 316"/>
                <a:gd name="T53" fmla="*/ 172 h 179"/>
                <a:gd name="T54" fmla="*/ 30 w 316"/>
                <a:gd name="T55" fmla="*/ 172 h 179"/>
                <a:gd name="T56" fmla="*/ 29 w 316"/>
                <a:gd name="T57" fmla="*/ 168 h 179"/>
                <a:gd name="T58" fmla="*/ 28 w 316"/>
                <a:gd name="T59" fmla="*/ 169 h 179"/>
                <a:gd name="T60" fmla="*/ 28 w 316"/>
                <a:gd name="T61" fmla="*/ 174 h 179"/>
                <a:gd name="T62" fmla="*/ 27 w 316"/>
                <a:gd name="T63" fmla="*/ 175 h 179"/>
                <a:gd name="T64" fmla="*/ 26 w 316"/>
                <a:gd name="T65" fmla="*/ 123 h 179"/>
                <a:gd name="T66" fmla="*/ 26 w 316"/>
                <a:gd name="T67" fmla="*/ 122 h 179"/>
                <a:gd name="T68" fmla="*/ 26 w 316"/>
                <a:gd name="T69" fmla="*/ 118 h 179"/>
                <a:gd name="T70" fmla="*/ 26 w 316"/>
                <a:gd name="T71" fmla="*/ 118 h 179"/>
                <a:gd name="T72" fmla="*/ 25 w 316"/>
                <a:gd name="T73" fmla="*/ 112 h 179"/>
                <a:gd name="T74" fmla="*/ 30 w 316"/>
                <a:gd name="T75" fmla="*/ 105 h 179"/>
                <a:gd name="T76" fmla="*/ 32 w 316"/>
                <a:gd name="T77" fmla="*/ 105 h 179"/>
                <a:gd name="T78" fmla="*/ 32 w 316"/>
                <a:gd name="T79" fmla="*/ 104 h 179"/>
                <a:gd name="T80" fmla="*/ 32 w 316"/>
                <a:gd name="T81" fmla="*/ 68 h 179"/>
                <a:gd name="T82" fmla="*/ 30 w 316"/>
                <a:gd name="T83" fmla="*/ 65 h 179"/>
                <a:gd name="T84" fmla="*/ 4 w 316"/>
                <a:gd name="T85" fmla="*/ 54 h 179"/>
                <a:gd name="T86" fmla="*/ 4 w 316"/>
                <a:gd name="T87" fmla="*/ 45 h 179"/>
                <a:gd name="T88" fmla="*/ 154 w 316"/>
                <a:gd name="T89" fmla="*/ 0 h 179"/>
                <a:gd name="T90" fmla="*/ 162 w 316"/>
                <a:gd name="T91" fmla="*/ 0 h 179"/>
                <a:gd name="T92" fmla="*/ 311 w 316"/>
                <a:gd name="T93" fmla="*/ 45 h 179"/>
                <a:gd name="T94" fmla="*/ 312 w 316"/>
                <a:gd name="T95" fmla="*/ 54 h 179"/>
                <a:gd name="T96" fmla="*/ 163 w 316"/>
                <a:gd name="T97" fmla="*/ 116 h 179"/>
                <a:gd name="T98" fmla="*/ 153 w 316"/>
                <a:gd name="T99" fmla="*/ 116 h 179"/>
                <a:gd name="T100" fmla="*/ 43 w 316"/>
                <a:gd name="T101" fmla="*/ 70 h 179"/>
                <a:gd name="T102" fmla="*/ 39 w 316"/>
                <a:gd name="T103" fmla="*/ 73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6" h="179">
                  <a:moveTo>
                    <a:pt x="72" y="96"/>
                  </a:moveTo>
                  <a:cubicBezTo>
                    <a:pt x="72" y="133"/>
                    <a:pt x="72" y="133"/>
                    <a:pt x="72" y="133"/>
                  </a:cubicBezTo>
                  <a:cubicBezTo>
                    <a:pt x="72" y="177"/>
                    <a:pt x="244" y="177"/>
                    <a:pt x="244" y="133"/>
                  </a:cubicBezTo>
                  <a:cubicBezTo>
                    <a:pt x="244" y="96"/>
                    <a:pt x="244" y="96"/>
                    <a:pt x="244" y="96"/>
                  </a:cubicBezTo>
                  <a:cubicBezTo>
                    <a:pt x="244" y="92"/>
                    <a:pt x="240" y="89"/>
                    <a:pt x="237" y="91"/>
                  </a:cubicBezTo>
                  <a:cubicBezTo>
                    <a:pt x="163" y="122"/>
                    <a:pt x="163" y="122"/>
                    <a:pt x="163" y="122"/>
                  </a:cubicBezTo>
                  <a:cubicBezTo>
                    <a:pt x="160" y="123"/>
                    <a:pt x="156" y="123"/>
                    <a:pt x="153" y="122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76" y="89"/>
                    <a:pt x="72" y="92"/>
                    <a:pt x="72" y="96"/>
                  </a:cubicBezTo>
                  <a:close/>
                  <a:moveTo>
                    <a:pt x="39" y="73"/>
                  </a:moveTo>
                  <a:cubicBezTo>
                    <a:pt x="39" y="106"/>
                    <a:pt x="39" y="106"/>
                    <a:pt x="39" y="106"/>
                  </a:cubicBezTo>
                  <a:cubicBezTo>
                    <a:pt x="39" y="106"/>
                    <a:pt x="39" y="106"/>
                    <a:pt x="39" y="107"/>
                  </a:cubicBezTo>
                  <a:cubicBezTo>
                    <a:pt x="40" y="107"/>
                    <a:pt x="40" y="107"/>
                    <a:pt x="41" y="107"/>
                  </a:cubicBezTo>
                  <a:cubicBezTo>
                    <a:pt x="45" y="105"/>
                    <a:pt x="45" y="109"/>
                    <a:pt x="45" y="112"/>
                  </a:cubicBezTo>
                  <a:cubicBezTo>
                    <a:pt x="45" y="114"/>
                    <a:pt x="45" y="117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20"/>
                    <a:pt x="46" y="123"/>
                    <a:pt x="44" y="123"/>
                  </a:cubicBezTo>
                  <a:cubicBezTo>
                    <a:pt x="44" y="123"/>
                    <a:pt x="44" y="124"/>
                    <a:pt x="44" y="124"/>
                  </a:cubicBezTo>
                  <a:cubicBezTo>
                    <a:pt x="53" y="139"/>
                    <a:pt x="57" y="161"/>
                    <a:pt x="42" y="174"/>
                  </a:cubicBezTo>
                  <a:cubicBezTo>
                    <a:pt x="41" y="175"/>
                    <a:pt x="41" y="175"/>
                    <a:pt x="41" y="174"/>
                  </a:cubicBezTo>
                  <a:cubicBezTo>
                    <a:pt x="41" y="172"/>
                    <a:pt x="42" y="171"/>
                    <a:pt x="42" y="169"/>
                  </a:cubicBezTo>
                  <a:cubicBezTo>
                    <a:pt x="43" y="163"/>
                    <a:pt x="42" y="163"/>
                    <a:pt x="40" y="169"/>
                  </a:cubicBezTo>
                  <a:cubicBezTo>
                    <a:pt x="39" y="173"/>
                    <a:pt x="37" y="176"/>
                    <a:pt x="35" y="179"/>
                  </a:cubicBezTo>
                  <a:cubicBezTo>
                    <a:pt x="35" y="179"/>
                    <a:pt x="34" y="179"/>
                    <a:pt x="34" y="178"/>
                  </a:cubicBezTo>
                  <a:cubicBezTo>
                    <a:pt x="34" y="175"/>
                    <a:pt x="34" y="172"/>
                    <a:pt x="33" y="168"/>
                  </a:cubicBezTo>
                  <a:cubicBezTo>
                    <a:pt x="33" y="161"/>
                    <a:pt x="32" y="160"/>
                    <a:pt x="31" y="166"/>
                  </a:cubicBezTo>
                  <a:cubicBezTo>
                    <a:pt x="31" y="168"/>
                    <a:pt x="31" y="170"/>
                    <a:pt x="31" y="172"/>
                  </a:cubicBezTo>
                  <a:cubicBezTo>
                    <a:pt x="31" y="173"/>
                    <a:pt x="31" y="174"/>
                    <a:pt x="30" y="172"/>
                  </a:cubicBezTo>
                  <a:cubicBezTo>
                    <a:pt x="30" y="171"/>
                    <a:pt x="30" y="170"/>
                    <a:pt x="29" y="168"/>
                  </a:cubicBezTo>
                  <a:cubicBezTo>
                    <a:pt x="28" y="165"/>
                    <a:pt x="28" y="165"/>
                    <a:pt x="28" y="169"/>
                  </a:cubicBezTo>
                  <a:cubicBezTo>
                    <a:pt x="28" y="171"/>
                    <a:pt x="28" y="172"/>
                    <a:pt x="28" y="174"/>
                  </a:cubicBezTo>
                  <a:cubicBezTo>
                    <a:pt x="28" y="175"/>
                    <a:pt x="28" y="175"/>
                    <a:pt x="27" y="175"/>
                  </a:cubicBezTo>
                  <a:cubicBezTo>
                    <a:pt x="13" y="162"/>
                    <a:pt x="13" y="142"/>
                    <a:pt x="26" y="123"/>
                  </a:cubicBezTo>
                  <a:cubicBezTo>
                    <a:pt x="26" y="123"/>
                    <a:pt x="26" y="123"/>
                    <a:pt x="26" y="122"/>
                  </a:cubicBezTo>
                  <a:cubicBezTo>
                    <a:pt x="23" y="122"/>
                    <a:pt x="23" y="119"/>
                    <a:pt x="26" y="118"/>
                  </a:cubicBezTo>
                  <a:cubicBezTo>
                    <a:pt x="26" y="118"/>
                    <a:pt x="26" y="118"/>
                    <a:pt x="26" y="118"/>
                  </a:cubicBezTo>
                  <a:cubicBezTo>
                    <a:pt x="26" y="116"/>
                    <a:pt x="25" y="114"/>
                    <a:pt x="25" y="112"/>
                  </a:cubicBezTo>
                  <a:cubicBezTo>
                    <a:pt x="25" y="110"/>
                    <a:pt x="27" y="104"/>
                    <a:pt x="30" y="105"/>
                  </a:cubicBezTo>
                  <a:cubicBezTo>
                    <a:pt x="31" y="106"/>
                    <a:pt x="31" y="106"/>
                    <a:pt x="32" y="105"/>
                  </a:cubicBezTo>
                  <a:cubicBezTo>
                    <a:pt x="32" y="105"/>
                    <a:pt x="32" y="105"/>
                    <a:pt x="32" y="104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7"/>
                    <a:pt x="32" y="65"/>
                    <a:pt x="30" y="65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0" y="52"/>
                    <a:pt x="0" y="46"/>
                    <a:pt x="4" y="45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7" y="0"/>
                    <a:pt x="159" y="0"/>
                    <a:pt x="162" y="0"/>
                  </a:cubicBezTo>
                  <a:cubicBezTo>
                    <a:pt x="311" y="45"/>
                    <a:pt x="311" y="45"/>
                    <a:pt x="311" y="45"/>
                  </a:cubicBezTo>
                  <a:cubicBezTo>
                    <a:pt x="316" y="46"/>
                    <a:pt x="316" y="52"/>
                    <a:pt x="312" y="54"/>
                  </a:cubicBezTo>
                  <a:cubicBezTo>
                    <a:pt x="163" y="116"/>
                    <a:pt x="163" y="116"/>
                    <a:pt x="163" y="116"/>
                  </a:cubicBezTo>
                  <a:cubicBezTo>
                    <a:pt x="160" y="118"/>
                    <a:pt x="156" y="118"/>
                    <a:pt x="153" y="116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1" y="69"/>
                    <a:pt x="39" y="71"/>
                    <a:pt x="39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247315" y="6147239"/>
            <a:ext cx="43641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162300" y="4549611"/>
            <a:ext cx="6534150" cy="1769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1500" cap="all" dirty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</a:t>
            </a:r>
            <a:endParaRPr lang="zh-CN" altLang="en-US" sz="11500" cap="all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517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0" grpId="0"/>
          <p:bldP spid="10" grpId="1"/>
          <p:bldP spid="11" grpId="0"/>
          <p:bldP spid="11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0" grpId="0"/>
          <p:bldP spid="10" grpId="1"/>
          <p:bldP spid="11" grpId="0"/>
          <p:bldP spid="11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毕业答辩(1)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61022181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358"/>
      </a:accent1>
      <a:accent2>
        <a:srgbClr val="18B29D"/>
      </a:accent2>
      <a:accent3>
        <a:srgbClr val="004358"/>
      </a:accent3>
      <a:accent4>
        <a:srgbClr val="18B29D"/>
      </a:accent4>
      <a:accent5>
        <a:srgbClr val="004358"/>
      </a:accent5>
      <a:accent6>
        <a:srgbClr val="18B29D"/>
      </a:accent6>
      <a:hlink>
        <a:srgbClr val="004358"/>
      </a:hlink>
      <a:folHlink>
        <a:srgbClr val="18B29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3408</Words>
  <Application>Microsoft Office PowerPoint</Application>
  <PresentationFormat>自定义</PresentationFormat>
  <Paragraphs>248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FontAwesome</vt:lpstr>
      <vt:lpstr>Lato Regular</vt:lpstr>
      <vt:lpstr>League Gothic Regular</vt:lpstr>
      <vt:lpstr>맑은 고딕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毕业答辩(1)</dc:title>
  <dc:creator/>
  <cp:keywords>www.1ppt.com</cp:keywords>
  <cp:lastModifiedBy/>
  <cp:revision>1</cp:revision>
  <dcterms:created xsi:type="dcterms:W3CDTF">2016-11-21T13:43:25Z</dcterms:created>
  <dcterms:modified xsi:type="dcterms:W3CDTF">2019-12-18T05:21:55Z</dcterms:modified>
</cp:coreProperties>
</file>