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notesSlides/notesSlide30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10" r:id="rId1"/>
  </p:sldMasterIdLst>
  <p:notesMasterIdLst>
    <p:notesMasterId r:id="rId33"/>
  </p:notesMasterIdLst>
  <p:sldIdLst>
    <p:sldId id="358" r:id="rId2"/>
    <p:sldId id="359" r:id="rId3"/>
    <p:sldId id="360" r:id="rId4"/>
    <p:sldId id="305" r:id="rId5"/>
    <p:sldId id="311" r:id="rId6"/>
    <p:sldId id="350" r:id="rId7"/>
    <p:sldId id="318" r:id="rId8"/>
    <p:sldId id="348" r:id="rId9"/>
    <p:sldId id="337" r:id="rId10"/>
    <p:sldId id="361" r:id="rId11"/>
    <p:sldId id="354" r:id="rId12"/>
    <p:sldId id="338" r:id="rId13"/>
    <p:sldId id="340" r:id="rId14"/>
    <p:sldId id="341" r:id="rId15"/>
    <p:sldId id="343" r:id="rId16"/>
    <p:sldId id="345" r:id="rId17"/>
    <p:sldId id="362" r:id="rId18"/>
    <p:sldId id="352" r:id="rId19"/>
    <p:sldId id="351" r:id="rId20"/>
    <p:sldId id="346" r:id="rId21"/>
    <p:sldId id="355" r:id="rId22"/>
    <p:sldId id="308" r:id="rId23"/>
    <p:sldId id="342" r:id="rId24"/>
    <p:sldId id="309" r:id="rId25"/>
    <p:sldId id="363" r:id="rId26"/>
    <p:sldId id="349" r:id="rId27"/>
    <p:sldId id="353" r:id="rId28"/>
    <p:sldId id="357" r:id="rId29"/>
    <p:sldId id="339" r:id="rId30"/>
    <p:sldId id="331" r:id="rId31"/>
    <p:sldId id="367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795FAF"/>
    <a:srgbClr val="BC72F0"/>
    <a:srgbClr val="DE478E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696" autoAdjust="0"/>
    <p:restoredTop sz="94660"/>
  </p:normalViewPr>
  <p:slideViewPr>
    <p:cSldViewPr snapToGrid="0">
      <p:cViewPr>
        <p:scale>
          <a:sx n="50" d="100"/>
          <a:sy n="50" d="100"/>
        </p:scale>
        <p:origin x="-3042" y="-13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5.6609538443833401E-2"/>
          <c:y val="0.266129032258065"/>
          <c:w val="0.88678092311233292"/>
          <c:h val="0.52717741935483908"/>
        </c:manualLayout>
      </c:layout>
      <c:lineChart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 cmpd="sng" algn="ctr">
              <a:solidFill>
                <a:srgbClr val="DE171E"/>
              </a:solidFill>
              <a:prstDash val="solid"/>
              <a:round/>
            </a:ln>
          </c:spPr>
          <c:marker>
            <c:symbol val="circle"/>
            <c:size val="7"/>
            <c:spPr>
              <a:solidFill>
                <a:srgbClr val="DE171E"/>
              </a:solidFill>
              <a:ln w="19050" cap="flat" cmpd="sng" algn="ctr">
                <a:solidFill>
                  <a:srgbClr val="DE171E"/>
                </a:solidFill>
                <a:prstDash val="solid"/>
                <a:round/>
              </a:ln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319-4622-B0E5-3108B5F63B0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 cmpd="sng" algn="ctr">
              <a:noFill/>
              <a:prstDash val="solid"/>
              <a:round/>
            </a:ln>
          </c:spPr>
          <c:marker>
            <c:spPr>
              <a:noFill/>
              <a:ln w="9525" cap="flat" cmpd="sng" algn="ctr">
                <a:noFill/>
                <a:prstDash val="solid"/>
                <a:round/>
              </a:ln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3.3</c:v>
                </c:pt>
                <c:pt idx="2">
                  <c:v>1.8</c:v>
                </c:pt>
                <c:pt idx="3">
                  <c:v>1.2</c:v>
                </c:pt>
                <c:pt idx="4">
                  <c:v>5</c:v>
                </c:pt>
                <c:pt idx="5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319-4622-B0E5-3108B5F63B03}"/>
            </c:ext>
          </c:extLst>
        </c:ser>
        <c:dLbls/>
        <c:marker val="1"/>
        <c:axId val="168205312"/>
        <c:axId val="168723200"/>
      </c:lineChart>
      <c:catAx>
        <c:axId val="168205312"/>
        <c:scaling>
          <c:orientation val="minMax"/>
        </c:scaling>
        <c:axPos val="b"/>
        <c:numFmt formatCode="General" sourceLinked="1"/>
        <c:tickLblPos val="nextTo"/>
        <c:spPr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</a:ln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68723200"/>
        <c:crosses val="autoZero"/>
        <c:auto val="1"/>
        <c:lblAlgn val="ctr"/>
        <c:lblOffset val="100"/>
      </c:catAx>
      <c:valAx>
        <c:axId val="1687232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</c:spPr>
        </c:majorGridlines>
        <c:numFmt formatCode="0%" sourceLinked="1"/>
        <c:tickLblPos val="nextTo"/>
        <c:crossAx val="168205312"/>
        <c:crosses val="autoZero"/>
        <c:crossBetween val="between"/>
      </c:valAx>
    </c:plotArea>
    <c:plotVisOnly val="1"/>
    <c:dispBlanksAs val="zero"/>
  </c:chart>
  <c:txPr>
    <a:bodyPr/>
    <a:lstStyle/>
    <a:p>
      <a:pPr>
        <a:defRPr lang="zh-CN"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5.6609538443833401E-2"/>
          <c:y val="0.266129032258065"/>
          <c:w val="0.88678092311233292"/>
          <c:h val="0.52717741935483908"/>
        </c:manualLayout>
      </c:layout>
      <c:lineChart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 cmpd="sng" algn="ctr">
              <a:solidFill>
                <a:srgbClr val="DE171E"/>
              </a:solidFill>
              <a:prstDash val="solid"/>
              <a:round/>
            </a:ln>
          </c:spPr>
          <c:marker>
            <c:symbol val="circle"/>
            <c:size val="7"/>
            <c:spPr>
              <a:solidFill>
                <a:srgbClr val="DE171E"/>
              </a:solidFill>
              <a:ln w="19050" cap="flat" cmpd="sng" algn="ctr">
                <a:solidFill>
                  <a:srgbClr val="DE171E"/>
                </a:solidFill>
                <a:prstDash val="solid"/>
                <a:round/>
              </a:ln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95B-40D9-BE2D-E7ABA9E5F85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 cmpd="sng" algn="ctr">
              <a:noFill/>
              <a:prstDash val="solid"/>
              <a:round/>
            </a:ln>
          </c:spPr>
          <c:marker>
            <c:spPr>
              <a:noFill/>
              <a:ln w="9525" cap="flat" cmpd="sng" algn="ctr">
                <a:noFill/>
                <a:prstDash val="solid"/>
                <a:round/>
              </a:ln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3.3</c:v>
                </c:pt>
                <c:pt idx="2">
                  <c:v>1.8</c:v>
                </c:pt>
                <c:pt idx="3">
                  <c:v>1.2</c:v>
                </c:pt>
                <c:pt idx="4">
                  <c:v>5</c:v>
                </c:pt>
                <c:pt idx="5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95B-40D9-BE2D-E7ABA9E5F850}"/>
            </c:ext>
          </c:extLst>
        </c:ser>
        <c:dLbls/>
        <c:marker val="1"/>
        <c:axId val="201458816"/>
        <c:axId val="200305664"/>
      </c:lineChart>
      <c:catAx>
        <c:axId val="201458816"/>
        <c:scaling>
          <c:orientation val="minMax"/>
        </c:scaling>
        <c:axPos val="b"/>
        <c:numFmt formatCode="General" sourceLinked="1"/>
        <c:tickLblPos val="nextTo"/>
        <c:spPr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</a:ln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00305664"/>
        <c:crosses val="autoZero"/>
        <c:auto val="1"/>
        <c:lblAlgn val="ctr"/>
        <c:lblOffset val="100"/>
      </c:catAx>
      <c:valAx>
        <c:axId val="2003056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</c:spPr>
        </c:majorGridlines>
        <c:numFmt formatCode="0%" sourceLinked="1"/>
        <c:tickLblPos val="nextTo"/>
        <c:crossAx val="201458816"/>
        <c:crosses val="autoZero"/>
        <c:crossBetween val="between"/>
      </c:valAx>
    </c:plotArea>
    <c:plotVisOnly val="1"/>
    <c:dispBlanksAs val="zero"/>
  </c:chart>
  <c:txPr>
    <a:bodyPr/>
    <a:lstStyle/>
    <a:p>
      <a:pPr>
        <a:defRPr lang="zh-CN"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5.6609538443833401E-2"/>
          <c:y val="0.266129032258065"/>
          <c:w val="0.88678092311233292"/>
          <c:h val="0.52717741935483908"/>
        </c:manualLayout>
      </c:layout>
      <c:lineChart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 cmpd="sng" algn="ctr">
              <a:solidFill>
                <a:srgbClr val="DE171E"/>
              </a:solidFill>
              <a:prstDash val="solid"/>
              <a:round/>
            </a:ln>
          </c:spPr>
          <c:marker>
            <c:symbol val="circle"/>
            <c:size val="7"/>
            <c:spPr>
              <a:solidFill>
                <a:srgbClr val="DE171E"/>
              </a:solidFill>
              <a:ln w="19050" cap="flat" cmpd="sng" algn="ctr">
                <a:solidFill>
                  <a:srgbClr val="DE171E"/>
                </a:solidFill>
                <a:prstDash val="solid"/>
                <a:round/>
              </a:ln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6A6-49C3-A1D1-32F935B9611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 cmpd="sng" algn="ctr">
              <a:noFill/>
              <a:prstDash val="solid"/>
              <a:round/>
            </a:ln>
          </c:spPr>
          <c:marker>
            <c:spPr>
              <a:noFill/>
              <a:ln w="9525" cap="flat" cmpd="sng" algn="ctr">
                <a:noFill/>
                <a:prstDash val="solid"/>
                <a:round/>
              </a:ln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5</c:v>
                </c:pt>
                <c:pt idx="2">
                  <c:v>1.3</c:v>
                </c:pt>
                <c:pt idx="3">
                  <c:v>10</c:v>
                </c:pt>
                <c:pt idx="4">
                  <c:v>2</c:v>
                </c:pt>
                <c:pt idx="5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6A6-49C3-A1D1-32F935B96112}"/>
            </c:ext>
          </c:extLst>
        </c:ser>
        <c:dLbls/>
        <c:marker val="1"/>
        <c:axId val="201788416"/>
        <c:axId val="201794304"/>
      </c:lineChart>
      <c:catAx>
        <c:axId val="201788416"/>
        <c:scaling>
          <c:orientation val="minMax"/>
        </c:scaling>
        <c:axPos val="b"/>
        <c:numFmt formatCode="General" sourceLinked="1"/>
        <c:tickLblPos val="nextTo"/>
        <c:spPr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</a:ln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01794304"/>
        <c:crosses val="autoZero"/>
        <c:auto val="1"/>
        <c:lblAlgn val="ctr"/>
        <c:lblOffset val="100"/>
      </c:catAx>
      <c:valAx>
        <c:axId val="20179430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</c:spPr>
        </c:majorGridlines>
        <c:numFmt formatCode="0%" sourceLinked="1"/>
        <c:tickLblPos val="nextTo"/>
        <c:crossAx val="201788416"/>
        <c:crosses val="autoZero"/>
        <c:crossBetween val="between"/>
      </c:valAx>
    </c:plotArea>
    <c:plotVisOnly val="1"/>
    <c:dispBlanksAs val="zero"/>
  </c:chart>
  <c:txPr>
    <a:bodyPr/>
    <a:lstStyle/>
    <a:p>
      <a:pPr>
        <a:defRPr lang="zh-CN"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dPt>
            <c:idx val="1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FB7-4E11-A214-C83CEC79B178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DFB7-4E11-A214-C83CEC79B178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FB7-4E11-A214-C83CEC79B178}"/>
              </c:ext>
            </c:extLst>
          </c:dPt>
          <c:dPt>
            <c:idx val="4"/>
            <c:spPr>
              <a:solidFill>
                <a:schemeClr val="accent5"/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DFB7-4E11-A214-C83CEC79B178}"/>
              </c:ext>
            </c:extLst>
          </c:dPt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1.5</c:v>
                </c:pt>
                <c:pt idx="1">
                  <c:v>2.5</c:v>
                </c:pt>
                <c:pt idx="2">
                  <c:v>2</c:v>
                </c:pt>
                <c:pt idx="3">
                  <c:v>2.7</c:v>
                </c:pt>
                <c:pt idx="4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FB7-4E11-A214-C83CEC79B178}"/>
            </c:ext>
          </c:extLst>
        </c:ser>
        <c:dLbls/>
        <c:shape val="box"/>
        <c:axId val="200124288"/>
        <c:axId val="200125824"/>
        <c:axId val="0"/>
      </c:bar3DChart>
      <c:catAx>
        <c:axId val="20012428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00125824"/>
        <c:crosses val="autoZero"/>
        <c:auto val="1"/>
        <c:lblAlgn val="ctr"/>
        <c:lblOffset val="100"/>
      </c:catAx>
      <c:valAx>
        <c:axId val="200125824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00124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资金占比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rgbClr val="DE171E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55-4FC5-B478-4241706D4CD4}"/>
              </c:ext>
            </c:extLst>
          </c:dPt>
          <c:dPt>
            <c:idx val="1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55-4FC5-B478-4241706D4CD4}"/>
              </c:ext>
            </c:extLst>
          </c:dPt>
          <c:dPt>
            <c:idx val="2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55-4FC5-B478-4241706D4CD4}"/>
              </c:ext>
            </c:extLst>
          </c:dPt>
          <c:dPt>
            <c:idx val="3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55-4FC5-B478-4241706D4CD4}"/>
              </c:ext>
            </c:extLst>
          </c:dPt>
          <c:cat>
            <c:strRef>
              <c:f>Sheet1!$A$2:$A$5</c:f>
              <c:strCache>
                <c:ptCount val="4"/>
                <c:pt idx="0">
                  <c:v>技术开发</c:v>
                </c:pt>
                <c:pt idx="1">
                  <c:v>推广费用</c:v>
                </c:pt>
                <c:pt idx="2">
                  <c:v>设计费用</c:v>
                </c:pt>
                <c:pt idx="3">
                  <c:v>人力成本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55-4FC5-B478-4241706D4CD4}"/>
            </c:ext>
          </c:extLst>
        </c:ser>
        <c:dLbls/>
        <c:firstSliceAng val="0"/>
        <c:holeSize val="67"/>
      </c:doughnut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latin typeface="+mn-lt"/>
          <a:ea typeface="+mn-ea"/>
          <a:cs typeface="+mn-ea"/>
          <a:sym typeface="+mn-lt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E008D-F33E-42D0-AF1F-E71A7AEB8B0A}" type="datetimeFigureOut">
              <a:rPr lang="zh-CN" altLang="en-US" smtClean="0"/>
              <a:pPr/>
              <a:t>2020/9/12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04A9E6-078F-4903-A68F-25A0AC6F64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16369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8543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D3170-97B6-44A8-B539-4BAC75C7E5A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21219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D3170-97B6-44A8-B539-4BAC75C7E5A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3420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DEA1BF-8780-46E0-9765-F8CE1553B56F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54042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DEA1BF-8780-46E0-9765-F8CE1553B56F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776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3062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796792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4151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46904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D3170-97B6-44A8-B539-4BAC75C7E5A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905770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1578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077C97-5335-4107-A010-38E4B058270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59882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8EDC-1225-47E3-9680-C9FAF722F7A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18942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6148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09251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572740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D3170-97B6-44A8-B539-4BAC75C7E5A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35828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50790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95002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337885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824F1-4B9E-4DF1-BC6A-28B050516B9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41428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DEA1BF-8780-46E0-9765-F8CE1553B56F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13727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8641B-A909-494D-BC41-FA2C69D7D884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5843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DEA1BF-8780-46E0-9765-F8CE1553B56F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7633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D3170-97B6-44A8-B539-4BAC75C7E5A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67330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06148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772527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5824F1-4B9E-4DF1-BC6A-28B050516B92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1145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xmlns="" val="12994211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4A9E6-078F-4903-A68F-25A0AC6F649D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03281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6449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B466953-998F-41A4-9D9E-1080686F6C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8AD532CE-BDCE-4BC4-A260-A5D976445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C4BBBA2-0F1F-4129-B79A-385DBC4F8C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3123C2F-5CCC-45F8-B92B-D523E155D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22789BD-2147-4FE1-9442-FC37FF1E0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69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4791456-A1CB-4270-8339-BE20BD16E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A23B62B-DEC5-430F-B39D-7AB434446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162D9D4-93A5-4D46-A8A3-A74FDD85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00DC261-B941-4E8D-8FB7-9E06B82D7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FD9900-19D9-4E76-9505-EFE96FB38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0780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FF89050-848A-4434-A61C-5E3C4F917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306818D-FCDB-4F53-92C8-FD578E9B2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C0CE430-D0F3-4F41-B44A-EEA0C00843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F208566-0ACE-4607-BF4E-E87DE7704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D8DBE72-57E2-47CF-9EBD-5EF8D3CA9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9624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F2ABDE3-8C9C-4DE2-855B-E49E1A3D6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0841CBB-2CF2-492B-A845-358CF1A4BA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E628102-F3D1-4F9F-955D-031BE8DEC8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F4CE212-0E4A-4B46-85C9-6F1A1C30D2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A17B1F0-F23A-41D9-BD72-CF989D637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092F8AD-FEA3-476C-B86B-5C839C4D3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0484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E50E617-1DB1-4919-86DB-F42DAC7C3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DF1D98CC-5490-44D7-84A9-C35029F4B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FA1ACA6-FB0D-44C4-B1D4-4DB78BB7A4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790647C-9843-4FB9-883A-4D638AF48D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44FA318D-759C-4F68-B74F-64C0CCC84D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B8FA351-AEA7-4F6D-890E-F64BF8C3C1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52040BAD-C490-44B7-9F50-1EDB676C4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7A8A5C30-1A41-4485-BECD-0C7B905E6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矩形 10"/>
          <p:cNvSpPr/>
          <p:nvPr userDrawn="1"/>
        </p:nvSpPr>
        <p:spPr>
          <a:xfrm>
            <a:off x="9296778" y="64120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9982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BA69D9-5E0C-4FCA-9EA9-7CE86880B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2FE2A51-6694-4350-A64A-FE27B913C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C8212889-2E9A-4821-A133-32F3030D1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1DE73852-19CA-4457-A43F-A5BBAE006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8473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="" xmlns:a16="http://schemas.microsoft.com/office/drawing/2014/main" id="{8ED413B6-1792-4F66-A8EF-A1A2A81AB76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="" xmlns:a16="http://schemas.microsoft.com/office/drawing/2014/main" id="{BDD67CD1-474E-41A7-B043-7A7BEBF9594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1313A6E4-632F-4666-B0D2-40A3EEB94AE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87" y="2197693"/>
            <a:ext cx="8181759" cy="471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reeform 8">
            <a:extLst>
              <a:ext uri="{FF2B5EF4-FFF2-40B4-BE49-F238E27FC236}">
                <a16:creationId xmlns="" xmlns:a16="http://schemas.microsoft.com/office/drawing/2014/main" id="{3C35A912-C17A-4C15-B6E4-FF36D5DD84D2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6" name="Freeform 9">
            <a:extLst>
              <a:ext uri="{FF2B5EF4-FFF2-40B4-BE49-F238E27FC236}">
                <a16:creationId xmlns="" xmlns:a16="http://schemas.microsoft.com/office/drawing/2014/main" id="{A32902A6-4D0C-4336-99BC-3DA0EF1B2972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Freeform 10">
            <a:extLst>
              <a:ext uri="{FF2B5EF4-FFF2-40B4-BE49-F238E27FC236}">
                <a16:creationId xmlns="" xmlns:a16="http://schemas.microsoft.com/office/drawing/2014/main" id="{A2E3690B-5FB1-4775-9D84-0C6D36B0A684}"/>
              </a:ext>
            </a:extLst>
          </p:cNvPr>
          <p:cNvSpPr>
            <a:spLocks/>
          </p:cNvSpPr>
          <p:nvPr userDrawn="1"/>
        </p:nvSpPr>
        <p:spPr bwMode="auto">
          <a:xfrm>
            <a:off x="7513639" y="-1"/>
            <a:ext cx="4675188" cy="6908007"/>
          </a:xfrm>
          <a:custGeom>
            <a:avLst/>
            <a:gdLst>
              <a:gd name="T0" fmla="*/ 2718 w 2945"/>
              <a:gd name="T1" fmla="*/ 0 h 4317"/>
              <a:gd name="T2" fmla="*/ 0 w 2945"/>
              <a:gd name="T3" fmla="*/ 4317 h 4317"/>
              <a:gd name="T4" fmla="*/ 2945 w 2945"/>
              <a:gd name="T5" fmla="*/ 4317 h 4317"/>
              <a:gd name="T6" fmla="*/ 2945 w 2945"/>
              <a:gd name="T7" fmla="*/ 0 h 4317"/>
              <a:gd name="T8" fmla="*/ 2718 w 2945"/>
              <a:gd name="T9" fmla="*/ 0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45" h="4317">
                <a:moveTo>
                  <a:pt x="2718" y="0"/>
                </a:moveTo>
                <a:lnTo>
                  <a:pt x="0" y="4317"/>
                </a:lnTo>
                <a:lnTo>
                  <a:pt x="2945" y="4317"/>
                </a:lnTo>
                <a:lnTo>
                  <a:pt x="2945" y="0"/>
                </a:lnTo>
                <a:lnTo>
                  <a:pt x="27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="" xmlns:a16="http://schemas.microsoft.com/office/drawing/2014/main" id="{0CD6DF52-3661-415B-8D37-7E26E05A2C9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9" name="Rectangle 12">
            <a:extLst>
              <a:ext uri="{FF2B5EF4-FFF2-40B4-BE49-F238E27FC236}">
                <a16:creationId xmlns="" xmlns:a16="http://schemas.microsoft.com/office/drawing/2014/main" id="{9372856A-57B4-4612-83C0-CDF501777F4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0" name="Freeform 13">
            <a:extLst>
              <a:ext uri="{FF2B5EF4-FFF2-40B4-BE49-F238E27FC236}">
                <a16:creationId xmlns="" xmlns:a16="http://schemas.microsoft.com/office/drawing/2014/main" id="{6F89D441-FDBF-4E53-A950-10C0AFBDFD38}"/>
              </a:ext>
            </a:extLst>
          </p:cNvPr>
          <p:cNvSpPr>
            <a:spLocks/>
          </p:cNvSpPr>
          <p:nvPr userDrawn="1"/>
        </p:nvSpPr>
        <p:spPr bwMode="auto">
          <a:xfrm>
            <a:off x="7910514" y="635000"/>
            <a:ext cx="3643313" cy="5588000"/>
          </a:xfrm>
          <a:custGeom>
            <a:avLst/>
            <a:gdLst>
              <a:gd name="T0" fmla="*/ 2295 w 2295"/>
              <a:gd name="T1" fmla="*/ 3520 h 3520"/>
              <a:gd name="T2" fmla="*/ 2295 w 2295"/>
              <a:gd name="T3" fmla="*/ 0 h 3520"/>
              <a:gd name="T4" fmla="*/ 2216 w 2295"/>
              <a:gd name="T5" fmla="*/ 0 h 3520"/>
              <a:gd name="T6" fmla="*/ 0 w 2295"/>
              <a:gd name="T7" fmla="*/ 3520 h 3520"/>
              <a:gd name="T8" fmla="*/ 2295 w 2295"/>
              <a:gd name="T9" fmla="*/ 3520 h 3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95" h="3520">
                <a:moveTo>
                  <a:pt x="2295" y="3520"/>
                </a:moveTo>
                <a:lnTo>
                  <a:pt x="2295" y="0"/>
                </a:lnTo>
                <a:lnTo>
                  <a:pt x="2216" y="0"/>
                </a:lnTo>
                <a:lnTo>
                  <a:pt x="0" y="3520"/>
                </a:lnTo>
                <a:lnTo>
                  <a:pt x="2295" y="3520"/>
                </a:lnTo>
                <a:close/>
              </a:path>
            </a:pathLst>
          </a:custGeom>
          <a:solidFill>
            <a:srgbClr val="3351D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2F633DB3-BEEF-4AE0-BB3D-B6D75411240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826" y="6219825"/>
            <a:ext cx="2841625" cy="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reeform 17">
            <a:extLst>
              <a:ext uri="{FF2B5EF4-FFF2-40B4-BE49-F238E27FC236}">
                <a16:creationId xmlns="" xmlns:a16="http://schemas.microsoft.com/office/drawing/2014/main" id="{6BE15B4D-9E5F-4429-A4D6-3ED2DA7F14F2}"/>
              </a:ext>
            </a:extLst>
          </p:cNvPr>
          <p:cNvSpPr>
            <a:spLocks/>
          </p:cNvSpPr>
          <p:nvPr userDrawn="1"/>
        </p:nvSpPr>
        <p:spPr bwMode="auto">
          <a:xfrm>
            <a:off x="635001" y="635000"/>
            <a:ext cx="2163763" cy="3360738"/>
          </a:xfrm>
          <a:custGeom>
            <a:avLst/>
            <a:gdLst>
              <a:gd name="T0" fmla="*/ 1363 w 1363"/>
              <a:gd name="T1" fmla="*/ 0 h 2117"/>
              <a:gd name="T2" fmla="*/ 0 w 1363"/>
              <a:gd name="T3" fmla="*/ 0 h 2117"/>
              <a:gd name="T4" fmla="*/ 0 w 1363"/>
              <a:gd name="T5" fmla="*/ 2117 h 2117"/>
              <a:gd name="T6" fmla="*/ 1363 w 1363"/>
              <a:gd name="T7" fmla="*/ 0 h 2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3" h="2117">
                <a:moveTo>
                  <a:pt x="1363" y="0"/>
                </a:moveTo>
                <a:lnTo>
                  <a:pt x="0" y="0"/>
                </a:lnTo>
                <a:lnTo>
                  <a:pt x="0" y="2117"/>
                </a:lnTo>
                <a:lnTo>
                  <a:pt x="1363" y="0"/>
                </a:lnTo>
                <a:close/>
              </a:path>
            </a:pathLst>
          </a:custGeom>
          <a:solidFill>
            <a:srgbClr val="3351D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3" name="AutoShape 3">
            <a:extLst>
              <a:ext uri="{FF2B5EF4-FFF2-40B4-BE49-F238E27FC236}">
                <a16:creationId xmlns="" xmlns:a16="http://schemas.microsoft.com/office/drawing/2014/main" id="{E3CBCC75-673C-4D72-A4A3-1B6DCC5DB46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4" name="Freeform 14">
            <a:extLst>
              <a:ext uri="{FF2B5EF4-FFF2-40B4-BE49-F238E27FC236}">
                <a16:creationId xmlns="" xmlns:a16="http://schemas.microsoft.com/office/drawing/2014/main" id="{F2C2F399-BF19-4704-9D1E-BB6370ED735C}"/>
              </a:ext>
            </a:extLst>
          </p:cNvPr>
          <p:cNvSpPr>
            <a:spLocks/>
          </p:cNvSpPr>
          <p:nvPr userDrawn="1"/>
        </p:nvSpPr>
        <p:spPr bwMode="auto">
          <a:xfrm>
            <a:off x="10378623" y="4357781"/>
            <a:ext cx="1175204" cy="1865219"/>
          </a:xfrm>
          <a:custGeom>
            <a:avLst/>
            <a:gdLst>
              <a:gd name="T0" fmla="*/ 809 w 809"/>
              <a:gd name="T1" fmla="*/ 1284 h 1284"/>
              <a:gd name="T2" fmla="*/ 809 w 809"/>
              <a:gd name="T3" fmla="*/ 0 h 1284"/>
              <a:gd name="T4" fmla="*/ 0 w 809"/>
              <a:gd name="T5" fmla="*/ 1284 h 1284"/>
              <a:gd name="T6" fmla="*/ 809 w 809"/>
              <a:gd name="T7" fmla="*/ 1284 h 1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9" h="1284">
                <a:moveTo>
                  <a:pt x="809" y="1284"/>
                </a:moveTo>
                <a:lnTo>
                  <a:pt x="809" y="0"/>
                </a:lnTo>
                <a:lnTo>
                  <a:pt x="0" y="1284"/>
                </a:lnTo>
                <a:lnTo>
                  <a:pt x="809" y="1284"/>
                </a:lnTo>
                <a:close/>
              </a:path>
            </a:pathLst>
          </a:custGeom>
          <a:solidFill>
            <a:srgbClr val="435AD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277586" y="293914"/>
            <a:ext cx="11658600" cy="62503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543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4555F7-9190-42ED-9047-4C6AE130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51BF049-3CAC-4C2D-80F6-E4CEBC606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0C78D2C-C2CF-4DE0-BE64-AB68C2F10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B78050D-88D7-492E-8C73-6698E6AFB0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2FE6EEF-1FD7-4231-BC7A-14B2754A5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436D24-54F6-472E-B238-BD52EF12D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3513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4BBFBDA-FEFD-4080-BC53-95B5A7E60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DF653F79-D2F2-4BF1-BD3F-104823BDEF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6813092-85D4-4D79-BB1B-22A0E4D47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9AFC196-9C2D-433A-BD38-CA95B3F333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E8D3052-5BFF-4710-8151-00696FC8F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26EB839-183B-4F49-8D1A-E300212CB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88397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EDFC19B-E678-41E8-8613-8ECED7CF9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D6EBEB6-6B20-4FDD-B24D-8A8C5B27C0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15A03AB-7191-48B7-B252-2881A72C1C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1EB2D12-74AD-4955-963F-A24DCBD9F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3767FD7-AF42-46F6-B9B8-36B37062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0835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AB57A20-A8F7-44FA-8E0D-FF29993E28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9F9FEEB-85B1-4DE7-81E3-608178FA8E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CE5BE60-2EFB-41C2-9453-119243D17D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9/12/2020</a:t>
            </a:fld>
            <a:endParaRPr 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91B6F8B-71BC-4CE6-BBA1-0744756C7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4F8AA59-74FE-4688-A377-35E3B8C50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1454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9988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5769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alf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3671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5727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787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19B5-5681-403A-890C-31B5DA309452}" type="datetime1">
              <a:rPr lang="zh-CN" altLang="en-US" smtClean="0"/>
              <a:pPr/>
              <a:t>2020/9/12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C3CBB-3DD3-44D7-A6CB-12C5A9732C6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706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="" xmlns:a16="http://schemas.microsoft.com/office/drawing/2014/main" id="{8ED413B6-1792-4F66-A8EF-A1A2A81AB76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="" xmlns:a16="http://schemas.microsoft.com/office/drawing/2014/main" id="{BDD67CD1-474E-41A7-B043-7A7BEBF9594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1313A6E4-632F-4666-B0D2-40A3EEB94AE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87" y="2197693"/>
            <a:ext cx="8181759" cy="471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reeform 8">
            <a:extLst>
              <a:ext uri="{FF2B5EF4-FFF2-40B4-BE49-F238E27FC236}">
                <a16:creationId xmlns="" xmlns:a16="http://schemas.microsoft.com/office/drawing/2014/main" id="{3C35A912-C17A-4C15-B6E4-FF36D5DD84D2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6" name="Freeform 9">
            <a:extLst>
              <a:ext uri="{FF2B5EF4-FFF2-40B4-BE49-F238E27FC236}">
                <a16:creationId xmlns="" xmlns:a16="http://schemas.microsoft.com/office/drawing/2014/main" id="{A32902A6-4D0C-4336-99BC-3DA0EF1B2972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Freeform 10">
            <a:extLst>
              <a:ext uri="{FF2B5EF4-FFF2-40B4-BE49-F238E27FC236}">
                <a16:creationId xmlns="" xmlns:a16="http://schemas.microsoft.com/office/drawing/2014/main" id="{A2E3690B-5FB1-4775-9D84-0C6D36B0A684}"/>
              </a:ext>
            </a:extLst>
          </p:cNvPr>
          <p:cNvSpPr>
            <a:spLocks/>
          </p:cNvSpPr>
          <p:nvPr userDrawn="1"/>
        </p:nvSpPr>
        <p:spPr bwMode="auto">
          <a:xfrm>
            <a:off x="7513639" y="-1"/>
            <a:ext cx="4675188" cy="6908007"/>
          </a:xfrm>
          <a:custGeom>
            <a:avLst/>
            <a:gdLst>
              <a:gd name="T0" fmla="*/ 2718 w 2945"/>
              <a:gd name="T1" fmla="*/ 0 h 4317"/>
              <a:gd name="T2" fmla="*/ 0 w 2945"/>
              <a:gd name="T3" fmla="*/ 4317 h 4317"/>
              <a:gd name="T4" fmla="*/ 2945 w 2945"/>
              <a:gd name="T5" fmla="*/ 4317 h 4317"/>
              <a:gd name="T6" fmla="*/ 2945 w 2945"/>
              <a:gd name="T7" fmla="*/ 0 h 4317"/>
              <a:gd name="T8" fmla="*/ 2718 w 2945"/>
              <a:gd name="T9" fmla="*/ 0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45" h="4317">
                <a:moveTo>
                  <a:pt x="2718" y="0"/>
                </a:moveTo>
                <a:lnTo>
                  <a:pt x="0" y="4317"/>
                </a:lnTo>
                <a:lnTo>
                  <a:pt x="2945" y="4317"/>
                </a:lnTo>
                <a:lnTo>
                  <a:pt x="2945" y="0"/>
                </a:lnTo>
                <a:lnTo>
                  <a:pt x="27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="" xmlns:a16="http://schemas.microsoft.com/office/drawing/2014/main" id="{0CD6DF52-3661-415B-8D37-7E26E05A2C9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9" name="Rectangle 12">
            <a:extLst>
              <a:ext uri="{FF2B5EF4-FFF2-40B4-BE49-F238E27FC236}">
                <a16:creationId xmlns="" xmlns:a16="http://schemas.microsoft.com/office/drawing/2014/main" id="{9372856A-57B4-4612-83C0-CDF501777F4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0" name="Freeform 13">
            <a:extLst>
              <a:ext uri="{FF2B5EF4-FFF2-40B4-BE49-F238E27FC236}">
                <a16:creationId xmlns="" xmlns:a16="http://schemas.microsoft.com/office/drawing/2014/main" id="{6F89D441-FDBF-4E53-A950-10C0AFBDFD38}"/>
              </a:ext>
            </a:extLst>
          </p:cNvPr>
          <p:cNvSpPr>
            <a:spLocks/>
          </p:cNvSpPr>
          <p:nvPr userDrawn="1"/>
        </p:nvSpPr>
        <p:spPr bwMode="auto">
          <a:xfrm>
            <a:off x="7910514" y="635000"/>
            <a:ext cx="3643313" cy="5588000"/>
          </a:xfrm>
          <a:custGeom>
            <a:avLst/>
            <a:gdLst>
              <a:gd name="T0" fmla="*/ 2295 w 2295"/>
              <a:gd name="T1" fmla="*/ 3520 h 3520"/>
              <a:gd name="T2" fmla="*/ 2295 w 2295"/>
              <a:gd name="T3" fmla="*/ 0 h 3520"/>
              <a:gd name="T4" fmla="*/ 2216 w 2295"/>
              <a:gd name="T5" fmla="*/ 0 h 3520"/>
              <a:gd name="T6" fmla="*/ 0 w 2295"/>
              <a:gd name="T7" fmla="*/ 3520 h 3520"/>
              <a:gd name="T8" fmla="*/ 2295 w 2295"/>
              <a:gd name="T9" fmla="*/ 3520 h 3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95" h="3520">
                <a:moveTo>
                  <a:pt x="2295" y="3520"/>
                </a:moveTo>
                <a:lnTo>
                  <a:pt x="2295" y="0"/>
                </a:lnTo>
                <a:lnTo>
                  <a:pt x="2216" y="0"/>
                </a:lnTo>
                <a:lnTo>
                  <a:pt x="0" y="3520"/>
                </a:lnTo>
                <a:lnTo>
                  <a:pt x="2295" y="3520"/>
                </a:lnTo>
                <a:close/>
              </a:path>
            </a:pathLst>
          </a:custGeom>
          <a:solidFill>
            <a:srgbClr val="3351D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2F633DB3-BEEF-4AE0-BB3D-B6D75411240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826" y="6219825"/>
            <a:ext cx="2841625" cy="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reeform 17">
            <a:extLst>
              <a:ext uri="{FF2B5EF4-FFF2-40B4-BE49-F238E27FC236}">
                <a16:creationId xmlns="" xmlns:a16="http://schemas.microsoft.com/office/drawing/2014/main" id="{6BE15B4D-9E5F-4429-A4D6-3ED2DA7F14F2}"/>
              </a:ext>
            </a:extLst>
          </p:cNvPr>
          <p:cNvSpPr>
            <a:spLocks/>
          </p:cNvSpPr>
          <p:nvPr userDrawn="1"/>
        </p:nvSpPr>
        <p:spPr bwMode="auto">
          <a:xfrm>
            <a:off x="635001" y="635000"/>
            <a:ext cx="2163763" cy="3360738"/>
          </a:xfrm>
          <a:custGeom>
            <a:avLst/>
            <a:gdLst>
              <a:gd name="T0" fmla="*/ 1363 w 1363"/>
              <a:gd name="T1" fmla="*/ 0 h 2117"/>
              <a:gd name="T2" fmla="*/ 0 w 1363"/>
              <a:gd name="T3" fmla="*/ 0 h 2117"/>
              <a:gd name="T4" fmla="*/ 0 w 1363"/>
              <a:gd name="T5" fmla="*/ 2117 h 2117"/>
              <a:gd name="T6" fmla="*/ 1363 w 1363"/>
              <a:gd name="T7" fmla="*/ 0 h 2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3" h="2117">
                <a:moveTo>
                  <a:pt x="1363" y="0"/>
                </a:moveTo>
                <a:lnTo>
                  <a:pt x="0" y="0"/>
                </a:lnTo>
                <a:lnTo>
                  <a:pt x="0" y="2117"/>
                </a:lnTo>
                <a:lnTo>
                  <a:pt x="1363" y="0"/>
                </a:lnTo>
                <a:close/>
              </a:path>
            </a:pathLst>
          </a:custGeom>
          <a:solidFill>
            <a:srgbClr val="3351D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6" name="AutoShape 3">
            <a:extLst>
              <a:ext uri="{FF2B5EF4-FFF2-40B4-BE49-F238E27FC236}">
                <a16:creationId xmlns="" xmlns:a16="http://schemas.microsoft.com/office/drawing/2014/main" id="{E3CBCC75-673C-4D72-A4A3-1B6DCC5DB46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8" name="Freeform 14">
            <a:extLst>
              <a:ext uri="{FF2B5EF4-FFF2-40B4-BE49-F238E27FC236}">
                <a16:creationId xmlns="" xmlns:a16="http://schemas.microsoft.com/office/drawing/2014/main" id="{F2C2F399-BF19-4704-9D1E-BB6370ED735C}"/>
              </a:ext>
            </a:extLst>
          </p:cNvPr>
          <p:cNvSpPr>
            <a:spLocks/>
          </p:cNvSpPr>
          <p:nvPr userDrawn="1"/>
        </p:nvSpPr>
        <p:spPr bwMode="auto">
          <a:xfrm>
            <a:off x="10378623" y="4357781"/>
            <a:ext cx="1175204" cy="1865219"/>
          </a:xfrm>
          <a:custGeom>
            <a:avLst/>
            <a:gdLst>
              <a:gd name="T0" fmla="*/ 809 w 809"/>
              <a:gd name="T1" fmla="*/ 1284 h 1284"/>
              <a:gd name="T2" fmla="*/ 809 w 809"/>
              <a:gd name="T3" fmla="*/ 0 h 1284"/>
              <a:gd name="T4" fmla="*/ 0 w 809"/>
              <a:gd name="T5" fmla="*/ 1284 h 1284"/>
              <a:gd name="T6" fmla="*/ 809 w 809"/>
              <a:gd name="T7" fmla="*/ 1284 h 1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9" h="1284">
                <a:moveTo>
                  <a:pt x="809" y="1284"/>
                </a:moveTo>
                <a:lnTo>
                  <a:pt x="809" y="0"/>
                </a:lnTo>
                <a:lnTo>
                  <a:pt x="0" y="1284"/>
                </a:lnTo>
                <a:lnTo>
                  <a:pt x="809" y="1284"/>
                </a:lnTo>
                <a:close/>
              </a:path>
            </a:pathLst>
          </a:custGeom>
          <a:solidFill>
            <a:srgbClr val="435AD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631826" y="635000"/>
            <a:ext cx="10922000" cy="55927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156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82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672" r:id="rId12"/>
    <p:sldLayoutId id="2147483737" r:id="rId13"/>
    <p:sldLayoutId id="2147483739" r:id="rId14"/>
    <p:sldLayoutId id="2147483740" r:id="rId15"/>
    <p:sldLayoutId id="2147483741" r:id="rId16"/>
    <p:sldLayoutId id="2147483742" r:id="rId17"/>
    <p:sldLayoutId id="2147483743" r:id="rId18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tags" Target="../tags/tag21.xml"/><Relationship Id="rId26" Type="http://schemas.openxmlformats.org/officeDocument/2006/relationships/tags" Target="../tags/tag29.xml"/><Relationship Id="rId39" Type="http://schemas.openxmlformats.org/officeDocument/2006/relationships/slideLayout" Target="../slideLayouts/slideLayout7.xml"/><Relationship Id="rId3" Type="http://schemas.openxmlformats.org/officeDocument/2006/relationships/tags" Target="../tags/tag6.xml"/><Relationship Id="rId21" Type="http://schemas.openxmlformats.org/officeDocument/2006/relationships/tags" Target="../tags/tag24.xml"/><Relationship Id="rId34" Type="http://schemas.openxmlformats.org/officeDocument/2006/relationships/tags" Target="../tags/tag37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tags" Target="../tags/tag20.xml"/><Relationship Id="rId25" Type="http://schemas.openxmlformats.org/officeDocument/2006/relationships/tags" Target="../tags/tag28.xml"/><Relationship Id="rId33" Type="http://schemas.openxmlformats.org/officeDocument/2006/relationships/tags" Target="../tags/tag36.xml"/><Relationship Id="rId38" Type="http://schemas.openxmlformats.org/officeDocument/2006/relationships/tags" Target="../tags/tag41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20" Type="http://schemas.openxmlformats.org/officeDocument/2006/relationships/tags" Target="../tags/tag23.xml"/><Relationship Id="rId29" Type="http://schemas.openxmlformats.org/officeDocument/2006/relationships/tags" Target="../tags/tag32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24" Type="http://schemas.openxmlformats.org/officeDocument/2006/relationships/tags" Target="../tags/tag27.xml"/><Relationship Id="rId32" Type="http://schemas.openxmlformats.org/officeDocument/2006/relationships/tags" Target="../tags/tag35.xml"/><Relationship Id="rId37" Type="http://schemas.openxmlformats.org/officeDocument/2006/relationships/tags" Target="../tags/tag40.xml"/><Relationship Id="rId40" Type="http://schemas.openxmlformats.org/officeDocument/2006/relationships/notesSlide" Target="../notesSlides/notesSlide14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23" Type="http://schemas.openxmlformats.org/officeDocument/2006/relationships/tags" Target="../tags/tag26.xml"/><Relationship Id="rId28" Type="http://schemas.openxmlformats.org/officeDocument/2006/relationships/tags" Target="../tags/tag31.xml"/><Relationship Id="rId36" Type="http://schemas.openxmlformats.org/officeDocument/2006/relationships/tags" Target="../tags/tag39.xml"/><Relationship Id="rId10" Type="http://schemas.openxmlformats.org/officeDocument/2006/relationships/tags" Target="../tags/tag13.xml"/><Relationship Id="rId19" Type="http://schemas.openxmlformats.org/officeDocument/2006/relationships/tags" Target="../tags/tag22.xml"/><Relationship Id="rId31" Type="http://schemas.openxmlformats.org/officeDocument/2006/relationships/tags" Target="../tags/tag34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Relationship Id="rId22" Type="http://schemas.openxmlformats.org/officeDocument/2006/relationships/tags" Target="../tags/tag25.xml"/><Relationship Id="rId27" Type="http://schemas.openxmlformats.org/officeDocument/2006/relationships/tags" Target="../tags/tag30.xml"/><Relationship Id="rId30" Type="http://schemas.openxmlformats.org/officeDocument/2006/relationships/tags" Target="../tags/tag33.xml"/><Relationship Id="rId35" Type="http://schemas.openxmlformats.org/officeDocument/2006/relationships/tags" Target="../tags/tag3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" name="矩形 1334">
            <a:extLst>
              <a:ext uri="{FF2B5EF4-FFF2-40B4-BE49-F238E27FC236}">
                <a16:creationId xmlns="" xmlns:a16="http://schemas.microsoft.com/office/drawing/2014/main" id="{04B34C09-704D-488F-AB42-BE5159CD279D}"/>
              </a:ext>
            </a:extLst>
          </p:cNvPr>
          <p:cNvSpPr/>
          <p:nvPr/>
        </p:nvSpPr>
        <p:spPr>
          <a:xfrm>
            <a:off x="1867500" y="4158276"/>
            <a:ext cx="1390650" cy="3239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36" name="矩形 1335">
            <a:extLst>
              <a:ext uri="{FF2B5EF4-FFF2-40B4-BE49-F238E27FC236}">
                <a16:creationId xmlns="" xmlns:a16="http://schemas.microsoft.com/office/drawing/2014/main" id="{EFBA6F87-0E15-4B53-8A82-DE9F0601B80F}"/>
              </a:ext>
            </a:extLst>
          </p:cNvPr>
          <p:cNvSpPr/>
          <p:nvPr/>
        </p:nvSpPr>
        <p:spPr>
          <a:xfrm>
            <a:off x="3475159" y="4211876"/>
            <a:ext cx="1390650" cy="3239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2020.12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33" name="矩形 1332">
            <a:extLst>
              <a:ext uri="{FF2B5EF4-FFF2-40B4-BE49-F238E27FC236}">
                <a16:creationId xmlns="" xmlns:a16="http://schemas.microsoft.com/office/drawing/2014/main" id="{728A1119-FE3E-4D72-92EA-6F6628268A71}"/>
              </a:ext>
            </a:extLst>
          </p:cNvPr>
          <p:cNvSpPr/>
          <p:nvPr/>
        </p:nvSpPr>
        <p:spPr>
          <a:xfrm>
            <a:off x="1840195" y="4184946"/>
            <a:ext cx="1390650" cy="3239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PPT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86206" y="2267955"/>
            <a:ext cx="757130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7200" dirty="0">
                <a:solidFill>
                  <a:prstClr val="black">
                    <a:lumMod val="75000"/>
                    <a:lumOff val="25000"/>
                  </a:prst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简洁</a:t>
            </a:r>
            <a:r>
              <a:rPr lang="zh-CN" altLang="en-US" sz="7200" noProof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工作计划模板</a:t>
            </a:r>
            <a:endParaRPr kumimoji="0" lang="zh-CN" altLang="en-US" sz="72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840195" y="3394036"/>
            <a:ext cx="5134739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The user can demonstrate on a projector or computer or print the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809732" y="4951727"/>
            <a:ext cx="444876" cy="444876"/>
            <a:chOff x="9870664" y="1889449"/>
            <a:chExt cx="527872" cy="527872"/>
          </a:xfrm>
        </p:grpSpPr>
        <p:sp>
          <p:nvSpPr>
            <p:cNvPr id="18" name="椭圆 17"/>
            <p:cNvSpPr/>
            <p:nvPr/>
          </p:nvSpPr>
          <p:spPr>
            <a:xfrm>
              <a:off x="9870664" y="1889449"/>
              <a:ext cx="527872" cy="5278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椭圆 60"/>
            <p:cNvSpPr/>
            <p:nvPr/>
          </p:nvSpPr>
          <p:spPr>
            <a:xfrm>
              <a:off x="9982200" y="2002361"/>
              <a:ext cx="304800" cy="30204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8425" h="573203">
                  <a:moveTo>
                    <a:pt x="35688" y="330987"/>
                  </a:moveTo>
                  <a:cubicBezTo>
                    <a:pt x="32039" y="330987"/>
                    <a:pt x="29102" y="334008"/>
                    <a:pt x="29102" y="337651"/>
                  </a:cubicBezTo>
                  <a:lnTo>
                    <a:pt x="29102" y="484438"/>
                  </a:lnTo>
                  <a:cubicBezTo>
                    <a:pt x="29102" y="488081"/>
                    <a:pt x="32039" y="491102"/>
                    <a:pt x="35688" y="491102"/>
                  </a:cubicBezTo>
                  <a:lnTo>
                    <a:pt x="240293" y="491102"/>
                  </a:lnTo>
                  <a:cubicBezTo>
                    <a:pt x="243942" y="491102"/>
                    <a:pt x="246968" y="488081"/>
                    <a:pt x="246968" y="484438"/>
                  </a:cubicBezTo>
                  <a:lnTo>
                    <a:pt x="246968" y="337651"/>
                  </a:lnTo>
                  <a:cubicBezTo>
                    <a:pt x="246968" y="334008"/>
                    <a:pt x="243942" y="330987"/>
                    <a:pt x="240293" y="330987"/>
                  </a:cubicBezTo>
                  <a:close/>
                  <a:moveTo>
                    <a:pt x="440550" y="305700"/>
                  </a:moveTo>
                  <a:cubicBezTo>
                    <a:pt x="444243" y="305700"/>
                    <a:pt x="447936" y="307122"/>
                    <a:pt x="450784" y="309967"/>
                  </a:cubicBezTo>
                  <a:lnTo>
                    <a:pt x="487627" y="346765"/>
                  </a:lnTo>
                  <a:cubicBezTo>
                    <a:pt x="493323" y="352454"/>
                    <a:pt x="493323" y="361520"/>
                    <a:pt x="487627" y="367209"/>
                  </a:cubicBezTo>
                  <a:cubicBezTo>
                    <a:pt x="484780" y="370053"/>
                    <a:pt x="481042" y="371475"/>
                    <a:pt x="477304" y="371475"/>
                  </a:cubicBezTo>
                  <a:cubicBezTo>
                    <a:pt x="473477" y="371475"/>
                    <a:pt x="469829" y="370053"/>
                    <a:pt x="466981" y="367209"/>
                  </a:cubicBezTo>
                  <a:lnTo>
                    <a:pt x="454967" y="355298"/>
                  </a:lnTo>
                  <a:lnTo>
                    <a:pt x="454967" y="470137"/>
                  </a:lnTo>
                  <a:cubicBezTo>
                    <a:pt x="454967" y="478137"/>
                    <a:pt x="448470" y="484714"/>
                    <a:pt x="440372" y="484714"/>
                  </a:cubicBezTo>
                  <a:lnTo>
                    <a:pt x="328329" y="484714"/>
                  </a:lnTo>
                  <a:cubicBezTo>
                    <a:pt x="320320" y="484714"/>
                    <a:pt x="313734" y="478137"/>
                    <a:pt x="313734" y="470137"/>
                  </a:cubicBezTo>
                  <a:cubicBezTo>
                    <a:pt x="313734" y="462049"/>
                    <a:pt x="320320" y="455560"/>
                    <a:pt x="328329" y="455560"/>
                  </a:cubicBezTo>
                  <a:lnTo>
                    <a:pt x="328329" y="455649"/>
                  </a:lnTo>
                  <a:lnTo>
                    <a:pt x="426044" y="455649"/>
                  </a:lnTo>
                  <a:lnTo>
                    <a:pt x="426044" y="355298"/>
                  </a:lnTo>
                  <a:lnTo>
                    <a:pt x="414030" y="367209"/>
                  </a:lnTo>
                  <a:cubicBezTo>
                    <a:pt x="408334" y="372897"/>
                    <a:pt x="399168" y="372897"/>
                    <a:pt x="393472" y="367209"/>
                  </a:cubicBezTo>
                  <a:cubicBezTo>
                    <a:pt x="387777" y="361520"/>
                    <a:pt x="387777" y="352454"/>
                    <a:pt x="393472" y="346765"/>
                  </a:cubicBezTo>
                  <a:lnTo>
                    <a:pt x="430316" y="309967"/>
                  </a:lnTo>
                  <a:cubicBezTo>
                    <a:pt x="433163" y="307122"/>
                    <a:pt x="436856" y="305700"/>
                    <a:pt x="440550" y="305700"/>
                  </a:cubicBezTo>
                  <a:close/>
                  <a:moveTo>
                    <a:pt x="35688" y="302020"/>
                  </a:moveTo>
                  <a:lnTo>
                    <a:pt x="240293" y="302020"/>
                  </a:lnTo>
                  <a:cubicBezTo>
                    <a:pt x="259961" y="302020"/>
                    <a:pt x="275981" y="318014"/>
                    <a:pt x="275981" y="337651"/>
                  </a:cubicBezTo>
                  <a:lnTo>
                    <a:pt x="275981" y="484438"/>
                  </a:lnTo>
                  <a:cubicBezTo>
                    <a:pt x="275981" y="504075"/>
                    <a:pt x="259961" y="520068"/>
                    <a:pt x="240293" y="520068"/>
                  </a:cubicBezTo>
                  <a:lnTo>
                    <a:pt x="152631" y="520068"/>
                  </a:lnTo>
                  <a:lnTo>
                    <a:pt x="152631" y="544059"/>
                  </a:lnTo>
                  <a:lnTo>
                    <a:pt x="179152" y="544059"/>
                  </a:lnTo>
                  <a:cubicBezTo>
                    <a:pt x="187251" y="544059"/>
                    <a:pt x="193747" y="550545"/>
                    <a:pt x="193747" y="558631"/>
                  </a:cubicBezTo>
                  <a:cubicBezTo>
                    <a:pt x="193747" y="566628"/>
                    <a:pt x="187251" y="573203"/>
                    <a:pt x="179152" y="573203"/>
                  </a:cubicBezTo>
                  <a:lnTo>
                    <a:pt x="96829" y="573203"/>
                  </a:lnTo>
                  <a:cubicBezTo>
                    <a:pt x="88730" y="573203"/>
                    <a:pt x="82234" y="566628"/>
                    <a:pt x="82234" y="558631"/>
                  </a:cubicBezTo>
                  <a:cubicBezTo>
                    <a:pt x="82234" y="550545"/>
                    <a:pt x="88730" y="544059"/>
                    <a:pt x="96829" y="544059"/>
                  </a:cubicBezTo>
                  <a:lnTo>
                    <a:pt x="123439" y="544059"/>
                  </a:lnTo>
                  <a:lnTo>
                    <a:pt x="123439" y="520068"/>
                  </a:lnTo>
                  <a:lnTo>
                    <a:pt x="35688" y="520068"/>
                  </a:lnTo>
                  <a:cubicBezTo>
                    <a:pt x="16020" y="520068"/>
                    <a:pt x="0" y="504075"/>
                    <a:pt x="0" y="484438"/>
                  </a:cubicBezTo>
                  <a:lnTo>
                    <a:pt x="0" y="337651"/>
                  </a:lnTo>
                  <a:cubicBezTo>
                    <a:pt x="0" y="318014"/>
                    <a:pt x="16020" y="302020"/>
                    <a:pt x="35688" y="302020"/>
                  </a:cubicBezTo>
                  <a:close/>
                  <a:moveTo>
                    <a:pt x="138020" y="94487"/>
                  </a:moveTo>
                  <a:lnTo>
                    <a:pt x="250020" y="94487"/>
                  </a:lnTo>
                  <a:cubicBezTo>
                    <a:pt x="258122" y="94487"/>
                    <a:pt x="264621" y="100974"/>
                    <a:pt x="264621" y="109060"/>
                  </a:cubicBezTo>
                  <a:cubicBezTo>
                    <a:pt x="264621" y="117147"/>
                    <a:pt x="258122" y="123634"/>
                    <a:pt x="250020" y="123634"/>
                  </a:cubicBezTo>
                  <a:lnTo>
                    <a:pt x="250020" y="123545"/>
                  </a:lnTo>
                  <a:lnTo>
                    <a:pt x="152710" y="123545"/>
                  </a:lnTo>
                  <a:lnTo>
                    <a:pt x="152710" y="223873"/>
                  </a:lnTo>
                  <a:lnTo>
                    <a:pt x="164729" y="211876"/>
                  </a:lnTo>
                  <a:cubicBezTo>
                    <a:pt x="170427" y="206189"/>
                    <a:pt x="179508" y="206189"/>
                    <a:pt x="185206" y="211876"/>
                  </a:cubicBezTo>
                  <a:cubicBezTo>
                    <a:pt x="190904" y="217563"/>
                    <a:pt x="190904" y="226716"/>
                    <a:pt x="185206" y="232404"/>
                  </a:cubicBezTo>
                  <a:lnTo>
                    <a:pt x="148436" y="269104"/>
                  </a:lnTo>
                  <a:cubicBezTo>
                    <a:pt x="145588" y="271948"/>
                    <a:pt x="141759" y="273370"/>
                    <a:pt x="138109" y="273370"/>
                  </a:cubicBezTo>
                  <a:cubicBezTo>
                    <a:pt x="134281" y="273370"/>
                    <a:pt x="130630" y="271948"/>
                    <a:pt x="127781" y="269104"/>
                  </a:cubicBezTo>
                  <a:lnTo>
                    <a:pt x="91012" y="232404"/>
                  </a:lnTo>
                  <a:cubicBezTo>
                    <a:pt x="85314" y="226716"/>
                    <a:pt x="85314" y="217563"/>
                    <a:pt x="91012" y="211876"/>
                  </a:cubicBezTo>
                  <a:cubicBezTo>
                    <a:pt x="96710" y="206189"/>
                    <a:pt x="105791" y="206189"/>
                    <a:pt x="111489" y="211876"/>
                  </a:cubicBezTo>
                  <a:lnTo>
                    <a:pt x="123508" y="223873"/>
                  </a:lnTo>
                  <a:lnTo>
                    <a:pt x="123508" y="109060"/>
                  </a:lnTo>
                  <a:cubicBezTo>
                    <a:pt x="123508" y="100974"/>
                    <a:pt x="129918" y="94487"/>
                    <a:pt x="138020" y="94487"/>
                  </a:cubicBezTo>
                  <a:close/>
                  <a:moveTo>
                    <a:pt x="338148" y="29153"/>
                  </a:moveTo>
                  <a:cubicBezTo>
                    <a:pt x="334410" y="29153"/>
                    <a:pt x="331473" y="32176"/>
                    <a:pt x="331473" y="35820"/>
                  </a:cubicBezTo>
                  <a:lnTo>
                    <a:pt x="331473" y="182566"/>
                  </a:lnTo>
                  <a:cubicBezTo>
                    <a:pt x="331473" y="186210"/>
                    <a:pt x="334410" y="189143"/>
                    <a:pt x="338148" y="189143"/>
                  </a:cubicBezTo>
                  <a:lnTo>
                    <a:pt x="542650" y="189143"/>
                  </a:lnTo>
                  <a:cubicBezTo>
                    <a:pt x="546388" y="189143"/>
                    <a:pt x="549325" y="186210"/>
                    <a:pt x="549325" y="182566"/>
                  </a:cubicBezTo>
                  <a:lnTo>
                    <a:pt x="549325" y="35820"/>
                  </a:lnTo>
                  <a:cubicBezTo>
                    <a:pt x="549325" y="32176"/>
                    <a:pt x="546388" y="29153"/>
                    <a:pt x="542650" y="29153"/>
                  </a:cubicBezTo>
                  <a:close/>
                  <a:moveTo>
                    <a:pt x="338148" y="0"/>
                  </a:moveTo>
                  <a:lnTo>
                    <a:pt x="542650" y="0"/>
                  </a:lnTo>
                  <a:cubicBezTo>
                    <a:pt x="562407" y="0"/>
                    <a:pt x="578425" y="16177"/>
                    <a:pt x="578425" y="35820"/>
                  </a:cubicBezTo>
                  <a:lnTo>
                    <a:pt x="578425" y="182388"/>
                  </a:lnTo>
                  <a:cubicBezTo>
                    <a:pt x="578425" y="202120"/>
                    <a:pt x="562407" y="218119"/>
                    <a:pt x="542650" y="218119"/>
                  </a:cubicBezTo>
                  <a:lnTo>
                    <a:pt x="454994" y="218119"/>
                  </a:lnTo>
                  <a:lnTo>
                    <a:pt x="454994" y="242029"/>
                  </a:lnTo>
                  <a:lnTo>
                    <a:pt x="481602" y="242029"/>
                  </a:lnTo>
                  <a:cubicBezTo>
                    <a:pt x="489611" y="242029"/>
                    <a:pt x="496197" y="248518"/>
                    <a:pt x="496197" y="256606"/>
                  </a:cubicBezTo>
                  <a:cubicBezTo>
                    <a:pt x="496197" y="264694"/>
                    <a:pt x="489611" y="271183"/>
                    <a:pt x="481602" y="271183"/>
                  </a:cubicBezTo>
                  <a:lnTo>
                    <a:pt x="399196" y="271183"/>
                  </a:lnTo>
                  <a:cubicBezTo>
                    <a:pt x="391187" y="271183"/>
                    <a:pt x="384601" y="264694"/>
                    <a:pt x="384601" y="256606"/>
                  </a:cubicBezTo>
                  <a:cubicBezTo>
                    <a:pt x="384601" y="248518"/>
                    <a:pt x="391187" y="242029"/>
                    <a:pt x="399196" y="242029"/>
                  </a:cubicBezTo>
                  <a:lnTo>
                    <a:pt x="425804" y="242029"/>
                  </a:lnTo>
                  <a:lnTo>
                    <a:pt x="425804" y="218119"/>
                  </a:lnTo>
                  <a:lnTo>
                    <a:pt x="338148" y="218119"/>
                  </a:lnTo>
                  <a:cubicBezTo>
                    <a:pt x="318391" y="218119"/>
                    <a:pt x="302373" y="202120"/>
                    <a:pt x="302373" y="182388"/>
                  </a:cubicBezTo>
                  <a:lnTo>
                    <a:pt x="302373" y="35731"/>
                  </a:lnTo>
                  <a:cubicBezTo>
                    <a:pt x="302373" y="15999"/>
                    <a:pt x="318391" y="0"/>
                    <a:pt x="3381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713693" y="5003349"/>
            <a:ext cx="444876" cy="444876"/>
            <a:chOff x="9870664" y="1889449"/>
            <a:chExt cx="527872" cy="527872"/>
          </a:xfrm>
        </p:grpSpPr>
        <p:sp>
          <p:nvSpPr>
            <p:cNvPr id="21" name="椭圆 20"/>
            <p:cNvSpPr/>
            <p:nvPr/>
          </p:nvSpPr>
          <p:spPr>
            <a:xfrm>
              <a:off x="9870664" y="1889449"/>
              <a:ext cx="527872" cy="5278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椭圆 64"/>
            <p:cNvSpPr/>
            <p:nvPr/>
          </p:nvSpPr>
          <p:spPr>
            <a:xfrm>
              <a:off x="9982200" y="2012825"/>
              <a:ext cx="304800" cy="281119"/>
            </a:xfrm>
            <a:custGeom>
              <a:avLst/>
              <a:gdLst>
                <a:gd name="connsiteX0" fmla="*/ 176147 w 578111"/>
                <a:gd name="connsiteY0" fmla="*/ 221031 h 533197"/>
                <a:gd name="connsiteX1" fmla="*/ 212154 w 578111"/>
                <a:gd name="connsiteY1" fmla="*/ 256947 h 533197"/>
                <a:gd name="connsiteX2" fmla="*/ 212154 w 578111"/>
                <a:gd name="connsiteY2" fmla="*/ 348118 h 533197"/>
                <a:gd name="connsiteX3" fmla="*/ 176147 w 578111"/>
                <a:gd name="connsiteY3" fmla="*/ 384955 h 533197"/>
                <a:gd name="connsiteX4" fmla="*/ 139217 w 578111"/>
                <a:gd name="connsiteY4" fmla="*/ 348118 h 533197"/>
                <a:gd name="connsiteX5" fmla="*/ 139217 w 578111"/>
                <a:gd name="connsiteY5" fmla="*/ 256947 h 533197"/>
                <a:gd name="connsiteX6" fmla="*/ 176147 w 578111"/>
                <a:gd name="connsiteY6" fmla="*/ 221031 h 533197"/>
                <a:gd name="connsiteX7" fmla="*/ 267503 w 578111"/>
                <a:gd name="connsiteY7" fmla="*/ 184193 h 533197"/>
                <a:gd name="connsiteX8" fmla="*/ 303437 w 578111"/>
                <a:gd name="connsiteY8" fmla="*/ 221030 h 533197"/>
                <a:gd name="connsiteX9" fmla="*/ 303437 w 578111"/>
                <a:gd name="connsiteY9" fmla="*/ 348119 h 533197"/>
                <a:gd name="connsiteX10" fmla="*/ 267503 w 578111"/>
                <a:gd name="connsiteY10" fmla="*/ 384956 h 533197"/>
                <a:gd name="connsiteX11" fmla="*/ 230648 w 578111"/>
                <a:gd name="connsiteY11" fmla="*/ 348119 h 533197"/>
                <a:gd name="connsiteX12" fmla="*/ 230648 w 578111"/>
                <a:gd name="connsiteY12" fmla="*/ 221030 h 533197"/>
                <a:gd name="connsiteX13" fmla="*/ 267503 w 578111"/>
                <a:gd name="connsiteY13" fmla="*/ 184193 h 533197"/>
                <a:gd name="connsiteX14" fmla="*/ 357937 w 578111"/>
                <a:gd name="connsiteY14" fmla="*/ 148390 h 533197"/>
                <a:gd name="connsiteX15" fmla="*/ 394867 w 578111"/>
                <a:gd name="connsiteY15" fmla="*/ 184289 h 533197"/>
                <a:gd name="connsiteX16" fmla="*/ 394867 w 578111"/>
                <a:gd name="connsiteY16" fmla="*/ 348136 h 533197"/>
                <a:gd name="connsiteX17" fmla="*/ 357937 w 578111"/>
                <a:gd name="connsiteY17" fmla="*/ 384955 h 533197"/>
                <a:gd name="connsiteX18" fmla="*/ 321930 w 578111"/>
                <a:gd name="connsiteY18" fmla="*/ 348136 h 533197"/>
                <a:gd name="connsiteX19" fmla="*/ 321930 w 578111"/>
                <a:gd name="connsiteY19" fmla="*/ 184289 h 533197"/>
                <a:gd name="connsiteX20" fmla="*/ 357937 w 578111"/>
                <a:gd name="connsiteY20" fmla="*/ 148390 h 533197"/>
                <a:gd name="connsiteX21" fmla="*/ 267469 w 578111"/>
                <a:gd name="connsiteY21" fmla="*/ 0 h 533197"/>
                <a:gd name="connsiteX22" fmla="*/ 529404 w 578111"/>
                <a:gd name="connsiteY22" fmla="*/ 218252 h 533197"/>
                <a:gd name="connsiteX23" fmla="*/ 566296 w 578111"/>
                <a:gd name="connsiteY23" fmla="*/ 218252 h 533197"/>
                <a:gd name="connsiteX24" fmla="*/ 576441 w 578111"/>
                <a:gd name="connsiteY24" fmla="*/ 224698 h 533197"/>
                <a:gd name="connsiteX25" fmla="*/ 575519 w 578111"/>
                <a:gd name="connsiteY25" fmla="*/ 237590 h 533197"/>
                <a:gd name="connsiteX26" fmla="*/ 514647 w 578111"/>
                <a:gd name="connsiteY26" fmla="*/ 310341 h 533197"/>
                <a:gd name="connsiteX27" fmla="*/ 505424 w 578111"/>
                <a:gd name="connsiteY27" fmla="*/ 314945 h 533197"/>
                <a:gd name="connsiteX28" fmla="*/ 496201 w 578111"/>
                <a:gd name="connsiteY28" fmla="*/ 310341 h 533197"/>
                <a:gd name="connsiteX29" fmla="*/ 435328 w 578111"/>
                <a:gd name="connsiteY29" fmla="*/ 237590 h 533197"/>
                <a:gd name="connsiteX30" fmla="*/ 433484 w 578111"/>
                <a:gd name="connsiteY30" fmla="*/ 224698 h 533197"/>
                <a:gd name="connsiteX31" fmla="*/ 444551 w 578111"/>
                <a:gd name="connsiteY31" fmla="*/ 218252 h 533197"/>
                <a:gd name="connsiteX32" fmla="*/ 480521 w 578111"/>
                <a:gd name="connsiteY32" fmla="*/ 218252 h 533197"/>
                <a:gd name="connsiteX33" fmla="*/ 267469 w 578111"/>
                <a:gd name="connsiteY33" fmla="*/ 47886 h 533197"/>
                <a:gd name="connsiteX34" fmla="*/ 48882 w 578111"/>
                <a:gd name="connsiteY34" fmla="*/ 266138 h 533197"/>
                <a:gd name="connsiteX35" fmla="*/ 267469 w 578111"/>
                <a:gd name="connsiteY35" fmla="*/ 484390 h 533197"/>
                <a:gd name="connsiteX36" fmla="*/ 456541 w 578111"/>
                <a:gd name="connsiteY36" fmla="*/ 375724 h 533197"/>
                <a:gd name="connsiteX37" fmla="*/ 489744 w 578111"/>
                <a:gd name="connsiteY37" fmla="*/ 366515 h 533197"/>
                <a:gd name="connsiteX38" fmla="*/ 498967 w 578111"/>
                <a:gd name="connsiteY38" fmla="*/ 399668 h 533197"/>
                <a:gd name="connsiteX39" fmla="*/ 267469 w 578111"/>
                <a:gd name="connsiteY39" fmla="*/ 533197 h 533197"/>
                <a:gd name="connsiteX40" fmla="*/ 0 w 578111"/>
                <a:gd name="connsiteY40" fmla="*/ 266138 h 533197"/>
                <a:gd name="connsiteX41" fmla="*/ 267469 w 578111"/>
                <a:gd name="connsiteY4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578111" h="533197">
                  <a:moveTo>
                    <a:pt x="176147" y="221031"/>
                  </a:moveTo>
                  <a:cubicBezTo>
                    <a:pt x="196459" y="221031"/>
                    <a:pt x="212154" y="237608"/>
                    <a:pt x="212154" y="256947"/>
                  </a:cubicBezTo>
                  <a:lnTo>
                    <a:pt x="212154" y="348118"/>
                  </a:lnTo>
                  <a:cubicBezTo>
                    <a:pt x="212154" y="368378"/>
                    <a:pt x="196459" y="384955"/>
                    <a:pt x="176147" y="384955"/>
                  </a:cubicBezTo>
                  <a:cubicBezTo>
                    <a:pt x="155836" y="384955"/>
                    <a:pt x="139217" y="368378"/>
                    <a:pt x="139217" y="348118"/>
                  </a:cubicBezTo>
                  <a:lnTo>
                    <a:pt x="139217" y="256947"/>
                  </a:lnTo>
                  <a:cubicBezTo>
                    <a:pt x="139217" y="237608"/>
                    <a:pt x="155836" y="221031"/>
                    <a:pt x="176147" y="221031"/>
                  </a:cubicBezTo>
                  <a:close/>
                  <a:moveTo>
                    <a:pt x="267503" y="184193"/>
                  </a:moveTo>
                  <a:cubicBezTo>
                    <a:pt x="286852" y="184193"/>
                    <a:pt x="303437" y="200770"/>
                    <a:pt x="303437" y="221030"/>
                  </a:cubicBezTo>
                  <a:lnTo>
                    <a:pt x="303437" y="348119"/>
                  </a:lnTo>
                  <a:cubicBezTo>
                    <a:pt x="303437" y="368379"/>
                    <a:pt x="287774" y="384956"/>
                    <a:pt x="267503" y="384956"/>
                  </a:cubicBezTo>
                  <a:cubicBezTo>
                    <a:pt x="247233" y="384956"/>
                    <a:pt x="230648" y="368379"/>
                    <a:pt x="230648" y="348119"/>
                  </a:cubicBezTo>
                  <a:lnTo>
                    <a:pt x="230648" y="221030"/>
                  </a:lnTo>
                  <a:cubicBezTo>
                    <a:pt x="230648" y="200770"/>
                    <a:pt x="247233" y="184193"/>
                    <a:pt x="267503" y="184193"/>
                  </a:cubicBezTo>
                  <a:close/>
                  <a:moveTo>
                    <a:pt x="357937" y="148390"/>
                  </a:moveTo>
                  <a:cubicBezTo>
                    <a:pt x="378249" y="148390"/>
                    <a:pt x="394867" y="164959"/>
                    <a:pt x="394867" y="184289"/>
                  </a:cubicBezTo>
                  <a:lnTo>
                    <a:pt x="394867" y="348136"/>
                  </a:lnTo>
                  <a:cubicBezTo>
                    <a:pt x="394867" y="368386"/>
                    <a:pt x="378249" y="384955"/>
                    <a:pt x="357937" y="384955"/>
                  </a:cubicBezTo>
                  <a:cubicBezTo>
                    <a:pt x="338549" y="384955"/>
                    <a:pt x="321930" y="368386"/>
                    <a:pt x="321930" y="348136"/>
                  </a:cubicBezTo>
                  <a:lnTo>
                    <a:pt x="321930" y="184289"/>
                  </a:lnTo>
                  <a:cubicBezTo>
                    <a:pt x="321930" y="164959"/>
                    <a:pt x="338549" y="148390"/>
                    <a:pt x="357937" y="148390"/>
                  </a:cubicBezTo>
                  <a:close/>
                  <a:moveTo>
                    <a:pt x="267469" y="0"/>
                  </a:moveTo>
                  <a:cubicBezTo>
                    <a:pt x="397514" y="0"/>
                    <a:pt x="507268" y="93931"/>
                    <a:pt x="529404" y="218252"/>
                  </a:cubicBezTo>
                  <a:lnTo>
                    <a:pt x="566296" y="218252"/>
                  </a:lnTo>
                  <a:cubicBezTo>
                    <a:pt x="570907" y="218252"/>
                    <a:pt x="574597" y="221014"/>
                    <a:pt x="576441" y="224698"/>
                  </a:cubicBezTo>
                  <a:cubicBezTo>
                    <a:pt x="579208" y="229302"/>
                    <a:pt x="578286" y="233907"/>
                    <a:pt x="575519" y="237590"/>
                  </a:cubicBezTo>
                  <a:lnTo>
                    <a:pt x="514647" y="310341"/>
                  </a:lnTo>
                  <a:cubicBezTo>
                    <a:pt x="511880" y="313104"/>
                    <a:pt x="509113" y="314945"/>
                    <a:pt x="505424" y="314945"/>
                  </a:cubicBezTo>
                  <a:cubicBezTo>
                    <a:pt x="501734" y="314945"/>
                    <a:pt x="498045" y="313104"/>
                    <a:pt x="496201" y="310341"/>
                  </a:cubicBezTo>
                  <a:lnTo>
                    <a:pt x="435328" y="237590"/>
                  </a:lnTo>
                  <a:cubicBezTo>
                    <a:pt x="431639" y="233907"/>
                    <a:pt x="431639" y="229302"/>
                    <a:pt x="433484" y="224698"/>
                  </a:cubicBezTo>
                  <a:cubicBezTo>
                    <a:pt x="435328" y="221014"/>
                    <a:pt x="439940" y="218252"/>
                    <a:pt x="444551" y="218252"/>
                  </a:cubicBezTo>
                  <a:lnTo>
                    <a:pt x="480521" y="218252"/>
                  </a:lnTo>
                  <a:cubicBezTo>
                    <a:pt x="458386" y="120637"/>
                    <a:pt x="370767" y="47886"/>
                    <a:pt x="267469" y="47886"/>
                  </a:cubicBezTo>
                  <a:cubicBezTo>
                    <a:pt x="146647" y="47886"/>
                    <a:pt x="48882" y="146422"/>
                    <a:pt x="48882" y="266138"/>
                  </a:cubicBezTo>
                  <a:cubicBezTo>
                    <a:pt x="48882" y="386775"/>
                    <a:pt x="146647" y="484390"/>
                    <a:pt x="267469" y="484390"/>
                  </a:cubicBezTo>
                  <a:cubicBezTo>
                    <a:pt x="344942" y="484390"/>
                    <a:pt x="417805" y="442949"/>
                    <a:pt x="456541" y="375724"/>
                  </a:cubicBezTo>
                  <a:cubicBezTo>
                    <a:pt x="462998" y="363753"/>
                    <a:pt x="477754" y="360069"/>
                    <a:pt x="489744" y="366515"/>
                  </a:cubicBezTo>
                  <a:cubicBezTo>
                    <a:pt x="501734" y="373883"/>
                    <a:pt x="505424" y="388617"/>
                    <a:pt x="498967" y="399668"/>
                  </a:cubicBezTo>
                  <a:cubicBezTo>
                    <a:pt x="451008" y="482548"/>
                    <a:pt x="362466" y="533197"/>
                    <a:pt x="267469" y="533197"/>
                  </a:cubicBezTo>
                  <a:cubicBezTo>
                    <a:pt x="119900" y="533197"/>
                    <a:pt x="0" y="413481"/>
                    <a:pt x="0" y="266138"/>
                  </a:cubicBezTo>
                  <a:cubicBezTo>
                    <a:pt x="0" y="119716"/>
                    <a:pt x="119900" y="0"/>
                    <a:pt x="2674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25775" y="5003349"/>
            <a:ext cx="444876" cy="444876"/>
            <a:chOff x="9870664" y="1889449"/>
            <a:chExt cx="527872" cy="527872"/>
          </a:xfrm>
        </p:grpSpPr>
        <p:sp>
          <p:nvSpPr>
            <p:cNvPr id="24" name="椭圆 23"/>
            <p:cNvSpPr/>
            <p:nvPr/>
          </p:nvSpPr>
          <p:spPr>
            <a:xfrm>
              <a:off x="9870664" y="1889449"/>
              <a:ext cx="527872" cy="5278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椭圆 67"/>
            <p:cNvSpPr/>
            <p:nvPr/>
          </p:nvSpPr>
          <p:spPr>
            <a:xfrm>
              <a:off x="9986889" y="2000985"/>
              <a:ext cx="295421" cy="304800"/>
            </a:xfrm>
            <a:custGeom>
              <a:avLst/>
              <a:gdLst>
                <a:gd name="T0" fmla="*/ 614 w 834"/>
                <a:gd name="T1" fmla="*/ 393 h 862"/>
                <a:gd name="T2" fmla="*/ 548 w 834"/>
                <a:gd name="T3" fmla="*/ 370 h 862"/>
                <a:gd name="T4" fmla="*/ 551 w 834"/>
                <a:gd name="T5" fmla="*/ 312 h 862"/>
                <a:gd name="T6" fmla="*/ 627 w 834"/>
                <a:gd name="T7" fmla="*/ 313 h 862"/>
                <a:gd name="T8" fmla="*/ 615 w 834"/>
                <a:gd name="T9" fmla="*/ 345 h 862"/>
                <a:gd name="T10" fmla="*/ 587 w 834"/>
                <a:gd name="T11" fmla="*/ 324 h 862"/>
                <a:gd name="T12" fmla="*/ 563 w 834"/>
                <a:gd name="T13" fmla="*/ 342 h 862"/>
                <a:gd name="T14" fmla="*/ 596 w 834"/>
                <a:gd name="T15" fmla="*/ 359 h 862"/>
                <a:gd name="T16" fmla="*/ 646 w 834"/>
                <a:gd name="T17" fmla="*/ 402 h 862"/>
                <a:gd name="T18" fmla="*/ 590 w 834"/>
                <a:gd name="T19" fmla="*/ 444 h 862"/>
                <a:gd name="T20" fmla="*/ 534 w 834"/>
                <a:gd name="T21" fmla="*/ 398 h 862"/>
                <a:gd name="T22" fmla="*/ 570 w 834"/>
                <a:gd name="T23" fmla="*/ 415 h 862"/>
                <a:gd name="T24" fmla="*/ 612 w 834"/>
                <a:gd name="T25" fmla="*/ 416 h 862"/>
                <a:gd name="T26" fmla="*/ 403 w 834"/>
                <a:gd name="T27" fmla="*/ 440 h 862"/>
                <a:gd name="T28" fmla="*/ 437 w 834"/>
                <a:gd name="T29" fmla="*/ 333 h 862"/>
                <a:gd name="T30" fmla="*/ 473 w 834"/>
                <a:gd name="T31" fmla="*/ 440 h 862"/>
                <a:gd name="T32" fmla="*/ 524 w 834"/>
                <a:gd name="T33" fmla="*/ 304 h 862"/>
                <a:gd name="T34" fmla="*/ 496 w 834"/>
                <a:gd name="T35" fmla="*/ 304 h 862"/>
                <a:gd name="T36" fmla="*/ 473 w 834"/>
                <a:gd name="T37" fmla="*/ 403 h 862"/>
                <a:gd name="T38" fmla="*/ 438 w 834"/>
                <a:gd name="T39" fmla="*/ 304 h 862"/>
                <a:gd name="T40" fmla="*/ 404 w 834"/>
                <a:gd name="T41" fmla="*/ 404 h 862"/>
                <a:gd name="T42" fmla="*/ 366 w 834"/>
                <a:gd name="T43" fmla="*/ 304 h 862"/>
                <a:gd name="T44" fmla="*/ 389 w 834"/>
                <a:gd name="T45" fmla="*/ 440 h 862"/>
                <a:gd name="T46" fmla="*/ 340 w 834"/>
                <a:gd name="T47" fmla="*/ 428 h 862"/>
                <a:gd name="T48" fmla="*/ 265 w 834"/>
                <a:gd name="T49" fmla="*/ 416 h 862"/>
                <a:gd name="T50" fmla="*/ 331 w 834"/>
                <a:gd name="T51" fmla="*/ 381 h 862"/>
                <a:gd name="T52" fmla="*/ 331 w 834"/>
                <a:gd name="T53" fmla="*/ 357 h 862"/>
                <a:gd name="T54" fmla="*/ 265 w 834"/>
                <a:gd name="T55" fmla="*/ 328 h 862"/>
                <a:gd name="T56" fmla="*/ 336 w 834"/>
                <a:gd name="T57" fmla="*/ 316 h 862"/>
                <a:gd name="T58" fmla="*/ 236 w 834"/>
                <a:gd name="T59" fmla="*/ 304 h 862"/>
                <a:gd name="T60" fmla="*/ 340 w 834"/>
                <a:gd name="T61" fmla="*/ 440 h 862"/>
                <a:gd name="T62" fmla="*/ 340 w 834"/>
                <a:gd name="T63" fmla="*/ 428 h 862"/>
                <a:gd name="T64" fmla="*/ 98 w 834"/>
                <a:gd name="T65" fmla="*/ 440 h 862"/>
                <a:gd name="T66" fmla="*/ 125 w 834"/>
                <a:gd name="T67" fmla="*/ 440 h 862"/>
                <a:gd name="T68" fmla="*/ 181 w 834"/>
                <a:gd name="T69" fmla="*/ 440 h 862"/>
                <a:gd name="T70" fmla="*/ 209 w 834"/>
                <a:gd name="T71" fmla="*/ 440 h 862"/>
                <a:gd name="T72" fmla="*/ 196 w 834"/>
                <a:gd name="T73" fmla="*/ 304 h 862"/>
                <a:gd name="T74" fmla="*/ 182 w 834"/>
                <a:gd name="T75" fmla="*/ 400 h 862"/>
                <a:gd name="T76" fmla="*/ 113 w 834"/>
                <a:gd name="T77" fmla="*/ 304 h 862"/>
                <a:gd name="T78" fmla="*/ 834 w 834"/>
                <a:gd name="T79" fmla="*/ 0 h 862"/>
                <a:gd name="T80" fmla="*/ 743 w 834"/>
                <a:gd name="T81" fmla="*/ 555 h 862"/>
                <a:gd name="T82" fmla="*/ 551 w 834"/>
                <a:gd name="T83" fmla="*/ 643 h 862"/>
                <a:gd name="T84" fmla="*/ 420 w 834"/>
                <a:gd name="T85" fmla="*/ 772 h 862"/>
                <a:gd name="T86" fmla="*/ 329 w 834"/>
                <a:gd name="T87" fmla="*/ 643 h 862"/>
                <a:gd name="T88" fmla="*/ 0 w 834"/>
                <a:gd name="T89" fmla="*/ 88 h 862"/>
                <a:gd name="T90" fmla="*/ 91 w 834"/>
                <a:gd name="T91" fmla="*/ 0 h 862"/>
                <a:gd name="T92" fmla="*/ 707 w 834"/>
                <a:gd name="T93" fmla="*/ 125 h 862"/>
                <a:gd name="T94" fmla="*/ 109 w 834"/>
                <a:gd name="T95" fmla="*/ 125 h 862"/>
                <a:gd name="T96" fmla="*/ 37 w 834"/>
                <a:gd name="T97" fmla="*/ 125 h 862"/>
                <a:gd name="T98" fmla="*/ 366 w 834"/>
                <a:gd name="T99" fmla="*/ 606 h 862"/>
                <a:gd name="T100" fmla="*/ 420 w 834"/>
                <a:gd name="T101" fmla="*/ 720 h 862"/>
                <a:gd name="T102" fmla="*/ 456 w 834"/>
                <a:gd name="T103" fmla="*/ 683 h 862"/>
                <a:gd name="T104" fmla="*/ 536 w 834"/>
                <a:gd name="T105" fmla="*/ 606 h 862"/>
                <a:gd name="T106" fmla="*/ 587 w 834"/>
                <a:gd name="T107" fmla="*/ 606 h 862"/>
                <a:gd name="T108" fmla="*/ 707 w 834"/>
                <a:gd name="T109" fmla="*/ 554 h 862"/>
                <a:gd name="T110" fmla="*/ 707 w 834"/>
                <a:gd name="T111" fmla="*/ 518 h 862"/>
                <a:gd name="T112" fmla="*/ 707 w 834"/>
                <a:gd name="T113" fmla="*/ 125 h 862"/>
                <a:gd name="T114" fmla="*/ 127 w 834"/>
                <a:gd name="T115" fmla="*/ 37 h 862"/>
                <a:gd name="T116" fmla="*/ 743 w 834"/>
                <a:gd name="T117" fmla="*/ 88 h 862"/>
                <a:gd name="T118" fmla="*/ 798 w 834"/>
                <a:gd name="T119" fmla="*/ 518 h 862"/>
                <a:gd name="T120" fmla="*/ 798 w 834"/>
                <a:gd name="T121" fmla="*/ 37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4" h="862">
                  <a:moveTo>
                    <a:pt x="619" y="404"/>
                  </a:moveTo>
                  <a:cubicBezTo>
                    <a:pt x="619" y="399"/>
                    <a:pt x="617" y="395"/>
                    <a:pt x="614" y="393"/>
                  </a:cubicBezTo>
                  <a:cubicBezTo>
                    <a:pt x="610" y="390"/>
                    <a:pt x="603" y="388"/>
                    <a:pt x="591" y="385"/>
                  </a:cubicBezTo>
                  <a:cubicBezTo>
                    <a:pt x="569" y="380"/>
                    <a:pt x="555" y="375"/>
                    <a:pt x="548" y="370"/>
                  </a:cubicBezTo>
                  <a:cubicBezTo>
                    <a:pt x="540" y="364"/>
                    <a:pt x="537" y="355"/>
                    <a:pt x="537" y="344"/>
                  </a:cubicBezTo>
                  <a:cubicBezTo>
                    <a:pt x="537" y="330"/>
                    <a:pt x="541" y="320"/>
                    <a:pt x="551" y="312"/>
                  </a:cubicBezTo>
                  <a:cubicBezTo>
                    <a:pt x="561" y="304"/>
                    <a:pt x="573" y="300"/>
                    <a:pt x="590" y="300"/>
                  </a:cubicBezTo>
                  <a:cubicBezTo>
                    <a:pt x="605" y="300"/>
                    <a:pt x="617" y="305"/>
                    <a:pt x="627" y="313"/>
                  </a:cubicBezTo>
                  <a:cubicBezTo>
                    <a:pt x="637" y="321"/>
                    <a:pt x="642" y="331"/>
                    <a:pt x="643" y="345"/>
                  </a:cubicBezTo>
                  <a:lnTo>
                    <a:pt x="615" y="345"/>
                  </a:lnTo>
                  <a:cubicBezTo>
                    <a:pt x="615" y="339"/>
                    <a:pt x="612" y="333"/>
                    <a:pt x="607" y="330"/>
                  </a:cubicBezTo>
                  <a:cubicBezTo>
                    <a:pt x="601" y="326"/>
                    <a:pt x="595" y="324"/>
                    <a:pt x="587" y="324"/>
                  </a:cubicBezTo>
                  <a:cubicBezTo>
                    <a:pt x="579" y="324"/>
                    <a:pt x="574" y="325"/>
                    <a:pt x="570" y="329"/>
                  </a:cubicBezTo>
                  <a:cubicBezTo>
                    <a:pt x="565" y="332"/>
                    <a:pt x="563" y="336"/>
                    <a:pt x="563" y="342"/>
                  </a:cubicBezTo>
                  <a:cubicBezTo>
                    <a:pt x="563" y="346"/>
                    <a:pt x="566" y="349"/>
                    <a:pt x="570" y="351"/>
                  </a:cubicBezTo>
                  <a:cubicBezTo>
                    <a:pt x="574" y="354"/>
                    <a:pt x="583" y="356"/>
                    <a:pt x="596" y="359"/>
                  </a:cubicBezTo>
                  <a:cubicBezTo>
                    <a:pt x="616" y="364"/>
                    <a:pt x="630" y="369"/>
                    <a:pt x="636" y="375"/>
                  </a:cubicBezTo>
                  <a:cubicBezTo>
                    <a:pt x="643" y="380"/>
                    <a:pt x="646" y="390"/>
                    <a:pt x="646" y="402"/>
                  </a:cubicBezTo>
                  <a:cubicBezTo>
                    <a:pt x="646" y="415"/>
                    <a:pt x="641" y="425"/>
                    <a:pt x="631" y="433"/>
                  </a:cubicBezTo>
                  <a:cubicBezTo>
                    <a:pt x="621" y="440"/>
                    <a:pt x="607" y="444"/>
                    <a:pt x="590" y="444"/>
                  </a:cubicBezTo>
                  <a:cubicBezTo>
                    <a:pt x="573" y="444"/>
                    <a:pt x="560" y="440"/>
                    <a:pt x="550" y="432"/>
                  </a:cubicBezTo>
                  <a:cubicBezTo>
                    <a:pt x="540" y="424"/>
                    <a:pt x="535" y="413"/>
                    <a:pt x="534" y="398"/>
                  </a:cubicBezTo>
                  <a:lnTo>
                    <a:pt x="562" y="398"/>
                  </a:lnTo>
                  <a:cubicBezTo>
                    <a:pt x="562" y="405"/>
                    <a:pt x="565" y="411"/>
                    <a:pt x="570" y="415"/>
                  </a:cubicBezTo>
                  <a:cubicBezTo>
                    <a:pt x="575" y="419"/>
                    <a:pt x="581" y="421"/>
                    <a:pt x="590" y="421"/>
                  </a:cubicBezTo>
                  <a:cubicBezTo>
                    <a:pt x="599" y="421"/>
                    <a:pt x="606" y="419"/>
                    <a:pt x="612" y="416"/>
                  </a:cubicBezTo>
                  <a:cubicBezTo>
                    <a:pt x="617" y="413"/>
                    <a:pt x="619" y="409"/>
                    <a:pt x="619" y="404"/>
                  </a:cubicBezTo>
                  <a:close/>
                  <a:moveTo>
                    <a:pt x="403" y="440"/>
                  </a:moveTo>
                  <a:lnTo>
                    <a:pt x="416" y="440"/>
                  </a:lnTo>
                  <a:lnTo>
                    <a:pt x="437" y="333"/>
                  </a:lnTo>
                  <a:lnTo>
                    <a:pt x="459" y="440"/>
                  </a:lnTo>
                  <a:lnTo>
                    <a:pt x="473" y="440"/>
                  </a:lnTo>
                  <a:lnTo>
                    <a:pt x="487" y="440"/>
                  </a:lnTo>
                  <a:lnTo>
                    <a:pt x="524" y="304"/>
                  </a:lnTo>
                  <a:lnTo>
                    <a:pt x="510" y="304"/>
                  </a:lnTo>
                  <a:lnTo>
                    <a:pt x="496" y="304"/>
                  </a:lnTo>
                  <a:lnTo>
                    <a:pt x="473" y="403"/>
                  </a:lnTo>
                  <a:lnTo>
                    <a:pt x="473" y="403"/>
                  </a:lnTo>
                  <a:lnTo>
                    <a:pt x="453" y="304"/>
                  </a:lnTo>
                  <a:lnTo>
                    <a:pt x="438" y="304"/>
                  </a:lnTo>
                  <a:lnTo>
                    <a:pt x="423" y="304"/>
                  </a:lnTo>
                  <a:lnTo>
                    <a:pt x="404" y="404"/>
                  </a:lnTo>
                  <a:lnTo>
                    <a:pt x="381" y="304"/>
                  </a:lnTo>
                  <a:lnTo>
                    <a:pt x="366" y="304"/>
                  </a:lnTo>
                  <a:lnTo>
                    <a:pt x="351" y="304"/>
                  </a:lnTo>
                  <a:lnTo>
                    <a:pt x="389" y="440"/>
                  </a:lnTo>
                  <a:lnTo>
                    <a:pt x="403" y="440"/>
                  </a:lnTo>
                  <a:close/>
                  <a:moveTo>
                    <a:pt x="340" y="428"/>
                  </a:moveTo>
                  <a:lnTo>
                    <a:pt x="340" y="416"/>
                  </a:lnTo>
                  <a:lnTo>
                    <a:pt x="265" y="416"/>
                  </a:lnTo>
                  <a:lnTo>
                    <a:pt x="265" y="381"/>
                  </a:lnTo>
                  <a:lnTo>
                    <a:pt x="331" y="381"/>
                  </a:lnTo>
                  <a:lnTo>
                    <a:pt x="331" y="369"/>
                  </a:lnTo>
                  <a:lnTo>
                    <a:pt x="331" y="357"/>
                  </a:lnTo>
                  <a:lnTo>
                    <a:pt x="265" y="357"/>
                  </a:lnTo>
                  <a:lnTo>
                    <a:pt x="265" y="328"/>
                  </a:lnTo>
                  <a:lnTo>
                    <a:pt x="336" y="328"/>
                  </a:lnTo>
                  <a:lnTo>
                    <a:pt x="336" y="316"/>
                  </a:lnTo>
                  <a:lnTo>
                    <a:pt x="336" y="304"/>
                  </a:lnTo>
                  <a:lnTo>
                    <a:pt x="236" y="304"/>
                  </a:lnTo>
                  <a:lnTo>
                    <a:pt x="236" y="440"/>
                  </a:lnTo>
                  <a:lnTo>
                    <a:pt x="340" y="440"/>
                  </a:lnTo>
                  <a:lnTo>
                    <a:pt x="340" y="428"/>
                  </a:lnTo>
                  <a:lnTo>
                    <a:pt x="340" y="428"/>
                  </a:lnTo>
                  <a:close/>
                  <a:moveTo>
                    <a:pt x="98" y="304"/>
                  </a:moveTo>
                  <a:lnTo>
                    <a:pt x="98" y="440"/>
                  </a:lnTo>
                  <a:lnTo>
                    <a:pt x="111" y="440"/>
                  </a:lnTo>
                  <a:lnTo>
                    <a:pt x="125" y="440"/>
                  </a:lnTo>
                  <a:lnTo>
                    <a:pt x="125" y="342"/>
                  </a:lnTo>
                  <a:lnTo>
                    <a:pt x="181" y="440"/>
                  </a:lnTo>
                  <a:lnTo>
                    <a:pt x="195" y="440"/>
                  </a:lnTo>
                  <a:lnTo>
                    <a:pt x="209" y="440"/>
                  </a:lnTo>
                  <a:lnTo>
                    <a:pt x="209" y="304"/>
                  </a:lnTo>
                  <a:lnTo>
                    <a:pt x="196" y="304"/>
                  </a:lnTo>
                  <a:lnTo>
                    <a:pt x="182" y="304"/>
                  </a:lnTo>
                  <a:lnTo>
                    <a:pt x="182" y="400"/>
                  </a:lnTo>
                  <a:lnTo>
                    <a:pt x="128" y="304"/>
                  </a:lnTo>
                  <a:lnTo>
                    <a:pt x="113" y="304"/>
                  </a:lnTo>
                  <a:lnTo>
                    <a:pt x="98" y="304"/>
                  </a:lnTo>
                  <a:close/>
                  <a:moveTo>
                    <a:pt x="834" y="0"/>
                  </a:moveTo>
                  <a:lnTo>
                    <a:pt x="834" y="555"/>
                  </a:lnTo>
                  <a:lnTo>
                    <a:pt x="743" y="555"/>
                  </a:lnTo>
                  <a:lnTo>
                    <a:pt x="743" y="643"/>
                  </a:lnTo>
                  <a:lnTo>
                    <a:pt x="551" y="643"/>
                  </a:lnTo>
                  <a:lnTo>
                    <a:pt x="420" y="774"/>
                  </a:lnTo>
                  <a:lnTo>
                    <a:pt x="420" y="772"/>
                  </a:lnTo>
                  <a:lnTo>
                    <a:pt x="329" y="862"/>
                  </a:lnTo>
                  <a:lnTo>
                    <a:pt x="329" y="643"/>
                  </a:lnTo>
                  <a:lnTo>
                    <a:pt x="0" y="643"/>
                  </a:lnTo>
                  <a:lnTo>
                    <a:pt x="0" y="88"/>
                  </a:lnTo>
                  <a:lnTo>
                    <a:pt x="91" y="88"/>
                  </a:lnTo>
                  <a:lnTo>
                    <a:pt x="91" y="0"/>
                  </a:lnTo>
                  <a:lnTo>
                    <a:pt x="834" y="0"/>
                  </a:lnTo>
                  <a:close/>
                  <a:moveTo>
                    <a:pt x="707" y="125"/>
                  </a:moveTo>
                  <a:lnTo>
                    <a:pt x="127" y="125"/>
                  </a:lnTo>
                  <a:lnTo>
                    <a:pt x="109" y="125"/>
                  </a:lnTo>
                  <a:lnTo>
                    <a:pt x="91" y="125"/>
                  </a:lnTo>
                  <a:lnTo>
                    <a:pt x="37" y="125"/>
                  </a:lnTo>
                  <a:lnTo>
                    <a:pt x="37" y="606"/>
                  </a:lnTo>
                  <a:lnTo>
                    <a:pt x="366" y="606"/>
                  </a:lnTo>
                  <a:lnTo>
                    <a:pt x="366" y="774"/>
                  </a:lnTo>
                  <a:lnTo>
                    <a:pt x="420" y="720"/>
                  </a:lnTo>
                  <a:lnTo>
                    <a:pt x="438" y="702"/>
                  </a:lnTo>
                  <a:lnTo>
                    <a:pt x="456" y="683"/>
                  </a:lnTo>
                  <a:lnTo>
                    <a:pt x="533" y="606"/>
                  </a:lnTo>
                  <a:lnTo>
                    <a:pt x="536" y="606"/>
                  </a:lnTo>
                  <a:lnTo>
                    <a:pt x="561" y="606"/>
                  </a:lnTo>
                  <a:lnTo>
                    <a:pt x="587" y="606"/>
                  </a:lnTo>
                  <a:lnTo>
                    <a:pt x="707" y="606"/>
                  </a:lnTo>
                  <a:lnTo>
                    <a:pt x="707" y="554"/>
                  </a:lnTo>
                  <a:lnTo>
                    <a:pt x="707" y="536"/>
                  </a:lnTo>
                  <a:lnTo>
                    <a:pt x="707" y="518"/>
                  </a:lnTo>
                  <a:lnTo>
                    <a:pt x="707" y="125"/>
                  </a:lnTo>
                  <a:lnTo>
                    <a:pt x="707" y="125"/>
                  </a:lnTo>
                  <a:close/>
                  <a:moveTo>
                    <a:pt x="798" y="37"/>
                  </a:moveTo>
                  <a:lnTo>
                    <a:pt x="127" y="37"/>
                  </a:lnTo>
                  <a:lnTo>
                    <a:pt x="127" y="88"/>
                  </a:lnTo>
                  <a:lnTo>
                    <a:pt x="743" y="88"/>
                  </a:lnTo>
                  <a:lnTo>
                    <a:pt x="743" y="518"/>
                  </a:lnTo>
                  <a:lnTo>
                    <a:pt x="798" y="518"/>
                  </a:lnTo>
                  <a:lnTo>
                    <a:pt x="798" y="37"/>
                  </a:lnTo>
                  <a:lnTo>
                    <a:pt x="798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0918917" y="4745336"/>
            <a:ext cx="45719" cy="11860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049864" y="5657774"/>
            <a:ext cx="1136357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51105" y="687785"/>
            <a:ext cx="45719" cy="11860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 flipV="1">
            <a:off x="779580" y="893601"/>
            <a:ext cx="1293664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512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" grpId="0" animBg="1"/>
      <p:bldP spid="1336" grpId="0" animBg="1"/>
      <p:bldP spid="1333" grpId="0" animBg="1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Others_1"/>
          <p:cNvSpPr txBox="1"/>
          <p:nvPr>
            <p:custDataLst>
              <p:tags r:id="rId1"/>
            </p:custDataLst>
          </p:nvPr>
        </p:nvSpPr>
        <p:spPr>
          <a:xfrm>
            <a:off x="4184040" y="798402"/>
            <a:ext cx="216029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7200" b="1" dirty="0">
                <a:cs typeface="+mn-ea"/>
                <a:sym typeface="+mn-lt"/>
              </a:rPr>
              <a:t>目录</a:t>
            </a:r>
          </a:p>
        </p:txBody>
      </p:sp>
      <p:sp>
        <p:nvSpPr>
          <p:cNvPr id="5" name="MH_Others_2"/>
          <p:cNvSpPr txBox="1"/>
          <p:nvPr>
            <p:custDataLst>
              <p:tags r:id="rId2"/>
            </p:custDataLst>
          </p:nvPr>
        </p:nvSpPr>
        <p:spPr>
          <a:xfrm>
            <a:off x="6188950" y="1345566"/>
            <a:ext cx="3225111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spc="600" dirty="0">
                <a:cs typeface="+mn-ea"/>
                <a:sym typeface="+mn-lt"/>
              </a:rPr>
              <a:t>CONTENTS</a:t>
            </a:r>
            <a:endParaRPr lang="zh-CN" altLang="en-US" sz="2800" spc="600" dirty="0">
              <a:cs typeface="+mn-ea"/>
              <a:sym typeface="+mn-lt"/>
            </a:endParaRPr>
          </a:p>
        </p:txBody>
      </p:sp>
      <p:sp>
        <p:nvSpPr>
          <p:cNvPr id="6" name="平行四边形 5"/>
          <p:cNvSpPr/>
          <p:nvPr/>
        </p:nvSpPr>
        <p:spPr>
          <a:xfrm>
            <a:off x="1185142" y="2885327"/>
            <a:ext cx="1351174" cy="619355"/>
          </a:xfrm>
          <a:prstGeom prst="parallelogram">
            <a:avLst>
              <a:gd name="adj" fmla="val 48207"/>
            </a:avLst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zh-CN" sz="2800" spc="3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2800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平行四边形 6"/>
          <p:cNvSpPr/>
          <p:nvPr/>
        </p:nvSpPr>
        <p:spPr>
          <a:xfrm>
            <a:off x="2470581" y="2885327"/>
            <a:ext cx="3217525" cy="619355"/>
          </a:xfrm>
          <a:prstGeom prst="parallelogram">
            <a:avLst>
              <a:gd name="adj" fmla="val 48207"/>
            </a:avLst>
          </a:prstGeom>
          <a:noFill/>
          <a:ln w="158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1"/>
                </a:solidFill>
                <a:cs typeface="+mn-ea"/>
                <a:sym typeface="+mn-lt"/>
              </a:rPr>
              <a:t>工作概述</a:t>
            </a:r>
            <a:endParaRPr lang="zh-CN" altLang="en-US" sz="32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平行四边形 7"/>
          <p:cNvSpPr/>
          <p:nvPr/>
        </p:nvSpPr>
        <p:spPr>
          <a:xfrm>
            <a:off x="1119407" y="4785812"/>
            <a:ext cx="1351174" cy="619355"/>
          </a:xfrm>
          <a:prstGeom prst="parallelogram">
            <a:avLst>
              <a:gd name="adj" fmla="val 48207"/>
            </a:avLst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平行四边形 8"/>
          <p:cNvSpPr/>
          <p:nvPr/>
        </p:nvSpPr>
        <p:spPr>
          <a:xfrm>
            <a:off x="2404846" y="4785812"/>
            <a:ext cx="3217525" cy="619355"/>
          </a:xfrm>
          <a:prstGeom prst="parallelogram">
            <a:avLst>
              <a:gd name="adj" fmla="val 48207"/>
            </a:avLst>
          </a:prstGeom>
          <a:noFill/>
          <a:ln w="158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1"/>
                </a:solidFill>
                <a:cs typeface="+mn-ea"/>
                <a:sym typeface="+mn-lt"/>
              </a:rPr>
              <a:t>项目展示</a:t>
            </a:r>
            <a:endParaRPr lang="zh-CN" altLang="en-US" sz="32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平行四边形 9"/>
          <p:cNvSpPr/>
          <p:nvPr/>
        </p:nvSpPr>
        <p:spPr>
          <a:xfrm>
            <a:off x="6584418" y="2901957"/>
            <a:ext cx="1351174" cy="619355"/>
          </a:xfrm>
          <a:prstGeom prst="parallelogram">
            <a:avLst>
              <a:gd name="adj" fmla="val 48207"/>
            </a:avLst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7869857" y="2885327"/>
            <a:ext cx="3217525" cy="619355"/>
          </a:xfrm>
          <a:prstGeom prst="parallelogram">
            <a:avLst>
              <a:gd name="adj" fmla="val 48207"/>
            </a:avLst>
          </a:prstGeom>
          <a:noFill/>
          <a:ln w="158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1"/>
                </a:solidFill>
                <a:cs typeface="+mn-ea"/>
                <a:sym typeface="+mn-lt"/>
              </a:rPr>
              <a:t>完成情况</a:t>
            </a:r>
            <a:endParaRPr lang="zh-CN" altLang="en-US" sz="32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平行四边形 11"/>
          <p:cNvSpPr/>
          <p:nvPr/>
        </p:nvSpPr>
        <p:spPr>
          <a:xfrm>
            <a:off x="6518683" y="4802442"/>
            <a:ext cx="1351174" cy="619355"/>
          </a:xfrm>
          <a:prstGeom prst="parallelogram">
            <a:avLst>
              <a:gd name="adj" fmla="val 48207"/>
            </a:avLst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7804122" y="4785812"/>
            <a:ext cx="3217525" cy="619355"/>
          </a:xfrm>
          <a:prstGeom prst="parallelogram">
            <a:avLst>
              <a:gd name="adj" fmla="val 48207"/>
            </a:avLst>
          </a:prstGeom>
          <a:noFill/>
          <a:ln w="158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1"/>
                </a:solidFill>
                <a:cs typeface="+mn-ea"/>
                <a:sym typeface="+mn-lt"/>
              </a:rPr>
              <a:t>工作计划</a:t>
            </a:r>
            <a:endParaRPr lang="zh-CN" altLang="en-US" sz="32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230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100"/>
                            </p:stCondLst>
                            <p:childTnLst>
                              <p:par>
                                <p:cTn id="4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/>
          <p:nvPr/>
        </p:nvSpPr>
        <p:spPr bwMode="auto">
          <a:xfrm>
            <a:off x="5247154" y="1389791"/>
            <a:ext cx="1512168" cy="15076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>
                <a:cs typeface="+mn-ea"/>
                <a:sym typeface="+mn-lt"/>
              </a:rPr>
              <a:t>01</a:t>
            </a:r>
          </a:p>
        </p:txBody>
      </p:sp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2245659" y="3334958"/>
            <a:ext cx="751515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/>
            <a:r>
              <a:rPr lang="zh-CN" altLang="en-US" sz="6000" b="1" dirty="0" smtClean="0"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zh-CN" altLang="en-US" sz="6000" b="1" dirty="0">
              <a:latin typeface="+mn-lt"/>
              <a:ea typeface="+mn-ea"/>
              <a:cs typeface="+mn-ea"/>
              <a:sym typeface="+mn-lt"/>
            </a:endParaRPr>
          </a:p>
          <a:p>
            <a:pPr algn="ctr"/>
            <a:endParaRPr lang="zh-CN" altLang="en-US" sz="6000" b="1" dirty="0">
              <a:solidFill>
                <a:schemeClr val="tx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176026" y="4350621"/>
            <a:ext cx="565442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00" dirty="0">
                <a:solidFill>
                  <a:srgbClr val="404040"/>
                </a:solidFill>
                <a:latin typeface="+mn-lt"/>
                <a:ea typeface="+mn-ea"/>
                <a:cs typeface="+mn-ea"/>
                <a:sym typeface="+mn-lt"/>
              </a:rPr>
              <a:t>单击此处添加文字阐述，添加简短问题说明文字，具体说明文字在此处添加此处单击此处添加文字阐述，</a:t>
            </a:r>
          </a:p>
        </p:txBody>
      </p:sp>
    </p:spTree>
    <p:extLst>
      <p:ext uri="{BB962C8B-B14F-4D97-AF65-F5344CB8AC3E}">
        <p14:creationId xmlns:p14="http://schemas.microsoft.com/office/powerpoint/2010/main" xmlns="" val="296018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1"/>
          <p:cNvGrpSpPr/>
          <p:nvPr/>
        </p:nvGrpSpPr>
        <p:grpSpPr>
          <a:xfrm>
            <a:off x="535702" y="2220788"/>
            <a:ext cx="3497160" cy="2065756"/>
            <a:chOff x="507226" y="1728288"/>
            <a:chExt cx="3497160" cy="2065756"/>
          </a:xfrm>
        </p:grpSpPr>
        <p:graphicFrame>
          <p:nvGraphicFramePr>
            <p:cNvPr id="53" name="Chart 24"/>
            <p:cNvGraphicFramePr/>
            <p:nvPr/>
          </p:nvGraphicFramePr>
          <p:xfrm>
            <a:off x="507226" y="1763989"/>
            <a:ext cx="3497160" cy="20300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54" name="Rounded Rectangle 23"/>
            <p:cNvSpPr/>
            <p:nvPr/>
          </p:nvSpPr>
          <p:spPr>
            <a:xfrm>
              <a:off x="650890" y="1728288"/>
              <a:ext cx="3174350" cy="370829"/>
            </a:xfrm>
            <a:prstGeom prst="roundRect">
              <a:avLst>
                <a:gd name="adj" fmla="val 50000"/>
              </a:avLst>
            </a:prstGeom>
            <a:solidFill>
              <a:srgbClr val="DE17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>
                  <a:solidFill>
                    <a:prstClr val="white"/>
                  </a:solidFill>
                  <a:cs typeface="+mn-ea"/>
                  <a:sym typeface="+mn-lt"/>
                </a:rPr>
                <a:t>– </a:t>
              </a:r>
              <a:r>
                <a:rPr lang="zh-CN" altLang="en-US" sz="1400" dirty="0">
                  <a:solidFill>
                    <a:prstClr val="white"/>
                  </a:solidFill>
                  <a:cs typeface="+mn-ea"/>
                  <a:sym typeface="+mn-lt"/>
                </a:rPr>
                <a:t>添加标题内容</a:t>
              </a:r>
              <a:endParaRPr lang="en-US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8" name="Group 4"/>
          <p:cNvGrpSpPr/>
          <p:nvPr/>
        </p:nvGrpSpPr>
        <p:grpSpPr>
          <a:xfrm>
            <a:off x="4318713" y="2216304"/>
            <a:ext cx="3497160" cy="2065756"/>
            <a:chOff x="8190669" y="1723804"/>
            <a:chExt cx="3497160" cy="2065756"/>
          </a:xfrm>
        </p:grpSpPr>
        <p:graphicFrame>
          <p:nvGraphicFramePr>
            <p:cNvPr id="59" name="Chart 40"/>
            <p:cNvGraphicFramePr/>
            <p:nvPr/>
          </p:nvGraphicFramePr>
          <p:xfrm>
            <a:off x="8190669" y="1759505"/>
            <a:ext cx="3497160" cy="20300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0" name="Rounded Rectangle 51"/>
            <p:cNvSpPr/>
            <p:nvPr/>
          </p:nvSpPr>
          <p:spPr>
            <a:xfrm>
              <a:off x="8334333" y="1723804"/>
              <a:ext cx="3174350" cy="370829"/>
            </a:xfrm>
            <a:prstGeom prst="roundRect">
              <a:avLst>
                <a:gd name="adj" fmla="val 50000"/>
              </a:avLst>
            </a:prstGeom>
            <a:solidFill>
              <a:srgbClr val="DE17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>
                  <a:solidFill>
                    <a:prstClr val="white"/>
                  </a:solidFill>
                  <a:cs typeface="+mn-ea"/>
                  <a:sym typeface="+mn-lt"/>
                </a:rPr>
                <a:t>– </a:t>
              </a:r>
              <a:r>
                <a:rPr lang="zh-CN" altLang="en-US" sz="1400" dirty="0">
                  <a:solidFill>
                    <a:prstClr val="white"/>
                  </a:solidFill>
                  <a:cs typeface="+mn-ea"/>
                  <a:sym typeface="+mn-lt"/>
                </a:rPr>
                <a:t>添加标题内容</a:t>
              </a:r>
              <a:endParaRPr lang="en-US" altLang="zh-CN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4" name="Group 2"/>
          <p:cNvGrpSpPr/>
          <p:nvPr/>
        </p:nvGrpSpPr>
        <p:grpSpPr>
          <a:xfrm>
            <a:off x="8071448" y="2216305"/>
            <a:ext cx="3497160" cy="2034539"/>
            <a:chOff x="554140" y="4137660"/>
            <a:chExt cx="3497160" cy="2034539"/>
          </a:xfrm>
        </p:grpSpPr>
        <p:graphicFrame>
          <p:nvGraphicFramePr>
            <p:cNvPr id="65" name="Chart 22"/>
            <p:cNvGraphicFramePr/>
            <p:nvPr/>
          </p:nvGraphicFramePr>
          <p:xfrm>
            <a:off x="554140" y="4142144"/>
            <a:ext cx="3497160" cy="20300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66" name="Rounded Rectangle 39"/>
            <p:cNvSpPr/>
            <p:nvPr/>
          </p:nvSpPr>
          <p:spPr>
            <a:xfrm>
              <a:off x="704230" y="4137660"/>
              <a:ext cx="3174350" cy="370829"/>
            </a:xfrm>
            <a:prstGeom prst="roundRect">
              <a:avLst>
                <a:gd name="adj" fmla="val 50000"/>
              </a:avLst>
            </a:prstGeom>
            <a:solidFill>
              <a:srgbClr val="DE17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>
                  <a:solidFill>
                    <a:prstClr val="white"/>
                  </a:solidFill>
                  <a:cs typeface="+mn-ea"/>
                  <a:sym typeface="+mn-lt"/>
                </a:rPr>
                <a:t>– </a:t>
              </a:r>
              <a:r>
                <a:rPr lang="zh-CN" altLang="en-US" sz="1400" dirty="0">
                  <a:solidFill>
                    <a:prstClr val="white"/>
                  </a:solidFill>
                  <a:cs typeface="+mn-ea"/>
                  <a:sym typeface="+mn-lt"/>
                </a:rPr>
                <a:t>添加标题内容</a:t>
              </a:r>
              <a:endParaRPr lang="en-US" altLang="zh-CN" sz="16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91DDB43-6C78-4E37-BA7B-459D23943013}"/>
              </a:ext>
            </a:extLst>
          </p:cNvPr>
          <p:cNvGrpSpPr/>
          <p:nvPr/>
        </p:nvGrpSpPr>
        <p:grpSpPr>
          <a:xfrm>
            <a:off x="1523543" y="4436121"/>
            <a:ext cx="1934629" cy="1119705"/>
            <a:chOff x="468937" y="2419540"/>
            <a:chExt cx="1934629" cy="1119705"/>
          </a:xfrm>
        </p:grpSpPr>
        <p:sp>
          <p:nvSpPr>
            <p:cNvPr id="24" name="TextBox 18">
              <a:extLst>
                <a:ext uri="{FF2B5EF4-FFF2-40B4-BE49-F238E27FC236}">
                  <a16:creationId xmlns="" xmlns:a16="http://schemas.microsoft.com/office/drawing/2014/main" id="{73BF7D2D-2DA3-4507-B50B-B6BB1ACEB563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5ADEEACD-8A58-44B7-82EF-122F6EB24E2B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D6546493-756A-4AB3-BA84-410961D4694A}"/>
              </a:ext>
            </a:extLst>
          </p:cNvPr>
          <p:cNvGrpSpPr/>
          <p:nvPr/>
        </p:nvGrpSpPr>
        <p:grpSpPr>
          <a:xfrm>
            <a:off x="5217719" y="4436121"/>
            <a:ext cx="1934629" cy="1119705"/>
            <a:chOff x="468937" y="2419540"/>
            <a:chExt cx="1934629" cy="1119705"/>
          </a:xfrm>
        </p:grpSpPr>
        <p:sp>
          <p:nvSpPr>
            <p:cNvPr id="27" name="TextBox 18">
              <a:extLst>
                <a:ext uri="{FF2B5EF4-FFF2-40B4-BE49-F238E27FC236}">
                  <a16:creationId xmlns="" xmlns:a16="http://schemas.microsoft.com/office/drawing/2014/main" id="{542EE909-46FC-4346-9A0B-0BD15DB221C7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729956FC-C3BD-4966-B0A4-1173C8EF5B1D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047A4E1-BE91-4CC6-829F-BBBC466B09E5}"/>
              </a:ext>
            </a:extLst>
          </p:cNvPr>
          <p:cNvGrpSpPr/>
          <p:nvPr/>
        </p:nvGrpSpPr>
        <p:grpSpPr>
          <a:xfrm>
            <a:off x="8911895" y="4436121"/>
            <a:ext cx="1934629" cy="1119705"/>
            <a:chOff x="468937" y="2419540"/>
            <a:chExt cx="1934629" cy="1119705"/>
          </a:xfrm>
        </p:grpSpPr>
        <p:sp>
          <p:nvSpPr>
            <p:cNvPr id="30" name="TextBox 18">
              <a:extLst>
                <a:ext uri="{FF2B5EF4-FFF2-40B4-BE49-F238E27FC236}">
                  <a16:creationId xmlns="" xmlns:a16="http://schemas.microsoft.com/office/drawing/2014/main" id="{7C311F83-C303-4A89-938F-54B68311DFDF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8523A9C7-B9EF-422E-A6FA-7E759880DA6A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01602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656794" y="1985213"/>
            <a:ext cx="2880000" cy="2880000"/>
            <a:chOff x="4608095" y="2334126"/>
            <a:chExt cx="2880000" cy="2880000"/>
          </a:xfrm>
        </p:grpSpPr>
        <p:sp>
          <p:nvSpPr>
            <p:cNvPr id="9" name="弧形 8"/>
            <p:cNvSpPr/>
            <p:nvPr/>
          </p:nvSpPr>
          <p:spPr>
            <a:xfrm>
              <a:off x="4608095" y="2334126"/>
              <a:ext cx="2880000" cy="2880000"/>
            </a:xfrm>
            <a:prstGeom prst="arc">
              <a:avLst/>
            </a:prstGeom>
            <a:ln w="5080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弧形 9"/>
            <p:cNvSpPr/>
            <p:nvPr/>
          </p:nvSpPr>
          <p:spPr>
            <a:xfrm>
              <a:off x="4608095" y="2334126"/>
              <a:ext cx="2880000" cy="2880000"/>
            </a:xfrm>
            <a:prstGeom prst="arc">
              <a:avLst>
                <a:gd name="adj1" fmla="val 10374553"/>
                <a:gd name="adj2" fmla="val 16290192"/>
              </a:avLst>
            </a:prstGeom>
            <a:ln w="508000">
              <a:solidFill>
                <a:srgbClr val="DE171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" name="弧形 10"/>
            <p:cNvSpPr/>
            <p:nvPr/>
          </p:nvSpPr>
          <p:spPr>
            <a:xfrm>
              <a:off x="4608095" y="2334126"/>
              <a:ext cx="2880000" cy="2880000"/>
            </a:xfrm>
            <a:prstGeom prst="arc">
              <a:avLst>
                <a:gd name="adj1" fmla="val 4210879"/>
                <a:gd name="adj2" fmla="val 10445569"/>
              </a:avLst>
            </a:prstGeom>
            <a:ln w="5080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" name="弧形 11"/>
            <p:cNvSpPr/>
            <p:nvPr/>
          </p:nvSpPr>
          <p:spPr>
            <a:xfrm>
              <a:off x="4608095" y="2334126"/>
              <a:ext cx="2880000" cy="2880000"/>
            </a:xfrm>
            <a:prstGeom prst="arc">
              <a:avLst>
                <a:gd name="adj1" fmla="val 21560403"/>
                <a:gd name="adj2" fmla="val 4236651"/>
              </a:avLst>
            </a:prstGeom>
            <a:ln w="508000">
              <a:solidFill>
                <a:srgbClr val="DE171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98015" y="2382256"/>
            <a:ext cx="4997558" cy="2081463"/>
            <a:chOff x="3549316" y="2731168"/>
            <a:chExt cx="4997558" cy="2081463"/>
          </a:xfrm>
        </p:grpSpPr>
        <p:grpSp>
          <p:nvGrpSpPr>
            <p:cNvPr id="14" name="组合 13"/>
            <p:cNvGrpSpPr/>
            <p:nvPr/>
          </p:nvGrpSpPr>
          <p:grpSpPr>
            <a:xfrm>
              <a:off x="3549316" y="2731168"/>
              <a:ext cx="1058779" cy="2081463"/>
              <a:chOff x="3549316" y="2731168"/>
              <a:chExt cx="1058779" cy="2081463"/>
            </a:xfrm>
          </p:grpSpPr>
          <p:cxnSp>
            <p:nvCxnSpPr>
              <p:cNvPr id="18" name="直接连接符 17"/>
              <p:cNvCxnSpPr/>
              <p:nvPr/>
            </p:nvCxnSpPr>
            <p:spPr>
              <a:xfrm flipH="1">
                <a:off x="3549316" y="2731168"/>
                <a:ext cx="105877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 flipH="1">
                <a:off x="3549316" y="4812631"/>
                <a:ext cx="105877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/>
            <p:cNvGrpSpPr/>
            <p:nvPr/>
          </p:nvGrpSpPr>
          <p:grpSpPr>
            <a:xfrm>
              <a:off x="7488095" y="2731168"/>
              <a:ext cx="1058779" cy="2081463"/>
              <a:chOff x="3549316" y="2731168"/>
              <a:chExt cx="1058779" cy="2081463"/>
            </a:xfrm>
          </p:grpSpPr>
          <p:cxnSp>
            <p:nvCxnSpPr>
              <p:cNvPr id="16" name="直接连接符 15"/>
              <p:cNvCxnSpPr/>
              <p:nvPr/>
            </p:nvCxnSpPr>
            <p:spPr>
              <a:xfrm flipH="1">
                <a:off x="3549316" y="2731168"/>
                <a:ext cx="105877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 flipH="1">
                <a:off x="3549316" y="4812631"/>
                <a:ext cx="1058779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矩形 25"/>
          <p:cNvSpPr/>
          <p:nvPr/>
        </p:nvSpPr>
        <p:spPr>
          <a:xfrm>
            <a:off x="1162377" y="1486851"/>
            <a:ext cx="1346844" cy="9883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DE171E"/>
                </a:solidFill>
                <a:cs typeface="+mn-ea"/>
                <a:sym typeface="+mn-lt"/>
              </a:rPr>
              <a:t>27%</a:t>
            </a:r>
          </a:p>
        </p:txBody>
      </p:sp>
      <p:sp>
        <p:nvSpPr>
          <p:cNvPr id="24" name="矩形 23"/>
          <p:cNvSpPr/>
          <p:nvPr/>
        </p:nvSpPr>
        <p:spPr>
          <a:xfrm>
            <a:off x="1400121" y="3817076"/>
            <a:ext cx="1346844" cy="9883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DE171E"/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34" name="任意多边形 33"/>
          <p:cNvSpPr/>
          <p:nvPr/>
        </p:nvSpPr>
        <p:spPr>
          <a:xfrm>
            <a:off x="5782935" y="2600699"/>
            <a:ext cx="630691" cy="1618840"/>
          </a:xfrm>
          <a:custGeom>
            <a:avLst/>
            <a:gdLst>
              <a:gd name="connsiteX0" fmla="*/ 50834 w 266772"/>
              <a:gd name="connsiteY0" fmla="*/ 116876 h 684743"/>
              <a:gd name="connsiteX1" fmla="*/ 56482 w 266772"/>
              <a:gd name="connsiteY1" fmla="*/ 116876 h 684743"/>
              <a:gd name="connsiteX2" fmla="*/ 96021 w 266772"/>
              <a:gd name="connsiteY2" fmla="*/ 116876 h 684743"/>
              <a:gd name="connsiteX3" fmla="*/ 97324 w 266772"/>
              <a:gd name="connsiteY3" fmla="*/ 130780 h 684743"/>
              <a:gd name="connsiteX4" fmla="*/ 98628 w 266772"/>
              <a:gd name="connsiteY4" fmla="*/ 140338 h 684743"/>
              <a:gd name="connsiteX5" fmla="*/ 100366 w 266772"/>
              <a:gd name="connsiteY5" fmla="*/ 151200 h 684743"/>
              <a:gd name="connsiteX6" fmla="*/ 102538 w 266772"/>
              <a:gd name="connsiteY6" fmla="*/ 163366 h 684743"/>
              <a:gd name="connsiteX7" fmla="*/ 106014 w 266772"/>
              <a:gd name="connsiteY7" fmla="*/ 175966 h 684743"/>
              <a:gd name="connsiteX8" fmla="*/ 109924 w 266772"/>
              <a:gd name="connsiteY8" fmla="*/ 189435 h 684743"/>
              <a:gd name="connsiteX9" fmla="*/ 114704 w 266772"/>
              <a:gd name="connsiteY9" fmla="*/ 203338 h 684743"/>
              <a:gd name="connsiteX10" fmla="*/ 116441 w 266772"/>
              <a:gd name="connsiteY10" fmla="*/ 194214 h 684743"/>
              <a:gd name="connsiteX11" fmla="*/ 119048 w 266772"/>
              <a:gd name="connsiteY11" fmla="*/ 185524 h 684743"/>
              <a:gd name="connsiteX12" fmla="*/ 121221 w 266772"/>
              <a:gd name="connsiteY12" fmla="*/ 177269 h 684743"/>
              <a:gd name="connsiteX13" fmla="*/ 123828 w 266772"/>
              <a:gd name="connsiteY13" fmla="*/ 169883 h 684743"/>
              <a:gd name="connsiteX14" fmla="*/ 128172 w 266772"/>
              <a:gd name="connsiteY14" fmla="*/ 158586 h 684743"/>
              <a:gd name="connsiteX15" fmla="*/ 130345 w 266772"/>
              <a:gd name="connsiteY15" fmla="*/ 154242 h 684743"/>
              <a:gd name="connsiteX16" fmla="*/ 120786 w 266772"/>
              <a:gd name="connsiteY16" fmla="*/ 144683 h 684743"/>
              <a:gd name="connsiteX17" fmla="*/ 133386 w 266772"/>
              <a:gd name="connsiteY17" fmla="*/ 131649 h 684743"/>
              <a:gd name="connsiteX18" fmla="*/ 146421 w 266772"/>
              <a:gd name="connsiteY18" fmla="*/ 144683 h 684743"/>
              <a:gd name="connsiteX19" fmla="*/ 136862 w 266772"/>
              <a:gd name="connsiteY19" fmla="*/ 154242 h 684743"/>
              <a:gd name="connsiteX20" fmla="*/ 138600 w 266772"/>
              <a:gd name="connsiteY20" fmla="*/ 158586 h 684743"/>
              <a:gd name="connsiteX21" fmla="*/ 142945 w 266772"/>
              <a:gd name="connsiteY21" fmla="*/ 169883 h 684743"/>
              <a:gd name="connsiteX22" fmla="*/ 145552 w 266772"/>
              <a:gd name="connsiteY22" fmla="*/ 177269 h 684743"/>
              <a:gd name="connsiteX23" fmla="*/ 148159 w 266772"/>
              <a:gd name="connsiteY23" fmla="*/ 185524 h 684743"/>
              <a:gd name="connsiteX24" fmla="*/ 150331 w 266772"/>
              <a:gd name="connsiteY24" fmla="*/ 194214 h 684743"/>
              <a:gd name="connsiteX25" fmla="*/ 152069 w 266772"/>
              <a:gd name="connsiteY25" fmla="*/ 203338 h 684743"/>
              <a:gd name="connsiteX26" fmla="*/ 157283 w 266772"/>
              <a:gd name="connsiteY26" fmla="*/ 189435 h 684743"/>
              <a:gd name="connsiteX27" fmla="*/ 161193 w 266772"/>
              <a:gd name="connsiteY27" fmla="*/ 175966 h 684743"/>
              <a:gd name="connsiteX28" fmla="*/ 164234 w 266772"/>
              <a:gd name="connsiteY28" fmla="*/ 163366 h 684743"/>
              <a:gd name="connsiteX29" fmla="*/ 166841 w 266772"/>
              <a:gd name="connsiteY29" fmla="*/ 151200 h 684743"/>
              <a:gd name="connsiteX30" fmla="*/ 168579 w 266772"/>
              <a:gd name="connsiteY30" fmla="*/ 140338 h 684743"/>
              <a:gd name="connsiteX31" fmla="*/ 169883 w 266772"/>
              <a:gd name="connsiteY31" fmla="*/ 130780 h 684743"/>
              <a:gd name="connsiteX32" fmla="*/ 171186 w 266772"/>
              <a:gd name="connsiteY32" fmla="*/ 116876 h 684743"/>
              <a:gd name="connsiteX33" fmla="*/ 210290 w 266772"/>
              <a:gd name="connsiteY33" fmla="*/ 116876 h 684743"/>
              <a:gd name="connsiteX34" fmla="*/ 215938 w 266772"/>
              <a:gd name="connsiteY34" fmla="*/ 116876 h 684743"/>
              <a:gd name="connsiteX35" fmla="*/ 221586 w 266772"/>
              <a:gd name="connsiteY35" fmla="*/ 117745 h 684743"/>
              <a:gd name="connsiteX36" fmla="*/ 227234 w 266772"/>
              <a:gd name="connsiteY36" fmla="*/ 119049 h 684743"/>
              <a:gd name="connsiteX37" fmla="*/ 232448 w 266772"/>
              <a:gd name="connsiteY37" fmla="*/ 121221 h 684743"/>
              <a:gd name="connsiteX38" fmla="*/ 237227 w 266772"/>
              <a:gd name="connsiteY38" fmla="*/ 123393 h 684743"/>
              <a:gd name="connsiteX39" fmla="*/ 242007 w 266772"/>
              <a:gd name="connsiteY39" fmla="*/ 126435 h 684743"/>
              <a:gd name="connsiteX40" fmla="*/ 246352 w 266772"/>
              <a:gd name="connsiteY40" fmla="*/ 129476 h 684743"/>
              <a:gd name="connsiteX41" fmla="*/ 250262 w 266772"/>
              <a:gd name="connsiteY41" fmla="*/ 133387 h 684743"/>
              <a:gd name="connsiteX42" fmla="*/ 254172 w 266772"/>
              <a:gd name="connsiteY42" fmla="*/ 137297 h 684743"/>
              <a:gd name="connsiteX43" fmla="*/ 257214 w 266772"/>
              <a:gd name="connsiteY43" fmla="*/ 141642 h 684743"/>
              <a:gd name="connsiteX44" fmla="*/ 260255 w 266772"/>
              <a:gd name="connsiteY44" fmla="*/ 146421 h 684743"/>
              <a:gd name="connsiteX45" fmla="*/ 262427 w 266772"/>
              <a:gd name="connsiteY45" fmla="*/ 151200 h 684743"/>
              <a:gd name="connsiteX46" fmla="*/ 264600 w 266772"/>
              <a:gd name="connsiteY46" fmla="*/ 156414 h 684743"/>
              <a:gd name="connsiteX47" fmla="*/ 265903 w 266772"/>
              <a:gd name="connsiteY47" fmla="*/ 162062 h 684743"/>
              <a:gd name="connsiteX48" fmla="*/ 266772 w 266772"/>
              <a:gd name="connsiteY48" fmla="*/ 167276 h 684743"/>
              <a:gd name="connsiteX49" fmla="*/ 266772 w 266772"/>
              <a:gd name="connsiteY49" fmla="*/ 173359 h 684743"/>
              <a:gd name="connsiteX50" fmla="*/ 266772 w 266772"/>
              <a:gd name="connsiteY50" fmla="*/ 371917 h 684743"/>
              <a:gd name="connsiteX51" fmla="*/ 266338 w 266772"/>
              <a:gd name="connsiteY51" fmla="*/ 376262 h 684743"/>
              <a:gd name="connsiteX52" fmla="*/ 265034 w 266772"/>
              <a:gd name="connsiteY52" fmla="*/ 380172 h 684743"/>
              <a:gd name="connsiteX53" fmla="*/ 263296 w 266772"/>
              <a:gd name="connsiteY53" fmla="*/ 384082 h 684743"/>
              <a:gd name="connsiteX54" fmla="*/ 260689 w 266772"/>
              <a:gd name="connsiteY54" fmla="*/ 387124 h 684743"/>
              <a:gd name="connsiteX55" fmla="*/ 257214 w 266772"/>
              <a:gd name="connsiteY55" fmla="*/ 389730 h 684743"/>
              <a:gd name="connsiteX56" fmla="*/ 253738 w 266772"/>
              <a:gd name="connsiteY56" fmla="*/ 391903 h 684743"/>
              <a:gd name="connsiteX57" fmla="*/ 249827 w 266772"/>
              <a:gd name="connsiteY57" fmla="*/ 393206 h 684743"/>
              <a:gd name="connsiteX58" fmla="*/ 245048 w 266772"/>
              <a:gd name="connsiteY58" fmla="*/ 393641 h 684743"/>
              <a:gd name="connsiteX59" fmla="*/ 240703 w 266772"/>
              <a:gd name="connsiteY59" fmla="*/ 393206 h 684743"/>
              <a:gd name="connsiteX60" fmla="*/ 236793 w 266772"/>
              <a:gd name="connsiteY60" fmla="*/ 391903 h 684743"/>
              <a:gd name="connsiteX61" fmla="*/ 233317 w 266772"/>
              <a:gd name="connsiteY61" fmla="*/ 389730 h 684743"/>
              <a:gd name="connsiteX62" fmla="*/ 229841 w 266772"/>
              <a:gd name="connsiteY62" fmla="*/ 387124 h 684743"/>
              <a:gd name="connsiteX63" fmla="*/ 227234 w 266772"/>
              <a:gd name="connsiteY63" fmla="*/ 384082 h 684743"/>
              <a:gd name="connsiteX64" fmla="*/ 225062 w 266772"/>
              <a:gd name="connsiteY64" fmla="*/ 380172 h 684743"/>
              <a:gd name="connsiteX65" fmla="*/ 224193 w 266772"/>
              <a:gd name="connsiteY65" fmla="*/ 376262 h 684743"/>
              <a:gd name="connsiteX66" fmla="*/ 223759 w 266772"/>
              <a:gd name="connsiteY66" fmla="*/ 371917 h 684743"/>
              <a:gd name="connsiteX67" fmla="*/ 223759 w 266772"/>
              <a:gd name="connsiteY67" fmla="*/ 205510 h 684743"/>
              <a:gd name="connsiteX68" fmla="*/ 202469 w 266772"/>
              <a:gd name="connsiteY68" fmla="*/ 205510 h 684743"/>
              <a:gd name="connsiteX69" fmla="*/ 202469 w 266772"/>
              <a:gd name="connsiteY69" fmla="*/ 657805 h 684743"/>
              <a:gd name="connsiteX70" fmla="*/ 202469 w 266772"/>
              <a:gd name="connsiteY70" fmla="*/ 660412 h 684743"/>
              <a:gd name="connsiteX71" fmla="*/ 202034 w 266772"/>
              <a:gd name="connsiteY71" fmla="*/ 663019 h 684743"/>
              <a:gd name="connsiteX72" fmla="*/ 201165 w 266772"/>
              <a:gd name="connsiteY72" fmla="*/ 665626 h 684743"/>
              <a:gd name="connsiteX73" fmla="*/ 200296 w 266772"/>
              <a:gd name="connsiteY73" fmla="*/ 668233 h 684743"/>
              <a:gd name="connsiteX74" fmla="*/ 197690 w 266772"/>
              <a:gd name="connsiteY74" fmla="*/ 673012 h 684743"/>
              <a:gd name="connsiteX75" fmla="*/ 194648 w 266772"/>
              <a:gd name="connsiteY75" fmla="*/ 676923 h 684743"/>
              <a:gd name="connsiteX76" fmla="*/ 190303 w 266772"/>
              <a:gd name="connsiteY76" fmla="*/ 680398 h 684743"/>
              <a:gd name="connsiteX77" fmla="*/ 185959 w 266772"/>
              <a:gd name="connsiteY77" fmla="*/ 683005 h 684743"/>
              <a:gd name="connsiteX78" fmla="*/ 183352 w 266772"/>
              <a:gd name="connsiteY78" fmla="*/ 683874 h 684743"/>
              <a:gd name="connsiteX79" fmla="*/ 180745 w 266772"/>
              <a:gd name="connsiteY79" fmla="*/ 684309 h 684743"/>
              <a:gd name="connsiteX80" fmla="*/ 178138 w 266772"/>
              <a:gd name="connsiteY80" fmla="*/ 684743 h 684743"/>
              <a:gd name="connsiteX81" fmla="*/ 175097 w 266772"/>
              <a:gd name="connsiteY81" fmla="*/ 684743 h 684743"/>
              <a:gd name="connsiteX82" fmla="*/ 172490 w 266772"/>
              <a:gd name="connsiteY82" fmla="*/ 684743 h 684743"/>
              <a:gd name="connsiteX83" fmla="*/ 169883 w 266772"/>
              <a:gd name="connsiteY83" fmla="*/ 684309 h 684743"/>
              <a:gd name="connsiteX84" fmla="*/ 167276 w 266772"/>
              <a:gd name="connsiteY84" fmla="*/ 683874 h 684743"/>
              <a:gd name="connsiteX85" fmla="*/ 164669 w 266772"/>
              <a:gd name="connsiteY85" fmla="*/ 683005 h 684743"/>
              <a:gd name="connsiteX86" fmla="*/ 159890 w 266772"/>
              <a:gd name="connsiteY86" fmla="*/ 680398 h 684743"/>
              <a:gd name="connsiteX87" fmla="*/ 155979 w 266772"/>
              <a:gd name="connsiteY87" fmla="*/ 676923 h 684743"/>
              <a:gd name="connsiteX88" fmla="*/ 152503 w 266772"/>
              <a:gd name="connsiteY88" fmla="*/ 673012 h 684743"/>
              <a:gd name="connsiteX89" fmla="*/ 149897 w 266772"/>
              <a:gd name="connsiteY89" fmla="*/ 668233 h 684743"/>
              <a:gd name="connsiteX90" fmla="*/ 149028 w 266772"/>
              <a:gd name="connsiteY90" fmla="*/ 665626 h 684743"/>
              <a:gd name="connsiteX91" fmla="*/ 148593 w 266772"/>
              <a:gd name="connsiteY91" fmla="*/ 663019 h 684743"/>
              <a:gd name="connsiteX92" fmla="*/ 148159 w 266772"/>
              <a:gd name="connsiteY92" fmla="*/ 660412 h 684743"/>
              <a:gd name="connsiteX93" fmla="*/ 148159 w 266772"/>
              <a:gd name="connsiteY93" fmla="*/ 657805 h 684743"/>
              <a:gd name="connsiteX94" fmla="*/ 148159 w 266772"/>
              <a:gd name="connsiteY94" fmla="*/ 393641 h 684743"/>
              <a:gd name="connsiteX95" fmla="*/ 124262 w 266772"/>
              <a:gd name="connsiteY95" fmla="*/ 393641 h 684743"/>
              <a:gd name="connsiteX96" fmla="*/ 124262 w 266772"/>
              <a:gd name="connsiteY96" fmla="*/ 657805 h 684743"/>
              <a:gd name="connsiteX97" fmla="*/ 124262 w 266772"/>
              <a:gd name="connsiteY97" fmla="*/ 660412 h 684743"/>
              <a:gd name="connsiteX98" fmla="*/ 123828 w 266772"/>
              <a:gd name="connsiteY98" fmla="*/ 663019 h 684743"/>
              <a:gd name="connsiteX99" fmla="*/ 122959 w 266772"/>
              <a:gd name="connsiteY99" fmla="*/ 665626 h 684743"/>
              <a:gd name="connsiteX100" fmla="*/ 122090 w 266772"/>
              <a:gd name="connsiteY100" fmla="*/ 668233 h 684743"/>
              <a:gd name="connsiteX101" fmla="*/ 119483 w 266772"/>
              <a:gd name="connsiteY101" fmla="*/ 673012 h 684743"/>
              <a:gd name="connsiteX102" fmla="*/ 116007 w 266772"/>
              <a:gd name="connsiteY102" fmla="*/ 676923 h 684743"/>
              <a:gd name="connsiteX103" fmla="*/ 112097 w 266772"/>
              <a:gd name="connsiteY103" fmla="*/ 680398 h 684743"/>
              <a:gd name="connsiteX104" fmla="*/ 107752 w 266772"/>
              <a:gd name="connsiteY104" fmla="*/ 683005 h 684743"/>
              <a:gd name="connsiteX105" fmla="*/ 105145 w 266772"/>
              <a:gd name="connsiteY105" fmla="*/ 683874 h 684743"/>
              <a:gd name="connsiteX106" fmla="*/ 102538 w 266772"/>
              <a:gd name="connsiteY106" fmla="*/ 684309 h 684743"/>
              <a:gd name="connsiteX107" fmla="*/ 99931 w 266772"/>
              <a:gd name="connsiteY107" fmla="*/ 684743 h 684743"/>
              <a:gd name="connsiteX108" fmla="*/ 96890 w 266772"/>
              <a:gd name="connsiteY108" fmla="*/ 684743 h 684743"/>
              <a:gd name="connsiteX109" fmla="*/ 91676 w 266772"/>
              <a:gd name="connsiteY109" fmla="*/ 684743 h 684743"/>
              <a:gd name="connsiteX110" fmla="*/ 89069 w 266772"/>
              <a:gd name="connsiteY110" fmla="*/ 684743 h 684743"/>
              <a:gd name="connsiteX111" fmla="*/ 86462 w 266772"/>
              <a:gd name="connsiteY111" fmla="*/ 684309 h 684743"/>
              <a:gd name="connsiteX112" fmla="*/ 83855 w 266772"/>
              <a:gd name="connsiteY112" fmla="*/ 683874 h 684743"/>
              <a:gd name="connsiteX113" fmla="*/ 81248 w 266772"/>
              <a:gd name="connsiteY113" fmla="*/ 683005 h 684743"/>
              <a:gd name="connsiteX114" fmla="*/ 76469 w 266772"/>
              <a:gd name="connsiteY114" fmla="*/ 680398 h 684743"/>
              <a:gd name="connsiteX115" fmla="*/ 72558 w 266772"/>
              <a:gd name="connsiteY115" fmla="*/ 676923 h 684743"/>
              <a:gd name="connsiteX116" fmla="*/ 69082 w 266772"/>
              <a:gd name="connsiteY116" fmla="*/ 673012 h 684743"/>
              <a:gd name="connsiteX117" fmla="*/ 66476 w 266772"/>
              <a:gd name="connsiteY117" fmla="*/ 668233 h 684743"/>
              <a:gd name="connsiteX118" fmla="*/ 65607 w 266772"/>
              <a:gd name="connsiteY118" fmla="*/ 665626 h 684743"/>
              <a:gd name="connsiteX119" fmla="*/ 65172 w 266772"/>
              <a:gd name="connsiteY119" fmla="*/ 663019 h 684743"/>
              <a:gd name="connsiteX120" fmla="*/ 64738 w 266772"/>
              <a:gd name="connsiteY120" fmla="*/ 660412 h 684743"/>
              <a:gd name="connsiteX121" fmla="*/ 64738 w 266772"/>
              <a:gd name="connsiteY121" fmla="*/ 657805 h 684743"/>
              <a:gd name="connsiteX122" fmla="*/ 64738 w 266772"/>
              <a:gd name="connsiteY122" fmla="*/ 205510 h 684743"/>
              <a:gd name="connsiteX123" fmla="*/ 43448 w 266772"/>
              <a:gd name="connsiteY123" fmla="*/ 205510 h 684743"/>
              <a:gd name="connsiteX124" fmla="*/ 43448 w 266772"/>
              <a:gd name="connsiteY124" fmla="*/ 371917 h 684743"/>
              <a:gd name="connsiteX125" fmla="*/ 43013 w 266772"/>
              <a:gd name="connsiteY125" fmla="*/ 376262 h 684743"/>
              <a:gd name="connsiteX126" fmla="*/ 41710 w 266772"/>
              <a:gd name="connsiteY126" fmla="*/ 380606 h 684743"/>
              <a:gd name="connsiteX127" fmla="*/ 39538 w 266772"/>
              <a:gd name="connsiteY127" fmla="*/ 384082 h 684743"/>
              <a:gd name="connsiteX128" fmla="*/ 36931 w 266772"/>
              <a:gd name="connsiteY128" fmla="*/ 387558 h 684743"/>
              <a:gd name="connsiteX129" fmla="*/ 33455 w 266772"/>
              <a:gd name="connsiteY129" fmla="*/ 390165 h 684743"/>
              <a:gd name="connsiteX130" fmla="*/ 29979 w 266772"/>
              <a:gd name="connsiteY130" fmla="*/ 391903 h 684743"/>
              <a:gd name="connsiteX131" fmla="*/ 25634 w 266772"/>
              <a:gd name="connsiteY131" fmla="*/ 393206 h 684743"/>
              <a:gd name="connsiteX132" fmla="*/ 21289 w 266772"/>
              <a:gd name="connsiteY132" fmla="*/ 393641 h 684743"/>
              <a:gd name="connsiteX133" fmla="*/ 16945 w 266772"/>
              <a:gd name="connsiteY133" fmla="*/ 393206 h 684743"/>
              <a:gd name="connsiteX134" fmla="*/ 13034 w 266772"/>
              <a:gd name="connsiteY134" fmla="*/ 391468 h 684743"/>
              <a:gd name="connsiteX135" fmla="*/ 9558 w 266772"/>
              <a:gd name="connsiteY135" fmla="*/ 389730 h 684743"/>
              <a:gd name="connsiteX136" fmla="*/ 6082 w 266772"/>
              <a:gd name="connsiteY136" fmla="*/ 386689 h 684743"/>
              <a:gd name="connsiteX137" fmla="*/ 3476 w 266772"/>
              <a:gd name="connsiteY137" fmla="*/ 383648 h 684743"/>
              <a:gd name="connsiteX138" fmla="*/ 1738 w 266772"/>
              <a:gd name="connsiteY138" fmla="*/ 379737 h 684743"/>
              <a:gd name="connsiteX139" fmla="*/ 434 w 266772"/>
              <a:gd name="connsiteY139" fmla="*/ 375393 h 684743"/>
              <a:gd name="connsiteX140" fmla="*/ 0 w 266772"/>
              <a:gd name="connsiteY140" fmla="*/ 371048 h 684743"/>
              <a:gd name="connsiteX141" fmla="*/ 0 w 266772"/>
              <a:gd name="connsiteY141" fmla="*/ 173359 h 684743"/>
              <a:gd name="connsiteX142" fmla="*/ 434 w 266772"/>
              <a:gd name="connsiteY142" fmla="*/ 167276 h 684743"/>
              <a:gd name="connsiteX143" fmla="*/ 1303 w 266772"/>
              <a:gd name="connsiteY143" fmla="*/ 162062 h 684743"/>
              <a:gd name="connsiteX144" fmla="*/ 2607 w 266772"/>
              <a:gd name="connsiteY144" fmla="*/ 156414 h 684743"/>
              <a:gd name="connsiteX145" fmla="*/ 4345 w 266772"/>
              <a:gd name="connsiteY145" fmla="*/ 151200 h 684743"/>
              <a:gd name="connsiteX146" fmla="*/ 6951 w 266772"/>
              <a:gd name="connsiteY146" fmla="*/ 146421 h 684743"/>
              <a:gd name="connsiteX147" fmla="*/ 9558 w 266772"/>
              <a:gd name="connsiteY147" fmla="*/ 141642 h 684743"/>
              <a:gd name="connsiteX148" fmla="*/ 13034 w 266772"/>
              <a:gd name="connsiteY148" fmla="*/ 137297 h 684743"/>
              <a:gd name="connsiteX149" fmla="*/ 16510 w 266772"/>
              <a:gd name="connsiteY149" fmla="*/ 133387 h 684743"/>
              <a:gd name="connsiteX150" fmla="*/ 20855 w 266772"/>
              <a:gd name="connsiteY150" fmla="*/ 129476 h 684743"/>
              <a:gd name="connsiteX151" fmla="*/ 25200 w 266772"/>
              <a:gd name="connsiteY151" fmla="*/ 126435 h 684743"/>
              <a:gd name="connsiteX152" fmla="*/ 29545 w 266772"/>
              <a:gd name="connsiteY152" fmla="*/ 123393 h 684743"/>
              <a:gd name="connsiteX153" fmla="*/ 34758 w 266772"/>
              <a:gd name="connsiteY153" fmla="*/ 121221 h 684743"/>
              <a:gd name="connsiteX154" fmla="*/ 39972 w 266772"/>
              <a:gd name="connsiteY154" fmla="*/ 119049 h 684743"/>
              <a:gd name="connsiteX155" fmla="*/ 45186 w 266772"/>
              <a:gd name="connsiteY155" fmla="*/ 117745 h 684743"/>
              <a:gd name="connsiteX156" fmla="*/ 133759 w 266772"/>
              <a:gd name="connsiteY156" fmla="*/ 0 h 684743"/>
              <a:gd name="connsiteX157" fmla="*/ 185959 w 266772"/>
              <a:gd name="connsiteY157" fmla="*/ 52200 h 684743"/>
              <a:gd name="connsiteX158" fmla="*/ 133759 w 266772"/>
              <a:gd name="connsiteY158" fmla="*/ 104400 h 684743"/>
              <a:gd name="connsiteX159" fmla="*/ 81559 w 266772"/>
              <a:gd name="connsiteY159" fmla="*/ 52200 h 684743"/>
              <a:gd name="connsiteX160" fmla="*/ 133759 w 266772"/>
              <a:gd name="connsiteY160" fmla="*/ 0 h 684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266772" h="684743">
                <a:moveTo>
                  <a:pt x="50834" y="116876"/>
                </a:moveTo>
                <a:lnTo>
                  <a:pt x="56482" y="116876"/>
                </a:lnTo>
                <a:lnTo>
                  <a:pt x="96021" y="116876"/>
                </a:lnTo>
                <a:lnTo>
                  <a:pt x="97324" y="130780"/>
                </a:lnTo>
                <a:lnTo>
                  <a:pt x="98628" y="140338"/>
                </a:lnTo>
                <a:lnTo>
                  <a:pt x="100366" y="151200"/>
                </a:lnTo>
                <a:lnTo>
                  <a:pt x="102538" y="163366"/>
                </a:lnTo>
                <a:lnTo>
                  <a:pt x="106014" y="175966"/>
                </a:lnTo>
                <a:lnTo>
                  <a:pt x="109924" y="189435"/>
                </a:lnTo>
                <a:lnTo>
                  <a:pt x="114704" y="203338"/>
                </a:lnTo>
                <a:lnTo>
                  <a:pt x="116441" y="194214"/>
                </a:lnTo>
                <a:lnTo>
                  <a:pt x="119048" y="185524"/>
                </a:lnTo>
                <a:lnTo>
                  <a:pt x="121221" y="177269"/>
                </a:lnTo>
                <a:lnTo>
                  <a:pt x="123828" y="169883"/>
                </a:lnTo>
                <a:lnTo>
                  <a:pt x="128172" y="158586"/>
                </a:lnTo>
                <a:lnTo>
                  <a:pt x="130345" y="154242"/>
                </a:lnTo>
                <a:lnTo>
                  <a:pt x="120786" y="144683"/>
                </a:lnTo>
                <a:lnTo>
                  <a:pt x="133386" y="131649"/>
                </a:lnTo>
                <a:lnTo>
                  <a:pt x="146421" y="144683"/>
                </a:lnTo>
                <a:lnTo>
                  <a:pt x="136862" y="154242"/>
                </a:lnTo>
                <a:lnTo>
                  <a:pt x="138600" y="158586"/>
                </a:lnTo>
                <a:lnTo>
                  <a:pt x="142945" y="169883"/>
                </a:lnTo>
                <a:lnTo>
                  <a:pt x="145552" y="177269"/>
                </a:lnTo>
                <a:lnTo>
                  <a:pt x="148159" y="185524"/>
                </a:lnTo>
                <a:lnTo>
                  <a:pt x="150331" y="194214"/>
                </a:lnTo>
                <a:lnTo>
                  <a:pt x="152069" y="203338"/>
                </a:lnTo>
                <a:lnTo>
                  <a:pt x="157283" y="189435"/>
                </a:lnTo>
                <a:lnTo>
                  <a:pt x="161193" y="175966"/>
                </a:lnTo>
                <a:lnTo>
                  <a:pt x="164234" y="163366"/>
                </a:lnTo>
                <a:lnTo>
                  <a:pt x="166841" y="151200"/>
                </a:lnTo>
                <a:lnTo>
                  <a:pt x="168579" y="140338"/>
                </a:lnTo>
                <a:lnTo>
                  <a:pt x="169883" y="130780"/>
                </a:lnTo>
                <a:lnTo>
                  <a:pt x="171186" y="116876"/>
                </a:lnTo>
                <a:lnTo>
                  <a:pt x="210290" y="116876"/>
                </a:lnTo>
                <a:lnTo>
                  <a:pt x="215938" y="116876"/>
                </a:lnTo>
                <a:lnTo>
                  <a:pt x="221586" y="117745"/>
                </a:lnTo>
                <a:lnTo>
                  <a:pt x="227234" y="119049"/>
                </a:lnTo>
                <a:lnTo>
                  <a:pt x="232448" y="121221"/>
                </a:lnTo>
                <a:lnTo>
                  <a:pt x="237227" y="123393"/>
                </a:lnTo>
                <a:lnTo>
                  <a:pt x="242007" y="126435"/>
                </a:lnTo>
                <a:lnTo>
                  <a:pt x="246352" y="129476"/>
                </a:lnTo>
                <a:lnTo>
                  <a:pt x="250262" y="133387"/>
                </a:lnTo>
                <a:lnTo>
                  <a:pt x="254172" y="137297"/>
                </a:lnTo>
                <a:lnTo>
                  <a:pt x="257214" y="141642"/>
                </a:lnTo>
                <a:lnTo>
                  <a:pt x="260255" y="146421"/>
                </a:lnTo>
                <a:lnTo>
                  <a:pt x="262427" y="151200"/>
                </a:lnTo>
                <a:lnTo>
                  <a:pt x="264600" y="156414"/>
                </a:lnTo>
                <a:lnTo>
                  <a:pt x="265903" y="162062"/>
                </a:lnTo>
                <a:lnTo>
                  <a:pt x="266772" y="167276"/>
                </a:lnTo>
                <a:lnTo>
                  <a:pt x="266772" y="173359"/>
                </a:lnTo>
                <a:lnTo>
                  <a:pt x="266772" y="371917"/>
                </a:lnTo>
                <a:lnTo>
                  <a:pt x="266338" y="376262"/>
                </a:lnTo>
                <a:lnTo>
                  <a:pt x="265034" y="380172"/>
                </a:lnTo>
                <a:lnTo>
                  <a:pt x="263296" y="384082"/>
                </a:lnTo>
                <a:lnTo>
                  <a:pt x="260689" y="387124"/>
                </a:lnTo>
                <a:lnTo>
                  <a:pt x="257214" y="389730"/>
                </a:lnTo>
                <a:lnTo>
                  <a:pt x="253738" y="391903"/>
                </a:lnTo>
                <a:lnTo>
                  <a:pt x="249827" y="393206"/>
                </a:lnTo>
                <a:lnTo>
                  <a:pt x="245048" y="393641"/>
                </a:lnTo>
                <a:lnTo>
                  <a:pt x="240703" y="393206"/>
                </a:lnTo>
                <a:lnTo>
                  <a:pt x="236793" y="391903"/>
                </a:lnTo>
                <a:lnTo>
                  <a:pt x="233317" y="389730"/>
                </a:lnTo>
                <a:lnTo>
                  <a:pt x="229841" y="387124"/>
                </a:lnTo>
                <a:lnTo>
                  <a:pt x="227234" y="384082"/>
                </a:lnTo>
                <a:lnTo>
                  <a:pt x="225062" y="380172"/>
                </a:lnTo>
                <a:lnTo>
                  <a:pt x="224193" y="376262"/>
                </a:lnTo>
                <a:lnTo>
                  <a:pt x="223759" y="371917"/>
                </a:lnTo>
                <a:lnTo>
                  <a:pt x="223759" y="205510"/>
                </a:lnTo>
                <a:lnTo>
                  <a:pt x="202469" y="205510"/>
                </a:lnTo>
                <a:lnTo>
                  <a:pt x="202469" y="657805"/>
                </a:lnTo>
                <a:lnTo>
                  <a:pt x="202469" y="660412"/>
                </a:lnTo>
                <a:lnTo>
                  <a:pt x="202034" y="663019"/>
                </a:lnTo>
                <a:lnTo>
                  <a:pt x="201165" y="665626"/>
                </a:lnTo>
                <a:lnTo>
                  <a:pt x="200296" y="668233"/>
                </a:lnTo>
                <a:lnTo>
                  <a:pt x="197690" y="673012"/>
                </a:lnTo>
                <a:lnTo>
                  <a:pt x="194648" y="676923"/>
                </a:lnTo>
                <a:lnTo>
                  <a:pt x="190303" y="680398"/>
                </a:lnTo>
                <a:lnTo>
                  <a:pt x="185959" y="683005"/>
                </a:lnTo>
                <a:lnTo>
                  <a:pt x="183352" y="683874"/>
                </a:lnTo>
                <a:lnTo>
                  <a:pt x="180745" y="684309"/>
                </a:lnTo>
                <a:lnTo>
                  <a:pt x="178138" y="684743"/>
                </a:lnTo>
                <a:lnTo>
                  <a:pt x="175097" y="684743"/>
                </a:lnTo>
                <a:lnTo>
                  <a:pt x="172490" y="684743"/>
                </a:lnTo>
                <a:lnTo>
                  <a:pt x="169883" y="684309"/>
                </a:lnTo>
                <a:lnTo>
                  <a:pt x="167276" y="683874"/>
                </a:lnTo>
                <a:lnTo>
                  <a:pt x="164669" y="683005"/>
                </a:lnTo>
                <a:lnTo>
                  <a:pt x="159890" y="680398"/>
                </a:lnTo>
                <a:lnTo>
                  <a:pt x="155979" y="676923"/>
                </a:lnTo>
                <a:lnTo>
                  <a:pt x="152503" y="673012"/>
                </a:lnTo>
                <a:lnTo>
                  <a:pt x="149897" y="668233"/>
                </a:lnTo>
                <a:lnTo>
                  <a:pt x="149028" y="665626"/>
                </a:lnTo>
                <a:lnTo>
                  <a:pt x="148593" y="663019"/>
                </a:lnTo>
                <a:lnTo>
                  <a:pt x="148159" y="660412"/>
                </a:lnTo>
                <a:lnTo>
                  <a:pt x="148159" y="657805"/>
                </a:lnTo>
                <a:lnTo>
                  <a:pt x="148159" y="393641"/>
                </a:lnTo>
                <a:lnTo>
                  <a:pt x="124262" y="393641"/>
                </a:lnTo>
                <a:lnTo>
                  <a:pt x="124262" y="657805"/>
                </a:lnTo>
                <a:lnTo>
                  <a:pt x="124262" y="660412"/>
                </a:lnTo>
                <a:lnTo>
                  <a:pt x="123828" y="663019"/>
                </a:lnTo>
                <a:lnTo>
                  <a:pt x="122959" y="665626"/>
                </a:lnTo>
                <a:lnTo>
                  <a:pt x="122090" y="668233"/>
                </a:lnTo>
                <a:lnTo>
                  <a:pt x="119483" y="673012"/>
                </a:lnTo>
                <a:lnTo>
                  <a:pt x="116007" y="676923"/>
                </a:lnTo>
                <a:lnTo>
                  <a:pt x="112097" y="680398"/>
                </a:lnTo>
                <a:lnTo>
                  <a:pt x="107752" y="683005"/>
                </a:lnTo>
                <a:lnTo>
                  <a:pt x="105145" y="683874"/>
                </a:lnTo>
                <a:lnTo>
                  <a:pt x="102538" y="684309"/>
                </a:lnTo>
                <a:lnTo>
                  <a:pt x="99931" y="684743"/>
                </a:lnTo>
                <a:lnTo>
                  <a:pt x="96890" y="684743"/>
                </a:lnTo>
                <a:lnTo>
                  <a:pt x="91676" y="684743"/>
                </a:lnTo>
                <a:lnTo>
                  <a:pt x="89069" y="684743"/>
                </a:lnTo>
                <a:lnTo>
                  <a:pt x="86462" y="684309"/>
                </a:lnTo>
                <a:lnTo>
                  <a:pt x="83855" y="683874"/>
                </a:lnTo>
                <a:lnTo>
                  <a:pt x="81248" y="683005"/>
                </a:lnTo>
                <a:lnTo>
                  <a:pt x="76469" y="680398"/>
                </a:lnTo>
                <a:lnTo>
                  <a:pt x="72558" y="676923"/>
                </a:lnTo>
                <a:lnTo>
                  <a:pt x="69082" y="673012"/>
                </a:lnTo>
                <a:lnTo>
                  <a:pt x="66476" y="668233"/>
                </a:lnTo>
                <a:lnTo>
                  <a:pt x="65607" y="665626"/>
                </a:lnTo>
                <a:lnTo>
                  <a:pt x="65172" y="663019"/>
                </a:lnTo>
                <a:lnTo>
                  <a:pt x="64738" y="660412"/>
                </a:lnTo>
                <a:lnTo>
                  <a:pt x="64738" y="657805"/>
                </a:lnTo>
                <a:lnTo>
                  <a:pt x="64738" y="205510"/>
                </a:lnTo>
                <a:lnTo>
                  <a:pt x="43448" y="205510"/>
                </a:lnTo>
                <a:lnTo>
                  <a:pt x="43448" y="371917"/>
                </a:lnTo>
                <a:lnTo>
                  <a:pt x="43013" y="376262"/>
                </a:lnTo>
                <a:lnTo>
                  <a:pt x="41710" y="380606"/>
                </a:lnTo>
                <a:lnTo>
                  <a:pt x="39538" y="384082"/>
                </a:lnTo>
                <a:lnTo>
                  <a:pt x="36931" y="387558"/>
                </a:lnTo>
                <a:lnTo>
                  <a:pt x="33455" y="390165"/>
                </a:lnTo>
                <a:lnTo>
                  <a:pt x="29979" y="391903"/>
                </a:lnTo>
                <a:lnTo>
                  <a:pt x="25634" y="393206"/>
                </a:lnTo>
                <a:lnTo>
                  <a:pt x="21289" y="393641"/>
                </a:lnTo>
                <a:lnTo>
                  <a:pt x="16945" y="393206"/>
                </a:lnTo>
                <a:lnTo>
                  <a:pt x="13034" y="391468"/>
                </a:lnTo>
                <a:lnTo>
                  <a:pt x="9558" y="389730"/>
                </a:lnTo>
                <a:lnTo>
                  <a:pt x="6082" y="386689"/>
                </a:lnTo>
                <a:lnTo>
                  <a:pt x="3476" y="383648"/>
                </a:lnTo>
                <a:lnTo>
                  <a:pt x="1738" y="379737"/>
                </a:lnTo>
                <a:lnTo>
                  <a:pt x="434" y="375393"/>
                </a:lnTo>
                <a:lnTo>
                  <a:pt x="0" y="371048"/>
                </a:lnTo>
                <a:lnTo>
                  <a:pt x="0" y="173359"/>
                </a:lnTo>
                <a:lnTo>
                  <a:pt x="434" y="167276"/>
                </a:lnTo>
                <a:lnTo>
                  <a:pt x="1303" y="162062"/>
                </a:lnTo>
                <a:lnTo>
                  <a:pt x="2607" y="156414"/>
                </a:lnTo>
                <a:lnTo>
                  <a:pt x="4345" y="151200"/>
                </a:lnTo>
                <a:lnTo>
                  <a:pt x="6951" y="146421"/>
                </a:lnTo>
                <a:lnTo>
                  <a:pt x="9558" y="141642"/>
                </a:lnTo>
                <a:lnTo>
                  <a:pt x="13034" y="137297"/>
                </a:lnTo>
                <a:lnTo>
                  <a:pt x="16510" y="133387"/>
                </a:lnTo>
                <a:lnTo>
                  <a:pt x="20855" y="129476"/>
                </a:lnTo>
                <a:lnTo>
                  <a:pt x="25200" y="126435"/>
                </a:lnTo>
                <a:lnTo>
                  <a:pt x="29545" y="123393"/>
                </a:lnTo>
                <a:lnTo>
                  <a:pt x="34758" y="121221"/>
                </a:lnTo>
                <a:lnTo>
                  <a:pt x="39972" y="119049"/>
                </a:lnTo>
                <a:lnTo>
                  <a:pt x="45186" y="117745"/>
                </a:lnTo>
                <a:close/>
                <a:moveTo>
                  <a:pt x="133759" y="0"/>
                </a:moveTo>
                <a:cubicBezTo>
                  <a:pt x="162588" y="0"/>
                  <a:pt x="185959" y="23371"/>
                  <a:pt x="185959" y="52200"/>
                </a:cubicBezTo>
                <a:cubicBezTo>
                  <a:pt x="185959" y="81029"/>
                  <a:pt x="162588" y="104400"/>
                  <a:pt x="133759" y="104400"/>
                </a:cubicBezTo>
                <a:cubicBezTo>
                  <a:pt x="104930" y="104400"/>
                  <a:pt x="81559" y="81029"/>
                  <a:pt x="81559" y="52200"/>
                </a:cubicBezTo>
                <a:cubicBezTo>
                  <a:pt x="81559" y="23371"/>
                  <a:pt x="104930" y="0"/>
                  <a:pt x="133759" y="0"/>
                </a:cubicBezTo>
                <a:close/>
              </a:path>
            </a:pathLst>
          </a:custGeom>
          <a:solidFill>
            <a:srgbClr val="DE17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1D5E2ECE-5F3E-49C6-840F-99188AE1FAEF}"/>
              </a:ext>
            </a:extLst>
          </p:cNvPr>
          <p:cNvGrpSpPr/>
          <p:nvPr/>
        </p:nvGrpSpPr>
        <p:grpSpPr>
          <a:xfrm>
            <a:off x="1011479" y="2589033"/>
            <a:ext cx="1934629" cy="1119705"/>
            <a:chOff x="468937" y="2419540"/>
            <a:chExt cx="1934629" cy="1119705"/>
          </a:xfrm>
        </p:grpSpPr>
        <p:sp>
          <p:nvSpPr>
            <p:cNvPr id="36" name="TextBox 18">
              <a:extLst>
                <a:ext uri="{FF2B5EF4-FFF2-40B4-BE49-F238E27FC236}">
                  <a16:creationId xmlns="" xmlns:a16="http://schemas.microsoft.com/office/drawing/2014/main" id="{2FFC3757-91F0-4569-A7F2-5D6414E0A299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C02046FD-3AF5-4BE3-A393-51B020704A2B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9E94A950-0458-4043-A3C8-CEC4FF579B07}"/>
              </a:ext>
            </a:extLst>
          </p:cNvPr>
          <p:cNvGrpSpPr/>
          <p:nvPr/>
        </p:nvGrpSpPr>
        <p:grpSpPr>
          <a:xfrm>
            <a:off x="1011479" y="4838457"/>
            <a:ext cx="1934629" cy="1119705"/>
            <a:chOff x="468937" y="2419540"/>
            <a:chExt cx="1934629" cy="1119705"/>
          </a:xfrm>
        </p:grpSpPr>
        <p:sp>
          <p:nvSpPr>
            <p:cNvPr id="39" name="TextBox 18">
              <a:extLst>
                <a:ext uri="{FF2B5EF4-FFF2-40B4-BE49-F238E27FC236}">
                  <a16:creationId xmlns="" xmlns:a16="http://schemas.microsoft.com/office/drawing/2014/main" id="{BB69604B-26EF-4116-9CF2-012701A7BA47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35831AC1-CE0E-4734-BAB4-E61A8D1F3560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A957C37D-1981-4D26-BF5E-68390F777019}"/>
              </a:ext>
            </a:extLst>
          </p:cNvPr>
          <p:cNvSpPr/>
          <p:nvPr/>
        </p:nvSpPr>
        <p:spPr>
          <a:xfrm>
            <a:off x="9538281" y="1486851"/>
            <a:ext cx="1346844" cy="9883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DE171E"/>
                </a:solidFill>
                <a:cs typeface="+mn-ea"/>
                <a:sym typeface="+mn-lt"/>
              </a:rPr>
              <a:t>27%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79261D4-053D-4246-9860-B6F3C5BA5DBB}"/>
              </a:ext>
            </a:extLst>
          </p:cNvPr>
          <p:cNvSpPr/>
          <p:nvPr/>
        </p:nvSpPr>
        <p:spPr>
          <a:xfrm>
            <a:off x="9776025" y="3817076"/>
            <a:ext cx="1346844" cy="9883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DE171E"/>
                </a:solidFill>
                <a:cs typeface="+mn-ea"/>
                <a:sym typeface="+mn-lt"/>
              </a:rPr>
              <a:t>30%</a:t>
            </a: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8F5C847-F8F7-4B4E-B0EE-018454F7E8C9}"/>
              </a:ext>
            </a:extLst>
          </p:cNvPr>
          <p:cNvGrpSpPr/>
          <p:nvPr/>
        </p:nvGrpSpPr>
        <p:grpSpPr>
          <a:xfrm>
            <a:off x="9387383" y="2589033"/>
            <a:ext cx="1934629" cy="1119705"/>
            <a:chOff x="468937" y="2419540"/>
            <a:chExt cx="1934629" cy="1119705"/>
          </a:xfrm>
        </p:grpSpPr>
        <p:sp>
          <p:nvSpPr>
            <p:cNvPr id="44" name="TextBox 18">
              <a:extLst>
                <a:ext uri="{FF2B5EF4-FFF2-40B4-BE49-F238E27FC236}">
                  <a16:creationId xmlns="" xmlns:a16="http://schemas.microsoft.com/office/drawing/2014/main" id="{A50BE9D7-E38B-4E73-BE50-20DAAB6BE54C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340AB4D3-869F-4AD4-87F4-CFF00484A6E7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85E6846D-6E09-4C0B-A338-1B7B8BDF4176}"/>
              </a:ext>
            </a:extLst>
          </p:cNvPr>
          <p:cNvGrpSpPr/>
          <p:nvPr/>
        </p:nvGrpSpPr>
        <p:grpSpPr>
          <a:xfrm>
            <a:off x="9387383" y="4838457"/>
            <a:ext cx="1934629" cy="1119705"/>
            <a:chOff x="468937" y="2419540"/>
            <a:chExt cx="1934629" cy="1119705"/>
          </a:xfrm>
        </p:grpSpPr>
        <p:sp>
          <p:nvSpPr>
            <p:cNvPr id="47" name="TextBox 18">
              <a:extLst>
                <a:ext uri="{FF2B5EF4-FFF2-40B4-BE49-F238E27FC236}">
                  <a16:creationId xmlns="" xmlns:a16="http://schemas.microsoft.com/office/drawing/2014/main" id="{C687CC48-7D75-4AFA-8555-019F8234DEA6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8486906A-6E27-4469-8B21-80FA41F5B034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50" name="椭圆 4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8339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DC7B8B2-4364-4D22-AC47-87036F18D8F9}"/>
              </a:ext>
            </a:extLst>
          </p:cNvPr>
          <p:cNvGrpSpPr/>
          <p:nvPr/>
        </p:nvGrpSpPr>
        <p:grpSpPr>
          <a:xfrm>
            <a:off x="2035717" y="1962150"/>
            <a:ext cx="9262521" cy="1104900"/>
            <a:chOff x="2035717" y="1962150"/>
            <a:chExt cx="9262521" cy="1104900"/>
          </a:xfrm>
        </p:grpSpPr>
        <p:sp>
          <p:nvSpPr>
            <p:cNvPr id="6" name="矩形: 圆角 5">
              <a:extLst>
                <a:ext uri="{FF2B5EF4-FFF2-40B4-BE49-F238E27FC236}">
                  <a16:creationId xmlns="" xmlns:a16="http://schemas.microsoft.com/office/drawing/2014/main" id="{7E0C7E8D-242E-474E-9C61-0B9E83A5996B}"/>
                </a:ext>
              </a:extLst>
            </p:cNvPr>
            <p:cNvSpPr/>
            <p:nvPr/>
          </p:nvSpPr>
          <p:spPr>
            <a:xfrm>
              <a:off x="2035717" y="1962150"/>
              <a:ext cx="9262521" cy="110490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BE8E1C5C-B3BC-4A9E-A1B4-798D67CD64C4}"/>
                </a:ext>
              </a:extLst>
            </p:cNvPr>
            <p:cNvSpPr/>
            <p:nvPr/>
          </p:nvSpPr>
          <p:spPr>
            <a:xfrm>
              <a:off x="3225620" y="2183244"/>
              <a:ext cx="7711725" cy="6832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安新县隶属于河北省保定市，由雄安新区托管，位于河北省中部，县境东与雄县、任丘相连，南与高阳接壤，西与清苑、徐水交界，北与容城毗邻。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B11CE60-768B-44E4-B4D3-E8696BF0472A}"/>
              </a:ext>
            </a:extLst>
          </p:cNvPr>
          <p:cNvGrpSpPr/>
          <p:nvPr/>
        </p:nvGrpSpPr>
        <p:grpSpPr>
          <a:xfrm>
            <a:off x="1260825" y="1718388"/>
            <a:ext cx="1587884" cy="1587520"/>
            <a:chOff x="5635642" y="1953042"/>
            <a:chExt cx="927171" cy="926961"/>
          </a:xfrm>
        </p:grpSpPr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E1C2F626-325F-4855-B3DD-DEE9C0263FAE}"/>
                </a:ext>
              </a:extLst>
            </p:cNvPr>
            <p:cNvSpPr/>
            <p:nvPr/>
          </p:nvSpPr>
          <p:spPr>
            <a:xfrm>
              <a:off x="5635747" y="1953042"/>
              <a:ext cx="926961" cy="926961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143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5659D8F0-7349-4EAF-98D1-199739E4D8BC}"/>
                </a:ext>
              </a:extLst>
            </p:cNvPr>
            <p:cNvSpPr txBox="1"/>
            <p:nvPr/>
          </p:nvSpPr>
          <p:spPr>
            <a:xfrm>
              <a:off x="5635642" y="2232442"/>
              <a:ext cx="927171" cy="37739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6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8" name="矩形: 圆角 7">
            <a:extLst>
              <a:ext uri="{FF2B5EF4-FFF2-40B4-BE49-F238E27FC236}">
                <a16:creationId xmlns="" xmlns:a16="http://schemas.microsoft.com/office/drawing/2014/main" id="{4E48B7FB-77CA-4138-B8ED-47D8FC412481}"/>
              </a:ext>
            </a:extLst>
          </p:cNvPr>
          <p:cNvSpPr/>
          <p:nvPr/>
        </p:nvSpPr>
        <p:spPr>
          <a:xfrm>
            <a:off x="1260826" y="3996193"/>
            <a:ext cx="3066348" cy="1795007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 t="1000"/>
            </a:stretch>
          </a:blip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CE84046E-52A9-416A-B3E1-D3FF83B322D0}"/>
              </a:ext>
            </a:extLst>
          </p:cNvPr>
          <p:cNvSpPr/>
          <p:nvPr/>
        </p:nvSpPr>
        <p:spPr>
          <a:xfrm>
            <a:off x="4577340" y="3996193"/>
            <a:ext cx="3066348" cy="1795007"/>
          </a:xfrm>
          <a:prstGeom prst="round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378772AE-A3CC-4D13-969C-301B203FE6E0}"/>
              </a:ext>
            </a:extLst>
          </p:cNvPr>
          <p:cNvSpPr/>
          <p:nvPr/>
        </p:nvSpPr>
        <p:spPr>
          <a:xfrm>
            <a:off x="7893854" y="3996193"/>
            <a:ext cx="3066348" cy="1795007"/>
          </a:xfrm>
          <a:prstGeom prst="round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22" name="椭圆 21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2417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339553" y="3444230"/>
            <a:ext cx="7524840" cy="142187"/>
            <a:chOff x="815350" y="3701885"/>
            <a:chExt cx="7525253" cy="142195"/>
          </a:xfrm>
        </p:grpSpPr>
        <p:sp>
          <p:nvSpPr>
            <p:cNvPr id="3" name="Rectangle 2"/>
            <p:cNvSpPr/>
            <p:nvPr/>
          </p:nvSpPr>
          <p:spPr>
            <a:xfrm>
              <a:off x="815350" y="3704266"/>
              <a:ext cx="2917371" cy="1398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5423232" y="3701885"/>
              <a:ext cx="2917371" cy="1398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339553" y="3841826"/>
            <a:ext cx="7524840" cy="142187"/>
            <a:chOff x="815350" y="4099503"/>
            <a:chExt cx="7525253" cy="142195"/>
          </a:xfrm>
        </p:grpSpPr>
        <p:sp>
          <p:nvSpPr>
            <p:cNvPr id="6" name="Rectangle 5"/>
            <p:cNvSpPr/>
            <p:nvPr/>
          </p:nvSpPr>
          <p:spPr>
            <a:xfrm>
              <a:off x="815350" y="4101884"/>
              <a:ext cx="2917371" cy="1398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5423232" y="4099503"/>
              <a:ext cx="2917371" cy="1398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339553" y="4234713"/>
            <a:ext cx="7524840" cy="142187"/>
            <a:chOff x="815350" y="4492411"/>
            <a:chExt cx="7525253" cy="142195"/>
          </a:xfrm>
        </p:grpSpPr>
        <p:sp>
          <p:nvSpPr>
            <p:cNvPr id="9" name="Rectangle 8"/>
            <p:cNvSpPr/>
            <p:nvPr/>
          </p:nvSpPr>
          <p:spPr>
            <a:xfrm>
              <a:off x="815350" y="4494792"/>
              <a:ext cx="2917371" cy="1398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423232" y="4492411"/>
              <a:ext cx="2917371" cy="13981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411934" y="2048836"/>
            <a:ext cx="1701707" cy="3785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70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MOBILE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02376" y="2062514"/>
            <a:ext cx="1701707" cy="3785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70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TABLET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21143" y="3448939"/>
            <a:ext cx="2735621" cy="133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896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50894" y="3846534"/>
            <a:ext cx="2205869" cy="1374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896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55638" y="4239421"/>
            <a:ext cx="2501125" cy="13509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896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952851" y="3446557"/>
            <a:ext cx="2581481" cy="1359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896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53712" y="3844153"/>
            <a:ext cx="2842545" cy="1369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896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953712" y="4237039"/>
            <a:ext cx="2380607" cy="13747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896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Rectangle 35"/>
          <p:cNvSpPr>
            <a:spLocks/>
          </p:cNvSpPr>
          <p:nvPr/>
        </p:nvSpPr>
        <p:spPr bwMode="auto">
          <a:xfrm flipH="1">
            <a:off x="2320007" y="3231490"/>
            <a:ext cx="416086" cy="2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98" tIns="38098" rIns="38098" bIns="38098"/>
          <a:lstStyle/>
          <a:p>
            <a:pPr algn="ctr">
              <a:lnSpc>
                <a:spcPct val="120000"/>
              </a:lnSpc>
            </a:pPr>
            <a:r>
              <a:rPr lang="en-US" sz="104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95%</a:t>
            </a:r>
          </a:p>
        </p:txBody>
      </p:sp>
      <p:sp>
        <p:nvSpPr>
          <p:cNvPr id="24" name="Rectangle 35"/>
          <p:cNvSpPr>
            <a:spLocks/>
          </p:cNvSpPr>
          <p:nvPr/>
        </p:nvSpPr>
        <p:spPr bwMode="auto">
          <a:xfrm flipH="1">
            <a:off x="2853384" y="3627551"/>
            <a:ext cx="416086" cy="2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98" tIns="38098" rIns="38098" bIns="38098"/>
          <a:lstStyle/>
          <a:p>
            <a:pPr algn="ctr">
              <a:lnSpc>
                <a:spcPct val="120000"/>
              </a:lnSpc>
            </a:pPr>
            <a:r>
              <a:rPr lang="en-US" sz="104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25" name="Rectangle 35"/>
          <p:cNvSpPr>
            <a:spLocks/>
          </p:cNvSpPr>
          <p:nvPr/>
        </p:nvSpPr>
        <p:spPr bwMode="auto">
          <a:xfrm flipH="1">
            <a:off x="2552279" y="4029063"/>
            <a:ext cx="416086" cy="2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98" tIns="38098" rIns="38098" bIns="38098"/>
          <a:lstStyle/>
          <a:p>
            <a:pPr algn="ctr">
              <a:lnSpc>
                <a:spcPct val="120000"/>
              </a:lnSpc>
            </a:pPr>
            <a:r>
              <a:rPr lang="en-US" sz="104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5592009" y="3410937"/>
            <a:ext cx="1013096" cy="1001582"/>
            <a:chOff x="4067985" y="3668591"/>
            <a:chExt cx="1013152" cy="1001637"/>
          </a:xfrm>
        </p:grpSpPr>
        <p:sp>
          <p:nvSpPr>
            <p:cNvPr id="27" name="Rectangle 35"/>
            <p:cNvSpPr>
              <a:spLocks/>
            </p:cNvSpPr>
            <p:nvPr/>
          </p:nvSpPr>
          <p:spPr bwMode="auto">
            <a:xfrm flipH="1">
              <a:off x="4069152" y="3668591"/>
              <a:ext cx="1011985" cy="212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38098" tIns="38098" rIns="38098" bIns="38098"/>
            <a:lstStyle/>
            <a:p>
              <a:pPr algn="ctr">
                <a:lnSpc>
                  <a:spcPct val="120000"/>
                </a:lnSpc>
              </a:pPr>
              <a:r>
                <a:rPr lang="en-US" sz="1043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NETWORKS</a:t>
              </a:r>
            </a:p>
          </p:txBody>
        </p:sp>
        <p:sp>
          <p:nvSpPr>
            <p:cNvPr id="28" name="Rectangle 35"/>
            <p:cNvSpPr>
              <a:spLocks/>
            </p:cNvSpPr>
            <p:nvPr/>
          </p:nvSpPr>
          <p:spPr bwMode="auto">
            <a:xfrm flipH="1">
              <a:off x="4067988" y="4063034"/>
              <a:ext cx="1011985" cy="212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38098" tIns="38098" rIns="38098" bIns="38098"/>
            <a:lstStyle/>
            <a:p>
              <a:pPr algn="ctr">
                <a:lnSpc>
                  <a:spcPct val="120000"/>
                </a:lnSpc>
              </a:pPr>
              <a:r>
                <a:rPr lang="en-US" sz="1043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APPLICATION</a:t>
              </a:r>
            </a:p>
          </p:txBody>
        </p:sp>
        <p:sp>
          <p:nvSpPr>
            <p:cNvPr id="29" name="Rectangle 35"/>
            <p:cNvSpPr>
              <a:spLocks/>
            </p:cNvSpPr>
            <p:nvPr/>
          </p:nvSpPr>
          <p:spPr bwMode="auto">
            <a:xfrm flipH="1">
              <a:off x="4067985" y="4457477"/>
              <a:ext cx="1011985" cy="212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38098" tIns="38098" rIns="38098" bIns="38098"/>
            <a:lstStyle/>
            <a:p>
              <a:pPr algn="ctr">
                <a:lnSpc>
                  <a:spcPct val="120000"/>
                </a:lnSpc>
              </a:pPr>
              <a:r>
                <a:rPr lang="en-US" sz="1043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SECURITY</a:t>
              </a:r>
            </a:p>
          </p:txBody>
        </p:sp>
      </p:grpSp>
      <p:sp>
        <p:nvSpPr>
          <p:cNvPr id="30" name="Rectangle 35"/>
          <p:cNvSpPr>
            <a:spLocks/>
          </p:cNvSpPr>
          <p:nvPr/>
        </p:nvSpPr>
        <p:spPr bwMode="auto">
          <a:xfrm flipH="1">
            <a:off x="9318353" y="3232017"/>
            <a:ext cx="416086" cy="2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98" tIns="38098" rIns="38098" bIns="38098"/>
          <a:lstStyle/>
          <a:p>
            <a:pPr algn="ctr">
              <a:lnSpc>
                <a:spcPct val="120000"/>
              </a:lnSpc>
            </a:pPr>
            <a:r>
              <a:rPr lang="en-US" sz="104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31" name="Rectangle 35"/>
          <p:cNvSpPr>
            <a:spLocks/>
          </p:cNvSpPr>
          <p:nvPr/>
        </p:nvSpPr>
        <p:spPr bwMode="auto">
          <a:xfrm flipH="1">
            <a:off x="9580855" y="3629192"/>
            <a:ext cx="416086" cy="2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98" tIns="38098" rIns="38098" bIns="38098"/>
          <a:lstStyle/>
          <a:p>
            <a:pPr algn="ctr">
              <a:lnSpc>
                <a:spcPct val="120000"/>
              </a:lnSpc>
            </a:pPr>
            <a:r>
              <a:rPr lang="en-US" sz="104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99%</a:t>
            </a:r>
          </a:p>
        </p:txBody>
      </p:sp>
      <p:sp>
        <p:nvSpPr>
          <p:cNvPr id="32" name="Rectangle 35"/>
          <p:cNvSpPr>
            <a:spLocks/>
          </p:cNvSpPr>
          <p:nvPr/>
        </p:nvSpPr>
        <p:spPr bwMode="auto">
          <a:xfrm flipH="1">
            <a:off x="9122794" y="4021932"/>
            <a:ext cx="416086" cy="21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rnd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38098" tIns="38098" rIns="38098" bIns="38098"/>
          <a:lstStyle/>
          <a:p>
            <a:pPr algn="ctr">
              <a:lnSpc>
                <a:spcPct val="120000"/>
              </a:lnSpc>
            </a:pPr>
            <a:r>
              <a:rPr lang="en-US" sz="104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75%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5064163" y="1213745"/>
            <a:ext cx="2068542" cy="2068542"/>
            <a:chOff x="3540110" y="1471278"/>
            <a:chExt cx="2068655" cy="2068655"/>
          </a:xfrm>
        </p:grpSpPr>
        <p:sp>
          <p:nvSpPr>
            <p:cNvPr id="34" name="Oval 33"/>
            <p:cNvSpPr/>
            <p:nvPr/>
          </p:nvSpPr>
          <p:spPr>
            <a:xfrm>
              <a:off x="3540110" y="1471278"/>
              <a:ext cx="2068655" cy="2068655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5" name="Group 27"/>
            <p:cNvGrpSpPr>
              <a:grpSpLocks/>
            </p:cNvGrpSpPr>
            <p:nvPr/>
          </p:nvGrpSpPr>
          <p:grpSpPr bwMode="auto">
            <a:xfrm>
              <a:off x="4325776" y="2433017"/>
              <a:ext cx="459682" cy="345575"/>
              <a:chOff x="0" y="0"/>
              <a:chExt cx="772" cy="579"/>
            </a:xfrm>
            <a:solidFill>
              <a:srgbClr val="00B0F0"/>
            </a:solidFill>
          </p:grpSpPr>
          <p:sp>
            <p:nvSpPr>
              <p:cNvPr id="36" name="Freeform 23"/>
              <p:cNvSpPr>
                <a:spLocks/>
              </p:cNvSpPr>
              <p:nvPr/>
            </p:nvSpPr>
            <p:spPr bwMode="auto">
              <a:xfrm>
                <a:off x="0" y="0"/>
                <a:ext cx="772" cy="344"/>
              </a:xfrm>
              <a:custGeom>
                <a:avLst/>
                <a:gdLst>
                  <a:gd name="T0" fmla="*/ 653 w 21279"/>
                  <a:gd name="T1" fmla="*/ 344 h 21600"/>
                  <a:gd name="T2" fmla="*/ 707 w 21279"/>
                  <a:gd name="T3" fmla="*/ 301 h 21600"/>
                  <a:gd name="T4" fmla="*/ 771 w 21279"/>
                  <a:gd name="T5" fmla="*/ 43 h 21600"/>
                  <a:gd name="T6" fmla="*/ 739 w 21279"/>
                  <a:gd name="T7" fmla="*/ 0 h 21600"/>
                  <a:gd name="T8" fmla="*/ 30 w 21279"/>
                  <a:gd name="T9" fmla="*/ 0 h 21600"/>
                  <a:gd name="T10" fmla="*/ 3 w 21279"/>
                  <a:gd name="T11" fmla="*/ 27 h 21600"/>
                  <a:gd name="T12" fmla="*/ 57 w 21279"/>
                  <a:gd name="T13" fmla="*/ 54 h 21600"/>
                  <a:gd name="T14" fmla="*/ 159 w 21279"/>
                  <a:gd name="T15" fmla="*/ 65 h 21600"/>
                  <a:gd name="T16" fmla="*/ 213 w 21279"/>
                  <a:gd name="T17" fmla="*/ 108 h 21600"/>
                  <a:gd name="T18" fmla="*/ 256 w 21279"/>
                  <a:gd name="T19" fmla="*/ 301 h 21600"/>
                  <a:gd name="T20" fmla="*/ 309 w 21279"/>
                  <a:gd name="T21" fmla="*/ 344 h 21600"/>
                  <a:gd name="T22" fmla="*/ 653 w 21279"/>
                  <a:gd name="T23" fmla="*/ 344 h 21600"/>
                  <a:gd name="T24" fmla="*/ 653 w 21279"/>
                  <a:gd name="T25" fmla="*/ 344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279" h="21600">
                    <a:moveTo>
                      <a:pt x="17995" y="21600"/>
                    </a:moveTo>
                    <a:cubicBezTo>
                      <a:pt x="18587" y="21600"/>
                      <a:pt x="19327" y="20588"/>
                      <a:pt x="19475" y="18900"/>
                    </a:cubicBezTo>
                    <a:cubicBezTo>
                      <a:pt x="21250" y="2700"/>
                      <a:pt x="21250" y="2700"/>
                      <a:pt x="21250" y="2700"/>
                    </a:cubicBezTo>
                    <a:cubicBezTo>
                      <a:pt x="21398" y="1350"/>
                      <a:pt x="20954" y="0"/>
                      <a:pt x="20362" y="0"/>
                    </a:cubicBezTo>
                    <a:cubicBezTo>
                      <a:pt x="834" y="0"/>
                      <a:pt x="834" y="0"/>
                      <a:pt x="834" y="0"/>
                    </a:cubicBezTo>
                    <a:cubicBezTo>
                      <a:pt x="242" y="0"/>
                      <a:pt x="-202" y="675"/>
                      <a:pt x="94" y="1688"/>
                    </a:cubicBezTo>
                    <a:cubicBezTo>
                      <a:pt x="242" y="2362"/>
                      <a:pt x="982" y="3375"/>
                      <a:pt x="1573" y="3375"/>
                    </a:cubicBezTo>
                    <a:cubicBezTo>
                      <a:pt x="4384" y="4050"/>
                      <a:pt x="4384" y="4050"/>
                      <a:pt x="4384" y="4050"/>
                    </a:cubicBezTo>
                    <a:cubicBezTo>
                      <a:pt x="4976" y="4050"/>
                      <a:pt x="5716" y="5400"/>
                      <a:pt x="5864" y="6750"/>
                    </a:cubicBezTo>
                    <a:cubicBezTo>
                      <a:pt x="7047" y="18900"/>
                      <a:pt x="7047" y="18900"/>
                      <a:pt x="7047" y="18900"/>
                    </a:cubicBezTo>
                    <a:cubicBezTo>
                      <a:pt x="7195" y="20588"/>
                      <a:pt x="7935" y="21600"/>
                      <a:pt x="8527" y="21600"/>
                    </a:cubicBezTo>
                    <a:lnTo>
                      <a:pt x="17995" y="21600"/>
                    </a:lnTo>
                    <a:close/>
                    <a:moveTo>
                      <a:pt x="17995" y="2160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Oval 24"/>
              <p:cNvSpPr>
                <a:spLocks/>
              </p:cNvSpPr>
              <p:nvPr/>
            </p:nvSpPr>
            <p:spPr bwMode="auto">
              <a:xfrm>
                <a:off x="304" y="461"/>
                <a:ext cx="122" cy="11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Oval 25"/>
              <p:cNvSpPr>
                <a:spLocks/>
              </p:cNvSpPr>
              <p:nvPr/>
            </p:nvSpPr>
            <p:spPr bwMode="auto">
              <a:xfrm>
                <a:off x="520" y="461"/>
                <a:ext cx="122" cy="11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Freeform 26"/>
              <p:cNvSpPr>
                <a:spLocks/>
              </p:cNvSpPr>
              <p:nvPr/>
            </p:nvSpPr>
            <p:spPr bwMode="auto">
              <a:xfrm>
                <a:off x="247" y="302"/>
                <a:ext cx="432" cy="127"/>
              </a:xfrm>
              <a:custGeom>
                <a:avLst/>
                <a:gdLst>
                  <a:gd name="T0" fmla="*/ 36 w 21275"/>
                  <a:gd name="T1" fmla="*/ 0 h 21600"/>
                  <a:gd name="T2" fmla="*/ 4 w 21275"/>
                  <a:gd name="T3" fmla="*/ 85 h 21600"/>
                  <a:gd name="T4" fmla="*/ 31 w 21275"/>
                  <a:gd name="T5" fmla="*/ 127 h 21600"/>
                  <a:gd name="T6" fmla="*/ 432 w 21275"/>
                  <a:gd name="T7" fmla="*/ 12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5" h="21600">
                    <a:moveTo>
                      <a:pt x="1782" y="0"/>
                    </a:moveTo>
                    <a:cubicBezTo>
                      <a:pt x="202" y="14400"/>
                      <a:pt x="202" y="14400"/>
                      <a:pt x="202" y="14400"/>
                    </a:cubicBezTo>
                    <a:cubicBezTo>
                      <a:pt x="-325" y="18000"/>
                      <a:pt x="202" y="21600"/>
                      <a:pt x="1519" y="21600"/>
                    </a:cubicBezTo>
                    <a:cubicBezTo>
                      <a:pt x="21275" y="21600"/>
                      <a:pt x="21275" y="21600"/>
                      <a:pt x="21275" y="21600"/>
                    </a:cubicBez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 cap="flat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4150700" y="1571957"/>
            <a:ext cx="1414356" cy="1414356"/>
            <a:chOff x="2626597" y="1829510"/>
            <a:chExt cx="1414434" cy="1414434"/>
          </a:xfrm>
        </p:grpSpPr>
        <p:sp>
          <p:nvSpPr>
            <p:cNvPr id="41" name="Oval 40"/>
            <p:cNvSpPr/>
            <p:nvPr/>
          </p:nvSpPr>
          <p:spPr>
            <a:xfrm>
              <a:off x="2626597" y="1829510"/>
              <a:ext cx="1414434" cy="1414434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3145677" y="2227527"/>
              <a:ext cx="366447" cy="692178"/>
              <a:chOff x="3145677" y="2246579"/>
              <a:chExt cx="366447" cy="692178"/>
            </a:xfrm>
          </p:grpSpPr>
          <p:sp>
            <p:nvSpPr>
              <p:cNvPr id="43" name="AutoShape 8"/>
              <p:cNvSpPr>
                <a:spLocks/>
              </p:cNvSpPr>
              <p:nvPr/>
            </p:nvSpPr>
            <p:spPr bwMode="auto">
              <a:xfrm>
                <a:off x="3145677" y="2246579"/>
                <a:ext cx="366447" cy="692178"/>
              </a:xfrm>
              <a:custGeom>
                <a:avLst/>
                <a:gdLst>
                  <a:gd name="T0" fmla="*/ 21600 w 21600"/>
                  <a:gd name="T1" fmla="*/ 1825 h 21600"/>
                  <a:gd name="T2" fmla="*/ 18155 w 21600"/>
                  <a:gd name="T3" fmla="*/ 0 h 21600"/>
                  <a:gd name="T4" fmla="*/ 3445 w 21600"/>
                  <a:gd name="T5" fmla="*/ 0 h 21600"/>
                  <a:gd name="T6" fmla="*/ 0 w 21600"/>
                  <a:gd name="T7" fmla="*/ 1825 h 21600"/>
                  <a:gd name="T8" fmla="*/ 0 w 21600"/>
                  <a:gd name="T9" fmla="*/ 19775 h 21600"/>
                  <a:gd name="T10" fmla="*/ 3445 w 21600"/>
                  <a:gd name="T11" fmla="*/ 21600 h 21600"/>
                  <a:gd name="T12" fmla="*/ 18155 w 21600"/>
                  <a:gd name="T13" fmla="*/ 21600 h 21600"/>
                  <a:gd name="T14" fmla="*/ 21600 w 21600"/>
                  <a:gd name="T15" fmla="*/ 19775 h 21600"/>
                  <a:gd name="T16" fmla="*/ 21600 w 21600"/>
                  <a:gd name="T17" fmla="*/ 1825 h 21600"/>
                  <a:gd name="T18" fmla="*/ 8984 w 21600"/>
                  <a:gd name="T19" fmla="*/ 493 h 21600"/>
                  <a:gd name="T20" fmla="*/ 12848 w 21600"/>
                  <a:gd name="T21" fmla="*/ 493 h 21600"/>
                  <a:gd name="T22" fmla="*/ 13128 w 21600"/>
                  <a:gd name="T23" fmla="*/ 641 h 21600"/>
                  <a:gd name="T24" fmla="*/ 12848 w 21600"/>
                  <a:gd name="T25" fmla="*/ 789 h 21600"/>
                  <a:gd name="T26" fmla="*/ 8984 w 21600"/>
                  <a:gd name="T27" fmla="*/ 789 h 21600"/>
                  <a:gd name="T28" fmla="*/ 8752 w 21600"/>
                  <a:gd name="T29" fmla="*/ 641 h 21600"/>
                  <a:gd name="T30" fmla="*/ 8984 w 21600"/>
                  <a:gd name="T31" fmla="*/ 493 h 21600"/>
                  <a:gd name="T32" fmla="*/ 12429 w 21600"/>
                  <a:gd name="T33" fmla="*/ 20910 h 21600"/>
                  <a:gd name="T34" fmla="*/ 9357 w 21600"/>
                  <a:gd name="T35" fmla="*/ 20910 h 21600"/>
                  <a:gd name="T36" fmla="*/ 8566 w 21600"/>
                  <a:gd name="T37" fmla="*/ 20515 h 21600"/>
                  <a:gd name="T38" fmla="*/ 9357 w 21600"/>
                  <a:gd name="T39" fmla="*/ 20121 h 21600"/>
                  <a:gd name="T40" fmla="*/ 12429 w 21600"/>
                  <a:gd name="T41" fmla="*/ 20121 h 21600"/>
                  <a:gd name="T42" fmla="*/ 13267 w 21600"/>
                  <a:gd name="T43" fmla="*/ 20515 h 21600"/>
                  <a:gd name="T44" fmla="*/ 12429 w 21600"/>
                  <a:gd name="T45" fmla="*/ 20910 h 21600"/>
                  <a:gd name="T46" fmla="*/ 20483 w 21600"/>
                  <a:gd name="T47" fmla="*/ 19726 h 21600"/>
                  <a:gd name="T48" fmla="*/ 1303 w 21600"/>
                  <a:gd name="T49" fmla="*/ 19726 h 21600"/>
                  <a:gd name="T50" fmla="*/ 1303 w 21600"/>
                  <a:gd name="T51" fmla="*/ 1874 h 21600"/>
                  <a:gd name="T52" fmla="*/ 20483 w 21600"/>
                  <a:gd name="T53" fmla="*/ 1874 h 21600"/>
                  <a:gd name="T54" fmla="*/ 20483 w 21600"/>
                  <a:gd name="T55" fmla="*/ 19726 h 21600"/>
                  <a:gd name="T56" fmla="*/ 20483 w 21600"/>
                  <a:gd name="T57" fmla="*/ 1972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21600" y="1825"/>
                    </a:moveTo>
                    <a:cubicBezTo>
                      <a:pt x="21600" y="814"/>
                      <a:pt x="20064" y="0"/>
                      <a:pt x="18155" y="0"/>
                    </a:cubicBezTo>
                    <a:cubicBezTo>
                      <a:pt x="3445" y="0"/>
                      <a:pt x="3445" y="0"/>
                      <a:pt x="3445" y="0"/>
                    </a:cubicBezTo>
                    <a:cubicBezTo>
                      <a:pt x="1536" y="0"/>
                      <a:pt x="0" y="814"/>
                      <a:pt x="0" y="1825"/>
                    </a:cubicBezTo>
                    <a:cubicBezTo>
                      <a:pt x="0" y="19775"/>
                      <a:pt x="0" y="19775"/>
                      <a:pt x="0" y="19775"/>
                    </a:cubicBezTo>
                    <a:cubicBezTo>
                      <a:pt x="0" y="20786"/>
                      <a:pt x="1536" y="21600"/>
                      <a:pt x="3445" y="21600"/>
                    </a:cubicBezTo>
                    <a:cubicBezTo>
                      <a:pt x="18155" y="21600"/>
                      <a:pt x="18155" y="21600"/>
                      <a:pt x="18155" y="21600"/>
                    </a:cubicBezTo>
                    <a:cubicBezTo>
                      <a:pt x="20064" y="21600"/>
                      <a:pt x="21600" y="20786"/>
                      <a:pt x="21600" y="19775"/>
                    </a:cubicBezTo>
                    <a:lnTo>
                      <a:pt x="21600" y="1825"/>
                    </a:lnTo>
                    <a:close/>
                    <a:moveTo>
                      <a:pt x="8984" y="493"/>
                    </a:moveTo>
                    <a:cubicBezTo>
                      <a:pt x="12848" y="493"/>
                      <a:pt x="12848" y="493"/>
                      <a:pt x="12848" y="493"/>
                    </a:cubicBezTo>
                    <a:cubicBezTo>
                      <a:pt x="12988" y="493"/>
                      <a:pt x="13128" y="567"/>
                      <a:pt x="13128" y="641"/>
                    </a:cubicBezTo>
                    <a:cubicBezTo>
                      <a:pt x="13128" y="715"/>
                      <a:pt x="12988" y="789"/>
                      <a:pt x="12848" y="789"/>
                    </a:cubicBezTo>
                    <a:cubicBezTo>
                      <a:pt x="8984" y="789"/>
                      <a:pt x="8984" y="789"/>
                      <a:pt x="8984" y="789"/>
                    </a:cubicBezTo>
                    <a:cubicBezTo>
                      <a:pt x="8845" y="789"/>
                      <a:pt x="8752" y="715"/>
                      <a:pt x="8752" y="641"/>
                    </a:cubicBezTo>
                    <a:cubicBezTo>
                      <a:pt x="8752" y="567"/>
                      <a:pt x="8845" y="493"/>
                      <a:pt x="8984" y="493"/>
                    </a:cubicBezTo>
                    <a:close/>
                    <a:moveTo>
                      <a:pt x="12429" y="20910"/>
                    </a:moveTo>
                    <a:cubicBezTo>
                      <a:pt x="9357" y="20910"/>
                      <a:pt x="9357" y="20910"/>
                      <a:pt x="9357" y="20910"/>
                    </a:cubicBezTo>
                    <a:cubicBezTo>
                      <a:pt x="8891" y="20910"/>
                      <a:pt x="8566" y="20762"/>
                      <a:pt x="8566" y="20515"/>
                    </a:cubicBezTo>
                    <a:cubicBezTo>
                      <a:pt x="8566" y="20269"/>
                      <a:pt x="8891" y="20121"/>
                      <a:pt x="9357" y="20121"/>
                    </a:cubicBezTo>
                    <a:cubicBezTo>
                      <a:pt x="12429" y="20121"/>
                      <a:pt x="12429" y="20121"/>
                      <a:pt x="12429" y="20121"/>
                    </a:cubicBezTo>
                    <a:cubicBezTo>
                      <a:pt x="12895" y="20121"/>
                      <a:pt x="13267" y="20269"/>
                      <a:pt x="13267" y="20515"/>
                    </a:cubicBezTo>
                    <a:cubicBezTo>
                      <a:pt x="13267" y="20762"/>
                      <a:pt x="12895" y="20910"/>
                      <a:pt x="12429" y="20910"/>
                    </a:cubicBezTo>
                    <a:close/>
                    <a:moveTo>
                      <a:pt x="20483" y="19726"/>
                    </a:moveTo>
                    <a:cubicBezTo>
                      <a:pt x="1303" y="19726"/>
                      <a:pt x="1303" y="19726"/>
                      <a:pt x="1303" y="19726"/>
                    </a:cubicBezTo>
                    <a:cubicBezTo>
                      <a:pt x="1303" y="1874"/>
                      <a:pt x="1303" y="1874"/>
                      <a:pt x="1303" y="1874"/>
                    </a:cubicBezTo>
                    <a:cubicBezTo>
                      <a:pt x="20483" y="1874"/>
                      <a:pt x="20483" y="1874"/>
                      <a:pt x="20483" y="1874"/>
                    </a:cubicBezTo>
                    <a:lnTo>
                      <a:pt x="20483" y="19726"/>
                    </a:lnTo>
                    <a:close/>
                    <a:moveTo>
                      <a:pt x="20483" y="19726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Rectangle 9"/>
              <p:cNvSpPr>
                <a:spLocks/>
              </p:cNvSpPr>
              <p:nvPr/>
            </p:nvSpPr>
            <p:spPr bwMode="auto">
              <a:xfrm>
                <a:off x="3167974" y="2305715"/>
                <a:ext cx="325731" cy="57390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" name="Group 44"/>
          <p:cNvGrpSpPr/>
          <p:nvPr/>
        </p:nvGrpSpPr>
        <p:grpSpPr>
          <a:xfrm>
            <a:off x="6641198" y="1571957"/>
            <a:ext cx="1414356" cy="1414356"/>
            <a:chOff x="5117231" y="1829510"/>
            <a:chExt cx="1414434" cy="1414434"/>
          </a:xfrm>
        </p:grpSpPr>
        <p:sp>
          <p:nvSpPr>
            <p:cNvPr id="46" name="Oval 45"/>
            <p:cNvSpPr/>
            <p:nvPr/>
          </p:nvSpPr>
          <p:spPr>
            <a:xfrm>
              <a:off x="5117231" y="1829510"/>
              <a:ext cx="1414434" cy="1414434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896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5579310" y="2227690"/>
              <a:ext cx="505337" cy="692178"/>
              <a:chOff x="3145677" y="2246579"/>
              <a:chExt cx="366447" cy="692178"/>
            </a:xfrm>
          </p:grpSpPr>
          <p:sp>
            <p:nvSpPr>
              <p:cNvPr id="48" name="AutoShape 8"/>
              <p:cNvSpPr>
                <a:spLocks/>
              </p:cNvSpPr>
              <p:nvPr/>
            </p:nvSpPr>
            <p:spPr bwMode="auto">
              <a:xfrm>
                <a:off x="3145677" y="2246579"/>
                <a:ext cx="366447" cy="692178"/>
              </a:xfrm>
              <a:custGeom>
                <a:avLst/>
                <a:gdLst>
                  <a:gd name="T0" fmla="*/ 21600 w 21600"/>
                  <a:gd name="T1" fmla="*/ 1825 h 21600"/>
                  <a:gd name="T2" fmla="*/ 18155 w 21600"/>
                  <a:gd name="T3" fmla="*/ 0 h 21600"/>
                  <a:gd name="T4" fmla="*/ 3445 w 21600"/>
                  <a:gd name="T5" fmla="*/ 0 h 21600"/>
                  <a:gd name="T6" fmla="*/ 0 w 21600"/>
                  <a:gd name="T7" fmla="*/ 1825 h 21600"/>
                  <a:gd name="T8" fmla="*/ 0 w 21600"/>
                  <a:gd name="T9" fmla="*/ 19775 h 21600"/>
                  <a:gd name="T10" fmla="*/ 3445 w 21600"/>
                  <a:gd name="T11" fmla="*/ 21600 h 21600"/>
                  <a:gd name="T12" fmla="*/ 18155 w 21600"/>
                  <a:gd name="T13" fmla="*/ 21600 h 21600"/>
                  <a:gd name="T14" fmla="*/ 21600 w 21600"/>
                  <a:gd name="T15" fmla="*/ 19775 h 21600"/>
                  <a:gd name="T16" fmla="*/ 21600 w 21600"/>
                  <a:gd name="T17" fmla="*/ 1825 h 21600"/>
                  <a:gd name="T18" fmla="*/ 8984 w 21600"/>
                  <a:gd name="T19" fmla="*/ 493 h 21600"/>
                  <a:gd name="T20" fmla="*/ 12848 w 21600"/>
                  <a:gd name="T21" fmla="*/ 493 h 21600"/>
                  <a:gd name="T22" fmla="*/ 13128 w 21600"/>
                  <a:gd name="T23" fmla="*/ 641 h 21600"/>
                  <a:gd name="T24" fmla="*/ 12848 w 21600"/>
                  <a:gd name="T25" fmla="*/ 789 h 21600"/>
                  <a:gd name="T26" fmla="*/ 8984 w 21600"/>
                  <a:gd name="T27" fmla="*/ 789 h 21600"/>
                  <a:gd name="T28" fmla="*/ 8752 w 21600"/>
                  <a:gd name="T29" fmla="*/ 641 h 21600"/>
                  <a:gd name="T30" fmla="*/ 8984 w 21600"/>
                  <a:gd name="T31" fmla="*/ 493 h 21600"/>
                  <a:gd name="T32" fmla="*/ 12429 w 21600"/>
                  <a:gd name="T33" fmla="*/ 20910 h 21600"/>
                  <a:gd name="T34" fmla="*/ 9357 w 21600"/>
                  <a:gd name="T35" fmla="*/ 20910 h 21600"/>
                  <a:gd name="T36" fmla="*/ 8566 w 21600"/>
                  <a:gd name="T37" fmla="*/ 20515 h 21600"/>
                  <a:gd name="T38" fmla="*/ 9357 w 21600"/>
                  <a:gd name="T39" fmla="*/ 20121 h 21600"/>
                  <a:gd name="T40" fmla="*/ 12429 w 21600"/>
                  <a:gd name="T41" fmla="*/ 20121 h 21600"/>
                  <a:gd name="T42" fmla="*/ 13267 w 21600"/>
                  <a:gd name="T43" fmla="*/ 20515 h 21600"/>
                  <a:gd name="T44" fmla="*/ 12429 w 21600"/>
                  <a:gd name="T45" fmla="*/ 20910 h 21600"/>
                  <a:gd name="T46" fmla="*/ 20483 w 21600"/>
                  <a:gd name="T47" fmla="*/ 19726 h 21600"/>
                  <a:gd name="T48" fmla="*/ 1303 w 21600"/>
                  <a:gd name="T49" fmla="*/ 19726 h 21600"/>
                  <a:gd name="T50" fmla="*/ 1303 w 21600"/>
                  <a:gd name="T51" fmla="*/ 1874 h 21600"/>
                  <a:gd name="T52" fmla="*/ 20483 w 21600"/>
                  <a:gd name="T53" fmla="*/ 1874 h 21600"/>
                  <a:gd name="T54" fmla="*/ 20483 w 21600"/>
                  <a:gd name="T55" fmla="*/ 19726 h 21600"/>
                  <a:gd name="T56" fmla="*/ 20483 w 21600"/>
                  <a:gd name="T57" fmla="*/ 1972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21600" y="1825"/>
                    </a:moveTo>
                    <a:cubicBezTo>
                      <a:pt x="21600" y="814"/>
                      <a:pt x="20064" y="0"/>
                      <a:pt x="18155" y="0"/>
                    </a:cubicBezTo>
                    <a:cubicBezTo>
                      <a:pt x="3445" y="0"/>
                      <a:pt x="3445" y="0"/>
                      <a:pt x="3445" y="0"/>
                    </a:cubicBezTo>
                    <a:cubicBezTo>
                      <a:pt x="1536" y="0"/>
                      <a:pt x="0" y="814"/>
                      <a:pt x="0" y="1825"/>
                    </a:cubicBezTo>
                    <a:cubicBezTo>
                      <a:pt x="0" y="19775"/>
                      <a:pt x="0" y="19775"/>
                      <a:pt x="0" y="19775"/>
                    </a:cubicBezTo>
                    <a:cubicBezTo>
                      <a:pt x="0" y="20786"/>
                      <a:pt x="1536" y="21600"/>
                      <a:pt x="3445" y="21600"/>
                    </a:cubicBezTo>
                    <a:cubicBezTo>
                      <a:pt x="18155" y="21600"/>
                      <a:pt x="18155" y="21600"/>
                      <a:pt x="18155" y="21600"/>
                    </a:cubicBezTo>
                    <a:cubicBezTo>
                      <a:pt x="20064" y="21600"/>
                      <a:pt x="21600" y="20786"/>
                      <a:pt x="21600" y="19775"/>
                    </a:cubicBezTo>
                    <a:lnTo>
                      <a:pt x="21600" y="1825"/>
                    </a:lnTo>
                    <a:close/>
                    <a:moveTo>
                      <a:pt x="8984" y="493"/>
                    </a:moveTo>
                    <a:cubicBezTo>
                      <a:pt x="12848" y="493"/>
                      <a:pt x="12848" y="493"/>
                      <a:pt x="12848" y="493"/>
                    </a:cubicBezTo>
                    <a:cubicBezTo>
                      <a:pt x="12988" y="493"/>
                      <a:pt x="13128" y="567"/>
                      <a:pt x="13128" y="641"/>
                    </a:cubicBezTo>
                    <a:cubicBezTo>
                      <a:pt x="13128" y="715"/>
                      <a:pt x="12988" y="789"/>
                      <a:pt x="12848" y="789"/>
                    </a:cubicBezTo>
                    <a:cubicBezTo>
                      <a:pt x="8984" y="789"/>
                      <a:pt x="8984" y="789"/>
                      <a:pt x="8984" y="789"/>
                    </a:cubicBezTo>
                    <a:cubicBezTo>
                      <a:pt x="8845" y="789"/>
                      <a:pt x="8752" y="715"/>
                      <a:pt x="8752" y="641"/>
                    </a:cubicBezTo>
                    <a:cubicBezTo>
                      <a:pt x="8752" y="567"/>
                      <a:pt x="8845" y="493"/>
                      <a:pt x="8984" y="493"/>
                    </a:cubicBezTo>
                    <a:close/>
                    <a:moveTo>
                      <a:pt x="12429" y="20910"/>
                    </a:moveTo>
                    <a:cubicBezTo>
                      <a:pt x="9357" y="20910"/>
                      <a:pt x="9357" y="20910"/>
                      <a:pt x="9357" y="20910"/>
                    </a:cubicBezTo>
                    <a:cubicBezTo>
                      <a:pt x="8891" y="20910"/>
                      <a:pt x="8566" y="20762"/>
                      <a:pt x="8566" y="20515"/>
                    </a:cubicBezTo>
                    <a:cubicBezTo>
                      <a:pt x="8566" y="20269"/>
                      <a:pt x="8891" y="20121"/>
                      <a:pt x="9357" y="20121"/>
                    </a:cubicBezTo>
                    <a:cubicBezTo>
                      <a:pt x="12429" y="20121"/>
                      <a:pt x="12429" y="20121"/>
                      <a:pt x="12429" y="20121"/>
                    </a:cubicBezTo>
                    <a:cubicBezTo>
                      <a:pt x="12895" y="20121"/>
                      <a:pt x="13267" y="20269"/>
                      <a:pt x="13267" y="20515"/>
                    </a:cubicBezTo>
                    <a:cubicBezTo>
                      <a:pt x="13267" y="20762"/>
                      <a:pt x="12895" y="20910"/>
                      <a:pt x="12429" y="20910"/>
                    </a:cubicBezTo>
                    <a:close/>
                    <a:moveTo>
                      <a:pt x="20483" y="19726"/>
                    </a:moveTo>
                    <a:cubicBezTo>
                      <a:pt x="1303" y="19726"/>
                      <a:pt x="1303" y="19726"/>
                      <a:pt x="1303" y="19726"/>
                    </a:cubicBezTo>
                    <a:cubicBezTo>
                      <a:pt x="1303" y="1874"/>
                      <a:pt x="1303" y="1874"/>
                      <a:pt x="1303" y="1874"/>
                    </a:cubicBezTo>
                    <a:cubicBezTo>
                      <a:pt x="20483" y="1874"/>
                      <a:pt x="20483" y="1874"/>
                      <a:pt x="20483" y="1874"/>
                    </a:cubicBezTo>
                    <a:lnTo>
                      <a:pt x="20483" y="19726"/>
                    </a:lnTo>
                    <a:close/>
                    <a:moveTo>
                      <a:pt x="20483" y="19726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Rectangle 9"/>
              <p:cNvSpPr>
                <a:spLocks/>
              </p:cNvSpPr>
              <p:nvPr/>
            </p:nvSpPr>
            <p:spPr bwMode="auto">
              <a:xfrm>
                <a:off x="3167974" y="2305715"/>
                <a:ext cx="325731" cy="57390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896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34759C68-2A86-4764-9A26-3B30596AA324}"/>
              </a:ext>
            </a:extLst>
          </p:cNvPr>
          <p:cNvGrpSpPr/>
          <p:nvPr/>
        </p:nvGrpSpPr>
        <p:grpSpPr>
          <a:xfrm>
            <a:off x="2570877" y="5390630"/>
            <a:ext cx="1934629" cy="1119705"/>
            <a:chOff x="468937" y="2419540"/>
            <a:chExt cx="1934629" cy="1119705"/>
          </a:xfrm>
        </p:grpSpPr>
        <p:sp>
          <p:nvSpPr>
            <p:cNvPr id="53" name="TextBox 18">
              <a:extLst>
                <a:ext uri="{FF2B5EF4-FFF2-40B4-BE49-F238E27FC236}">
                  <a16:creationId xmlns="" xmlns:a16="http://schemas.microsoft.com/office/drawing/2014/main" id="{061CDE5F-AD1E-4916-9267-6FFB313BA1F6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="" xmlns:a16="http://schemas.microsoft.com/office/drawing/2014/main" id="{FC5F16C0-A880-4C2C-BC21-F6022F921440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B4EDA669-C766-4F3C-8AFE-4663FEB805F8}"/>
              </a:ext>
            </a:extLst>
          </p:cNvPr>
          <p:cNvGrpSpPr/>
          <p:nvPr/>
        </p:nvGrpSpPr>
        <p:grpSpPr>
          <a:xfrm>
            <a:off x="5314077" y="5390630"/>
            <a:ext cx="1934629" cy="1119705"/>
            <a:chOff x="468937" y="2419540"/>
            <a:chExt cx="1934629" cy="1119705"/>
          </a:xfrm>
        </p:grpSpPr>
        <p:sp>
          <p:nvSpPr>
            <p:cNvPr id="56" name="TextBox 18">
              <a:extLst>
                <a:ext uri="{FF2B5EF4-FFF2-40B4-BE49-F238E27FC236}">
                  <a16:creationId xmlns="" xmlns:a16="http://schemas.microsoft.com/office/drawing/2014/main" id="{7280D5F1-D64B-455A-8A8F-2E87607C8575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049E752C-B8F7-4663-AA3B-31718FF5F9D8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0B0EE97D-C7BC-4E7D-9770-32484420DF20}"/>
              </a:ext>
            </a:extLst>
          </p:cNvPr>
          <p:cNvGrpSpPr/>
          <p:nvPr/>
        </p:nvGrpSpPr>
        <p:grpSpPr>
          <a:xfrm>
            <a:off x="8057277" y="5390630"/>
            <a:ext cx="1934629" cy="1119705"/>
            <a:chOff x="468937" y="2419540"/>
            <a:chExt cx="1934629" cy="1119705"/>
          </a:xfrm>
        </p:grpSpPr>
        <p:sp>
          <p:nvSpPr>
            <p:cNvPr id="59" name="TextBox 18">
              <a:extLst>
                <a:ext uri="{FF2B5EF4-FFF2-40B4-BE49-F238E27FC236}">
                  <a16:creationId xmlns="" xmlns:a16="http://schemas.microsoft.com/office/drawing/2014/main" id="{ADCD8346-5829-40BB-AE7A-1FF24335A4D1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AF274101-FD4F-4EB0-B135-4C2510A75DB2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65" name="椭圆 64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6" name="椭圆 65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3" name="文本框 62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64" name="文本框 63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41796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8F85D29-B341-4CBD-AE62-31B603026F79}"/>
              </a:ext>
            </a:extLst>
          </p:cNvPr>
          <p:cNvGrpSpPr/>
          <p:nvPr/>
        </p:nvGrpSpPr>
        <p:grpSpPr>
          <a:xfrm>
            <a:off x="2035717" y="1962150"/>
            <a:ext cx="9262521" cy="1104900"/>
            <a:chOff x="2035717" y="1962150"/>
            <a:chExt cx="9262521" cy="1104900"/>
          </a:xfrm>
        </p:grpSpPr>
        <p:sp>
          <p:nvSpPr>
            <p:cNvPr id="6" name="矩形: 圆角 5">
              <a:extLst>
                <a:ext uri="{FF2B5EF4-FFF2-40B4-BE49-F238E27FC236}">
                  <a16:creationId xmlns="" xmlns:a16="http://schemas.microsoft.com/office/drawing/2014/main" id="{E127AD41-C973-44D9-A0BC-14A170B7BF85}"/>
                </a:ext>
              </a:extLst>
            </p:cNvPr>
            <p:cNvSpPr/>
            <p:nvPr/>
          </p:nvSpPr>
          <p:spPr>
            <a:xfrm>
              <a:off x="2035717" y="1962150"/>
              <a:ext cx="9262521" cy="110490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E39794F3-B62B-4828-9391-BE15ECA201ED}"/>
                </a:ext>
              </a:extLst>
            </p:cNvPr>
            <p:cNvSpPr/>
            <p:nvPr/>
          </p:nvSpPr>
          <p:spPr>
            <a:xfrm>
              <a:off x="3225620" y="2183244"/>
              <a:ext cx="7711725" cy="6832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雄县隶属于河北省保定市</a:t>
              </a:r>
              <a:r>
                <a:rPr lang="en-US" altLang="zh-CN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  </a:t>
              </a: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，由雄安新区托管，地处冀中平原，北距北京五环</a:t>
              </a:r>
              <a:r>
                <a:rPr lang="en-US" altLang="zh-CN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100</a:t>
              </a: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公里；东距天津外环</a:t>
              </a:r>
              <a:r>
                <a:rPr lang="en-US" altLang="zh-CN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100</a:t>
              </a: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公里；西距保定城区约</a:t>
              </a:r>
              <a:r>
                <a:rPr lang="en-US" altLang="zh-CN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40</a:t>
              </a: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公里，处于京津保三角核心区。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B11CE60-768B-44E4-B4D3-E8696BF0472A}"/>
              </a:ext>
            </a:extLst>
          </p:cNvPr>
          <p:cNvGrpSpPr/>
          <p:nvPr/>
        </p:nvGrpSpPr>
        <p:grpSpPr>
          <a:xfrm>
            <a:off x="1260825" y="1718388"/>
            <a:ext cx="1587884" cy="1587520"/>
            <a:chOff x="5635642" y="1953042"/>
            <a:chExt cx="927171" cy="926961"/>
          </a:xfrm>
        </p:grpSpPr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E1C2F626-325F-4855-B3DD-DEE9C0263FAE}"/>
                </a:ext>
              </a:extLst>
            </p:cNvPr>
            <p:cNvSpPr/>
            <p:nvPr/>
          </p:nvSpPr>
          <p:spPr>
            <a:xfrm>
              <a:off x="5635747" y="1953042"/>
              <a:ext cx="926961" cy="926961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143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5659D8F0-7349-4EAF-98D1-199739E4D8BC}"/>
                </a:ext>
              </a:extLst>
            </p:cNvPr>
            <p:cNvSpPr txBox="1"/>
            <p:nvPr/>
          </p:nvSpPr>
          <p:spPr>
            <a:xfrm>
              <a:off x="5635642" y="2232442"/>
              <a:ext cx="927171" cy="37739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6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F7F99EC-1C5F-431D-AC37-D9B7B01AC45B}"/>
              </a:ext>
            </a:extLst>
          </p:cNvPr>
          <p:cNvSpPr/>
          <p:nvPr/>
        </p:nvSpPr>
        <p:spPr>
          <a:xfrm>
            <a:off x="1309499" y="3790951"/>
            <a:ext cx="4522030" cy="2130878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 t="1000"/>
            </a:stretch>
          </a:blip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FF4F414-1087-4FD4-A2CF-D74C2E2698A4}"/>
              </a:ext>
            </a:extLst>
          </p:cNvPr>
          <p:cNvSpPr/>
          <p:nvPr/>
        </p:nvSpPr>
        <p:spPr>
          <a:xfrm>
            <a:off x="6360471" y="3790951"/>
            <a:ext cx="4522030" cy="213087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 t="1000"/>
            </a:stretch>
          </a:blip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14" name="椭圆 13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椭圆 14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783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88"/>
          <p:cNvSpPr>
            <a:spLocks noEditPoints="1"/>
          </p:cNvSpPr>
          <p:nvPr/>
        </p:nvSpPr>
        <p:spPr bwMode="auto">
          <a:xfrm>
            <a:off x="8167842" y="1980845"/>
            <a:ext cx="214397" cy="216632"/>
          </a:xfrm>
          <a:custGeom>
            <a:avLst/>
            <a:gdLst>
              <a:gd name="T0" fmla="*/ 135 w 145"/>
              <a:gd name="T1" fmla="*/ 37 h 146"/>
              <a:gd name="T2" fmla="*/ 145 w 145"/>
              <a:gd name="T3" fmla="*/ 73 h 146"/>
              <a:gd name="T4" fmla="*/ 135 w 145"/>
              <a:gd name="T5" fmla="*/ 109 h 146"/>
              <a:gd name="T6" fmla="*/ 109 w 145"/>
              <a:gd name="T7" fmla="*/ 136 h 146"/>
              <a:gd name="T8" fmla="*/ 72 w 145"/>
              <a:gd name="T9" fmla="*/ 146 h 146"/>
              <a:gd name="T10" fmla="*/ 36 w 145"/>
              <a:gd name="T11" fmla="*/ 136 h 146"/>
              <a:gd name="T12" fmla="*/ 9 w 145"/>
              <a:gd name="T13" fmla="*/ 109 h 146"/>
              <a:gd name="T14" fmla="*/ 0 w 145"/>
              <a:gd name="T15" fmla="*/ 73 h 146"/>
              <a:gd name="T16" fmla="*/ 9 w 145"/>
              <a:gd name="T17" fmla="*/ 37 h 146"/>
              <a:gd name="T18" fmla="*/ 36 w 145"/>
              <a:gd name="T19" fmla="*/ 10 h 146"/>
              <a:gd name="T20" fmla="*/ 72 w 145"/>
              <a:gd name="T21" fmla="*/ 0 h 146"/>
              <a:gd name="T22" fmla="*/ 109 w 145"/>
              <a:gd name="T23" fmla="*/ 10 h 146"/>
              <a:gd name="T24" fmla="*/ 135 w 145"/>
              <a:gd name="T25" fmla="*/ 37 h 146"/>
              <a:gd name="T26" fmla="*/ 121 w 145"/>
              <a:gd name="T27" fmla="*/ 58 h 146"/>
              <a:gd name="T28" fmla="*/ 119 w 145"/>
              <a:gd name="T29" fmla="*/ 53 h 146"/>
              <a:gd name="T30" fmla="*/ 111 w 145"/>
              <a:gd name="T31" fmla="*/ 45 h 146"/>
              <a:gd name="T32" fmla="*/ 107 w 145"/>
              <a:gd name="T33" fmla="*/ 43 h 146"/>
              <a:gd name="T34" fmla="*/ 102 w 145"/>
              <a:gd name="T35" fmla="*/ 45 h 146"/>
              <a:gd name="T36" fmla="*/ 64 w 145"/>
              <a:gd name="T37" fmla="*/ 83 h 146"/>
              <a:gd name="T38" fmla="*/ 42 w 145"/>
              <a:gd name="T39" fmla="*/ 62 h 146"/>
              <a:gd name="T40" fmla="*/ 38 w 145"/>
              <a:gd name="T41" fmla="*/ 60 h 146"/>
              <a:gd name="T42" fmla="*/ 34 w 145"/>
              <a:gd name="T43" fmla="*/ 62 h 146"/>
              <a:gd name="T44" fmla="*/ 25 w 145"/>
              <a:gd name="T45" fmla="*/ 70 h 146"/>
              <a:gd name="T46" fmla="*/ 24 w 145"/>
              <a:gd name="T47" fmla="*/ 75 h 146"/>
              <a:gd name="T48" fmla="*/ 25 w 145"/>
              <a:gd name="T49" fmla="*/ 79 h 146"/>
              <a:gd name="T50" fmla="*/ 59 w 145"/>
              <a:gd name="T51" fmla="*/ 113 h 146"/>
              <a:gd name="T52" fmla="*/ 64 w 145"/>
              <a:gd name="T53" fmla="*/ 115 h 146"/>
              <a:gd name="T54" fmla="*/ 68 w 145"/>
              <a:gd name="T55" fmla="*/ 113 h 146"/>
              <a:gd name="T56" fmla="*/ 119 w 145"/>
              <a:gd name="T57" fmla="*/ 62 h 146"/>
              <a:gd name="T58" fmla="*/ 121 w 145"/>
              <a:gd name="T59" fmla="*/ 58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5" h="146">
                <a:moveTo>
                  <a:pt x="135" y="37"/>
                </a:moveTo>
                <a:cubicBezTo>
                  <a:pt x="142" y="48"/>
                  <a:pt x="145" y="60"/>
                  <a:pt x="145" y="73"/>
                </a:cubicBezTo>
                <a:cubicBezTo>
                  <a:pt x="145" y="86"/>
                  <a:pt x="142" y="98"/>
                  <a:pt x="135" y="109"/>
                </a:cubicBezTo>
                <a:cubicBezTo>
                  <a:pt x="129" y="121"/>
                  <a:pt x="120" y="129"/>
                  <a:pt x="109" y="136"/>
                </a:cubicBezTo>
                <a:cubicBezTo>
                  <a:pt x="98" y="142"/>
                  <a:pt x="85" y="146"/>
                  <a:pt x="72" y="146"/>
                </a:cubicBezTo>
                <a:cubicBezTo>
                  <a:pt x="59" y="146"/>
                  <a:pt x="47" y="142"/>
                  <a:pt x="36" y="136"/>
                </a:cubicBezTo>
                <a:cubicBezTo>
                  <a:pt x="25" y="129"/>
                  <a:pt x="16" y="121"/>
                  <a:pt x="9" y="109"/>
                </a:cubicBezTo>
                <a:cubicBezTo>
                  <a:pt x="3" y="98"/>
                  <a:pt x="0" y="86"/>
                  <a:pt x="0" y="73"/>
                </a:cubicBezTo>
                <a:cubicBezTo>
                  <a:pt x="0" y="60"/>
                  <a:pt x="3" y="48"/>
                  <a:pt x="9" y="37"/>
                </a:cubicBezTo>
                <a:cubicBezTo>
                  <a:pt x="16" y="25"/>
                  <a:pt x="25" y="17"/>
                  <a:pt x="36" y="10"/>
                </a:cubicBezTo>
                <a:cubicBezTo>
                  <a:pt x="47" y="4"/>
                  <a:pt x="59" y="0"/>
                  <a:pt x="72" y="0"/>
                </a:cubicBezTo>
                <a:cubicBezTo>
                  <a:pt x="85" y="0"/>
                  <a:pt x="98" y="4"/>
                  <a:pt x="109" y="10"/>
                </a:cubicBezTo>
                <a:cubicBezTo>
                  <a:pt x="120" y="17"/>
                  <a:pt x="129" y="25"/>
                  <a:pt x="135" y="37"/>
                </a:cubicBezTo>
                <a:close/>
                <a:moveTo>
                  <a:pt x="121" y="58"/>
                </a:moveTo>
                <a:cubicBezTo>
                  <a:pt x="121" y="56"/>
                  <a:pt x="121" y="54"/>
                  <a:pt x="119" y="53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0" y="44"/>
                  <a:pt x="108" y="43"/>
                  <a:pt x="107" y="43"/>
                </a:cubicBezTo>
                <a:cubicBezTo>
                  <a:pt x="105" y="43"/>
                  <a:pt x="103" y="44"/>
                  <a:pt x="102" y="45"/>
                </a:cubicBezTo>
                <a:cubicBezTo>
                  <a:pt x="64" y="83"/>
                  <a:pt x="64" y="83"/>
                  <a:pt x="64" y="83"/>
                </a:cubicBezTo>
                <a:cubicBezTo>
                  <a:pt x="42" y="62"/>
                  <a:pt x="42" y="62"/>
                  <a:pt x="42" y="62"/>
                </a:cubicBezTo>
                <a:cubicBezTo>
                  <a:pt x="41" y="61"/>
                  <a:pt x="40" y="60"/>
                  <a:pt x="38" y="60"/>
                </a:cubicBezTo>
                <a:cubicBezTo>
                  <a:pt x="36" y="60"/>
                  <a:pt x="35" y="61"/>
                  <a:pt x="34" y="62"/>
                </a:cubicBezTo>
                <a:cubicBezTo>
                  <a:pt x="25" y="70"/>
                  <a:pt x="25" y="70"/>
                  <a:pt x="25" y="70"/>
                </a:cubicBezTo>
                <a:cubicBezTo>
                  <a:pt x="24" y="72"/>
                  <a:pt x="24" y="73"/>
                  <a:pt x="24" y="75"/>
                </a:cubicBezTo>
                <a:cubicBezTo>
                  <a:pt x="24" y="76"/>
                  <a:pt x="24" y="78"/>
                  <a:pt x="25" y="79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61" y="114"/>
                  <a:pt x="62" y="115"/>
                  <a:pt x="64" y="115"/>
                </a:cubicBezTo>
                <a:cubicBezTo>
                  <a:pt x="65" y="115"/>
                  <a:pt x="67" y="114"/>
                  <a:pt x="68" y="113"/>
                </a:cubicBezTo>
                <a:cubicBezTo>
                  <a:pt x="119" y="62"/>
                  <a:pt x="119" y="62"/>
                  <a:pt x="119" y="62"/>
                </a:cubicBezTo>
                <a:cubicBezTo>
                  <a:pt x="121" y="61"/>
                  <a:pt x="121" y="59"/>
                  <a:pt x="121" y="5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3" name="Freeform 88"/>
          <p:cNvSpPr>
            <a:spLocks noEditPoints="1"/>
          </p:cNvSpPr>
          <p:nvPr/>
        </p:nvSpPr>
        <p:spPr bwMode="auto">
          <a:xfrm>
            <a:off x="8167842" y="2542945"/>
            <a:ext cx="214397" cy="216632"/>
          </a:xfrm>
          <a:custGeom>
            <a:avLst/>
            <a:gdLst>
              <a:gd name="T0" fmla="*/ 135 w 145"/>
              <a:gd name="T1" fmla="*/ 37 h 146"/>
              <a:gd name="T2" fmla="*/ 145 w 145"/>
              <a:gd name="T3" fmla="*/ 73 h 146"/>
              <a:gd name="T4" fmla="*/ 135 w 145"/>
              <a:gd name="T5" fmla="*/ 109 h 146"/>
              <a:gd name="T6" fmla="*/ 109 w 145"/>
              <a:gd name="T7" fmla="*/ 136 h 146"/>
              <a:gd name="T8" fmla="*/ 72 w 145"/>
              <a:gd name="T9" fmla="*/ 146 h 146"/>
              <a:gd name="T10" fmla="*/ 36 w 145"/>
              <a:gd name="T11" fmla="*/ 136 h 146"/>
              <a:gd name="T12" fmla="*/ 9 w 145"/>
              <a:gd name="T13" fmla="*/ 109 h 146"/>
              <a:gd name="T14" fmla="*/ 0 w 145"/>
              <a:gd name="T15" fmla="*/ 73 h 146"/>
              <a:gd name="T16" fmla="*/ 9 w 145"/>
              <a:gd name="T17" fmla="*/ 37 h 146"/>
              <a:gd name="T18" fmla="*/ 36 w 145"/>
              <a:gd name="T19" fmla="*/ 10 h 146"/>
              <a:gd name="T20" fmla="*/ 72 w 145"/>
              <a:gd name="T21" fmla="*/ 0 h 146"/>
              <a:gd name="T22" fmla="*/ 109 w 145"/>
              <a:gd name="T23" fmla="*/ 10 h 146"/>
              <a:gd name="T24" fmla="*/ 135 w 145"/>
              <a:gd name="T25" fmla="*/ 37 h 146"/>
              <a:gd name="T26" fmla="*/ 121 w 145"/>
              <a:gd name="T27" fmla="*/ 58 h 146"/>
              <a:gd name="T28" fmla="*/ 119 w 145"/>
              <a:gd name="T29" fmla="*/ 53 h 146"/>
              <a:gd name="T30" fmla="*/ 111 w 145"/>
              <a:gd name="T31" fmla="*/ 45 h 146"/>
              <a:gd name="T32" fmla="*/ 107 w 145"/>
              <a:gd name="T33" fmla="*/ 43 h 146"/>
              <a:gd name="T34" fmla="*/ 102 w 145"/>
              <a:gd name="T35" fmla="*/ 45 h 146"/>
              <a:gd name="T36" fmla="*/ 64 w 145"/>
              <a:gd name="T37" fmla="*/ 83 h 146"/>
              <a:gd name="T38" fmla="*/ 42 w 145"/>
              <a:gd name="T39" fmla="*/ 62 h 146"/>
              <a:gd name="T40" fmla="*/ 38 w 145"/>
              <a:gd name="T41" fmla="*/ 60 h 146"/>
              <a:gd name="T42" fmla="*/ 34 w 145"/>
              <a:gd name="T43" fmla="*/ 62 h 146"/>
              <a:gd name="T44" fmla="*/ 25 w 145"/>
              <a:gd name="T45" fmla="*/ 70 h 146"/>
              <a:gd name="T46" fmla="*/ 24 w 145"/>
              <a:gd name="T47" fmla="*/ 75 h 146"/>
              <a:gd name="T48" fmla="*/ 25 w 145"/>
              <a:gd name="T49" fmla="*/ 79 h 146"/>
              <a:gd name="T50" fmla="*/ 59 w 145"/>
              <a:gd name="T51" fmla="*/ 113 h 146"/>
              <a:gd name="T52" fmla="*/ 64 w 145"/>
              <a:gd name="T53" fmla="*/ 115 h 146"/>
              <a:gd name="T54" fmla="*/ 68 w 145"/>
              <a:gd name="T55" fmla="*/ 113 h 146"/>
              <a:gd name="T56" fmla="*/ 119 w 145"/>
              <a:gd name="T57" fmla="*/ 62 h 146"/>
              <a:gd name="T58" fmla="*/ 121 w 145"/>
              <a:gd name="T59" fmla="*/ 58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5" h="146">
                <a:moveTo>
                  <a:pt x="135" y="37"/>
                </a:moveTo>
                <a:cubicBezTo>
                  <a:pt x="142" y="48"/>
                  <a:pt x="145" y="60"/>
                  <a:pt x="145" y="73"/>
                </a:cubicBezTo>
                <a:cubicBezTo>
                  <a:pt x="145" y="86"/>
                  <a:pt x="142" y="98"/>
                  <a:pt x="135" y="109"/>
                </a:cubicBezTo>
                <a:cubicBezTo>
                  <a:pt x="129" y="121"/>
                  <a:pt x="120" y="129"/>
                  <a:pt x="109" y="136"/>
                </a:cubicBezTo>
                <a:cubicBezTo>
                  <a:pt x="98" y="142"/>
                  <a:pt x="85" y="146"/>
                  <a:pt x="72" y="146"/>
                </a:cubicBezTo>
                <a:cubicBezTo>
                  <a:pt x="59" y="146"/>
                  <a:pt x="47" y="142"/>
                  <a:pt x="36" y="136"/>
                </a:cubicBezTo>
                <a:cubicBezTo>
                  <a:pt x="25" y="129"/>
                  <a:pt x="16" y="121"/>
                  <a:pt x="9" y="109"/>
                </a:cubicBezTo>
                <a:cubicBezTo>
                  <a:pt x="3" y="98"/>
                  <a:pt x="0" y="86"/>
                  <a:pt x="0" y="73"/>
                </a:cubicBezTo>
                <a:cubicBezTo>
                  <a:pt x="0" y="60"/>
                  <a:pt x="3" y="48"/>
                  <a:pt x="9" y="37"/>
                </a:cubicBezTo>
                <a:cubicBezTo>
                  <a:pt x="16" y="25"/>
                  <a:pt x="25" y="17"/>
                  <a:pt x="36" y="10"/>
                </a:cubicBezTo>
                <a:cubicBezTo>
                  <a:pt x="47" y="4"/>
                  <a:pt x="59" y="0"/>
                  <a:pt x="72" y="0"/>
                </a:cubicBezTo>
                <a:cubicBezTo>
                  <a:pt x="85" y="0"/>
                  <a:pt x="98" y="4"/>
                  <a:pt x="109" y="10"/>
                </a:cubicBezTo>
                <a:cubicBezTo>
                  <a:pt x="120" y="17"/>
                  <a:pt x="129" y="25"/>
                  <a:pt x="135" y="37"/>
                </a:cubicBezTo>
                <a:close/>
                <a:moveTo>
                  <a:pt x="121" y="58"/>
                </a:moveTo>
                <a:cubicBezTo>
                  <a:pt x="121" y="56"/>
                  <a:pt x="121" y="54"/>
                  <a:pt x="119" y="53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0" y="44"/>
                  <a:pt x="108" y="43"/>
                  <a:pt x="107" y="43"/>
                </a:cubicBezTo>
                <a:cubicBezTo>
                  <a:pt x="105" y="43"/>
                  <a:pt x="103" y="44"/>
                  <a:pt x="102" y="45"/>
                </a:cubicBezTo>
                <a:cubicBezTo>
                  <a:pt x="64" y="83"/>
                  <a:pt x="64" y="83"/>
                  <a:pt x="64" y="83"/>
                </a:cubicBezTo>
                <a:cubicBezTo>
                  <a:pt x="42" y="62"/>
                  <a:pt x="42" y="62"/>
                  <a:pt x="42" y="62"/>
                </a:cubicBezTo>
                <a:cubicBezTo>
                  <a:pt x="41" y="61"/>
                  <a:pt x="40" y="60"/>
                  <a:pt x="38" y="60"/>
                </a:cubicBezTo>
                <a:cubicBezTo>
                  <a:pt x="36" y="60"/>
                  <a:pt x="35" y="61"/>
                  <a:pt x="34" y="62"/>
                </a:cubicBezTo>
                <a:cubicBezTo>
                  <a:pt x="25" y="70"/>
                  <a:pt x="25" y="70"/>
                  <a:pt x="25" y="70"/>
                </a:cubicBezTo>
                <a:cubicBezTo>
                  <a:pt x="24" y="72"/>
                  <a:pt x="24" y="73"/>
                  <a:pt x="24" y="75"/>
                </a:cubicBezTo>
                <a:cubicBezTo>
                  <a:pt x="24" y="76"/>
                  <a:pt x="24" y="78"/>
                  <a:pt x="25" y="79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61" y="114"/>
                  <a:pt x="62" y="115"/>
                  <a:pt x="64" y="115"/>
                </a:cubicBezTo>
                <a:cubicBezTo>
                  <a:pt x="65" y="115"/>
                  <a:pt x="67" y="114"/>
                  <a:pt x="68" y="113"/>
                </a:cubicBezTo>
                <a:cubicBezTo>
                  <a:pt x="119" y="62"/>
                  <a:pt x="119" y="62"/>
                  <a:pt x="119" y="62"/>
                </a:cubicBezTo>
                <a:cubicBezTo>
                  <a:pt x="121" y="61"/>
                  <a:pt x="121" y="59"/>
                  <a:pt x="121" y="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4" name="Freeform 88"/>
          <p:cNvSpPr>
            <a:spLocks noEditPoints="1"/>
          </p:cNvSpPr>
          <p:nvPr/>
        </p:nvSpPr>
        <p:spPr bwMode="auto">
          <a:xfrm>
            <a:off x="8167842" y="3290135"/>
            <a:ext cx="214397" cy="216632"/>
          </a:xfrm>
          <a:custGeom>
            <a:avLst/>
            <a:gdLst>
              <a:gd name="T0" fmla="*/ 135 w 145"/>
              <a:gd name="T1" fmla="*/ 37 h 146"/>
              <a:gd name="T2" fmla="*/ 145 w 145"/>
              <a:gd name="T3" fmla="*/ 73 h 146"/>
              <a:gd name="T4" fmla="*/ 135 w 145"/>
              <a:gd name="T5" fmla="*/ 109 h 146"/>
              <a:gd name="T6" fmla="*/ 109 w 145"/>
              <a:gd name="T7" fmla="*/ 136 h 146"/>
              <a:gd name="T8" fmla="*/ 72 w 145"/>
              <a:gd name="T9" fmla="*/ 146 h 146"/>
              <a:gd name="T10" fmla="*/ 36 w 145"/>
              <a:gd name="T11" fmla="*/ 136 h 146"/>
              <a:gd name="T12" fmla="*/ 9 w 145"/>
              <a:gd name="T13" fmla="*/ 109 h 146"/>
              <a:gd name="T14" fmla="*/ 0 w 145"/>
              <a:gd name="T15" fmla="*/ 73 h 146"/>
              <a:gd name="T16" fmla="*/ 9 w 145"/>
              <a:gd name="T17" fmla="*/ 37 h 146"/>
              <a:gd name="T18" fmla="*/ 36 w 145"/>
              <a:gd name="T19" fmla="*/ 10 h 146"/>
              <a:gd name="T20" fmla="*/ 72 w 145"/>
              <a:gd name="T21" fmla="*/ 0 h 146"/>
              <a:gd name="T22" fmla="*/ 109 w 145"/>
              <a:gd name="T23" fmla="*/ 10 h 146"/>
              <a:gd name="T24" fmla="*/ 135 w 145"/>
              <a:gd name="T25" fmla="*/ 37 h 146"/>
              <a:gd name="T26" fmla="*/ 121 w 145"/>
              <a:gd name="T27" fmla="*/ 58 h 146"/>
              <a:gd name="T28" fmla="*/ 119 w 145"/>
              <a:gd name="T29" fmla="*/ 53 h 146"/>
              <a:gd name="T30" fmla="*/ 111 w 145"/>
              <a:gd name="T31" fmla="*/ 45 h 146"/>
              <a:gd name="T32" fmla="*/ 107 w 145"/>
              <a:gd name="T33" fmla="*/ 43 h 146"/>
              <a:gd name="T34" fmla="*/ 102 w 145"/>
              <a:gd name="T35" fmla="*/ 45 h 146"/>
              <a:gd name="T36" fmla="*/ 64 w 145"/>
              <a:gd name="T37" fmla="*/ 83 h 146"/>
              <a:gd name="T38" fmla="*/ 42 w 145"/>
              <a:gd name="T39" fmla="*/ 62 h 146"/>
              <a:gd name="T40" fmla="*/ 38 w 145"/>
              <a:gd name="T41" fmla="*/ 60 h 146"/>
              <a:gd name="T42" fmla="*/ 34 w 145"/>
              <a:gd name="T43" fmla="*/ 62 h 146"/>
              <a:gd name="T44" fmla="*/ 25 w 145"/>
              <a:gd name="T45" fmla="*/ 70 h 146"/>
              <a:gd name="T46" fmla="*/ 24 w 145"/>
              <a:gd name="T47" fmla="*/ 75 h 146"/>
              <a:gd name="T48" fmla="*/ 25 w 145"/>
              <a:gd name="T49" fmla="*/ 79 h 146"/>
              <a:gd name="T50" fmla="*/ 59 w 145"/>
              <a:gd name="T51" fmla="*/ 113 h 146"/>
              <a:gd name="T52" fmla="*/ 64 w 145"/>
              <a:gd name="T53" fmla="*/ 115 h 146"/>
              <a:gd name="T54" fmla="*/ 68 w 145"/>
              <a:gd name="T55" fmla="*/ 113 h 146"/>
              <a:gd name="T56" fmla="*/ 119 w 145"/>
              <a:gd name="T57" fmla="*/ 62 h 146"/>
              <a:gd name="T58" fmla="*/ 121 w 145"/>
              <a:gd name="T59" fmla="*/ 58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5" h="146">
                <a:moveTo>
                  <a:pt x="135" y="37"/>
                </a:moveTo>
                <a:cubicBezTo>
                  <a:pt x="142" y="48"/>
                  <a:pt x="145" y="60"/>
                  <a:pt x="145" y="73"/>
                </a:cubicBezTo>
                <a:cubicBezTo>
                  <a:pt x="145" y="86"/>
                  <a:pt x="142" y="98"/>
                  <a:pt x="135" y="109"/>
                </a:cubicBezTo>
                <a:cubicBezTo>
                  <a:pt x="129" y="121"/>
                  <a:pt x="120" y="129"/>
                  <a:pt x="109" y="136"/>
                </a:cubicBezTo>
                <a:cubicBezTo>
                  <a:pt x="98" y="142"/>
                  <a:pt x="85" y="146"/>
                  <a:pt x="72" y="146"/>
                </a:cubicBezTo>
                <a:cubicBezTo>
                  <a:pt x="59" y="146"/>
                  <a:pt x="47" y="142"/>
                  <a:pt x="36" y="136"/>
                </a:cubicBezTo>
                <a:cubicBezTo>
                  <a:pt x="25" y="129"/>
                  <a:pt x="16" y="121"/>
                  <a:pt x="9" y="109"/>
                </a:cubicBezTo>
                <a:cubicBezTo>
                  <a:pt x="3" y="98"/>
                  <a:pt x="0" y="86"/>
                  <a:pt x="0" y="73"/>
                </a:cubicBezTo>
                <a:cubicBezTo>
                  <a:pt x="0" y="60"/>
                  <a:pt x="3" y="48"/>
                  <a:pt x="9" y="37"/>
                </a:cubicBezTo>
                <a:cubicBezTo>
                  <a:pt x="16" y="25"/>
                  <a:pt x="25" y="17"/>
                  <a:pt x="36" y="10"/>
                </a:cubicBezTo>
                <a:cubicBezTo>
                  <a:pt x="47" y="4"/>
                  <a:pt x="59" y="0"/>
                  <a:pt x="72" y="0"/>
                </a:cubicBezTo>
                <a:cubicBezTo>
                  <a:pt x="85" y="0"/>
                  <a:pt x="98" y="4"/>
                  <a:pt x="109" y="10"/>
                </a:cubicBezTo>
                <a:cubicBezTo>
                  <a:pt x="120" y="17"/>
                  <a:pt x="129" y="25"/>
                  <a:pt x="135" y="37"/>
                </a:cubicBezTo>
                <a:close/>
                <a:moveTo>
                  <a:pt x="121" y="58"/>
                </a:moveTo>
                <a:cubicBezTo>
                  <a:pt x="121" y="56"/>
                  <a:pt x="121" y="54"/>
                  <a:pt x="119" y="53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0" y="44"/>
                  <a:pt x="108" y="43"/>
                  <a:pt x="107" y="43"/>
                </a:cubicBezTo>
                <a:cubicBezTo>
                  <a:pt x="105" y="43"/>
                  <a:pt x="103" y="44"/>
                  <a:pt x="102" y="45"/>
                </a:cubicBezTo>
                <a:cubicBezTo>
                  <a:pt x="64" y="83"/>
                  <a:pt x="64" y="83"/>
                  <a:pt x="64" y="83"/>
                </a:cubicBezTo>
                <a:cubicBezTo>
                  <a:pt x="42" y="62"/>
                  <a:pt x="42" y="62"/>
                  <a:pt x="42" y="62"/>
                </a:cubicBezTo>
                <a:cubicBezTo>
                  <a:pt x="41" y="61"/>
                  <a:pt x="40" y="60"/>
                  <a:pt x="38" y="60"/>
                </a:cubicBezTo>
                <a:cubicBezTo>
                  <a:pt x="36" y="60"/>
                  <a:pt x="35" y="61"/>
                  <a:pt x="34" y="62"/>
                </a:cubicBezTo>
                <a:cubicBezTo>
                  <a:pt x="25" y="70"/>
                  <a:pt x="25" y="70"/>
                  <a:pt x="25" y="70"/>
                </a:cubicBezTo>
                <a:cubicBezTo>
                  <a:pt x="24" y="72"/>
                  <a:pt x="24" y="73"/>
                  <a:pt x="24" y="75"/>
                </a:cubicBezTo>
                <a:cubicBezTo>
                  <a:pt x="24" y="76"/>
                  <a:pt x="24" y="78"/>
                  <a:pt x="25" y="79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61" y="114"/>
                  <a:pt x="62" y="115"/>
                  <a:pt x="64" y="115"/>
                </a:cubicBezTo>
                <a:cubicBezTo>
                  <a:pt x="65" y="115"/>
                  <a:pt x="67" y="114"/>
                  <a:pt x="68" y="113"/>
                </a:cubicBezTo>
                <a:cubicBezTo>
                  <a:pt x="119" y="62"/>
                  <a:pt x="119" y="62"/>
                  <a:pt x="119" y="62"/>
                </a:cubicBezTo>
                <a:cubicBezTo>
                  <a:pt x="121" y="61"/>
                  <a:pt x="121" y="59"/>
                  <a:pt x="121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5" name="Freeform 88"/>
          <p:cNvSpPr>
            <a:spLocks noEditPoints="1"/>
          </p:cNvSpPr>
          <p:nvPr/>
        </p:nvSpPr>
        <p:spPr bwMode="auto">
          <a:xfrm>
            <a:off x="8167842" y="4020406"/>
            <a:ext cx="214397" cy="216632"/>
          </a:xfrm>
          <a:custGeom>
            <a:avLst/>
            <a:gdLst>
              <a:gd name="T0" fmla="*/ 135 w 145"/>
              <a:gd name="T1" fmla="*/ 37 h 146"/>
              <a:gd name="T2" fmla="*/ 145 w 145"/>
              <a:gd name="T3" fmla="*/ 73 h 146"/>
              <a:gd name="T4" fmla="*/ 135 w 145"/>
              <a:gd name="T5" fmla="*/ 109 h 146"/>
              <a:gd name="T6" fmla="*/ 109 w 145"/>
              <a:gd name="T7" fmla="*/ 136 h 146"/>
              <a:gd name="T8" fmla="*/ 72 w 145"/>
              <a:gd name="T9" fmla="*/ 146 h 146"/>
              <a:gd name="T10" fmla="*/ 36 w 145"/>
              <a:gd name="T11" fmla="*/ 136 h 146"/>
              <a:gd name="T12" fmla="*/ 9 w 145"/>
              <a:gd name="T13" fmla="*/ 109 h 146"/>
              <a:gd name="T14" fmla="*/ 0 w 145"/>
              <a:gd name="T15" fmla="*/ 73 h 146"/>
              <a:gd name="T16" fmla="*/ 9 w 145"/>
              <a:gd name="T17" fmla="*/ 37 h 146"/>
              <a:gd name="T18" fmla="*/ 36 w 145"/>
              <a:gd name="T19" fmla="*/ 10 h 146"/>
              <a:gd name="T20" fmla="*/ 72 w 145"/>
              <a:gd name="T21" fmla="*/ 0 h 146"/>
              <a:gd name="T22" fmla="*/ 109 w 145"/>
              <a:gd name="T23" fmla="*/ 10 h 146"/>
              <a:gd name="T24" fmla="*/ 135 w 145"/>
              <a:gd name="T25" fmla="*/ 37 h 146"/>
              <a:gd name="T26" fmla="*/ 121 w 145"/>
              <a:gd name="T27" fmla="*/ 58 h 146"/>
              <a:gd name="T28" fmla="*/ 119 w 145"/>
              <a:gd name="T29" fmla="*/ 53 h 146"/>
              <a:gd name="T30" fmla="*/ 111 w 145"/>
              <a:gd name="T31" fmla="*/ 45 h 146"/>
              <a:gd name="T32" fmla="*/ 107 w 145"/>
              <a:gd name="T33" fmla="*/ 43 h 146"/>
              <a:gd name="T34" fmla="*/ 102 w 145"/>
              <a:gd name="T35" fmla="*/ 45 h 146"/>
              <a:gd name="T36" fmla="*/ 64 w 145"/>
              <a:gd name="T37" fmla="*/ 83 h 146"/>
              <a:gd name="T38" fmla="*/ 42 w 145"/>
              <a:gd name="T39" fmla="*/ 62 h 146"/>
              <a:gd name="T40" fmla="*/ 38 w 145"/>
              <a:gd name="T41" fmla="*/ 60 h 146"/>
              <a:gd name="T42" fmla="*/ 34 w 145"/>
              <a:gd name="T43" fmla="*/ 62 h 146"/>
              <a:gd name="T44" fmla="*/ 25 w 145"/>
              <a:gd name="T45" fmla="*/ 70 h 146"/>
              <a:gd name="T46" fmla="*/ 24 w 145"/>
              <a:gd name="T47" fmla="*/ 75 h 146"/>
              <a:gd name="T48" fmla="*/ 25 w 145"/>
              <a:gd name="T49" fmla="*/ 79 h 146"/>
              <a:gd name="T50" fmla="*/ 59 w 145"/>
              <a:gd name="T51" fmla="*/ 113 h 146"/>
              <a:gd name="T52" fmla="*/ 64 w 145"/>
              <a:gd name="T53" fmla="*/ 115 h 146"/>
              <a:gd name="T54" fmla="*/ 68 w 145"/>
              <a:gd name="T55" fmla="*/ 113 h 146"/>
              <a:gd name="T56" fmla="*/ 119 w 145"/>
              <a:gd name="T57" fmla="*/ 62 h 146"/>
              <a:gd name="T58" fmla="*/ 121 w 145"/>
              <a:gd name="T59" fmla="*/ 58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5" h="146">
                <a:moveTo>
                  <a:pt x="135" y="37"/>
                </a:moveTo>
                <a:cubicBezTo>
                  <a:pt x="142" y="48"/>
                  <a:pt x="145" y="60"/>
                  <a:pt x="145" y="73"/>
                </a:cubicBezTo>
                <a:cubicBezTo>
                  <a:pt x="145" y="86"/>
                  <a:pt x="142" y="98"/>
                  <a:pt x="135" y="109"/>
                </a:cubicBezTo>
                <a:cubicBezTo>
                  <a:pt x="129" y="121"/>
                  <a:pt x="120" y="129"/>
                  <a:pt x="109" y="136"/>
                </a:cubicBezTo>
                <a:cubicBezTo>
                  <a:pt x="98" y="142"/>
                  <a:pt x="85" y="146"/>
                  <a:pt x="72" y="146"/>
                </a:cubicBezTo>
                <a:cubicBezTo>
                  <a:pt x="59" y="146"/>
                  <a:pt x="47" y="142"/>
                  <a:pt x="36" y="136"/>
                </a:cubicBezTo>
                <a:cubicBezTo>
                  <a:pt x="25" y="129"/>
                  <a:pt x="16" y="121"/>
                  <a:pt x="9" y="109"/>
                </a:cubicBezTo>
                <a:cubicBezTo>
                  <a:pt x="3" y="98"/>
                  <a:pt x="0" y="86"/>
                  <a:pt x="0" y="73"/>
                </a:cubicBezTo>
                <a:cubicBezTo>
                  <a:pt x="0" y="60"/>
                  <a:pt x="3" y="48"/>
                  <a:pt x="9" y="37"/>
                </a:cubicBezTo>
                <a:cubicBezTo>
                  <a:pt x="16" y="25"/>
                  <a:pt x="25" y="17"/>
                  <a:pt x="36" y="10"/>
                </a:cubicBezTo>
                <a:cubicBezTo>
                  <a:pt x="47" y="4"/>
                  <a:pt x="59" y="0"/>
                  <a:pt x="72" y="0"/>
                </a:cubicBezTo>
                <a:cubicBezTo>
                  <a:pt x="85" y="0"/>
                  <a:pt x="98" y="4"/>
                  <a:pt x="109" y="10"/>
                </a:cubicBezTo>
                <a:cubicBezTo>
                  <a:pt x="120" y="17"/>
                  <a:pt x="129" y="25"/>
                  <a:pt x="135" y="37"/>
                </a:cubicBezTo>
                <a:close/>
                <a:moveTo>
                  <a:pt x="121" y="58"/>
                </a:moveTo>
                <a:cubicBezTo>
                  <a:pt x="121" y="56"/>
                  <a:pt x="121" y="54"/>
                  <a:pt x="119" y="53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0" y="44"/>
                  <a:pt x="108" y="43"/>
                  <a:pt x="107" y="43"/>
                </a:cubicBezTo>
                <a:cubicBezTo>
                  <a:pt x="105" y="43"/>
                  <a:pt x="103" y="44"/>
                  <a:pt x="102" y="45"/>
                </a:cubicBezTo>
                <a:cubicBezTo>
                  <a:pt x="64" y="83"/>
                  <a:pt x="64" y="83"/>
                  <a:pt x="64" y="83"/>
                </a:cubicBezTo>
                <a:cubicBezTo>
                  <a:pt x="42" y="62"/>
                  <a:pt x="42" y="62"/>
                  <a:pt x="42" y="62"/>
                </a:cubicBezTo>
                <a:cubicBezTo>
                  <a:pt x="41" y="61"/>
                  <a:pt x="40" y="60"/>
                  <a:pt x="38" y="60"/>
                </a:cubicBezTo>
                <a:cubicBezTo>
                  <a:pt x="36" y="60"/>
                  <a:pt x="35" y="61"/>
                  <a:pt x="34" y="62"/>
                </a:cubicBezTo>
                <a:cubicBezTo>
                  <a:pt x="25" y="70"/>
                  <a:pt x="25" y="70"/>
                  <a:pt x="25" y="70"/>
                </a:cubicBezTo>
                <a:cubicBezTo>
                  <a:pt x="24" y="72"/>
                  <a:pt x="24" y="73"/>
                  <a:pt x="24" y="75"/>
                </a:cubicBezTo>
                <a:cubicBezTo>
                  <a:pt x="24" y="76"/>
                  <a:pt x="24" y="78"/>
                  <a:pt x="25" y="79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61" y="114"/>
                  <a:pt x="62" y="115"/>
                  <a:pt x="64" y="115"/>
                </a:cubicBezTo>
                <a:cubicBezTo>
                  <a:pt x="65" y="115"/>
                  <a:pt x="67" y="114"/>
                  <a:pt x="68" y="113"/>
                </a:cubicBezTo>
                <a:cubicBezTo>
                  <a:pt x="119" y="62"/>
                  <a:pt x="119" y="62"/>
                  <a:pt x="119" y="62"/>
                </a:cubicBezTo>
                <a:cubicBezTo>
                  <a:pt x="121" y="61"/>
                  <a:pt x="121" y="59"/>
                  <a:pt x="121" y="5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6" name="Freeform 88"/>
          <p:cNvSpPr>
            <a:spLocks noEditPoints="1"/>
          </p:cNvSpPr>
          <p:nvPr/>
        </p:nvSpPr>
        <p:spPr bwMode="auto">
          <a:xfrm>
            <a:off x="8167842" y="4616202"/>
            <a:ext cx="214397" cy="216632"/>
          </a:xfrm>
          <a:custGeom>
            <a:avLst/>
            <a:gdLst>
              <a:gd name="T0" fmla="*/ 135 w 145"/>
              <a:gd name="T1" fmla="*/ 37 h 146"/>
              <a:gd name="T2" fmla="*/ 145 w 145"/>
              <a:gd name="T3" fmla="*/ 73 h 146"/>
              <a:gd name="T4" fmla="*/ 135 w 145"/>
              <a:gd name="T5" fmla="*/ 109 h 146"/>
              <a:gd name="T6" fmla="*/ 109 w 145"/>
              <a:gd name="T7" fmla="*/ 136 h 146"/>
              <a:gd name="T8" fmla="*/ 72 w 145"/>
              <a:gd name="T9" fmla="*/ 146 h 146"/>
              <a:gd name="T10" fmla="*/ 36 w 145"/>
              <a:gd name="T11" fmla="*/ 136 h 146"/>
              <a:gd name="T12" fmla="*/ 9 w 145"/>
              <a:gd name="T13" fmla="*/ 109 h 146"/>
              <a:gd name="T14" fmla="*/ 0 w 145"/>
              <a:gd name="T15" fmla="*/ 73 h 146"/>
              <a:gd name="T16" fmla="*/ 9 w 145"/>
              <a:gd name="T17" fmla="*/ 37 h 146"/>
              <a:gd name="T18" fmla="*/ 36 w 145"/>
              <a:gd name="T19" fmla="*/ 10 h 146"/>
              <a:gd name="T20" fmla="*/ 72 w 145"/>
              <a:gd name="T21" fmla="*/ 0 h 146"/>
              <a:gd name="T22" fmla="*/ 109 w 145"/>
              <a:gd name="T23" fmla="*/ 10 h 146"/>
              <a:gd name="T24" fmla="*/ 135 w 145"/>
              <a:gd name="T25" fmla="*/ 37 h 146"/>
              <a:gd name="T26" fmla="*/ 121 w 145"/>
              <a:gd name="T27" fmla="*/ 58 h 146"/>
              <a:gd name="T28" fmla="*/ 119 w 145"/>
              <a:gd name="T29" fmla="*/ 53 h 146"/>
              <a:gd name="T30" fmla="*/ 111 w 145"/>
              <a:gd name="T31" fmla="*/ 45 h 146"/>
              <a:gd name="T32" fmla="*/ 107 w 145"/>
              <a:gd name="T33" fmla="*/ 43 h 146"/>
              <a:gd name="T34" fmla="*/ 102 w 145"/>
              <a:gd name="T35" fmla="*/ 45 h 146"/>
              <a:gd name="T36" fmla="*/ 64 w 145"/>
              <a:gd name="T37" fmla="*/ 83 h 146"/>
              <a:gd name="T38" fmla="*/ 42 w 145"/>
              <a:gd name="T39" fmla="*/ 62 h 146"/>
              <a:gd name="T40" fmla="*/ 38 w 145"/>
              <a:gd name="T41" fmla="*/ 60 h 146"/>
              <a:gd name="T42" fmla="*/ 34 w 145"/>
              <a:gd name="T43" fmla="*/ 62 h 146"/>
              <a:gd name="T44" fmla="*/ 25 w 145"/>
              <a:gd name="T45" fmla="*/ 70 h 146"/>
              <a:gd name="T46" fmla="*/ 24 w 145"/>
              <a:gd name="T47" fmla="*/ 75 h 146"/>
              <a:gd name="T48" fmla="*/ 25 w 145"/>
              <a:gd name="T49" fmla="*/ 79 h 146"/>
              <a:gd name="T50" fmla="*/ 59 w 145"/>
              <a:gd name="T51" fmla="*/ 113 h 146"/>
              <a:gd name="T52" fmla="*/ 64 w 145"/>
              <a:gd name="T53" fmla="*/ 115 h 146"/>
              <a:gd name="T54" fmla="*/ 68 w 145"/>
              <a:gd name="T55" fmla="*/ 113 h 146"/>
              <a:gd name="T56" fmla="*/ 119 w 145"/>
              <a:gd name="T57" fmla="*/ 62 h 146"/>
              <a:gd name="T58" fmla="*/ 121 w 145"/>
              <a:gd name="T59" fmla="*/ 58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5" h="146">
                <a:moveTo>
                  <a:pt x="135" y="37"/>
                </a:moveTo>
                <a:cubicBezTo>
                  <a:pt x="142" y="48"/>
                  <a:pt x="145" y="60"/>
                  <a:pt x="145" y="73"/>
                </a:cubicBezTo>
                <a:cubicBezTo>
                  <a:pt x="145" y="86"/>
                  <a:pt x="142" y="98"/>
                  <a:pt x="135" y="109"/>
                </a:cubicBezTo>
                <a:cubicBezTo>
                  <a:pt x="129" y="121"/>
                  <a:pt x="120" y="129"/>
                  <a:pt x="109" y="136"/>
                </a:cubicBezTo>
                <a:cubicBezTo>
                  <a:pt x="98" y="142"/>
                  <a:pt x="85" y="146"/>
                  <a:pt x="72" y="146"/>
                </a:cubicBezTo>
                <a:cubicBezTo>
                  <a:pt x="59" y="146"/>
                  <a:pt x="47" y="142"/>
                  <a:pt x="36" y="136"/>
                </a:cubicBezTo>
                <a:cubicBezTo>
                  <a:pt x="25" y="129"/>
                  <a:pt x="16" y="121"/>
                  <a:pt x="9" y="109"/>
                </a:cubicBezTo>
                <a:cubicBezTo>
                  <a:pt x="3" y="98"/>
                  <a:pt x="0" y="86"/>
                  <a:pt x="0" y="73"/>
                </a:cubicBezTo>
                <a:cubicBezTo>
                  <a:pt x="0" y="60"/>
                  <a:pt x="3" y="48"/>
                  <a:pt x="9" y="37"/>
                </a:cubicBezTo>
                <a:cubicBezTo>
                  <a:pt x="16" y="25"/>
                  <a:pt x="25" y="17"/>
                  <a:pt x="36" y="10"/>
                </a:cubicBezTo>
                <a:cubicBezTo>
                  <a:pt x="47" y="4"/>
                  <a:pt x="59" y="0"/>
                  <a:pt x="72" y="0"/>
                </a:cubicBezTo>
                <a:cubicBezTo>
                  <a:pt x="85" y="0"/>
                  <a:pt x="98" y="4"/>
                  <a:pt x="109" y="10"/>
                </a:cubicBezTo>
                <a:cubicBezTo>
                  <a:pt x="120" y="17"/>
                  <a:pt x="129" y="25"/>
                  <a:pt x="135" y="37"/>
                </a:cubicBezTo>
                <a:close/>
                <a:moveTo>
                  <a:pt x="121" y="58"/>
                </a:moveTo>
                <a:cubicBezTo>
                  <a:pt x="121" y="56"/>
                  <a:pt x="121" y="54"/>
                  <a:pt x="119" y="53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0" y="44"/>
                  <a:pt x="108" y="43"/>
                  <a:pt x="107" y="43"/>
                </a:cubicBezTo>
                <a:cubicBezTo>
                  <a:pt x="105" y="43"/>
                  <a:pt x="103" y="44"/>
                  <a:pt x="102" y="45"/>
                </a:cubicBezTo>
                <a:cubicBezTo>
                  <a:pt x="64" y="83"/>
                  <a:pt x="64" y="83"/>
                  <a:pt x="64" y="83"/>
                </a:cubicBezTo>
                <a:cubicBezTo>
                  <a:pt x="42" y="62"/>
                  <a:pt x="42" y="62"/>
                  <a:pt x="42" y="62"/>
                </a:cubicBezTo>
                <a:cubicBezTo>
                  <a:pt x="41" y="61"/>
                  <a:pt x="40" y="60"/>
                  <a:pt x="38" y="60"/>
                </a:cubicBezTo>
                <a:cubicBezTo>
                  <a:pt x="36" y="60"/>
                  <a:pt x="35" y="61"/>
                  <a:pt x="34" y="62"/>
                </a:cubicBezTo>
                <a:cubicBezTo>
                  <a:pt x="25" y="70"/>
                  <a:pt x="25" y="70"/>
                  <a:pt x="25" y="70"/>
                </a:cubicBezTo>
                <a:cubicBezTo>
                  <a:pt x="24" y="72"/>
                  <a:pt x="24" y="73"/>
                  <a:pt x="24" y="75"/>
                </a:cubicBezTo>
                <a:cubicBezTo>
                  <a:pt x="24" y="76"/>
                  <a:pt x="24" y="78"/>
                  <a:pt x="25" y="79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61" y="114"/>
                  <a:pt x="62" y="115"/>
                  <a:pt x="64" y="115"/>
                </a:cubicBezTo>
                <a:cubicBezTo>
                  <a:pt x="65" y="115"/>
                  <a:pt x="67" y="114"/>
                  <a:pt x="68" y="113"/>
                </a:cubicBezTo>
                <a:cubicBezTo>
                  <a:pt x="119" y="62"/>
                  <a:pt x="119" y="62"/>
                  <a:pt x="119" y="62"/>
                </a:cubicBezTo>
                <a:cubicBezTo>
                  <a:pt x="121" y="61"/>
                  <a:pt x="121" y="59"/>
                  <a:pt x="121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graphicFrame>
        <p:nvGraphicFramePr>
          <p:cNvPr id="19" name="Chart 18"/>
          <p:cNvGraphicFramePr/>
          <p:nvPr>
            <p:extLst/>
          </p:nvPr>
        </p:nvGraphicFramePr>
        <p:xfrm>
          <a:off x="1449489" y="1301482"/>
          <a:ext cx="5537843" cy="4668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328256" y="1828145"/>
            <a:ext cx="1218603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  <a:cs typeface="+mn-ea"/>
                <a:sym typeface="+mn-lt"/>
              </a:rPr>
              <a:t>$3,200</a:t>
            </a:r>
            <a:endParaRPr lang="id-ID" sz="2400" b="1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67358" y="2539474"/>
            <a:ext cx="1218603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  <a:cs typeface="+mn-ea"/>
                <a:sym typeface="+mn-lt"/>
              </a:rPr>
              <a:t>$2,700</a:t>
            </a:r>
            <a:endParaRPr lang="id-ID" sz="2400" b="1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91862" y="4128722"/>
            <a:ext cx="1218603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  <a:cs typeface="+mn-ea"/>
                <a:sym typeface="+mn-lt"/>
              </a:rPr>
              <a:t>$2,350</a:t>
            </a:r>
            <a:endParaRPr lang="id-ID" sz="2400" b="1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72080" y="4881797"/>
            <a:ext cx="1218603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  <a:cs typeface="+mn-ea"/>
                <a:sym typeface="+mn-lt"/>
              </a:rPr>
              <a:t>$1,350</a:t>
            </a:r>
            <a:endParaRPr lang="id-ID" sz="2400" b="1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11651" y="3327593"/>
            <a:ext cx="1218603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en-US" sz="2400" b="1" dirty="0">
                <a:solidFill>
                  <a:schemeClr val="bg2"/>
                </a:solidFill>
                <a:cs typeface="+mn-ea"/>
                <a:sym typeface="+mn-lt"/>
              </a:rPr>
              <a:t>$1,900</a:t>
            </a:r>
            <a:endParaRPr lang="id-ID" sz="2400" b="1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D2953561-4D02-4181-8187-EE08CC4C68E5}"/>
              </a:ext>
            </a:extLst>
          </p:cNvPr>
          <p:cNvGrpSpPr/>
          <p:nvPr/>
        </p:nvGrpSpPr>
        <p:grpSpPr>
          <a:xfrm>
            <a:off x="8983198" y="1880230"/>
            <a:ext cx="1934629" cy="1119705"/>
            <a:chOff x="468937" y="2419540"/>
            <a:chExt cx="1934629" cy="1119705"/>
          </a:xfrm>
        </p:grpSpPr>
        <p:sp>
          <p:nvSpPr>
            <p:cNvPr id="27" name="TextBox 18">
              <a:extLst>
                <a:ext uri="{FF2B5EF4-FFF2-40B4-BE49-F238E27FC236}">
                  <a16:creationId xmlns="" xmlns:a16="http://schemas.microsoft.com/office/drawing/2014/main" id="{C69E70FE-52B6-457E-B7DE-6A8E6C5523F7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CC600CF0-C64C-4F69-AA4B-F0082C36A6CE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0C3B5118-C972-47FD-B4E2-E51950C3C32D}"/>
              </a:ext>
            </a:extLst>
          </p:cNvPr>
          <p:cNvGrpSpPr/>
          <p:nvPr/>
        </p:nvGrpSpPr>
        <p:grpSpPr>
          <a:xfrm>
            <a:off x="8983198" y="2947030"/>
            <a:ext cx="1934629" cy="1119705"/>
            <a:chOff x="468937" y="2419540"/>
            <a:chExt cx="1934629" cy="1119705"/>
          </a:xfrm>
        </p:grpSpPr>
        <p:sp>
          <p:nvSpPr>
            <p:cNvPr id="30" name="TextBox 18">
              <a:extLst>
                <a:ext uri="{FF2B5EF4-FFF2-40B4-BE49-F238E27FC236}">
                  <a16:creationId xmlns="" xmlns:a16="http://schemas.microsoft.com/office/drawing/2014/main" id="{E8179546-7AEE-4CED-86B7-49A8511128A7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5A5CA670-305B-4904-A561-DF83C837CEB9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490B72AC-CC13-4416-8100-99856C0177CB}"/>
              </a:ext>
            </a:extLst>
          </p:cNvPr>
          <p:cNvGrpSpPr/>
          <p:nvPr/>
        </p:nvGrpSpPr>
        <p:grpSpPr>
          <a:xfrm>
            <a:off x="8983198" y="4013830"/>
            <a:ext cx="1934629" cy="1119705"/>
            <a:chOff x="468937" y="2419540"/>
            <a:chExt cx="1934629" cy="1119705"/>
          </a:xfrm>
        </p:grpSpPr>
        <p:sp>
          <p:nvSpPr>
            <p:cNvPr id="33" name="TextBox 18">
              <a:extLst>
                <a:ext uri="{FF2B5EF4-FFF2-40B4-BE49-F238E27FC236}">
                  <a16:creationId xmlns="" xmlns:a16="http://schemas.microsoft.com/office/drawing/2014/main" id="{25E18F67-0E66-46DD-9C9C-8734A83250C2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C58EFD0E-4075-4C14-8BD4-2A77CC036252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8" name="椭圆 37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0380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Graphic spid="19" grpId="0">
        <p:bldSub>
          <a:bldChart bld="series"/>
        </p:bldSub>
      </p:bldGraphic>
      <p:bldP spid="17" grpId="0"/>
      <p:bldP spid="18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/>
          <p:nvPr/>
        </p:nvSpPr>
        <p:spPr bwMode="auto">
          <a:xfrm>
            <a:off x="5247154" y="1389791"/>
            <a:ext cx="1512168" cy="15076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>
                <a:cs typeface="+mn-ea"/>
                <a:sym typeface="+mn-lt"/>
              </a:rPr>
              <a:t>02</a:t>
            </a:r>
          </a:p>
        </p:txBody>
      </p:sp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2245659" y="3334958"/>
            <a:ext cx="751515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>
              <a:defRPr/>
            </a:pPr>
            <a:r>
              <a:rPr lang="zh-CN" altLang="en-US" sz="6000" b="1" dirty="0" smtClean="0">
                <a:latin typeface="+mn-lt"/>
                <a:ea typeface="+mn-ea"/>
                <a:cs typeface="+mn-ea"/>
                <a:sym typeface="+mn-lt"/>
              </a:rPr>
              <a:t>项目展示</a:t>
            </a:r>
            <a:endParaRPr lang="zh-CN" altLang="en-US" sz="60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176026" y="4350621"/>
            <a:ext cx="565442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00" dirty="0">
                <a:solidFill>
                  <a:srgbClr val="404040"/>
                </a:solidFill>
                <a:latin typeface="+mn-lt"/>
                <a:ea typeface="+mn-ea"/>
                <a:cs typeface="+mn-ea"/>
                <a:sym typeface="+mn-lt"/>
              </a:rPr>
              <a:t>单击此处添加文字阐述，添加简短问题说明文字，具体说明文字在此处添加此处单击此处添加文字阐述，</a:t>
            </a:r>
          </a:p>
        </p:txBody>
      </p:sp>
    </p:spTree>
    <p:extLst>
      <p:ext uri="{BB962C8B-B14F-4D97-AF65-F5344CB8AC3E}">
        <p14:creationId xmlns:p14="http://schemas.microsoft.com/office/powerpoint/2010/main" xmlns="" val="3686084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6750E1E8-5BE9-4ABD-A01F-E6E851C0C3B8}"/>
              </a:ext>
            </a:extLst>
          </p:cNvPr>
          <p:cNvSpPr>
            <a:spLocks noChangeAspect="1"/>
          </p:cNvSpPr>
          <p:nvPr/>
        </p:nvSpPr>
        <p:spPr>
          <a:xfrm>
            <a:off x="832053" y="2491927"/>
            <a:ext cx="5582633" cy="406861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724A3AB2-B7F4-477F-A9C4-2F256F9C71A7}"/>
              </a:ext>
            </a:extLst>
          </p:cNvPr>
          <p:cNvSpPr/>
          <p:nvPr/>
        </p:nvSpPr>
        <p:spPr>
          <a:xfrm>
            <a:off x="4723530" y="1518645"/>
            <a:ext cx="1430980" cy="143098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ctr"/>
          </a:blipFill>
          <a:ln w="38100">
            <a:solidFill>
              <a:schemeClr val="bg1"/>
            </a:solidFill>
          </a:ln>
          <a:effectLst>
            <a:outerShdw blurRad="279400" dist="38100" dir="189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B7D894C-5D49-400E-B275-6914A91E5ABD}"/>
              </a:ext>
            </a:extLst>
          </p:cNvPr>
          <p:cNvGrpSpPr/>
          <p:nvPr/>
        </p:nvGrpSpPr>
        <p:grpSpPr>
          <a:xfrm>
            <a:off x="7169469" y="2211705"/>
            <a:ext cx="3968431" cy="834429"/>
            <a:chOff x="7029769" y="1902933"/>
            <a:chExt cx="3968431" cy="834429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93F428BA-14D7-47D3-B5FB-ED63FAD6CE1E}"/>
                </a:ext>
              </a:extLst>
            </p:cNvPr>
            <p:cNvSpPr txBox="1"/>
            <p:nvPr/>
          </p:nvSpPr>
          <p:spPr>
            <a:xfrm>
              <a:off x="7029769" y="2294164"/>
              <a:ext cx="3587431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in a wider field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10703180-7FE5-4BFE-BDED-AF5DD0658C05}"/>
                </a:ext>
              </a:extLst>
            </p:cNvPr>
            <p:cNvSpPr txBox="1"/>
            <p:nvPr/>
          </p:nvSpPr>
          <p:spPr>
            <a:xfrm>
              <a:off x="7029769" y="1902933"/>
              <a:ext cx="396843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发展蓝图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AD87F092-C5AA-4632-B7CB-6E532A69F45E}"/>
              </a:ext>
            </a:extLst>
          </p:cNvPr>
          <p:cNvGrpSpPr/>
          <p:nvPr/>
        </p:nvGrpSpPr>
        <p:grpSpPr>
          <a:xfrm>
            <a:off x="7169469" y="3488380"/>
            <a:ext cx="3968431" cy="834429"/>
            <a:chOff x="7029769" y="1902933"/>
            <a:chExt cx="3968431" cy="834429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1F694A3A-BFE7-4CDA-AF96-285DC2C54A67}"/>
                </a:ext>
              </a:extLst>
            </p:cNvPr>
            <p:cNvSpPr txBox="1"/>
            <p:nvPr/>
          </p:nvSpPr>
          <p:spPr>
            <a:xfrm>
              <a:off x="7029769" y="2294164"/>
              <a:ext cx="3587431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in a wider field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1526807D-FB34-45F1-AE36-B6309F8EE03B}"/>
                </a:ext>
              </a:extLst>
            </p:cNvPr>
            <p:cNvSpPr txBox="1"/>
            <p:nvPr/>
          </p:nvSpPr>
          <p:spPr>
            <a:xfrm>
              <a:off x="7029769" y="1902933"/>
              <a:ext cx="396843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发展蓝图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6096142B-2482-43E4-A0E7-A5D16B734EC0}"/>
              </a:ext>
            </a:extLst>
          </p:cNvPr>
          <p:cNvGrpSpPr/>
          <p:nvPr/>
        </p:nvGrpSpPr>
        <p:grpSpPr>
          <a:xfrm>
            <a:off x="7169469" y="4765054"/>
            <a:ext cx="3968431" cy="834429"/>
            <a:chOff x="7029769" y="1902933"/>
            <a:chExt cx="3968431" cy="834429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556E4F58-AF21-4C4F-BE9E-B5A030FEFEB8}"/>
                </a:ext>
              </a:extLst>
            </p:cNvPr>
            <p:cNvSpPr txBox="1"/>
            <p:nvPr/>
          </p:nvSpPr>
          <p:spPr>
            <a:xfrm>
              <a:off x="7029769" y="2294164"/>
              <a:ext cx="3587431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in a wider field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66F1358C-BB0E-4E43-9E11-1F37FF32B7DF}"/>
                </a:ext>
              </a:extLst>
            </p:cNvPr>
            <p:cNvSpPr txBox="1"/>
            <p:nvPr/>
          </p:nvSpPr>
          <p:spPr>
            <a:xfrm>
              <a:off x="7029769" y="1902933"/>
              <a:ext cx="396843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发展蓝图</a:t>
              </a: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EB470C3B-3847-4651-9005-9A4042154637}"/>
              </a:ext>
            </a:extLst>
          </p:cNvPr>
          <p:cNvSpPr/>
          <p:nvPr/>
        </p:nvSpPr>
        <p:spPr>
          <a:xfrm>
            <a:off x="2593425" y="1767563"/>
            <a:ext cx="1723244" cy="172324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-355600" ty="-6350" sx="300" sy="300" flip="none" algn="t"/>
          </a:blipFill>
          <a:ln w="38100">
            <a:solidFill>
              <a:schemeClr val="bg1"/>
            </a:solidFill>
          </a:ln>
          <a:effectLst>
            <a:outerShdw blurRad="279400" dist="38100" dir="189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68D61960-2DF1-45A4-ADB4-93112DE4E044}"/>
              </a:ext>
            </a:extLst>
          </p:cNvPr>
          <p:cNvSpPr/>
          <p:nvPr/>
        </p:nvSpPr>
        <p:spPr>
          <a:xfrm>
            <a:off x="1289990" y="3491908"/>
            <a:ext cx="1952274" cy="1952274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234950" sx="35000" sy="35000" flip="none" algn="ctr"/>
          </a:blipFill>
          <a:ln w="38100">
            <a:solidFill>
              <a:schemeClr val="bg1"/>
            </a:solidFill>
          </a:ln>
          <a:effectLst>
            <a:outerShdw blurRad="279400" dist="38100" dir="189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92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3626402" y="1340769"/>
            <a:ext cx="4939199" cy="5013204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2" tIns="179944" rIns="91412" bIns="45705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3999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99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2" tIns="575823" rIns="91412" bIns="46785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3999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99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03844" tIns="46785" rIns="91412" bIns="45705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3999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99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972" tIns="46785" rIns="503844" bIns="45705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3999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99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14"/>
          <p:cNvGrpSpPr/>
          <p:nvPr/>
        </p:nvGrpSpPr>
        <p:grpSpPr>
          <a:xfrm>
            <a:off x="5101703" y="2852938"/>
            <a:ext cx="1988599" cy="1988865"/>
            <a:chOff x="5072992" y="2642531"/>
            <a:chExt cx="1988866" cy="1988864"/>
          </a:xfrm>
        </p:grpSpPr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1200" kern="0" dirty="0">
                <a:solidFill>
                  <a:srgbClr val="4D4D4D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2399" kern="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24E4B764-690C-45CB-87E5-C95630050D78}"/>
              </a:ext>
            </a:extLst>
          </p:cNvPr>
          <p:cNvGrpSpPr/>
          <p:nvPr/>
        </p:nvGrpSpPr>
        <p:grpSpPr>
          <a:xfrm>
            <a:off x="2216638" y="4854673"/>
            <a:ext cx="1934629" cy="1327454"/>
            <a:chOff x="468937" y="2419540"/>
            <a:chExt cx="1934629" cy="132745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842C8D46-3927-4639-8E77-B6D759BE221E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DF7A41C2-F500-4C97-A8CC-74699F3D9A58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0C05CEF-81EF-4DDA-B562-AE38C0EC7C16}"/>
              </a:ext>
            </a:extLst>
          </p:cNvPr>
          <p:cNvGrpSpPr/>
          <p:nvPr/>
        </p:nvGrpSpPr>
        <p:grpSpPr>
          <a:xfrm>
            <a:off x="2216638" y="1703259"/>
            <a:ext cx="1934629" cy="1327454"/>
            <a:chOff x="468937" y="2419540"/>
            <a:chExt cx="1934629" cy="1327454"/>
          </a:xfrm>
        </p:grpSpPr>
        <p:sp>
          <p:nvSpPr>
            <p:cNvPr id="22" name="TextBox 18">
              <a:extLst>
                <a:ext uri="{FF2B5EF4-FFF2-40B4-BE49-F238E27FC236}">
                  <a16:creationId xmlns="" xmlns:a16="http://schemas.microsoft.com/office/drawing/2014/main" id="{FC4DFCCF-01AD-43A6-B28E-9A83218C8A1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3B601AEF-43A3-445F-BA25-4BBB9B27FDC3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C795D995-4075-433D-9F2E-1906FCE8C0F5}"/>
              </a:ext>
            </a:extLst>
          </p:cNvPr>
          <p:cNvGrpSpPr/>
          <p:nvPr/>
        </p:nvGrpSpPr>
        <p:grpSpPr>
          <a:xfrm>
            <a:off x="8062267" y="4854673"/>
            <a:ext cx="1934629" cy="1327454"/>
            <a:chOff x="468937" y="2419540"/>
            <a:chExt cx="1934629" cy="1327454"/>
          </a:xfrm>
        </p:grpSpPr>
        <p:sp>
          <p:nvSpPr>
            <p:cNvPr id="25" name="TextBox 18">
              <a:extLst>
                <a:ext uri="{FF2B5EF4-FFF2-40B4-BE49-F238E27FC236}">
                  <a16:creationId xmlns="" xmlns:a16="http://schemas.microsoft.com/office/drawing/2014/main" id="{69302B1B-6E0F-4D8F-9E89-FACA636582AC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AE8C74E7-6D27-4AC8-9853-76E33C15B2EC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6A6C76C8-7097-4E8D-9272-33149D0088C4}"/>
              </a:ext>
            </a:extLst>
          </p:cNvPr>
          <p:cNvGrpSpPr/>
          <p:nvPr/>
        </p:nvGrpSpPr>
        <p:grpSpPr>
          <a:xfrm>
            <a:off x="8062267" y="1703259"/>
            <a:ext cx="1934629" cy="1327454"/>
            <a:chOff x="468937" y="2419540"/>
            <a:chExt cx="1934629" cy="1327454"/>
          </a:xfrm>
        </p:grpSpPr>
        <p:sp>
          <p:nvSpPr>
            <p:cNvPr id="36" name="TextBox 18">
              <a:extLst>
                <a:ext uri="{FF2B5EF4-FFF2-40B4-BE49-F238E27FC236}">
                  <a16:creationId xmlns="" xmlns:a16="http://schemas.microsoft.com/office/drawing/2014/main" id="{E0682F6B-71FE-40BE-8E44-BDEB14F5FE88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2ABBDFAD-D01E-4099-A25E-C841FBE38E69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7096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30"/>
          <p:cNvGrpSpPr/>
          <p:nvPr/>
        </p:nvGrpSpPr>
        <p:grpSpPr>
          <a:xfrm>
            <a:off x="4250869" y="2036397"/>
            <a:ext cx="3691851" cy="3699606"/>
            <a:chOff x="3814386" y="1600200"/>
            <a:chExt cx="4563229" cy="4572000"/>
          </a:xfrm>
        </p:grpSpPr>
        <p:sp>
          <p:nvSpPr>
            <p:cNvPr id="332" name="Freeform 5"/>
            <p:cNvSpPr>
              <a:spLocks/>
            </p:cNvSpPr>
            <p:nvPr/>
          </p:nvSpPr>
          <p:spPr bwMode="auto">
            <a:xfrm>
              <a:off x="6995616" y="2780475"/>
              <a:ext cx="1381999" cy="2166344"/>
            </a:xfrm>
            <a:custGeom>
              <a:avLst/>
              <a:gdLst>
                <a:gd name="T0" fmla="*/ 111 w 731"/>
                <a:gd name="T1" fmla="*/ 870 h 1146"/>
                <a:gd name="T2" fmla="*/ 507 w 731"/>
                <a:gd name="T3" fmla="*/ 1086 h 1146"/>
                <a:gd name="T4" fmla="*/ 649 w 731"/>
                <a:gd name="T5" fmla="*/ 917 h 1146"/>
                <a:gd name="T6" fmla="*/ 617 w 731"/>
                <a:gd name="T7" fmla="*/ 140 h 1146"/>
                <a:gd name="T8" fmla="*/ 484 w 731"/>
                <a:gd name="T9" fmla="*/ 52 h 1146"/>
                <a:gd name="T10" fmla="*/ 75 w 731"/>
                <a:gd name="T11" fmla="*/ 302 h 1146"/>
                <a:gd name="T12" fmla="*/ 23 w 731"/>
                <a:gd name="T13" fmla="*/ 401 h 1146"/>
                <a:gd name="T14" fmla="*/ 41 w 731"/>
                <a:gd name="T15" fmla="*/ 692 h 1146"/>
                <a:gd name="T16" fmla="*/ 111 w 731"/>
                <a:gd name="T17" fmla="*/ 87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1146">
                  <a:moveTo>
                    <a:pt x="111" y="870"/>
                  </a:moveTo>
                  <a:cubicBezTo>
                    <a:pt x="176" y="904"/>
                    <a:pt x="507" y="1086"/>
                    <a:pt x="507" y="1086"/>
                  </a:cubicBezTo>
                  <a:cubicBezTo>
                    <a:pt x="507" y="1086"/>
                    <a:pt x="584" y="1146"/>
                    <a:pt x="649" y="917"/>
                  </a:cubicBezTo>
                  <a:cubicBezTo>
                    <a:pt x="714" y="689"/>
                    <a:pt x="731" y="416"/>
                    <a:pt x="617" y="140"/>
                  </a:cubicBezTo>
                  <a:cubicBezTo>
                    <a:pt x="602" y="104"/>
                    <a:pt x="565" y="0"/>
                    <a:pt x="484" y="52"/>
                  </a:cubicBezTo>
                  <a:cubicBezTo>
                    <a:pt x="403" y="103"/>
                    <a:pt x="75" y="302"/>
                    <a:pt x="75" y="302"/>
                  </a:cubicBezTo>
                  <a:cubicBezTo>
                    <a:pt x="75" y="302"/>
                    <a:pt x="11" y="338"/>
                    <a:pt x="23" y="401"/>
                  </a:cubicBezTo>
                  <a:cubicBezTo>
                    <a:pt x="36" y="463"/>
                    <a:pt x="60" y="594"/>
                    <a:pt x="41" y="692"/>
                  </a:cubicBezTo>
                  <a:cubicBezTo>
                    <a:pt x="23" y="782"/>
                    <a:pt x="0" y="813"/>
                    <a:pt x="111" y="87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333" name="Freeform 6"/>
            <p:cNvSpPr>
              <a:spLocks/>
            </p:cNvSpPr>
            <p:nvPr/>
          </p:nvSpPr>
          <p:spPr bwMode="auto">
            <a:xfrm>
              <a:off x="6167419" y="1610223"/>
              <a:ext cx="1881925" cy="1701501"/>
            </a:xfrm>
            <a:custGeom>
              <a:avLst/>
              <a:gdLst>
                <a:gd name="T0" fmla="*/ 517 w 995"/>
                <a:gd name="T1" fmla="*/ 834 h 900"/>
                <a:gd name="T2" fmla="*/ 905 w 995"/>
                <a:gd name="T3" fmla="*/ 604 h 900"/>
                <a:gd name="T4" fmla="*/ 831 w 995"/>
                <a:gd name="T5" fmla="*/ 395 h 900"/>
                <a:gd name="T6" fmla="*/ 147 w 995"/>
                <a:gd name="T7" fmla="*/ 26 h 900"/>
                <a:gd name="T8" fmla="*/ 3 w 995"/>
                <a:gd name="T9" fmla="*/ 96 h 900"/>
                <a:gd name="T10" fmla="*/ 9 w 995"/>
                <a:gd name="T11" fmla="*/ 576 h 900"/>
                <a:gd name="T12" fmla="*/ 68 w 995"/>
                <a:gd name="T13" fmla="*/ 670 h 900"/>
                <a:gd name="T14" fmla="*/ 328 w 995"/>
                <a:gd name="T15" fmla="*/ 804 h 900"/>
                <a:gd name="T16" fmla="*/ 517 w 995"/>
                <a:gd name="T17" fmla="*/ 834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5" h="900">
                  <a:moveTo>
                    <a:pt x="517" y="834"/>
                  </a:moveTo>
                  <a:cubicBezTo>
                    <a:pt x="579" y="796"/>
                    <a:pt x="905" y="604"/>
                    <a:pt x="905" y="604"/>
                  </a:cubicBezTo>
                  <a:cubicBezTo>
                    <a:pt x="905" y="604"/>
                    <a:pt x="995" y="568"/>
                    <a:pt x="831" y="395"/>
                  </a:cubicBezTo>
                  <a:cubicBezTo>
                    <a:pt x="669" y="223"/>
                    <a:pt x="442" y="70"/>
                    <a:pt x="147" y="26"/>
                  </a:cubicBezTo>
                  <a:cubicBezTo>
                    <a:pt x="108" y="21"/>
                    <a:pt x="0" y="0"/>
                    <a:pt x="3" y="96"/>
                  </a:cubicBezTo>
                  <a:cubicBezTo>
                    <a:pt x="6" y="192"/>
                    <a:pt x="9" y="576"/>
                    <a:pt x="9" y="576"/>
                  </a:cubicBezTo>
                  <a:cubicBezTo>
                    <a:pt x="9" y="576"/>
                    <a:pt x="8" y="649"/>
                    <a:pt x="68" y="670"/>
                  </a:cubicBezTo>
                  <a:cubicBezTo>
                    <a:pt x="128" y="692"/>
                    <a:pt x="253" y="737"/>
                    <a:pt x="328" y="804"/>
                  </a:cubicBezTo>
                  <a:cubicBezTo>
                    <a:pt x="396" y="865"/>
                    <a:pt x="411" y="900"/>
                    <a:pt x="517" y="8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334" name="Freeform 7"/>
            <p:cNvSpPr>
              <a:spLocks/>
            </p:cNvSpPr>
            <p:nvPr/>
          </p:nvSpPr>
          <p:spPr bwMode="auto">
            <a:xfrm>
              <a:off x="6154889" y="4460676"/>
              <a:ext cx="1865636" cy="1711524"/>
            </a:xfrm>
            <a:custGeom>
              <a:avLst/>
              <a:gdLst>
                <a:gd name="T0" fmla="*/ 7 w 987"/>
                <a:gd name="T1" fmla="*/ 357 h 905"/>
                <a:gd name="T2" fmla="*/ 23 w 987"/>
                <a:gd name="T3" fmla="*/ 808 h 905"/>
                <a:gd name="T4" fmla="*/ 242 w 987"/>
                <a:gd name="T5" fmla="*/ 844 h 905"/>
                <a:gd name="T6" fmla="*/ 894 w 987"/>
                <a:gd name="T7" fmla="*/ 420 h 905"/>
                <a:gd name="T8" fmla="*/ 901 w 987"/>
                <a:gd name="T9" fmla="*/ 261 h 905"/>
                <a:gd name="T10" fmla="*/ 477 w 987"/>
                <a:gd name="T11" fmla="*/ 36 h 905"/>
                <a:gd name="T12" fmla="*/ 366 w 987"/>
                <a:gd name="T13" fmla="*/ 43 h 905"/>
                <a:gd name="T14" fmla="*/ 124 w 987"/>
                <a:gd name="T15" fmla="*/ 206 h 905"/>
                <a:gd name="T16" fmla="*/ 7 w 987"/>
                <a:gd name="T17" fmla="*/ 357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7" h="905">
                  <a:moveTo>
                    <a:pt x="7" y="357"/>
                  </a:moveTo>
                  <a:cubicBezTo>
                    <a:pt x="11" y="430"/>
                    <a:pt x="23" y="808"/>
                    <a:pt x="23" y="808"/>
                  </a:cubicBezTo>
                  <a:cubicBezTo>
                    <a:pt x="23" y="808"/>
                    <a:pt x="11" y="905"/>
                    <a:pt x="242" y="844"/>
                  </a:cubicBezTo>
                  <a:cubicBezTo>
                    <a:pt x="470" y="783"/>
                    <a:pt x="714" y="658"/>
                    <a:pt x="894" y="420"/>
                  </a:cubicBezTo>
                  <a:cubicBezTo>
                    <a:pt x="917" y="389"/>
                    <a:pt x="987" y="304"/>
                    <a:pt x="901" y="261"/>
                  </a:cubicBezTo>
                  <a:cubicBezTo>
                    <a:pt x="815" y="217"/>
                    <a:pt x="477" y="36"/>
                    <a:pt x="477" y="36"/>
                  </a:cubicBezTo>
                  <a:cubicBezTo>
                    <a:pt x="477" y="36"/>
                    <a:pt x="413" y="0"/>
                    <a:pt x="366" y="43"/>
                  </a:cubicBezTo>
                  <a:cubicBezTo>
                    <a:pt x="318" y="85"/>
                    <a:pt x="219" y="173"/>
                    <a:pt x="124" y="206"/>
                  </a:cubicBezTo>
                  <a:cubicBezTo>
                    <a:pt x="38" y="237"/>
                    <a:pt x="0" y="232"/>
                    <a:pt x="7" y="3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335" name="Freeform 8"/>
            <p:cNvSpPr>
              <a:spLocks/>
            </p:cNvSpPr>
            <p:nvPr/>
          </p:nvSpPr>
          <p:spPr bwMode="auto">
            <a:xfrm>
              <a:off x="4146417" y="4436870"/>
              <a:ext cx="1886936" cy="1697742"/>
            </a:xfrm>
            <a:custGeom>
              <a:avLst/>
              <a:gdLst>
                <a:gd name="T0" fmla="*/ 477 w 998"/>
                <a:gd name="T1" fmla="*/ 67 h 898"/>
                <a:gd name="T2" fmla="*/ 90 w 998"/>
                <a:gd name="T3" fmla="*/ 299 h 898"/>
                <a:gd name="T4" fmla="*/ 165 w 998"/>
                <a:gd name="T5" fmla="*/ 508 h 898"/>
                <a:gd name="T6" fmla="*/ 851 w 998"/>
                <a:gd name="T7" fmla="*/ 873 h 898"/>
                <a:gd name="T8" fmla="*/ 995 w 998"/>
                <a:gd name="T9" fmla="*/ 802 h 898"/>
                <a:gd name="T10" fmla="*/ 986 w 998"/>
                <a:gd name="T11" fmla="*/ 323 h 898"/>
                <a:gd name="T12" fmla="*/ 926 w 998"/>
                <a:gd name="T13" fmla="*/ 229 h 898"/>
                <a:gd name="T14" fmla="*/ 666 w 998"/>
                <a:gd name="T15" fmla="*/ 96 h 898"/>
                <a:gd name="T16" fmla="*/ 477 w 998"/>
                <a:gd name="T17" fmla="*/ 67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8" h="898">
                  <a:moveTo>
                    <a:pt x="477" y="67"/>
                  </a:moveTo>
                  <a:cubicBezTo>
                    <a:pt x="415" y="106"/>
                    <a:pt x="90" y="299"/>
                    <a:pt x="90" y="299"/>
                  </a:cubicBezTo>
                  <a:cubicBezTo>
                    <a:pt x="90" y="299"/>
                    <a:pt x="0" y="336"/>
                    <a:pt x="165" y="508"/>
                  </a:cubicBezTo>
                  <a:cubicBezTo>
                    <a:pt x="328" y="679"/>
                    <a:pt x="556" y="831"/>
                    <a:pt x="851" y="873"/>
                  </a:cubicBezTo>
                  <a:cubicBezTo>
                    <a:pt x="890" y="878"/>
                    <a:pt x="998" y="898"/>
                    <a:pt x="995" y="802"/>
                  </a:cubicBezTo>
                  <a:cubicBezTo>
                    <a:pt x="991" y="706"/>
                    <a:pt x="986" y="323"/>
                    <a:pt x="986" y="323"/>
                  </a:cubicBezTo>
                  <a:cubicBezTo>
                    <a:pt x="986" y="323"/>
                    <a:pt x="986" y="250"/>
                    <a:pt x="926" y="229"/>
                  </a:cubicBezTo>
                  <a:cubicBezTo>
                    <a:pt x="866" y="208"/>
                    <a:pt x="741" y="163"/>
                    <a:pt x="666" y="96"/>
                  </a:cubicBezTo>
                  <a:cubicBezTo>
                    <a:pt x="597" y="36"/>
                    <a:pt x="582" y="0"/>
                    <a:pt x="477" y="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336" name="Freeform 11"/>
            <p:cNvSpPr>
              <a:spLocks/>
            </p:cNvSpPr>
            <p:nvPr/>
          </p:nvSpPr>
          <p:spPr bwMode="auto">
            <a:xfrm>
              <a:off x="3814386" y="2785487"/>
              <a:ext cx="1381999" cy="2167597"/>
            </a:xfrm>
            <a:custGeom>
              <a:avLst/>
              <a:gdLst>
                <a:gd name="T0" fmla="*/ 620 w 731"/>
                <a:gd name="T1" fmla="*/ 276 h 1146"/>
                <a:gd name="T2" fmla="*/ 224 w 731"/>
                <a:gd name="T3" fmla="*/ 59 h 1146"/>
                <a:gd name="T4" fmla="*/ 81 w 731"/>
                <a:gd name="T5" fmla="*/ 229 h 1146"/>
                <a:gd name="T6" fmla="*/ 113 w 731"/>
                <a:gd name="T7" fmla="*/ 1006 h 1146"/>
                <a:gd name="T8" fmla="*/ 246 w 731"/>
                <a:gd name="T9" fmla="*/ 1094 h 1146"/>
                <a:gd name="T10" fmla="*/ 656 w 731"/>
                <a:gd name="T11" fmla="*/ 844 h 1146"/>
                <a:gd name="T12" fmla="*/ 707 w 731"/>
                <a:gd name="T13" fmla="*/ 745 h 1146"/>
                <a:gd name="T14" fmla="*/ 690 w 731"/>
                <a:gd name="T15" fmla="*/ 453 h 1146"/>
                <a:gd name="T16" fmla="*/ 620 w 731"/>
                <a:gd name="T17" fmla="*/ 276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1146">
                  <a:moveTo>
                    <a:pt x="620" y="276"/>
                  </a:moveTo>
                  <a:cubicBezTo>
                    <a:pt x="555" y="242"/>
                    <a:pt x="224" y="59"/>
                    <a:pt x="224" y="59"/>
                  </a:cubicBezTo>
                  <a:cubicBezTo>
                    <a:pt x="224" y="59"/>
                    <a:pt x="147" y="0"/>
                    <a:pt x="81" y="229"/>
                  </a:cubicBezTo>
                  <a:cubicBezTo>
                    <a:pt x="17" y="456"/>
                    <a:pt x="0" y="730"/>
                    <a:pt x="113" y="1006"/>
                  </a:cubicBezTo>
                  <a:cubicBezTo>
                    <a:pt x="128" y="1042"/>
                    <a:pt x="166" y="1146"/>
                    <a:pt x="246" y="1094"/>
                  </a:cubicBezTo>
                  <a:cubicBezTo>
                    <a:pt x="327" y="1042"/>
                    <a:pt x="656" y="844"/>
                    <a:pt x="656" y="844"/>
                  </a:cubicBezTo>
                  <a:cubicBezTo>
                    <a:pt x="656" y="844"/>
                    <a:pt x="719" y="807"/>
                    <a:pt x="707" y="745"/>
                  </a:cubicBezTo>
                  <a:cubicBezTo>
                    <a:pt x="695" y="682"/>
                    <a:pt x="670" y="552"/>
                    <a:pt x="690" y="453"/>
                  </a:cubicBezTo>
                  <a:cubicBezTo>
                    <a:pt x="708" y="363"/>
                    <a:pt x="731" y="333"/>
                    <a:pt x="620" y="27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337" name="Freeform 14"/>
            <p:cNvSpPr>
              <a:spLocks/>
            </p:cNvSpPr>
            <p:nvPr/>
          </p:nvSpPr>
          <p:spPr bwMode="auto">
            <a:xfrm>
              <a:off x="4161452" y="1600200"/>
              <a:ext cx="1883178" cy="1682706"/>
            </a:xfrm>
            <a:custGeom>
              <a:avLst/>
              <a:gdLst>
                <a:gd name="T0" fmla="*/ 982 w 996"/>
                <a:gd name="T1" fmla="*/ 547 h 890"/>
                <a:gd name="T2" fmla="*/ 982 w 996"/>
                <a:gd name="T3" fmla="*/ 96 h 890"/>
                <a:gd name="T4" fmla="*/ 764 w 996"/>
                <a:gd name="T5" fmla="*/ 53 h 890"/>
                <a:gd name="T6" fmla="*/ 98 w 996"/>
                <a:gd name="T7" fmla="*/ 453 h 890"/>
                <a:gd name="T8" fmla="*/ 85 w 996"/>
                <a:gd name="T9" fmla="*/ 613 h 890"/>
                <a:gd name="T10" fmla="*/ 501 w 996"/>
                <a:gd name="T11" fmla="*/ 852 h 890"/>
                <a:gd name="T12" fmla="*/ 612 w 996"/>
                <a:gd name="T13" fmla="*/ 849 h 890"/>
                <a:gd name="T14" fmla="*/ 859 w 996"/>
                <a:gd name="T15" fmla="*/ 694 h 890"/>
                <a:gd name="T16" fmla="*/ 982 w 996"/>
                <a:gd name="T17" fmla="*/ 54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6" h="890">
                  <a:moveTo>
                    <a:pt x="982" y="547"/>
                  </a:moveTo>
                  <a:cubicBezTo>
                    <a:pt x="980" y="474"/>
                    <a:pt x="982" y="96"/>
                    <a:pt x="982" y="96"/>
                  </a:cubicBezTo>
                  <a:cubicBezTo>
                    <a:pt x="982" y="96"/>
                    <a:pt x="996" y="0"/>
                    <a:pt x="764" y="53"/>
                  </a:cubicBezTo>
                  <a:cubicBezTo>
                    <a:pt x="534" y="105"/>
                    <a:pt x="286" y="222"/>
                    <a:pt x="98" y="453"/>
                  </a:cubicBezTo>
                  <a:cubicBezTo>
                    <a:pt x="73" y="484"/>
                    <a:pt x="0" y="567"/>
                    <a:pt x="85" y="613"/>
                  </a:cubicBezTo>
                  <a:cubicBezTo>
                    <a:pt x="169" y="659"/>
                    <a:pt x="501" y="852"/>
                    <a:pt x="501" y="852"/>
                  </a:cubicBezTo>
                  <a:cubicBezTo>
                    <a:pt x="501" y="852"/>
                    <a:pt x="563" y="890"/>
                    <a:pt x="612" y="849"/>
                  </a:cubicBezTo>
                  <a:cubicBezTo>
                    <a:pt x="661" y="808"/>
                    <a:pt x="764" y="724"/>
                    <a:pt x="859" y="694"/>
                  </a:cubicBezTo>
                  <a:cubicBezTo>
                    <a:pt x="947" y="667"/>
                    <a:pt x="984" y="672"/>
                    <a:pt x="982" y="5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组合 337"/>
          <p:cNvGrpSpPr/>
          <p:nvPr/>
        </p:nvGrpSpPr>
        <p:grpSpPr>
          <a:xfrm>
            <a:off x="4620348" y="2545237"/>
            <a:ext cx="2937593" cy="2674880"/>
            <a:chOff x="4309529" y="2263228"/>
            <a:chExt cx="3557641" cy="3238898"/>
          </a:xfrm>
        </p:grpSpPr>
        <p:sp>
          <p:nvSpPr>
            <p:cNvPr id="339" name="Freeform 41"/>
            <p:cNvSpPr>
              <a:spLocks/>
            </p:cNvSpPr>
            <p:nvPr/>
          </p:nvSpPr>
          <p:spPr bwMode="auto">
            <a:xfrm>
              <a:off x="5089885" y="2269856"/>
              <a:ext cx="400768" cy="376634"/>
            </a:xfrm>
            <a:custGeom>
              <a:avLst/>
              <a:gdLst>
                <a:gd name="T0" fmla="*/ 107 w 400"/>
                <a:gd name="T1" fmla="*/ 376 h 376"/>
                <a:gd name="T2" fmla="*/ 147 w 400"/>
                <a:gd name="T3" fmla="*/ 376 h 376"/>
                <a:gd name="T4" fmla="*/ 237 w 400"/>
                <a:gd name="T5" fmla="*/ 216 h 376"/>
                <a:gd name="T6" fmla="*/ 340 w 400"/>
                <a:gd name="T7" fmla="*/ 216 h 376"/>
                <a:gd name="T8" fmla="*/ 400 w 400"/>
                <a:gd name="T9" fmla="*/ 188 h 376"/>
                <a:gd name="T10" fmla="*/ 340 w 400"/>
                <a:gd name="T11" fmla="*/ 160 h 376"/>
                <a:gd name="T12" fmla="*/ 237 w 400"/>
                <a:gd name="T13" fmla="*/ 160 h 376"/>
                <a:gd name="T14" fmla="*/ 147 w 400"/>
                <a:gd name="T15" fmla="*/ 0 h 376"/>
                <a:gd name="T16" fmla="*/ 107 w 400"/>
                <a:gd name="T17" fmla="*/ 0 h 376"/>
                <a:gd name="T18" fmla="*/ 157 w 400"/>
                <a:gd name="T19" fmla="*/ 160 h 376"/>
                <a:gd name="T20" fmla="*/ 85 w 400"/>
                <a:gd name="T21" fmla="*/ 160 h 376"/>
                <a:gd name="T22" fmla="*/ 40 w 400"/>
                <a:gd name="T23" fmla="*/ 120 h 376"/>
                <a:gd name="T24" fmla="*/ 0 w 400"/>
                <a:gd name="T25" fmla="*/ 120 h 376"/>
                <a:gd name="T26" fmla="*/ 32 w 400"/>
                <a:gd name="T27" fmla="*/ 188 h 376"/>
                <a:gd name="T28" fmla="*/ 0 w 400"/>
                <a:gd name="T29" fmla="*/ 256 h 376"/>
                <a:gd name="T30" fmla="*/ 40 w 400"/>
                <a:gd name="T31" fmla="*/ 256 h 376"/>
                <a:gd name="T32" fmla="*/ 85 w 400"/>
                <a:gd name="T33" fmla="*/ 216 h 376"/>
                <a:gd name="T34" fmla="*/ 157 w 400"/>
                <a:gd name="T35" fmla="*/ 216 h 376"/>
                <a:gd name="T36" fmla="*/ 107 w 400"/>
                <a:gd name="T37" fmla="*/ 37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0" h="376">
                  <a:moveTo>
                    <a:pt x="107" y="376"/>
                  </a:moveTo>
                  <a:cubicBezTo>
                    <a:pt x="147" y="376"/>
                    <a:pt x="147" y="376"/>
                    <a:pt x="147" y="376"/>
                  </a:cubicBezTo>
                  <a:cubicBezTo>
                    <a:pt x="237" y="216"/>
                    <a:pt x="237" y="216"/>
                    <a:pt x="237" y="216"/>
                  </a:cubicBezTo>
                  <a:cubicBezTo>
                    <a:pt x="340" y="216"/>
                    <a:pt x="340" y="216"/>
                    <a:pt x="340" y="216"/>
                  </a:cubicBezTo>
                  <a:cubicBezTo>
                    <a:pt x="340" y="216"/>
                    <a:pt x="400" y="216"/>
                    <a:pt x="400" y="188"/>
                  </a:cubicBezTo>
                  <a:cubicBezTo>
                    <a:pt x="400" y="160"/>
                    <a:pt x="340" y="160"/>
                    <a:pt x="340" y="160"/>
                  </a:cubicBezTo>
                  <a:cubicBezTo>
                    <a:pt x="237" y="160"/>
                    <a:pt x="237" y="160"/>
                    <a:pt x="237" y="16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57" y="160"/>
                    <a:pt x="157" y="160"/>
                    <a:pt x="157" y="160"/>
                  </a:cubicBezTo>
                  <a:cubicBezTo>
                    <a:pt x="85" y="160"/>
                    <a:pt x="85" y="160"/>
                    <a:pt x="85" y="16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40" y="256"/>
                    <a:pt x="40" y="256"/>
                    <a:pt x="40" y="256"/>
                  </a:cubicBezTo>
                  <a:cubicBezTo>
                    <a:pt x="85" y="216"/>
                    <a:pt x="85" y="216"/>
                    <a:pt x="85" y="216"/>
                  </a:cubicBezTo>
                  <a:cubicBezTo>
                    <a:pt x="157" y="216"/>
                    <a:pt x="157" y="216"/>
                    <a:pt x="157" y="216"/>
                  </a:cubicBezTo>
                  <a:lnTo>
                    <a:pt x="107" y="3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AU" sz="2399">
                <a:cs typeface="+mn-ea"/>
                <a:sym typeface="+mn-lt"/>
              </a:endParaRPr>
            </a:p>
          </p:txBody>
        </p:sp>
        <p:sp>
          <p:nvSpPr>
            <p:cNvPr id="340" name="Freeform 73"/>
            <p:cNvSpPr>
              <a:spLocks noEditPoints="1"/>
            </p:cNvSpPr>
            <p:nvPr/>
          </p:nvSpPr>
          <p:spPr bwMode="auto">
            <a:xfrm>
              <a:off x="6705634" y="2263228"/>
              <a:ext cx="362443" cy="374309"/>
            </a:xfrm>
            <a:custGeom>
              <a:avLst/>
              <a:gdLst>
                <a:gd name="T0" fmla="*/ 117 w 320"/>
                <a:gd name="T1" fmla="*/ 262 h 328"/>
                <a:gd name="T2" fmla="*/ 101 w 320"/>
                <a:gd name="T3" fmla="*/ 278 h 328"/>
                <a:gd name="T4" fmla="*/ 50 w 320"/>
                <a:gd name="T5" fmla="*/ 278 h 328"/>
                <a:gd name="T6" fmla="*/ 39 w 320"/>
                <a:gd name="T7" fmla="*/ 253 h 328"/>
                <a:gd name="T8" fmla="*/ 50 w 320"/>
                <a:gd name="T9" fmla="*/ 228 h 328"/>
                <a:gd name="T10" fmla="*/ 109 w 320"/>
                <a:gd name="T11" fmla="*/ 169 h 328"/>
                <a:gd name="T12" fmla="*/ 162 w 320"/>
                <a:gd name="T13" fmla="*/ 155 h 328"/>
                <a:gd name="T14" fmla="*/ 190 w 320"/>
                <a:gd name="T15" fmla="*/ 155 h 328"/>
                <a:gd name="T16" fmla="*/ 190 w 320"/>
                <a:gd name="T17" fmla="*/ 127 h 328"/>
                <a:gd name="T18" fmla="*/ 82 w 320"/>
                <a:gd name="T19" fmla="*/ 141 h 328"/>
                <a:gd name="T20" fmla="*/ 22 w 320"/>
                <a:gd name="T21" fmla="*/ 200 h 328"/>
                <a:gd name="T22" fmla="*/ 0 w 320"/>
                <a:gd name="T23" fmla="*/ 253 h 328"/>
                <a:gd name="T24" fmla="*/ 22 w 320"/>
                <a:gd name="T25" fmla="*/ 306 h 328"/>
                <a:gd name="T26" fmla="*/ 75 w 320"/>
                <a:gd name="T27" fmla="*/ 328 h 328"/>
                <a:gd name="T28" fmla="*/ 129 w 320"/>
                <a:gd name="T29" fmla="*/ 306 h 328"/>
                <a:gd name="T30" fmla="*/ 145 w 320"/>
                <a:gd name="T31" fmla="*/ 290 h 328"/>
                <a:gd name="T32" fmla="*/ 145 w 320"/>
                <a:gd name="T33" fmla="*/ 262 h 328"/>
                <a:gd name="T34" fmla="*/ 117 w 320"/>
                <a:gd name="T35" fmla="*/ 262 h 328"/>
                <a:gd name="T36" fmla="*/ 298 w 320"/>
                <a:gd name="T37" fmla="*/ 32 h 328"/>
                <a:gd name="T38" fmla="*/ 195 w 320"/>
                <a:gd name="T39" fmla="*/ 28 h 328"/>
                <a:gd name="T40" fmla="*/ 175 w 320"/>
                <a:gd name="T41" fmla="*/ 48 h 328"/>
                <a:gd name="T42" fmla="*/ 175 w 320"/>
                <a:gd name="T43" fmla="*/ 76 h 328"/>
                <a:gd name="T44" fmla="*/ 203 w 320"/>
                <a:gd name="T45" fmla="*/ 76 h 328"/>
                <a:gd name="T46" fmla="*/ 223 w 320"/>
                <a:gd name="T47" fmla="*/ 56 h 328"/>
                <a:gd name="T48" fmla="*/ 270 w 320"/>
                <a:gd name="T49" fmla="*/ 60 h 328"/>
                <a:gd name="T50" fmla="*/ 280 w 320"/>
                <a:gd name="T51" fmla="*/ 85 h 328"/>
                <a:gd name="T52" fmla="*/ 270 w 320"/>
                <a:gd name="T53" fmla="*/ 110 h 328"/>
                <a:gd name="T54" fmla="*/ 206 w 320"/>
                <a:gd name="T55" fmla="*/ 173 h 328"/>
                <a:gd name="T56" fmla="*/ 158 w 320"/>
                <a:gd name="T57" fmla="*/ 183 h 328"/>
                <a:gd name="T58" fmla="*/ 129 w 320"/>
                <a:gd name="T59" fmla="*/ 183 h 328"/>
                <a:gd name="T60" fmla="*/ 130 w 320"/>
                <a:gd name="T61" fmla="*/ 211 h 328"/>
                <a:gd name="T62" fmla="*/ 174 w 320"/>
                <a:gd name="T63" fmla="*/ 231 h 328"/>
                <a:gd name="T64" fmla="*/ 234 w 320"/>
                <a:gd name="T65" fmla="*/ 202 h 328"/>
                <a:gd name="T66" fmla="*/ 298 w 320"/>
                <a:gd name="T67" fmla="*/ 138 h 328"/>
                <a:gd name="T68" fmla="*/ 320 w 320"/>
                <a:gd name="T69" fmla="*/ 85 h 328"/>
                <a:gd name="T70" fmla="*/ 298 w 320"/>
                <a:gd name="T71" fmla="*/ 32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0" h="328">
                  <a:moveTo>
                    <a:pt x="117" y="262"/>
                  </a:moveTo>
                  <a:cubicBezTo>
                    <a:pt x="101" y="278"/>
                    <a:pt x="101" y="278"/>
                    <a:pt x="101" y="278"/>
                  </a:cubicBezTo>
                  <a:cubicBezTo>
                    <a:pt x="87" y="292"/>
                    <a:pt x="64" y="292"/>
                    <a:pt x="50" y="278"/>
                  </a:cubicBezTo>
                  <a:cubicBezTo>
                    <a:pt x="43" y="271"/>
                    <a:pt x="39" y="262"/>
                    <a:pt x="39" y="253"/>
                  </a:cubicBezTo>
                  <a:cubicBezTo>
                    <a:pt x="39" y="243"/>
                    <a:pt x="43" y="234"/>
                    <a:pt x="50" y="228"/>
                  </a:cubicBezTo>
                  <a:cubicBezTo>
                    <a:pt x="109" y="169"/>
                    <a:pt x="109" y="169"/>
                    <a:pt x="109" y="169"/>
                  </a:cubicBezTo>
                  <a:cubicBezTo>
                    <a:pt x="122" y="156"/>
                    <a:pt x="145" y="138"/>
                    <a:pt x="162" y="155"/>
                  </a:cubicBezTo>
                  <a:cubicBezTo>
                    <a:pt x="170" y="163"/>
                    <a:pt x="182" y="163"/>
                    <a:pt x="190" y="155"/>
                  </a:cubicBezTo>
                  <a:cubicBezTo>
                    <a:pt x="198" y="147"/>
                    <a:pt x="198" y="135"/>
                    <a:pt x="190" y="127"/>
                  </a:cubicBezTo>
                  <a:cubicBezTo>
                    <a:pt x="161" y="98"/>
                    <a:pt x="119" y="104"/>
                    <a:pt x="82" y="141"/>
                  </a:cubicBezTo>
                  <a:cubicBezTo>
                    <a:pt x="22" y="200"/>
                    <a:pt x="22" y="200"/>
                    <a:pt x="22" y="200"/>
                  </a:cubicBezTo>
                  <a:cubicBezTo>
                    <a:pt x="8" y="214"/>
                    <a:pt x="0" y="233"/>
                    <a:pt x="0" y="253"/>
                  </a:cubicBezTo>
                  <a:cubicBezTo>
                    <a:pt x="0" y="273"/>
                    <a:pt x="8" y="292"/>
                    <a:pt x="22" y="306"/>
                  </a:cubicBezTo>
                  <a:cubicBezTo>
                    <a:pt x="37" y="321"/>
                    <a:pt x="56" y="328"/>
                    <a:pt x="75" y="328"/>
                  </a:cubicBezTo>
                  <a:cubicBezTo>
                    <a:pt x="95" y="328"/>
                    <a:pt x="114" y="321"/>
                    <a:pt x="129" y="306"/>
                  </a:cubicBezTo>
                  <a:cubicBezTo>
                    <a:pt x="145" y="290"/>
                    <a:pt x="145" y="290"/>
                    <a:pt x="145" y="290"/>
                  </a:cubicBezTo>
                  <a:cubicBezTo>
                    <a:pt x="153" y="282"/>
                    <a:pt x="153" y="270"/>
                    <a:pt x="145" y="262"/>
                  </a:cubicBezTo>
                  <a:cubicBezTo>
                    <a:pt x="137" y="254"/>
                    <a:pt x="125" y="254"/>
                    <a:pt x="117" y="262"/>
                  </a:cubicBezTo>
                  <a:close/>
                  <a:moveTo>
                    <a:pt x="298" y="32"/>
                  </a:moveTo>
                  <a:cubicBezTo>
                    <a:pt x="267" y="1"/>
                    <a:pt x="223" y="0"/>
                    <a:pt x="195" y="28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67" y="56"/>
                    <a:pt x="167" y="68"/>
                    <a:pt x="175" y="76"/>
                  </a:cubicBezTo>
                  <a:cubicBezTo>
                    <a:pt x="182" y="84"/>
                    <a:pt x="195" y="84"/>
                    <a:pt x="203" y="76"/>
                  </a:cubicBezTo>
                  <a:cubicBezTo>
                    <a:pt x="223" y="56"/>
                    <a:pt x="223" y="56"/>
                    <a:pt x="223" y="56"/>
                  </a:cubicBezTo>
                  <a:cubicBezTo>
                    <a:pt x="238" y="42"/>
                    <a:pt x="257" y="48"/>
                    <a:pt x="270" y="60"/>
                  </a:cubicBezTo>
                  <a:cubicBezTo>
                    <a:pt x="276" y="67"/>
                    <a:pt x="280" y="76"/>
                    <a:pt x="280" y="85"/>
                  </a:cubicBezTo>
                  <a:cubicBezTo>
                    <a:pt x="280" y="95"/>
                    <a:pt x="276" y="104"/>
                    <a:pt x="270" y="110"/>
                  </a:cubicBezTo>
                  <a:cubicBezTo>
                    <a:pt x="206" y="173"/>
                    <a:pt x="206" y="173"/>
                    <a:pt x="206" y="173"/>
                  </a:cubicBezTo>
                  <a:cubicBezTo>
                    <a:pt x="177" y="202"/>
                    <a:pt x="163" y="189"/>
                    <a:pt x="158" y="183"/>
                  </a:cubicBezTo>
                  <a:cubicBezTo>
                    <a:pt x="150" y="175"/>
                    <a:pt x="137" y="175"/>
                    <a:pt x="129" y="183"/>
                  </a:cubicBezTo>
                  <a:cubicBezTo>
                    <a:pt x="122" y="191"/>
                    <a:pt x="122" y="203"/>
                    <a:pt x="130" y="211"/>
                  </a:cubicBezTo>
                  <a:cubicBezTo>
                    <a:pt x="143" y="224"/>
                    <a:pt x="158" y="231"/>
                    <a:pt x="174" y="231"/>
                  </a:cubicBezTo>
                  <a:cubicBezTo>
                    <a:pt x="194" y="231"/>
                    <a:pt x="214" y="221"/>
                    <a:pt x="234" y="202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312" y="124"/>
                    <a:pt x="320" y="105"/>
                    <a:pt x="320" y="85"/>
                  </a:cubicBezTo>
                  <a:cubicBezTo>
                    <a:pt x="320" y="65"/>
                    <a:pt x="312" y="46"/>
                    <a:pt x="298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AU" sz="2399">
                <a:cs typeface="+mn-ea"/>
                <a:sym typeface="+mn-lt"/>
              </a:endParaRPr>
            </a:p>
          </p:txBody>
        </p:sp>
        <p:sp>
          <p:nvSpPr>
            <p:cNvPr id="341" name="Freeform 146"/>
            <p:cNvSpPr>
              <a:spLocks noEditPoints="1"/>
            </p:cNvSpPr>
            <p:nvPr/>
          </p:nvSpPr>
          <p:spPr bwMode="auto">
            <a:xfrm>
              <a:off x="5081886" y="5069356"/>
              <a:ext cx="347865" cy="432770"/>
            </a:xfrm>
            <a:custGeom>
              <a:avLst/>
              <a:gdLst>
                <a:gd name="T0" fmla="*/ 274 w 280"/>
                <a:gd name="T1" fmla="*/ 233 h 352"/>
                <a:gd name="T2" fmla="*/ 140 w 280"/>
                <a:gd name="T3" fmla="*/ 280 h 352"/>
                <a:gd name="T4" fmla="*/ 5 w 280"/>
                <a:gd name="T5" fmla="*/ 233 h 352"/>
                <a:gd name="T6" fmla="*/ 0 w 280"/>
                <a:gd name="T7" fmla="*/ 233 h 352"/>
                <a:gd name="T8" fmla="*/ 0 w 280"/>
                <a:gd name="T9" fmla="*/ 273 h 352"/>
                <a:gd name="T10" fmla="*/ 140 w 280"/>
                <a:gd name="T11" fmla="*/ 352 h 352"/>
                <a:gd name="T12" fmla="*/ 280 w 280"/>
                <a:gd name="T13" fmla="*/ 273 h 352"/>
                <a:gd name="T14" fmla="*/ 280 w 280"/>
                <a:gd name="T15" fmla="*/ 233 h 352"/>
                <a:gd name="T16" fmla="*/ 274 w 280"/>
                <a:gd name="T17" fmla="*/ 233 h 352"/>
                <a:gd name="T18" fmla="*/ 275 w 280"/>
                <a:gd name="T19" fmla="*/ 130 h 352"/>
                <a:gd name="T20" fmla="*/ 140 w 280"/>
                <a:gd name="T21" fmla="*/ 172 h 352"/>
                <a:gd name="T22" fmla="*/ 5 w 280"/>
                <a:gd name="T23" fmla="*/ 130 h 352"/>
                <a:gd name="T24" fmla="*/ 0 w 280"/>
                <a:gd name="T25" fmla="*/ 130 h 352"/>
                <a:gd name="T26" fmla="*/ 0 w 280"/>
                <a:gd name="T27" fmla="*/ 177 h 352"/>
                <a:gd name="T28" fmla="*/ 140 w 280"/>
                <a:gd name="T29" fmla="*/ 241 h 352"/>
                <a:gd name="T30" fmla="*/ 280 w 280"/>
                <a:gd name="T31" fmla="*/ 177 h 352"/>
                <a:gd name="T32" fmla="*/ 280 w 280"/>
                <a:gd name="T33" fmla="*/ 130 h 352"/>
                <a:gd name="T34" fmla="*/ 275 w 280"/>
                <a:gd name="T35" fmla="*/ 130 h 352"/>
                <a:gd name="T36" fmla="*/ 140 w 280"/>
                <a:gd name="T37" fmla="*/ 0 h 352"/>
                <a:gd name="T38" fmla="*/ 0 w 280"/>
                <a:gd name="T39" fmla="*/ 53 h 352"/>
                <a:gd name="T40" fmla="*/ 0 w 280"/>
                <a:gd name="T41" fmla="*/ 78 h 352"/>
                <a:gd name="T42" fmla="*/ 140 w 280"/>
                <a:gd name="T43" fmla="*/ 134 h 352"/>
                <a:gd name="T44" fmla="*/ 280 w 280"/>
                <a:gd name="T45" fmla="*/ 78 h 352"/>
                <a:gd name="T46" fmla="*/ 280 w 280"/>
                <a:gd name="T47" fmla="*/ 53 h 352"/>
                <a:gd name="T48" fmla="*/ 140 w 280"/>
                <a:gd name="T49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0" h="352">
                  <a:moveTo>
                    <a:pt x="274" y="233"/>
                  </a:moveTo>
                  <a:cubicBezTo>
                    <a:pt x="257" y="260"/>
                    <a:pt x="204" y="280"/>
                    <a:pt x="140" y="280"/>
                  </a:cubicBezTo>
                  <a:cubicBezTo>
                    <a:pt x="76" y="280"/>
                    <a:pt x="22" y="260"/>
                    <a:pt x="5" y="233"/>
                  </a:cubicBezTo>
                  <a:cubicBezTo>
                    <a:pt x="2" y="227"/>
                    <a:pt x="0" y="230"/>
                    <a:pt x="0" y="233"/>
                  </a:cubicBezTo>
                  <a:cubicBezTo>
                    <a:pt x="0" y="236"/>
                    <a:pt x="0" y="273"/>
                    <a:pt x="0" y="273"/>
                  </a:cubicBezTo>
                  <a:cubicBezTo>
                    <a:pt x="0" y="312"/>
                    <a:pt x="62" y="352"/>
                    <a:pt x="140" y="352"/>
                  </a:cubicBezTo>
                  <a:cubicBezTo>
                    <a:pt x="217" y="352"/>
                    <a:pt x="280" y="312"/>
                    <a:pt x="280" y="273"/>
                  </a:cubicBezTo>
                  <a:cubicBezTo>
                    <a:pt x="280" y="273"/>
                    <a:pt x="280" y="236"/>
                    <a:pt x="280" y="233"/>
                  </a:cubicBezTo>
                  <a:cubicBezTo>
                    <a:pt x="280" y="230"/>
                    <a:pt x="278" y="227"/>
                    <a:pt x="274" y="233"/>
                  </a:cubicBezTo>
                  <a:close/>
                  <a:moveTo>
                    <a:pt x="275" y="130"/>
                  </a:moveTo>
                  <a:cubicBezTo>
                    <a:pt x="258" y="155"/>
                    <a:pt x="204" y="172"/>
                    <a:pt x="140" y="172"/>
                  </a:cubicBezTo>
                  <a:cubicBezTo>
                    <a:pt x="76" y="172"/>
                    <a:pt x="22" y="155"/>
                    <a:pt x="5" y="130"/>
                  </a:cubicBezTo>
                  <a:cubicBezTo>
                    <a:pt x="2" y="125"/>
                    <a:pt x="0" y="128"/>
                    <a:pt x="0" y="130"/>
                  </a:cubicBezTo>
                  <a:cubicBezTo>
                    <a:pt x="0" y="133"/>
                    <a:pt x="0" y="177"/>
                    <a:pt x="0" y="177"/>
                  </a:cubicBezTo>
                  <a:cubicBezTo>
                    <a:pt x="0" y="213"/>
                    <a:pt x="62" y="241"/>
                    <a:pt x="140" y="241"/>
                  </a:cubicBezTo>
                  <a:cubicBezTo>
                    <a:pt x="217" y="241"/>
                    <a:pt x="280" y="213"/>
                    <a:pt x="280" y="177"/>
                  </a:cubicBezTo>
                  <a:cubicBezTo>
                    <a:pt x="280" y="177"/>
                    <a:pt x="280" y="133"/>
                    <a:pt x="280" y="130"/>
                  </a:cubicBezTo>
                  <a:cubicBezTo>
                    <a:pt x="280" y="128"/>
                    <a:pt x="278" y="125"/>
                    <a:pt x="275" y="130"/>
                  </a:cubicBezTo>
                  <a:close/>
                  <a:moveTo>
                    <a:pt x="140" y="0"/>
                  </a:moveTo>
                  <a:cubicBezTo>
                    <a:pt x="62" y="0"/>
                    <a:pt x="0" y="23"/>
                    <a:pt x="0" y="5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109"/>
                    <a:pt x="62" y="134"/>
                    <a:pt x="140" y="134"/>
                  </a:cubicBezTo>
                  <a:cubicBezTo>
                    <a:pt x="217" y="134"/>
                    <a:pt x="280" y="109"/>
                    <a:pt x="280" y="78"/>
                  </a:cubicBezTo>
                  <a:cubicBezTo>
                    <a:pt x="280" y="53"/>
                    <a:pt x="280" y="53"/>
                    <a:pt x="280" y="53"/>
                  </a:cubicBezTo>
                  <a:cubicBezTo>
                    <a:pt x="280" y="23"/>
                    <a:pt x="217" y="0"/>
                    <a:pt x="1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AU" sz="2399">
                <a:cs typeface="+mn-ea"/>
                <a:sym typeface="+mn-lt"/>
              </a:endParaRPr>
            </a:p>
          </p:txBody>
        </p:sp>
        <p:sp>
          <p:nvSpPr>
            <p:cNvPr id="342" name="Freeform 153"/>
            <p:cNvSpPr>
              <a:spLocks noEditPoints="1"/>
            </p:cNvSpPr>
            <p:nvPr/>
          </p:nvSpPr>
          <p:spPr bwMode="auto">
            <a:xfrm>
              <a:off x="4309529" y="3660098"/>
              <a:ext cx="334550" cy="359250"/>
            </a:xfrm>
            <a:custGeom>
              <a:avLst/>
              <a:gdLst>
                <a:gd name="T0" fmla="*/ 207 w 328"/>
                <a:gd name="T1" fmla="*/ 333 h 352"/>
                <a:gd name="T2" fmla="*/ 218 w 328"/>
                <a:gd name="T3" fmla="*/ 345 h 352"/>
                <a:gd name="T4" fmla="*/ 298 w 328"/>
                <a:gd name="T5" fmla="*/ 352 h 352"/>
                <a:gd name="T6" fmla="*/ 311 w 328"/>
                <a:gd name="T7" fmla="*/ 342 h 352"/>
                <a:gd name="T8" fmla="*/ 317 w 328"/>
                <a:gd name="T9" fmla="*/ 276 h 352"/>
                <a:gd name="T10" fmla="*/ 213 w 328"/>
                <a:gd name="T11" fmla="*/ 267 h 352"/>
                <a:gd name="T12" fmla="*/ 207 w 328"/>
                <a:gd name="T13" fmla="*/ 333 h 352"/>
                <a:gd name="T14" fmla="*/ 11 w 328"/>
                <a:gd name="T15" fmla="*/ 276 h 352"/>
                <a:gd name="T16" fmla="*/ 17 w 328"/>
                <a:gd name="T17" fmla="*/ 342 h 352"/>
                <a:gd name="T18" fmla="*/ 30 w 328"/>
                <a:gd name="T19" fmla="*/ 352 h 352"/>
                <a:gd name="T20" fmla="*/ 110 w 328"/>
                <a:gd name="T21" fmla="*/ 345 h 352"/>
                <a:gd name="T22" fmla="*/ 120 w 328"/>
                <a:gd name="T23" fmla="*/ 333 h 352"/>
                <a:gd name="T24" fmla="*/ 114 w 328"/>
                <a:gd name="T25" fmla="*/ 267 h 352"/>
                <a:gd name="T26" fmla="*/ 11 w 328"/>
                <a:gd name="T27" fmla="*/ 276 h 352"/>
                <a:gd name="T28" fmla="*/ 0 w 328"/>
                <a:gd name="T29" fmla="*/ 168 h 352"/>
                <a:gd name="T30" fmla="*/ 7 w 328"/>
                <a:gd name="T31" fmla="*/ 235 h 352"/>
                <a:gd name="T32" fmla="*/ 110 w 328"/>
                <a:gd name="T33" fmla="*/ 227 h 352"/>
                <a:gd name="T34" fmla="*/ 104 w 328"/>
                <a:gd name="T35" fmla="*/ 159 h 352"/>
                <a:gd name="T36" fmla="*/ 104 w 328"/>
                <a:gd name="T37" fmla="*/ 154 h 352"/>
                <a:gd name="T38" fmla="*/ 164 w 328"/>
                <a:gd name="T39" fmla="*/ 98 h 352"/>
                <a:gd name="T40" fmla="*/ 224 w 328"/>
                <a:gd name="T41" fmla="*/ 154 h 352"/>
                <a:gd name="T42" fmla="*/ 224 w 328"/>
                <a:gd name="T43" fmla="*/ 159 h 352"/>
                <a:gd name="T44" fmla="*/ 217 w 328"/>
                <a:gd name="T45" fmla="*/ 227 h 352"/>
                <a:gd name="T46" fmla="*/ 321 w 328"/>
                <a:gd name="T47" fmla="*/ 235 h 352"/>
                <a:gd name="T48" fmla="*/ 327 w 328"/>
                <a:gd name="T49" fmla="*/ 168 h 352"/>
                <a:gd name="T50" fmla="*/ 328 w 328"/>
                <a:gd name="T51" fmla="*/ 154 h 352"/>
                <a:gd name="T52" fmla="*/ 164 w 328"/>
                <a:gd name="T53" fmla="*/ 0 h 352"/>
                <a:gd name="T54" fmla="*/ 0 w 328"/>
                <a:gd name="T55" fmla="*/ 154 h 352"/>
                <a:gd name="T56" fmla="*/ 0 w 328"/>
                <a:gd name="T57" fmla="*/ 168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8" h="352">
                  <a:moveTo>
                    <a:pt x="207" y="333"/>
                  </a:moveTo>
                  <a:cubicBezTo>
                    <a:pt x="206" y="339"/>
                    <a:pt x="211" y="345"/>
                    <a:pt x="218" y="345"/>
                  </a:cubicBezTo>
                  <a:cubicBezTo>
                    <a:pt x="298" y="352"/>
                    <a:pt x="298" y="352"/>
                    <a:pt x="298" y="352"/>
                  </a:cubicBezTo>
                  <a:cubicBezTo>
                    <a:pt x="304" y="352"/>
                    <a:pt x="310" y="348"/>
                    <a:pt x="311" y="342"/>
                  </a:cubicBezTo>
                  <a:cubicBezTo>
                    <a:pt x="317" y="276"/>
                    <a:pt x="317" y="276"/>
                    <a:pt x="317" y="276"/>
                  </a:cubicBezTo>
                  <a:cubicBezTo>
                    <a:pt x="213" y="267"/>
                    <a:pt x="213" y="267"/>
                    <a:pt x="213" y="267"/>
                  </a:cubicBezTo>
                  <a:lnTo>
                    <a:pt x="207" y="333"/>
                  </a:lnTo>
                  <a:close/>
                  <a:moveTo>
                    <a:pt x="11" y="276"/>
                  </a:moveTo>
                  <a:cubicBezTo>
                    <a:pt x="17" y="342"/>
                    <a:pt x="17" y="342"/>
                    <a:pt x="17" y="342"/>
                  </a:cubicBezTo>
                  <a:cubicBezTo>
                    <a:pt x="17" y="348"/>
                    <a:pt x="23" y="352"/>
                    <a:pt x="30" y="352"/>
                  </a:cubicBezTo>
                  <a:cubicBezTo>
                    <a:pt x="110" y="345"/>
                    <a:pt x="110" y="345"/>
                    <a:pt x="110" y="345"/>
                  </a:cubicBezTo>
                  <a:cubicBezTo>
                    <a:pt x="116" y="345"/>
                    <a:pt x="121" y="339"/>
                    <a:pt x="120" y="333"/>
                  </a:cubicBezTo>
                  <a:cubicBezTo>
                    <a:pt x="114" y="267"/>
                    <a:pt x="114" y="267"/>
                    <a:pt x="114" y="267"/>
                  </a:cubicBezTo>
                  <a:lnTo>
                    <a:pt x="11" y="276"/>
                  </a:lnTo>
                  <a:close/>
                  <a:moveTo>
                    <a:pt x="0" y="168"/>
                  </a:moveTo>
                  <a:cubicBezTo>
                    <a:pt x="7" y="235"/>
                    <a:pt x="7" y="235"/>
                    <a:pt x="7" y="235"/>
                  </a:cubicBezTo>
                  <a:cubicBezTo>
                    <a:pt x="110" y="227"/>
                    <a:pt x="110" y="227"/>
                    <a:pt x="110" y="227"/>
                  </a:cubicBezTo>
                  <a:cubicBezTo>
                    <a:pt x="104" y="159"/>
                    <a:pt x="104" y="159"/>
                    <a:pt x="104" y="159"/>
                  </a:cubicBezTo>
                  <a:cubicBezTo>
                    <a:pt x="104" y="157"/>
                    <a:pt x="104" y="156"/>
                    <a:pt x="104" y="154"/>
                  </a:cubicBezTo>
                  <a:cubicBezTo>
                    <a:pt x="104" y="123"/>
                    <a:pt x="131" y="98"/>
                    <a:pt x="164" y="98"/>
                  </a:cubicBezTo>
                  <a:cubicBezTo>
                    <a:pt x="197" y="98"/>
                    <a:pt x="224" y="123"/>
                    <a:pt x="224" y="154"/>
                  </a:cubicBezTo>
                  <a:cubicBezTo>
                    <a:pt x="224" y="156"/>
                    <a:pt x="224" y="157"/>
                    <a:pt x="224" y="159"/>
                  </a:cubicBezTo>
                  <a:cubicBezTo>
                    <a:pt x="217" y="227"/>
                    <a:pt x="217" y="227"/>
                    <a:pt x="217" y="227"/>
                  </a:cubicBezTo>
                  <a:cubicBezTo>
                    <a:pt x="321" y="235"/>
                    <a:pt x="321" y="235"/>
                    <a:pt x="321" y="235"/>
                  </a:cubicBezTo>
                  <a:cubicBezTo>
                    <a:pt x="327" y="168"/>
                    <a:pt x="327" y="168"/>
                    <a:pt x="327" y="168"/>
                  </a:cubicBezTo>
                  <a:cubicBezTo>
                    <a:pt x="328" y="163"/>
                    <a:pt x="328" y="159"/>
                    <a:pt x="328" y="154"/>
                  </a:cubicBezTo>
                  <a:cubicBezTo>
                    <a:pt x="328" y="69"/>
                    <a:pt x="254" y="0"/>
                    <a:pt x="164" y="0"/>
                  </a:cubicBezTo>
                  <a:cubicBezTo>
                    <a:pt x="73" y="0"/>
                    <a:pt x="0" y="69"/>
                    <a:pt x="0" y="154"/>
                  </a:cubicBezTo>
                  <a:cubicBezTo>
                    <a:pt x="0" y="159"/>
                    <a:pt x="0" y="163"/>
                    <a:pt x="0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AU" sz="2399">
                <a:cs typeface="+mn-ea"/>
                <a:sym typeface="+mn-lt"/>
              </a:endParaRPr>
            </a:p>
          </p:txBody>
        </p:sp>
        <p:sp>
          <p:nvSpPr>
            <p:cNvPr id="343" name="Freeform 154"/>
            <p:cNvSpPr>
              <a:spLocks noEditPoints="1"/>
            </p:cNvSpPr>
            <p:nvPr/>
          </p:nvSpPr>
          <p:spPr bwMode="auto">
            <a:xfrm>
              <a:off x="7506059" y="3608784"/>
              <a:ext cx="361111" cy="361158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AU" sz="2399">
                <a:cs typeface="+mn-ea"/>
                <a:sym typeface="+mn-lt"/>
              </a:endParaRPr>
            </a:p>
          </p:txBody>
        </p:sp>
        <p:sp>
          <p:nvSpPr>
            <p:cNvPr id="344" name="Freeform 34"/>
            <p:cNvSpPr>
              <a:spLocks noEditPoints="1"/>
            </p:cNvSpPr>
            <p:nvPr/>
          </p:nvSpPr>
          <p:spPr bwMode="auto">
            <a:xfrm>
              <a:off x="6756876" y="5069356"/>
              <a:ext cx="351505" cy="351550"/>
            </a:xfrm>
            <a:custGeom>
              <a:avLst/>
              <a:gdLst>
                <a:gd name="T0" fmla="*/ 222 w 368"/>
                <a:gd name="T1" fmla="*/ 0 h 368"/>
                <a:gd name="T2" fmla="*/ 77 w 368"/>
                <a:gd name="T3" fmla="*/ 133 h 368"/>
                <a:gd name="T4" fmla="*/ 0 w 368"/>
                <a:gd name="T5" fmla="*/ 247 h 368"/>
                <a:gd name="T6" fmla="*/ 121 w 368"/>
                <a:gd name="T7" fmla="*/ 368 h 368"/>
                <a:gd name="T8" fmla="*/ 234 w 368"/>
                <a:gd name="T9" fmla="*/ 290 h 368"/>
                <a:gd name="T10" fmla="*/ 368 w 368"/>
                <a:gd name="T11" fmla="*/ 145 h 368"/>
                <a:gd name="T12" fmla="*/ 222 w 368"/>
                <a:gd name="T13" fmla="*/ 0 h 368"/>
                <a:gd name="T14" fmla="*/ 121 w 368"/>
                <a:gd name="T15" fmla="*/ 327 h 368"/>
                <a:gd name="T16" fmla="*/ 40 w 368"/>
                <a:gd name="T17" fmla="*/ 247 h 368"/>
                <a:gd name="T18" fmla="*/ 80 w 368"/>
                <a:gd name="T19" fmla="*/ 177 h 368"/>
                <a:gd name="T20" fmla="*/ 191 w 368"/>
                <a:gd name="T21" fmla="*/ 287 h 368"/>
                <a:gd name="T22" fmla="*/ 121 w 368"/>
                <a:gd name="T23" fmla="*/ 327 h 368"/>
                <a:gd name="T24" fmla="*/ 122 w 368"/>
                <a:gd name="T25" fmla="*/ 166 h 368"/>
                <a:gd name="T26" fmla="*/ 202 w 368"/>
                <a:gd name="T27" fmla="*/ 245 h 368"/>
                <a:gd name="T28" fmla="*/ 122 w 368"/>
                <a:gd name="T29" fmla="*/ 166 h 368"/>
                <a:gd name="T30" fmla="*/ 243 w 368"/>
                <a:gd name="T31" fmla="*/ 245 h 368"/>
                <a:gd name="T32" fmla="*/ 122 w 368"/>
                <a:gd name="T33" fmla="*/ 125 h 368"/>
                <a:gd name="T34" fmla="*/ 222 w 368"/>
                <a:gd name="T35" fmla="*/ 44 h 368"/>
                <a:gd name="T36" fmla="*/ 324 w 368"/>
                <a:gd name="T37" fmla="*/ 145 h 368"/>
                <a:gd name="T38" fmla="*/ 243 w 368"/>
                <a:gd name="T39" fmla="*/ 245 h 368"/>
                <a:gd name="T40" fmla="*/ 41 w 368"/>
                <a:gd name="T41" fmla="*/ 86 h 368"/>
                <a:gd name="T42" fmla="*/ 83 w 368"/>
                <a:gd name="T43" fmla="*/ 45 h 368"/>
                <a:gd name="T44" fmla="*/ 41 w 368"/>
                <a:gd name="T45" fmla="*/ 3 h 368"/>
                <a:gd name="T46" fmla="*/ 0 w 368"/>
                <a:gd name="T47" fmla="*/ 45 h 368"/>
                <a:gd name="T48" fmla="*/ 41 w 368"/>
                <a:gd name="T49" fmla="*/ 86 h 368"/>
                <a:gd name="T50" fmla="*/ 41 w 368"/>
                <a:gd name="T51" fmla="*/ 22 h 368"/>
                <a:gd name="T52" fmla="*/ 64 w 368"/>
                <a:gd name="T53" fmla="*/ 45 h 368"/>
                <a:gd name="T54" fmla="*/ 41 w 368"/>
                <a:gd name="T55" fmla="*/ 68 h 368"/>
                <a:gd name="T56" fmla="*/ 18 w 368"/>
                <a:gd name="T57" fmla="*/ 45 h 368"/>
                <a:gd name="T58" fmla="*/ 41 w 368"/>
                <a:gd name="T59" fmla="*/ 22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68">
                  <a:moveTo>
                    <a:pt x="222" y="0"/>
                  </a:moveTo>
                  <a:cubicBezTo>
                    <a:pt x="146" y="0"/>
                    <a:pt x="83" y="59"/>
                    <a:pt x="77" y="133"/>
                  </a:cubicBezTo>
                  <a:cubicBezTo>
                    <a:pt x="32" y="151"/>
                    <a:pt x="0" y="195"/>
                    <a:pt x="0" y="247"/>
                  </a:cubicBezTo>
                  <a:cubicBezTo>
                    <a:pt x="0" y="313"/>
                    <a:pt x="54" y="368"/>
                    <a:pt x="121" y="368"/>
                  </a:cubicBezTo>
                  <a:cubicBezTo>
                    <a:pt x="173" y="368"/>
                    <a:pt x="217" y="336"/>
                    <a:pt x="234" y="290"/>
                  </a:cubicBezTo>
                  <a:cubicBezTo>
                    <a:pt x="309" y="284"/>
                    <a:pt x="368" y="221"/>
                    <a:pt x="368" y="145"/>
                  </a:cubicBezTo>
                  <a:cubicBezTo>
                    <a:pt x="368" y="65"/>
                    <a:pt x="302" y="0"/>
                    <a:pt x="222" y="0"/>
                  </a:cubicBezTo>
                  <a:close/>
                  <a:moveTo>
                    <a:pt x="121" y="327"/>
                  </a:moveTo>
                  <a:cubicBezTo>
                    <a:pt x="77" y="327"/>
                    <a:pt x="40" y="291"/>
                    <a:pt x="40" y="247"/>
                  </a:cubicBezTo>
                  <a:cubicBezTo>
                    <a:pt x="40" y="217"/>
                    <a:pt x="56" y="191"/>
                    <a:pt x="80" y="177"/>
                  </a:cubicBezTo>
                  <a:cubicBezTo>
                    <a:pt x="92" y="232"/>
                    <a:pt x="136" y="275"/>
                    <a:pt x="191" y="287"/>
                  </a:cubicBezTo>
                  <a:cubicBezTo>
                    <a:pt x="177" y="311"/>
                    <a:pt x="151" y="327"/>
                    <a:pt x="121" y="327"/>
                  </a:cubicBezTo>
                  <a:close/>
                  <a:moveTo>
                    <a:pt x="122" y="166"/>
                  </a:moveTo>
                  <a:cubicBezTo>
                    <a:pt x="166" y="166"/>
                    <a:pt x="201" y="202"/>
                    <a:pt x="202" y="245"/>
                  </a:cubicBezTo>
                  <a:cubicBezTo>
                    <a:pt x="162" y="237"/>
                    <a:pt x="131" y="206"/>
                    <a:pt x="122" y="166"/>
                  </a:cubicBezTo>
                  <a:close/>
                  <a:moveTo>
                    <a:pt x="243" y="245"/>
                  </a:moveTo>
                  <a:cubicBezTo>
                    <a:pt x="242" y="179"/>
                    <a:pt x="188" y="126"/>
                    <a:pt x="122" y="125"/>
                  </a:cubicBezTo>
                  <a:cubicBezTo>
                    <a:pt x="132" y="79"/>
                    <a:pt x="173" y="44"/>
                    <a:pt x="222" y="44"/>
                  </a:cubicBezTo>
                  <a:cubicBezTo>
                    <a:pt x="278" y="44"/>
                    <a:pt x="324" y="89"/>
                    <a:pt x="324" y="145"/>
                  </a:cubicBezTo>
                  <a:cubicBezTo>
                    <a:pt x="324" y="194"/>
                    <a:pt x="289" y="236"/>
                    <a:pt x="243" y="245"/>
                  </a:cubicBezTo>
                  <a:close/>
                  <a:moveTo>
                    <a:pt x="41" y="86"/>
                  </a:moveTo>
                  <a:cubicBezTo>
                    <a:pt x="64" y="86"/>
                    <a:pt x="83" y="68"/>
                    <a:pt x="83" y="45"/>
                  </a:cubicBezTo>
                  <a:cubicBezTo>
                    <a:pt x="83" y="22"/>
                    <a:pt x="64" y="3"/>
                    <a:pt x="41" y="3"/>
                  </a:cubicBezTo>
                  <a:cubicBezTo>
                    <a:pt x="18" y="3"/>
                    <a:pt x="0" y="22"/>
                    <a:pt x="0" y="45"/>
                  </a:cubicBezTo>
                  <a:cubicBezTo>
                    <a:pt x="0" y="68"/>
                    <a:pt x="18" y="86"/>
                    <a:pt x="41" y="86"/>
                  </a:cubicBezTo>
                  <a:close/>
                  <a:moveTo>
                    <a:pt x="41" y="22"/>
                  </a:moveTo>
                  <a:cubicBezTo>
                    <a:pt x="54" y="22"/>
                    <a:pt x="64" y="32"/>
                    <a:pt x="64" y="45"/>
                  </a:cubicBezTo>
                  <a:cubicBezTo>
                    <a:pt x="64" y="57"/>
                    <a:pt x="54" y="68"/>
                    <a:pt x="41" y="68"/>
                  </a:cubicBezTo>
                  <a:cubicBezTo>
                    <a:pt x="29" y="68"/>
                    <a:pt x="18" y="57"/>
                    <a:pt x="18" y="45"/>
                  </a:cubicBezTo>
                  <a:cubicBezTo>
                    <a:pt x="18" y="32"/>
                    <a:pt x="29" y="22"/>
                    <a:pt x="41" y="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AU" sz="2399">
                <a:cs typeface="+mn-ea"/>
                <a:sym typeface="+mn-lt"/>
              </a:endParaRPr>
            </a:p>
          </p:txBody>
        </p:sp>
      </p:grpSp>
      <p:sp>
        <p:nvSpPr>
          <p:cNvPr id="365" name="Rectangle 24"/>
          <p:cNvSpPr/>
          <p:nvPr/>
        </p:nvSpPr>
        <p:spPr>
          <a:xfrm>
            <a:off x="5422585" y="3531287"/>
            <a:ext cx="1302411" cy="584505"/>
          </a:xfrm>
          <a:prstGeom prst="rect">
            <a:avLst/>
          </a:prstGeom>
        </p:spPr>
        <p:txBody>
          <a:bodyPr wrap="square" lIns="91424" tIns="45713" rIns="91424" bIns="45713">
            <a:spAutoFit/>
          </a:bodyPr>
          <a:lstStyle/>
          <a:p>
            <a:pPr algn="ctr"/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lang="en-US" sz="1599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DBD1B83-2870-44A0-9C41-E063C15B4208}"/>
              </a:ext>
            </a:extLst>
          </p:cNvPr>
          <p:cNvGrpSpPr/>
          <p:nvPr/>
        </p:nvGrpSpPr>
        <p:grpSpPr>
          <a:xfrm>
            <a:off x="1578917" y="2374545"/>
            <a:ext cx="1934629" cy="1327454"/>
            <a:chOff x="468937" y="2419540"/>
            <a:chExt cx="1934629" cy="1327454"/>
          </a:xfrm>
        </p:grpSpPr>
        <p:sp>
          <p:nvSpPr>
            <p:cNvPr id="26" name="TextBox 18">
              <a:extLst>
                <a:ext uri="{FF2B5EF4-FFF2-40B4-BE49-F238E27FC236}">
                  <a16:creationId xmlns="" xmlns:a16="http://schemas.microsoft.com/office/drawing/2014/main" id="{154A360C-97BE-4101-BF81-9BA9002B2C02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F2D9F532-1D54-4448-A61E-2B6A427157C0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CC19565-9213-408A-92BF-155040BA8B39}"/>
              </a:ext>
            </a:extLst>
          </p:cNvPr>
          <p:cNvGrpSpPr/>
          <p:nvPr/>
        </p:nvGrpSpPr>
        <p:grpSpPr>
          <a:xfrm>
            <a:off x="1578917" y="4043688"/>
            <a:ext cx="1934629" cy="1327454"/>
            <a:chOff x="468937" y="2419540"/>
            <a:chExt cx="1934629" cy="1327454"/>
          </a:xfrm>
        </p:grpSpPr>
        <p:sp>
          <p:nvSpPr>
            <p:cNvPr id="29" name="TextBox 18">
              <a:extLst>
                <a:ext uri="{FF2B5EF4-FFF2-40B4-BE49-F238E27FC236}">
                  <a16:creationId xmlns="" xmlns:a16="http://schemas.microsoft.com/office/drawing/2014/main" id="{E0CA5721-C08F-4DC5-B372-8EA7873CA781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7956043F-6F0F-48A3-A159-866D45121AB4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8732C843-B002-49C2-9986-388DDE21ADDC}"/>
              </a:ext>
            </a:extLst>
          </p:cNvPr>
          <p:cNvGrpSpPr/>
          <p:nvPr/>
        </p:nvGrpSpPr>
        <p:grpSpPr>
          <a:xfrm>
            <a:off x="8734459" y="2374545"/>
            <a:ext cx="1934629" cy="1327454"/>
            <a:chOff x="468937" y="2419540"/>
            <a:chExt cx="1934629" cy="1327454"/>
          </a:xfrm>
        </p:grpSpPr>
        <p:sp>
          <p:nvSpPr>
            <p:cNvPr id="32" name="TextBox 18">
              <a:extLst>
                <a:ext uri="{FF2B5EF4-FFF2-40B4-BE49-F238E27FC236}">
                  <a16:creationId xmlns="" xmlns:a16="http://schemas.microsoft.com/office/drawing/2014/main" id="{E78D5D8B-04C0-4F84-A2A9-09D6A6CA62D1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1E3E9227-D7C2-4C5B-B019-6ADF6471F34E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C1546F76-6580-45E7-869D-7D9BDB66E54A}"/>
              </a:ext>
            </a:extLst>
          </p:cNvPr>
          <p:cNvGrpSpPr/>
          <p:nvPr/>
        </p:nvGrpSpPr>
        <p:grpSpPr>
          <a:xfrm>
            <a:off x="8734459" y="4043688"/>
            <a:ext cx="1934629" cy="1327454"/>
            <a:chOff x="468937" y="2419540"/>
            <a:chExt cx="1934629" cy="1327454"/>
          </a:xfrm>
        </p:grpSpPr>
        <p:sp>
          <p:nvSpPr>
            <p:cNvPr id="35" name="TextBox 18">
              <a:extLst>
                <a:ext uri="{FF2B5EF4-FFF2-40B4-BE49-F238E27FC236}">
                  <a16:creationId xmlns="" xmlns:a16="http://schemas.microsoft.com/office/drawing/2014/main" id="{925E24C8-333A-4D7B-8904-43C7052C5AC8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E67789D3-A28F-44CA-8858-2F681578896A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41" name="椭圆 40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7760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PA_组合 28"/>
          <p:cNvGrpSpPr/>
          <p:nvPr>
            <p:custDataLst>
              <p:tags r:id="rId1"/>
            </p:custDataLst>
          </p:nvPr>
        </p:nvGrpSpPr>
        <p:grpSpPr>
          <a:xfrm>
            <a:off x="5380483" y="2322045"/>
            <a:ext cx="1900060" cy="1922352"/>
            <a:chOff x="5380261" y="1891294"/>
            <a:chExt cx="1900646" cy="1922352"/>
          </a:xfrm>
          <a:solidFill>
            <a:schemeClr val="accent2"/>
          </a:solidFill>
        </p:grpSpPr>
        <p:sp>
          <p:nvSpPr>
            <p:cNvPr id="30" name="PA_椭圆 5"/>
            <p:cNvSpPr>
              <a:spLocks noChangeArrowheads="1"/>
            </p:cNvSpPr>
            <p:nvPr>
              <p:custDataLst>
                <p:tags r:id="rId36"/>
              </p:custDataLst>
            </p:nvPr>
          </p:nvSpPr>
          <p:spPr bwMode="auto">
            <a:xfrm>
              <a:off x="6149473" y="2682212"/>
              <a:ext cx="1131434" cy="11314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31" name="PA_椭圆 6"/>
            <p:cNvSpPr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5380261" y="1891294"/>
              <a:ext cx="769213" cy="769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32" name="PA_任意多边形 7"/>
            <p:cNvSpPr>
              <a:spLocks/>
            </p:cNvSpPr>
            <p:nvPr>
              <p:custDataLst>
                <p:tags r:id="rId38"/>
              </p:custDataLst>
            </p:nvPr>
          </p:nvSpPr>
          <p:spPr bwMode="auto">
            <a:xfrm>
              <a:off x="5734343" y="2253515"/>
              <a:ext cx="949645" cy="949645"/>
            </a:xfrm>
            <a:custGeom>
              <a:avLst/>
              <a:gdLst>
                <a:gd name="T0" fmla="*/ 214 w 487"/>
                <a:gd name="T1" fmla="*/ 487 h 487"/>
                <a:gd name="T2" fmla="*/ 0 w 487"/>
                <a:gd name="T3" fmla="*/ 208 h 487"/>
                <a:gd name="T4" fmla="*/ 212 w 487"/>
                <a:gd name="T5" fmla="*/ 0 h 487"/>
                <a:gd name="T6" fmla="*/ 487 w 487"/>
                <a:gd name="T7" fmla="*/ 220 h 487"/>
                <a:gd name="T8" fmla="*/ 214 w 487"/>
                <a:gd name="T9" fmla="*/ 487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487">
                  <a:moveTo>
                    <a:pt x="214" y="487"/>
                  </a:moveTo>
                  <a:cubicBezTo>
                    <a:pt x="230" y="279"/>
                    <a:pt x="142" y="219"/>
                    <a:pt x="0" y="208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20" y="143"/>
                    <a:pt x="278" y="232"/>
                    <a:pt x="487" y="220"/>
                  </a:cubicBezTo>
                  <a:lnTo>
                    <a:pt x="214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grpSp>
        <p:nvGrpSpPr>
          <p:cNvPr id="35" name="PA_组合 34"/>
          <p:cNvGrpSpPr/>
          <p:nvPr>
            <p:custDataLst>
              <p:tags r:id="rId2"/>
            </p:custDataLst>
          </p:nvPr>
        </p:nvGrpSpPr>
        <p:grpSpPr>
          <a:xfrm>
            <a:off x="4974975" y="4403125"/>
            <a:ext cx="1900060" cy="1922352"/>
            <a:chOff x="4974627" y="3972373"/>
            <a:chExt cx="1900647" cy="1922352"/>
          </a:xfrm>
          <a:solidFill>
            <a:schemeClr val="accent2"/>
          </a:solidFill>
        </p:grpSpPr>
        <p:sp>
          <p:nvSpPr>
            <p:cNvPr id="36" name="PA_椭圆 11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4974627" y="3972373"/>
              <a:ext cx="1132791" cy="1132791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37" name="PA_椭圆 12"/>
            <p:cNvSpPr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6107418" y="5126869"/>
              <a:ext cx="767856" cy="76785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38" name="PA_任意多边形 13"/>
            <p:cNvSpPr>
              <a:spLocks/>
            </p:cNvSpPr>
            <p:nvPr>
              <p:custDataLst>
                <p:tags r:id="rId35"/>
              </p:custDataLst>
            </p:nvPr>
          </p:nvSpPr>
          <p:spPr bwMode="auto">
            <a:xfrm>
              <a:off x="5572903" y="4582859"/>
              <a:ext cx="946932" cy="949645"/>
            </a:xfrm>
            <a:custGeom>
              <a:avLst/>
              <a:gdLst>
                <a:gd name="T0" fmla="*/ 273 w 486"/>
                <a:gd name="T1" fmla="*/ 0 h 487"/>
                <a:gd name="T2" fmla="*/ 486 w 486"/>
                <a:gd name="T3" fmla="*/ 280 h 487"/>
                <a:gd name="T4" fmla="*/ 274 w 486"/>
                <a:gd name="T5" fmla="*/ 487 h 487"/>
                <a:gd name="T6" fmla="*/ 0 w 486"/>
                <a:gd name="T7" fmla="*/ 267 h 487"/>
                <a:gd name="T8" fmla="*/ 273 w 486"/>
                <a:gd name="T9" fmla="*/ 0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" h="487">
                  <a:moveTo>
                    <a:pt x="273" y="0"/>
                  </a:moveTo>
                  <a:cubicBezTo>
                    <a:pt x="257" y="209"/>
                    <a:pt x="345" y="268"/>
                    <a:pt x="486" y="280"/>
                  </a:cubicBezTo>
                  <a:cubicBezTo>
                    <a:pt x="274" y="487"/>
                    <a:pt x="274" y="487"/>
                    <a:pt x="274" y="487"/>
                  </a:cubicBezTo>
                  <a:cubicBezTo>
                    <a:pt x="266" y="345"/>
                    <a:pt x="209" y="256"/>
                    <a:pt x="0" y="267"/>
                  </a:cubicBezTo>
                  <a:lnTo>
                    <a:pt x="27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grpSp>
        <p:nvGrpSpPr>
          <p:cNvPr id="39" name="PA_组合 38"/>
          <p:cNvGrpSpPr/>
          <p:nvPr>
            <p:custDataLst>
              <p:tags r:id="rId3"/>
            </p:custDataLst>
          </p:nvPr>
        </p:nvGrpSpPr>
        <p:grpSpPr>
          <a:xfrm>
            <a:off x="6238969" y="3608136"/>
            <a:ext cx="1921760" cy="1902004"/>
            <a:chOff x="6239011" y="3177384"/>
            <a:chExt cx="1922353" cy="1902003"/>
          </a:xfrm>
          <a:solidFill>
            <a:schemeClr val="accent4"/>
          </a:solidFill>
        </p:grpSpPr>
        <p:sp>
          <p:nvSpPr>
            <p:cNvPr id="45" name="PA_椭圆 14"/>
            <p:cNvSpPr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6239011" y="3946596"/>
              <a:ext cx="1131434" cy="113279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46" name="PA_椭圆 15"/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7392151" y="3177384"/>
              <a:ext cx="769213" cy="7692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47" name="PA_任意多边形 16"/>
            <p:cNvSpPr>
              <a:spLocks/>
            </p:cNvSpPr>
            <p:nvPr>
              <p:custDataLst>
                <p:tags r:id="rId32"/>
              </p:custDataLst>
            </p:nvPr>
          </p:nvSpPr>
          <p:spPr bwMode="auto">
            <a:xfrm>
              <a:off x="6849497" y="3532823"/>
              <a:ext cx="948289" cy="948289"/>
            </a:xfrm>
            <a:custGeom>
              <a:avLst/>
              <a:gdLst>
                <a:gd name="T0" fmla="*/ 0 w 486"/>
                <a:gd name="T1" fmla="*/ 213 h 486"/>
                <a:gd name="T2" fmla="*/ 279 w 486"/>
                <a:gd name="T3" fmla="*/ 0 h 486"/>
                <a:gd name="T4" fmla="*/ 486 w 486"/>
                <a:gd name="T5" fmla="*/ 212 h 486"/>
                <a:gd name="T6" fmla="*/ 267 w 486"/>
                <a:gd name="T7" fmla="*/ 486 h 486"/>
                <a:gd name="T8" fmla="*/ 0 w 486"/>
                <a:gd name="T9" fmla="*/ 213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" h="486">
                  <a:moveTo>
                    <a:pt x="0" y="213"/>
                  </a:moveTo>
                  <a:cubicBezTo>
                    <a:pt x="208" y="230"/>
                    <a:pt x="268" y="142"/>
                    <a:pt x="279" y="0"/>
                  </a:cubicBezTo>
                  <a:cubicBezTo>
                    <a:pt x="486" y="212"/>
                    <a:pt x="486" y="212"/>
                    <a:pt x="486" y="212"/>
                  </a:cubicBezTo>
                  <a:cubicBezTo>
                    <a:pt x="344" y="220"/>
                    <a:pt x="255" y="277"/>
                    <a:pt x="267" y="486"/>
                  </a:cubicBezTo>
                  <a:lnTo>
                    <a:pt x="0" y="21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grpSp>
        <p:nvGrpSpPr>
          <p:cNvPr id="48" name="PA_组合 47"/>
          <p:cNvGrpSpPr/>
          <p:nvPr>
            <p:custDataLst>
              <p:tags r:id="rId4"/>
            </p:custDataLst>
          </p:nvPr>
        </p:nvGrpSpPr>
        <p:grpSpPr>
          <a:xfrm>
            <a:off x="4067665" y="3138741"/>
            <a:ext cx="1921760" cy="1902004"/>
            <a:chOff x="4067038" y="2707989"/>
            <a:chExt cx="1922353" cy="1902003"/>
          </a:xfrm>
          <a:solidFill>
            <a:schemeClr val="accent2"/>
          </a:solidFill>
        </p:grpSpPr>
        <p:sp>
          <p:nvSpPr>
            <p:cNvPr id="49" name="PA_椭圆 8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4856600" y="2707989"/>
              <a:ext cx="1132791" cy="11314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50" name="PA_椭圆 9"/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4067038" y="3839423"/>
              <a:ext cx="769213" cy="7705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51" name="PA_任意多边形 10"/>
            <p:cNvSpPr>
              <a:spLocks/>
            </p:cNvSpPr>
            <p:nvPr>
              <p:custDataLst>
                <p:tags r:id="rId29"/>
              </p:custDataLst>
            </p:nvPr>
          </p:nvSpPr>
          <p:spPr bwMode="auto">
            <a:xfrm>
              <a:off x="4430616" y="3304908"/>
              <a:ext cx="949645" cy="949645"/>
            </a:xfrm>
            <a:custGeom>
              <a:avLst/>
              <a:gdLst>
                <a:gd name="T0" fmla="*/ 487 w 487"/>
                <a:gd name="T1" fmla="*/ 274 h 487"/>
                <a:gd name="T2" fmla="*/ 207 w 487"/>
                <a:gd name="T3" fmla="*/ 487 h 487"/>
                <a:gd name="T4" fmla="*/ 0 w 487"/>
                <a:gd name="T5" fmla="*/ 275 h 487"/>
                <a:gd name="T6" fmla="*/ 220 w 487"/>
                <a:gd name="T7" fmla="*/ 0 h 487"/>
                <a:gd name="T8" fmla="*/ 487 w 487"/>
                <a:gd name="T9" fmla="*/ 27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487">
                  <a:moveTo>
                    <a:pt x="487" y="274"/>
                  </a:moveTo>
                  <a:cubicBezTo>
                    <a:pt x="278" y="257"/>
                    <a:pt x="219" y="345"/>
                    <a:pt x="207" y="487"/>
                  </a:cubicBezTo>
                  <a:cubicBezTo>
                    <a:pt x="0" y="275"/>
                    <a:pt x="0" y="275"/>
                    <a:pt x="0" y="275"/>
                  </a:cubicBezTo>
                  <a:cubicBezTo>
                    <a:pt x="142" y="267"/>
                    <a:pt x="231" y="209"/>
                    <a:pt x="220" y="0"/>
                  </a:cubicBezTo>
                  <a:lnTo>
                    <a:pt x="487" y="2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sp>
        <p:nvSpPr>
          <p:cNvPr id="52" name="PA_文本框 51"/>
          <p:cNvSpPr txBox="1"/>
          <p:nvPr>
            <p:custDataLst>
              <p:tags r:id="rId5"/>
            </p:custDataLst>
          </p:nvPr>
        </p:nvSpPr>
        <p:spPr>
          <a:xfrm>
            <a:off x="5423204" y="2485270"/>
            <a:ext cx="646334" cy="46150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id-ID" sz="2399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53" name="PA_文本框 52"/>
          <p:cNvSpPr txBox="1"/>
          <p:nvPr>
            <p:custDataLst>
              <p:tags r:id="rId6"/>
            </p:custDataLst>
          </p:nvPr>
        </p:nvSpPr>
        <p:spPr>
          <a:xfrm>
            <a:off x="7407475" y="3761908"/>
            <a:ext cx="732585" cy="46150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id-ID" sz="2399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54" name="PA_文本框 53"/>
          <p:cNvSpPr txBox="1"/>
          <p:nvPr>
            <p:custDataLst>
              <p:tags r:id="rId7"/>
            </p:custDataLst>
          </p:nvPr>
        </p:nvSpPr>
        <p:spPr>
          <a:xfrm>
            <a:off x="6121695" y="5710514"/>
            <a:ext cx="732585" cy="46150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id-ID" sz="2399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55" name="PA_文本框 54"/>
          <p:cNvSpPr txBox="1"/>
          <p:nvPr>
            <p:custDataLst>
              <p:tags r:id="rId8"/>
            </p:custDataLst>
          </p:nvPr>
        </p:nvSpPr>
        <p:spPr>
          <a:xfrm>
            <a:off x="4081075" y="4422708"/>
            <a:ext cx="732585" cy="46150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id-ID" sz="2399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cxnSp>
        <p:nvCxnSpPr>
          <p:cNvPr id="60" name="PA_ElbowConnector 59"/>
          <p:cNvCxnSpPr/>
          <p:nvPr>
            <p:custDataLst>
              <p:tags r:id="rId9"/>
            </p:custDataLst>
          </p:nvPr>
        </p:nvCxnSpPr>
        <p:spPr>
          <a:xfrm rot="10800000">
            <a:off x="3513110" y="5677006"/>
            <a:ext cx="2402331" cy="387784"/>
          </a:xfrm>
          <a:prstGeom prst="bentConnector3">
            <a:avLst>
              <a:gd name="adj1" fmla="val 50000"/>
            </a:avLst>
          </a:prstGeom>
          <a:ln w="19050" cap="flat" cmpd="sng" algn="ctr">
            <a:solidFill>
              <a:schemeClr val="accent1"/>
            </a:solidFill>
            <a:prstDash val="sysDash"/>
            <a:round/>
            <a:headEnd type="none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A_直接连接符 60"/>
          <p:cNvCxnSpPr/>
          <p:nvPr>
            <p:custDataLst>
              <p:tags r:id="rId10"/>
            </p:custDataLst>
          </p:nvPr>
        </p:nvCxnSpPr>
        <p:spPr>
          <a:xfrm>
            <a:off x="6261262" y="2669698"/>
            <a:ext cx="1979389" cy="0"/>
          </a:xfrm>
          <a:prstGeom prst="line">
            <a:avLst/>
          </a:prstGeom>
          <a:ln w="19050" cap="flat" cmpd="sng" algn="ctr">
            <a:solidFill>
              <a:schemeClr val="accent1"/>
            </a:solidFill>
            <a:prstDash val="sysDash"/>
            <a:round/>
            <a:headEnd type="none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A_ElbowConnector 61"/>
          <p:cNvCxnSpPr/>
          <p:nvPr>
            <p:custDataLst>
              <p:tags r:id="rId11"/>
            </p:custDataLst>
          </p:nvPr>
        </p:nvCxnSpPr>
        <p:spPr>
          <a:xfrm rot="16200000" flipV="1">
            <a:off x="3375716" y="3148383"/>
            <a:ext cx="1212354" cy="749783"/>
          </a:xfrm>
          <a:prstGeom prst="bentConnector3">
            <a:avLst>
              <a:gd name="adj1" fmla="val 100000"/>
            </a:avLst>
          </a:prstGeom>
          <a:ln w="19050">
            <a:solidFill>
              <a:schemeClr val="accent2"/>
            </a:solidFill>
            <a:prstDash val="sysDas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A_ElbowConnector 62"/>
          <p:cNvCxnSpPr/>
          <p:nvPr>
            <p:custDataLst>
              <p:tags r:id="rId12"/>
            </p:custDataLst>
          </p:nvPr>
        </p:nvCxnSpPr>
        <p:spPr>
          <a:xfrm>
            <a:off x="7828136" y="4482099"/>
            <a:ext cx="975897" cy="574006"/>
          </a:xfrm>
          <a:prstGeom prst="bentConnector3">
            <a:avLst>
              <a:gd name="adj1" fmla="val 1587"/>
            </a:avLst>
          </a:prstGeom>
          <a:ln w="19050">
            <a:solidFill>
              <a:schemeClr val="accent4"/>
            </a:solidFill>
            <a:prstDash val="sysDas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PA_组合 69"/>
          <p:cNvGrpSpPr/>
          <p:nvPr>
            <p:custDataLst>
              <p:tags r:id="rId13"/>
            </p:custDataLst>
          </p:nvPr>
        </p:nvGrpSpPr>
        <p:grpSpPr>
          <a:xfrm>
            <a:off x="6439984" y="3456905"/>
            <a:ext cx="547791" cy="417157"/>
            <a:chOff x="2320926" y="1616075"/>
            <a:chExt cx="492124" cy="374650"/>
          </a:xfrm>
          <a:solidFill>
            <a:schemeClr val="bg1"/>
          </a:solidFill>
        </p:grpSpPr>
        <p:sp>
          <p:nvSpPr>
            <p:cNvPr id="71" name="PA_任意多边形 20"/>
            <p:cNvSpPr>
              <a:spLocks/>
            </p:cNvSpPr>
            <p:nvPr>
              <p:custDataLst>
                <p:tags r:id="rId24"/>
              </p:custDataLst>
            </p:nvPr>
          </p:nvSpPr>
          <p:spPr bwMode="auto">
            <a:xfrm>
              <a:off x="2541588" y="1793875"/>
              <a:ext cx="52387" cy="53975"/>
            </a:xfrm>
            <a:custGeom>
              <a:avLst/>
              <a:gdLst>
                <a:gd name="T0" fmla="*/ 10 w 14"/>
                <a:gd name="T1" fmla="*/ 14 h 14"/>
                <a:gd name="T2" fmla="*/ 14 w 14"/>
                <a:gd name="T3" fmla="*/ 10 h 14"/>
                <a:gd name="T4" fmla="*/ 14 w 14"/>
                <a:gd name="T5" fmla="*/ 4 h 14"/>
                <a:gd name="T6" fmla="*/ 10 w 14"/>
                <a:gd name="T7" fmla="*/ 0 h 14"/>
                <a:gd name="T8" fmla="*/ 4 w 14"/>
                <a:gd name="T9" fmla="*/ 0 h 14"/>
                <a:gd name="T10" fmla="*/ 0 w 14"/>
                <a:gd name="T11" fmla="*/ 4 h 14"/>
                <a:gd name="T12" fmla="*/ 0 w 14"/>
                <a:gd name="T13" fmla="*/ 10 h 14"/>
                <a:gd name="T14" fmla="*/ 4 w 14"/>
                <a:gd name="T15" fmla="*/ 14 h 14"/>
                <a:gd name="T16" fmla="*/ 10 w 14"/>
                <a:gd name="T1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4">
                  <a:moveTo>
                    <a:pt x="10" y="14"/>
                  </a:moveTo>
                  <a:cubicBezTo>
                    <a:pt x="12" y="14"/>
                    <a:pt x="14" y="13"/>
                    <a:pt x="14" y="1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2"/>
                    <a:pt x="12" y="0"/>
                    <a:pt x="1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3"/>
                    <a:pt x="2" y="14"/>
                    <a:pt x="4" y="14"/>
                  </a:cubicBez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72" name="PA_任意多边形 21"/>
            <p:cNvSpPr>
              <a:spLocks noEditPoints="1"/>
            </p:cNvSpPr>
            <p:nvPr>
              <p:custDataLst>
                <p:tags r:id="rId25"/>
              </p:custDataLst>
            </p:nvPr>
          </p:nvSpPr>
          <p:spPr bwMode="auto">
            <a:xfrm>
              <a:off x="2320926" y="1616075"/>
              <a:ext cx="492124" cy="196850"/>
            </a:xfrm>
            <a:custGeom>
              <a:avLst/>
              <a:gdLst>
                <a:gd name="T0" fmla="*/ 116 w 128"/>
                <a:gd name="T1" fmla="*/ 17 h 51"/>
                <a:gd name="T2" fmla="*/ 90 w 128"/>
                <a:gd name="T3" fmla="*/ 17 h 51"/>
                <a:gd name="T4" fmla="*/ 90 w 128"/>
                <a:gd name="T5" fmla="*/ 12 h 51"/>
                <a:gd name="T6" fmla="*/ 80 w 128"/>
                <a:gd name="T7" fmla="*/ 0 h 51"/>
                <a:gd name="T8" fmla="*/ 49 w 128"/>
                <a:gd name="T9" fmla="*/ 0 h 51"/>
                <a:gd name="T10" fmla="*/ 38 w 128"/>
                <a:gd name="T11" fmla="*/ 12 h 51"/>
                <a:gd name="T12" fmla="*/ 38 w 128"/>
                <a:gd name="T13" fmla="*/ 17 h 51"/>
                <a:gd name="T14" fmla="*/ 12 w 128"/>
                <a:gd name="T15" fmla="*/ 17 h 51"/>
                <a:gd name="T16" fmla="*/ 0 w 128"/>
                <a:gd name="T17" fmla="*/ 29 h 51"/>
                <a:gd name="T18" fmla="*/ 0 w 128"/>
                <a:gd name="T19" fmla="*/ 51 h 51"/>
                <a:gd name="T20" fmla="*/ 53 w 128"/>
                <a:gd name="T21" fmla="*/ 51 h 51"/>
                <a:gd name="T22" fmla="*/ 53 w 128"/>
                <a:gd name="T23" fmla="*/ 50 h 51"/>
                <a:gd name="T24" fmla="*/ 61 w 128"/>
                <a:gd name="T25" fmla="*/ 42 h 51"/>
                <a:gd name="T26" fmla="*/ 67 w 128"/>
                <a:gd name="T27" fmla="*/ 42 h 51"/>
                <a:gd name="T28" fmla="*/ 75 w 128"/>
                <a:gd name="T29" fmla="*/ 50 h 51"/>
                <a:gd name="T30" fmla="*/ 75 w 128"/>
                <a:gd name="T31" fmla="*/ 51 h 51"/>
                <a:gd name="T32" fmla="*/ 128 w 128"/>
                <a:gd name="T33" fmla="*/ 51 h 51"/>
                <a:gd name="T34" fmla="*/ 128 w 128"/>
                <a:gd name="T35" fmla="*/ 29 h 51"/>
                <a:gd name="T36" fmla="*/ 116 w 128"/>
                <a:gd name="T37" fmla="*/ 17 h 51"/>
                <a:gd name="T38" fmla="*/ 44 w 128"/>
                <a:gd name="T39" fmla="*/ 12 h 51"/>
                <a:gd name="T40" fmla="*/ 49 w 128"/>
                <a:gd name="T41" fmla="*/ 6 h 51"/>
                <a:gd name="T42" fmla="*/ 79 w 128"/>
                <a:gd name="T43" fmla="*/ 6 h 51"/>
                <a:gd name="T44" fmla="*/ 84 w 128"/>
                <a:gd name="T45" fmla="*/ 12 h 51"/>
                <a:gd name="T46" fmla="*/ 84 w 128"/>
                <a:gd name="T47" fmla="*/ 17 h 51"/>
                <a:gd name="T48" fmla="*/ 44 w 128"/>
                <a:gd name="T49" fmla="*/ 17 h 51"/>
                <a:gd name="T50" fmla="*/ 44 w 128"/>
                <a:gd name="T51" fmla="*/ 1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51">
                  <a:moveTo>
                    <a:pt x="116" y="17"/>
                  </a:moveTo>
                  <a:cubicBezTo>
                    <a:pt x="90" y="17"/>
                    <a:pt x="90" y="17"/>
                    <a:pt x="90" y="17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6"/>
                    <a:pt x="85" y="0"/>
                    <a:pt x="80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3" y="0"/>
                    <a:pt x="38" y="6"/>
                    <a:pt x="38" y="1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6" y="17"/>
                    <a:pt x="0" y="22"/>
                    <a:pt x="0" y="29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46"/>
                    <a:pt x="57" y="42"/>
                    <a:pt x="61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72" y="42"/>
                    <a:pt x="75" y="46"/>
                    <a:pt x="75" y="50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128" y="51"/>
                    <a:pt x="128" y="51"/>
                    <a:pt x="128" y="51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22"/>
                    <a:pt x="123" y="17"/>
                    <a:pt x="116" y="17"/>
                  </a:cubicBezTo>
                  <a:close/>
                  <a:moveTo>
                    <a:pt x="44" y="12"/>
                  </a:moveTo>
                  <a:cubicBezTo>
                    <a:pt x="44" y="9"/>
                    <a:pt x="47" y="6"/>
                    <a:pt x="4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82" y="6"/>
                    <a:pt x="84" y="9"/>
                    <a:pt x="84" y="12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44" y="17"/>
                    <a:pt x="44" y="17"/>
                    <a:pt x="44" y="17"/>
                  </a:cubicBezTo>
                  <a:lnTo>
                    <a:pt x="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73" name="PA_任意多边形 22"/>
            <p:cNvSpPr>
              <a:spLocks/>
            </p:cNvSpPr>
            <p:nvPr>
              <p:custDataLst>
                <p:tags r:id="rId26"/>
              </p:custDataLst>
            </p:nvPr>
          </p:nvSpPr>
          <p:spPr bwMode="auto">
            <a:xfrm>
              <a:off x="2333625" y="1828800"/>
              <a:ext cx="468312" cy="161925"/>
            </a:xfrm>
            <a:custGeom>
              <a:avLst/>
              <a:gdLst>
                <a:gd name="T0" fmla="*/ 72 w 122"/>
                <a:gd name="T1" fmla="*/ 1 h 42"/>
                <a:gd name="T2" fmla="*/ 64 w 122"/>
                <a:gd name="T3" fmla="*/ 9 h 42"/>
                <a:gd name="T4" fmla="*/ 58 w 122"/>
                <a:gd name="T5" fmla="*/ 9 h 42"/>
                <a:gd name="T6" fmla="*/ 51 w 122"/>
                <a:gd name="T7" fmla="*/ 1 h 42"/>
                <a:gd name="T8" fmla="*/ 51 w 122"/>
                <a:gd name="T9" fmla="*/ 0 h 42"/>
                <a:gd name="T10" fmla="*/ 0 w 122"/>
                <a:gd name="T11" fmla="*/ 0 h 42"/>
                <a:gd name="T12" fmla="*/ 0 w 122"/>
                <a:gd name="T13" fmla="*/ 30 h 42"/>
                <a:gd name="T14" fmla="*/ 12 w 122"/>
                <a:gd name="T15" fmla="*/ 42 h 42"/>
                <a:gd name="T16" fmla="*/ 111 w 122"/>
                <a:gd name="T17" fmla="*/ 42 h 42"/>
                <a:gd name="T18" fmla="*/ 122 w 122"/>
                <a:gd name="T19" fmla="*/ 30 h 42"/>
                <a:gd name="T20" fmla="*/ 122 w 122"/>
                <a:gd name="T21" fmla="*/ 0 h 42"/>
                <a:gd name="T22" fmla="*/ 72 w 122"/>
                <a:gd name="T23" fmla="*/ 0 h 42"/>
                <a:gd name="T24" fmla="*/ 72 w 122"/>
                <a:gd name="T2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2" h="42">
                  <a:moveTo>
                    <a:pt x="72" y="1"/>
                  </a:moveTo>
                  <a:cubicBezTo>
                    <a:pt x="72" y="6"/>
                    <a:pt x="68" y="9"/>
                    <a:pt x="64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4" y="9"/>
                    <a:pt x="51" y="6"/>
                    <a:pt x="51" y="1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5" y="42"/>
                    <a:pt x="12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7" y="42"/>
                    <a:pt x="122" y="36"/>
                    <a:pt x="122" y="3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72" y="0"/>
                    <a:pt x="72" y="0"/>
                    <a:pt x="72" y="0"/>
                  </a:cubicBezTo>
                  <a:lnTo>
                    <a:pt x="7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sp>
        <p:nvSpPr>
          <p:cNvPr id="74" name="PA_任意多边形 26"/>
          <p:cNvSpPr>
            <a:spLocks noEditPoints="1"/>
          </p:cNvSpPr>
          <p:nvPr>
            <p:custDataLst>
              <p:tags r:id="rId14"/>
            </p:custDataLst>
          </p:nvPr>
        </p:nvSpPr>
        <p:spPr bwMode="auto">
          <a:xfrm>
            <a:off x="6488536" y="4618034"/>
            <a:ext cx="641613" cy="641811"/>
          </a:xfrm>
          <a:custGeom>
            <a:avLst/>
            <a:gdLst>
              <a:gd name="T0" fmla="*/ 96 w 660"/>
              <a:gd name="T1" fmla="*/ 96 h 660"/>
              <a:gd name="T2" fmla="*/ 96 w 660"/>
              <a:gd name="T3" fmla="*/ 563 h 660"/>
              <a:gd name="T4" fmla="*/ 563 w 660"/>
              <a:gd name="T5" fmla="*/ 563 h 660"/>
              <a:gd name="T6" fmla="*/ 563 w 660"/>
              <a:gd name="T7" fmla="*/ 96 h 660"/>
              <a:gd name="T8" fmla="*/ 578 w 660"/>
              <a:gd name="T9" fmla="*/ 180 h 660"/>
              <a:gd name="T10" fmla="*/ 465 w 660"/>
              <a:gd name="T11" fmla="*/ 120 h 660"/>
              <a:gd name="T12" fmla="*/ 380 w 660"/>
              <a:gd name="T13" fmla="*/ 44 h 660"/>
              <a:gd name="T14" fmla="*/ 578 w 660"/>
              <a:gd name="T15" fmla="*/ 180 h 660"/>
              <a:gd name="T16" fmla="*/ 482 w 660"/>
              <a:gd name="T17" fmla="*/ 474 h 660"/>
              <a:gd name="T18" fmla="*/ 619 w 660"/>
              <a:gd name="T19" fmla="*/ 340 h 660"/>
              <a:gd name="T20" fmla="*/ 341 w 660"/>
              <a:gd name="T21" fmla="*/ 619 h 660"/>
              <a:gd name="T22" fmla="*/ 340 w 660"/>
              <a:gd name="T23" fmla="*/ 548 h 660"/>
              <a:gd name="T24" fmla="*/ 440 w 660"/>
              <a:gd name="T25" fmla="*/ 506 h 660"/>
              <a:gd name="T26" fmla="*/ 220 w 660"/>
              <a:gd name="T27" fmla="*/ 506 h 660"/>
              <a:gd name="T28" fmla="*/ 320 w 660"/>
              <a:gd name="T29" fmla="*/ 548 h 660"/>
              <a:gd name="T30" fmla="*/ 319 w 660"/>
              <a:gd name="T31" fmla="*/ 619 h 660"/>
              <a:gd name="T32" fmla="*/ 65 w 660"/>
              <a:gd name="T33" fmla="*/ 213 h 660"/>
              <a:gd name="T34" fmla="*/ 151 w 660"/>
              <a:gd name="T35" fmla="*/ 281 h 660"/>
              <a:gd name="T36" fmla="*/ 40 w 660"/>
              <a:gd name="T37" fmla="*/ 320 h 660"/>
              <a:gd name="T38" fmla="*/ 319 w 660"/>
              <a:gd name="T39" fmla="*/ 40 h 660"/>
              <a:gd name="T40" fmla="*/ 320 w 660"/>
              <a:gd name="T41" fmla="*/ 147 h 660"/>
              <a:gd name="T42" fmla="*/ 319 w 660"/>
              <a:gd name="T43" fmla="*/ 40 h 660"/>
              <a:gd name="T44" fmla="*/ 419 w 660"/>
              <a:gd name="T45" fmla="*/ 151 h 660"/>
              <a:gd name="T46" fmla="*/ 340 w 660"/>
              <a:gd name="T47" fmla="*/ 40 h 660"/>
              <a:gd name="T48" fmla="*/ 429 w 660"/>
              <a:gd name="T49" fmla="*/ 135 h 660"/>
              <a:gd name="T50" fmla="*/ 416 w 660"/>
              <a:gd name="T51" fmla="*/ 177 h 660"/>
              <a:gd name="T52" fmla="*/ 471 w 660"/>
              <a:gd name="T53" fmla="*/ 219 h 660"/>
              <a:gd name="T54" fmla="*/ 340 w 660"/>
              <a:gd name="T55" fmla="*/ 320 h 660"/>
              <a:gd name="T56" fmla="*/ 488 w 660"/>
              <a:gd name="T57" fmla="*/ 169 h 660"/>
              <a:gd name="T58" fmla="*/ 442 w 660"/>
              <a:gd name="T59" fmla="*/ 169 h 660"/>
              <a:gd name="T60" fmla="*/ 488 w 660"/>
              <a:gd name="T61" fmla="*/ 169 h 660"/>
              <a:gd name="T62" fmla="*/ 320 w 660"/>
              <a:gd name="T63" fmla="*/ 320 h 660"/>
              <a:gd name="T64" fmla="*/ 173 w 660"/>
              <a:gd name="T65" fmla="*/ 282 h 660"/>
              <a:gd name="T66" fmla="*/ 320 w 660"/>
              <a:gd name="T67" fmla="*/ 173 h 660"/>
              <a:gd name="T68" fmla="*/ 159 w 660"/>
              <a:gd name="T69" fmla="*/ 352 h 660"/>
              <a:gd name="T70" fmla="*/ 159 w 660"/>
              <a:gd name="T71" fmla="*/ 307 h 660"/>
              <a:gd name="T72" fmla="*/ 40 w 660"/>
              <a:gd name="T73" fmla="*/ 340 h 660"/>
              <a:gd name="T74" fmla="*/ 151 w 660"/>
              <a:gd name="T75" fmla="*/ 379 h 660"/>
              <a:gd name="T76" fmla="*/ 65 w 660"/>
              <a:gd name="T77" fmla="*/ 447 h 660"/>
              <a:gd name="T78" fmla="*/ 173 w 660"/>
              <a:gd name="T79" fmla="*/ 377 h 660"/>
              <a:gd name="T80" fmla="*/ 320 w 660"/>
              <a:gd name="T81" fmla="*/ 340 h 660"/>
              <a:gd name="T82" fmla="*/ 282 w 660"/>
              <a:gd name="T83" fmla="*/ 486 h 660"/>
              <a:gd name="T84" fmla="*/ 173 w 660"/>
              <a:gd name="T85" fmla="*/ 377 h 660"/>
              <a:gd name="T86" fmla="*/ 330 w 660"/>
              <a:gd name="T87" fmla="*/ 523 h 660"/>
              <a:gd name="T88" fmla="*/ 330 w 660"/>
              <a:gd name="T89" fmla="*/ 477 h 660"/>
              <a:gd name="T90" fmla="*/ 377 w 660"/>
              <a:gd name="T91" fmla="*/ 486 h 660"/>
              <a:gd name="T92" fmla="*/ 340 w 660"/>
              <a:gd name="T93" fmla="*/ 340 h 660"/>
              <a:gd name="T94" fmla="*/ 455 w 660"/>
              <a:gd name="T95" fmla="*/ 478 h 660"/>
              <a:gd name="T96" fmla="*/ 512 w 660"/>
              <a:gd name="T97" fmla="*/ 320 h 660"/>
              <a:gd name="T98" fmla="*/ 510 w 660"/>
              <a:gd name="T99" fmla="*/ 191 h 660"/>
              <a:gd name="T100" fmla="*/ 619 w 660"/>
              <a:gd name="T101" fmla="*/ 320 h 660"/>
              <a:gd name="T102" fmla="*/ 125 w 660"/>
              <a:gd name="T103" fmla="*/ 125 h 660"/>
              <a:gd name="T104" fmla="*/ 195 w 660"/>
              <a:gd name="T105" fmla="*/ 151 h 660"/>
              <a:gd name="T106" fmla="*/ 81 w 660"/>
              <a:gd name="T107" fmla="*/ 180 h 660"/>
              <a:gd name="T108" fmla="*/ 81 w 660"/>
              <a:gd name="T109" fmla="*/ 479 h 660"/>
              <a:gd name="T110" fmla="*/ 195 w 660"/>
              <a:gd name="T111" fmla="*/ 508 h 660"/>
              <a:gd name="T112" fmla="*/ 125 w 660"/>
              <a:gd name="T113" fmla="*/ 535 h 660"/>
              <a:gd name="T114" fmla="*/ 535 w 660"/>
              <a:gd name="T115" fmla="*/ 535 h 660"/>
              <a:gd name="T116" fmla="*/ 465 w 660"/>
              <a:gd name="T117" fmla="*/ 508 h 660"/>
              <a:gd name="T118" fmla="*/ 578 w 660"/>
              <a:gd name="T119" fmla="*/ 479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60" h="660">
                <a:moveTo>
                  <a:pt x="330" y="0"/>
                </a:moveTo>
                <a:cubicBezTo>
                  <a:pt x="242" y="0"/>
                  <a:pt x="159" y="34"/>
                  <a:pt x="96" y="96"/>
                </a:cubicBezTo>
                <a:cubicBezTo>
                  <a:pt x="34" y="159"/>
                  <a:pt x="0" y="242"/>
                  <a:pt x="0" y="330"/>
                </a:cubicBezTo>
                <a:cubicBezTo>
                  <a:pt x="0" y="418"/>
                  <a:pt x="34" y="501"/>
                  <a:pt x="96" y="563"/>
                </a:cubicBezTo>
                <a:cubicBezTo>
                  <a:pt x="159" y="626"/>
                  <a:pt x="242" y="660"/>
                  <a:pt x="330" y="660"/>
                </a:cubicBezTo>
                <a:cubicBezTo>
                  <a:pt x="418" y="660"/>
                  <a:pt x="501" y="626"/>
                  <a:pt x="563" y="563"/>
                </a:cubicBezTo>
                <a:cubicBezTo>
                  <a:pt x="626" y="501"/>
                  <a:pt x="660" y="418"/>
                  <a:pt x="660" y="330"/>
                </a:cubicBezTo>
                <a:cubicBezTo>
                  <a:pt x="660" y="242"/>
                  <a:pt x="626" y="159"/>
                  <a:pt x="563" y="96"/>
                </a:cubicBezTo>
                <a:cubicBezTo>
                  <a:pt x="501" y="34"/>
                  <a:pt x="418" y="0"/>
                  <a:pt x="330" y="0"/>
                </a:cubicBezTo>
                <a:close/>
                <a:moveTo>
                  <a:pt x="578" y="180"/>
                </a:moveTo>
                <a:cubicBezTo>
                  <a:pt x="557" y="175"/>
                  <a:pt x="536" y="169"/>
                  <a:pt x="514" y="165"/>
                </a:cubicBezTo>
                <a:cubicBezTo>
                  <a:pt x="512" y="140"/>
                  <a:pt x="491" y="120"/>
                  <a:pt x="465" y="120"/>
                </a:cubicBezTo>
                <a:cubicBezTo>
                  <a:pt x="459" y="120"/>
                  <a:pt x="453" y="121"/>
                  <a:pt x="448" y="123"/>
                </a:cubicBezTo>
                <a:cubicBezTo>
                  <a:pt x="429" y="95"/>
                  <a:pt x="406" y="68"/>
                  <a:pt x="380" y="44"/>
                </a:cubicBezTo>
                <a:cubicBezTo>
                  <a:pt x="438" y="54"/>
                  <a:pt x="492" y="82"/>
                  <a:pt x="535" y="125"/>
                </a:cubicBezTo>
                <a:cubicBezTo>
                  <a:pt x="552" y="142"/>
                  <a:pt x="566" y="160"/>
                  <a:pt x="578" y="180"/>
                </a:cubicBezTo>
                <a:close/>
                <a:moveTo>
                  <a:pt x="595" y="447"/>
                </a:moveTo>
                <a:cubicBezTo>
                  <a:pt x="558" y="458"/>
                  <a:pt x="520" y="467"/>
                  <a:pt x="482" y="474"/>
                </a:cubicBezTo>
                <a:cubicBezTo>
                  <a:pt x="501" y="431"/>
                  <a:pt x="511" y="386"/>
                  <a:pt x="512" y="340"/>
                </a:cubicBezTo>
                <a:cubicBezTo>
                  <a:pt x="619" y="340"/>
                  <a:pt x="619" y="340"/>
                  <a:pt x="619" y="340"/>
                </a:cubicBezTo>
                <a:cubicBezTo>
                  <a:pt x="618" y="377"/>
                  <a:pt x="610" y="413"/>
                  <a:pt x="595" y="447"/>
                </a:cubicBezTo>
                <a:close/>
                <a:moveTo>
                  <a:pt x="341" y="619"/>
                </a:moveTo>
                <a:cubicBezTo>
                  <a:pt x="341" y="619"/>
                  <a:pt x="340" y="619"/>
                  <a:pt x="340" y="619"/>
                </a:cubicBezTo>
                <a:cubicBezTo>
                  <a:pt x="340" y="548"/>
                  <a:pt x="340" y="548"/>
                  <a:pt x="340" y="548"/>
                </a:cubicBezTo>
                <a:cubicBezTo>
                  <a:pt x="359" y="545"/>
                  <a:pt x="374" y="530"/>
                  <a:pt x="378" y="512"/>
                </a:cubicBezTo>
                <a:cubicBezTo>
                  <a:pt x="399" y="511"/>
                  <a:pt x="419" y="509"/>
                  <a:pt x="440" y="506"/>
                </a:cubicBezTo>
                <a:cubicBezTo>
                  <a:pt x="415" y="548"/>
                  <a:pt x="382" y="586"/>
                  <a:pt x="341" y="619"/>
                </a:cubicBezTo>
                <a:close/>
                <a:moveTo>
                  <a:pt x="220" y="506"/>
                </a:moveTo>
                <a:cubicBezTo>
                  <a:pt x="240" y="509"/>
                  <a:pt x="261" y="511"/>
                  <a:pt x="282" y="512"/>
                </a:cubicBezTo>
                <a:cubicBezTo>
                  <a:pt x="286" y="530"/>
                  <a:pt x="301" y="545"/>
                  <a:pt x="320" y="548"/>
                </a:cubicBezTo>
                <a:cubicBezTo>
                  <a:pt x="320" y="619"/>
                  <a:pt x="320" y="619"/>
                  <a:pt x="320" y="619"/>
                </a:cubicBezTo>
                <a:cubicBezTo>
                  <a:pt x="319" y="619"/>
                  <a:pt x="319" y="619"/>
                  <a:pt x="319" y="619"/>
                </a:cubicBezTo>
                <a:cubicBezTo>
                  <a:pt x="278" y="586"/>
                  <a:pt x="245" y="548"/>
                  <a:pt x="220" y="506"/>
                </a:cubicBezTo>
                <a:close/>
                <a:moveTo>
                  <a:pt x="65" y="213"/>
                </a:moveTo>
                <a:cubicBezTo>
                  <a:pt x="102" y="201"/>
                  <a:pt x="140" y="192"/>
                  <a:pt x="178" y="186"/>
                </a:cubicBezTo>
                <a:cubicBezTo>
                  <a:pt x="164" y="216"/>
                  <a:pt x="155" y="248"/>
                  <a:pt x="151" y="281"/>
                </a:cubicBezTo>
                <a:cubicBezTo>
                  <a:pt x="130" y="284"/>
                  <a:pt x="114" y="300"/>
                  <a:pt x="110" y="320"/>
                </a:cubicBezTo>
                <a:cubicBezTo>
                  <a:pt x="40" y="320"/>
                  <a:pt x="40" y="320"/>
                  <a:pt x="40" y="320"/>
                </a:cubicBezTo>
                <a:cubicBezTo>
                  <a:pt x="42" y="282"/>
                  <a:pt x="50" y="246"/>
                  <a:pt x="65" y="213"/>
                </a:cubicBezTo>
                <a:close/>
                <a:moveTo>
                  <a:pt x="319" y="40"/>
                </a:moveTo>
                <a:cubicBezTo>
                  <a:pt x="319" y="40"/>
                  <a:pt x="319" y="40"/>
                  <a:pt x="320" y="40"/>
                </a:cubicBezTo>
                <a:cubicBezTo>
                  <a:pt x="320" y="147"/>
                  <a:pt x="320" y="147"/>
                  <a:pt x="320" y="147"/>
                </a:cubicBezTo>
                <a:cubicBezTo>
                  <a:pt x="286" y="147"/>
                  <a:pt x="253" y="149"/>
                  <a:pt x="220" y="153"/>
                </a:cubicBezTo>
                <a:cubicBezTo>
                  <a:pt x="245" y="111"/>
                  <a:pt x="278" y="73"/>
                  <a:pt x="319" y="40"/>
                </a:cubicBezTo>
                <a:close/>
                <a:moveTo>
                  <a:pt x="429" y="135"/>
                </a:moveTo>
                <a:cubicBezTo>
                  <a:pt x="425" y="140"/>
                  <a:pt x="421" y="145"/>
                  <a:pt x="419" y="151"/>
                </a:cubicBezTo>
                <a:cubicBezTo>
                  <a:pt x="393" y="148"/>
                  <a:pt x="366" y="147"/>
                  <a:pt x="340" y="147"/>
                </a:cubicBezTo>
                <a:cubicBezTo>
                  <a:pt x="340" y="40"/>
                  <a:pt x="340" y="40"/>
                  <a:pt x="340" y="40"/>
                </a:cubicBezTo>
                <a:cubicBezTo>
                  <a:pt x="340" y="40"/>
                  <a:pt x="341" y="40"/>
                  <a:pt x="341" y="40"/>
                </a:cubicBezTo>
                <a:cubicBezTo>
                  <a:pt x="376" y="69"/>
                  <a:pt x="406" y="101"/>
                  <a:pt x="429" y="135"/>
                </a:cubicBezTo>
                <a:close/>
                <a:moveTo>
                  <a:pt x="340" y="173"/>
                </a:moveTo>
                <a:cubicBezTo>
                  <a:pt x="365" y="173"/>
                  <a:pt x="391" y="174"/>
                  <a:pt x="416" y="177"/>
                </a:cubicBezTo>
                <a:cubicBezTo>
                  <a:pt x="420" y="201"/>
                  <a:pt x="440" y="219"/>
                  <a:pt x="465" y="219"/>
                </a:cubicBezTo>
                <a:cubicBezTo>
                  <a:pt x="467" y="219"/>
                  <a:pt x="469" y="219"/>
                  <a:pt x="471" y="219"/>
                </a:cubicBezTo>
                <a:cubicBezTo>
                  <a:pt x="482" y="251"/>
                  <a:pt x="489" y="285"/>
                  <a:pt x="490" y="320"/>
                </a:cubicBezTo>
                <a:cubicBezTo>
                  <a:pt x="340" y="320"/>
                  <a:pt x="340" y="320"/>
                  <a:pt x="340" y="320"/>
                </a:cubicBezTo>
                <a:lnTo>
                  <a:pt x="340" y="173"/>
                </a:lnTo>
                <a:close/>
                <a:moveTo>
                  <a:pt x="488" y="169"/>
                </a:moveTo>
                <a:cubicBezTo>
                  <a:pt x="488" y="182"/>
                  <a:pt x="478" y="192"/>
                  <a:pt x="465" y="192"/>
                </a:cubicBezTo>
                <a:cubicBezTo>
                  <a:pt x="452" y="192"/>
                  <a:pt x="442" y="182"/>
                  <a:pt x="442" y="169"/>
                </a:cubicBezTo>
                <a:cubicBezTo>
                  <a:pt x="442" y="157"/>
                  <a:pt x="452" y="147"/>
                  <a:pt x="465" y="147"/>
                </a:cubicBezTo>
                <a:cubicBezTo>
                  <a:pt x="478" y="147"/>
                  <a:pt x="488" y="157"/>
                  <a:pt x="488" y="169"/>
                </a:cubicBezTo>
                <a:close/>
                <a:moveTo>
                  <a:pt x="320" y="173"/>
                </a:moveTo>
                <a:cubicBezTo>
                  <a:pt x="320" y="320"/>
                  <a:pt x="320" y="320"/>
                  <a:pt x="320" y="320"/>
                </a:cubicBezTo>
                <a:cubicBezTo>
                  <a:pt x="207" y="320"/>
                  <a:pt x="207" y="320"/>
                  <a:pt x="207" y="320"/>
                </a:cubicBezTo>
                <a:cubicBezTo>
                  <a:pt x="204" y="302"/>
                  <a:pt x="190" y="288"/>
                  <a:pt x="173" y="282"/>
                </a:cubicBezTo>
                <a:cubicBezTo>
                  <a:pt x="178" y="248"/>
                  <a:pt x="189" y="214"/>
                  <a:pt x="204" y="181"/>
                </a:cubicBezTo>
                <a:cubicBezTo>
                  <a:pt x="243" y="176"/>
                  <a:pt x="281" y="173"/>
                  <a:pt x="320" y="173"/>
                </a:cubicBezTo>
                <a:close/>
                <a:moveTo>
                  <a:pt x="181" y="330"/>
                </a:moveTo>
                <a:cubicBezTo>
                  <a:pt x="181" y="342"/>
                  <a:pt x="171" y="352"/>
                  <a:pt x="159" y="352"/>
                </a:cubicBezTo>
                <a:cubicBezTo>
                  <a:pt x="146" y="352"/>
                  <a:pt x="136" y="342"/>
                  <a:pt x="136" y="330"/>
                </a:cubicBezTo>
                <a:cubicBezTo>
                  <a:pt x="136" y="317"/>
                  <a:pt x="146" y="307"/>
                  <a:pt x="159" y="307"/>
                </a:cubicBezTo>
                <a:cubicBezTo>
                  <a:pt x="171" y="307"/>
                  <a:pt x="181" y="317"/>
                  <a:pt x="181" y="330"/>
                </a:cubicBezTo>
                <a:close/>
                <a:moveTo>
                  <a:pt x="40" y="340"/>
                </a:moveTo>
                <a:cubicBezTo>
                  <a:pt x="110" y="340"/>
                  <a:pt x="110" y="340"/>
                  <a:pt x="110" y="340"/>
                </a:cubicBezTo>
                <a:cubicBezTo>
                  <a:pt x="114" y="360"/>
                  <a:pt x="130" y="375"/>
                  <a:pt x="151" y="379"/>
                </a:cubicBezTo>
                <a:cubicBezTo>
                  <a:pt x="155" y="411"/>
                  <a:pt x="164" y="443"/>
                  <a:pt x="178" y="474"/>
                </a:cubicBezTo>
                <a:cubicBezTo>
                  <a:pt x="140" y="467"/>
                  <a:pt x="102" y="458"/>
                  <a:pt x="65" y="447"/>
                </a:cubicBezTo>
                <a:cubicBezTo>
                  <a:pt x="50" y="413"/>
                  <a:pt x="42" y="377"/>
                  <a:pt x="40" y="340"/>
                </a:cubicBezTo>
                <a:close/>
                <a:moveTo>
                  <a:pt x="173" y="377"/>
                </a:moveTo>
                <a:cubicBezTo>
                  <a:pt x="190" y="372"/>
                  <a:pt x="204" y="358"/>
                  <a:pt x="207" y="340"/>
                </a:cubicBezTo>
                <a:cubicBezTo>
                  <a:pt x="320" y="340"/>
                  <a:pt x="320" y="340"/>
                  <a:pt x="320" y="340"/>
                </a:cubicBezTo>
                <a:cubicBezTo>
                  <a:pt x="320" y="451"/>
                  <a:pt x="320" y="451"/>
                  <a:pt x="320" y="451"/>
                </a:cubicBezTo>
                <a:cubicBezTo>
                  <a:pt x="302" y="455"/>
                  <a:pt x="288" y="468"/>
                  <a:pt x="282" y="486"/>
                </a:cubicBezTo>
                <a:cubicBezTo>
                  <a:pt x="256" y="484"/>
                  <a:pt x="230" y="482"/>
                  <a:pt x="204" y="478"/>
                </a:cubicBezTo>
                <a:cubicBezTo>
                  <a:pt x="189" y="446"/>
                  <a:pt x="178" y="412"/>
                  <a:pt x="173" y="377"/>
                </a:cubicBezTo>
                <a:close/>
                <a:moveTo>
                  <a:pt x="353" y="500"/>
                </a:moveTo>
                <a:cubicBezTo>
                  <a:pt x="353" y="512"/>
                  <a:pt x="342" y="523"/>
                  <a:pt x="330" y="523"/>
                </a:cubicBezTo>
                <a:cubicBezTo>
                  <a:pt x="317" y="523"/>
                  <a:pt x="307" y="512"/>
                  <a:pt x="307" y="500"/>
                </a:cubicBezTo>
                <a:cubicBezTo>
                  <a:pt x="307" y="487"/>
                  <a:pt x="317" y="477"/>
                  <a:pt x="330" y="477"/>
                </a:cubicBezTo>
                <a:cubicBezTo>
                  <a:pt x="342" y="477"/>
                  <a:pt x="353" y="487"/>
                  <a:pt x="353" y="500"/>
                </a:cubicBezTo>
                <a:close/>
                <a:moveTo>
                  <a:pt x="377" y="486"/>
                </a:moveTo>
                <a:cubicBezTo>
                  <a:pt x="372" y="468"/>
                  <a:pt x="358" y="455"/>
                  <a:pt x="340" y="451"/>
                </a:cubicBezTo>
                <a:cubicBezTo>
                  <a:pt x="340" y="340"/>
                  <a:pt x="340" y="340"/>
                  <a:pt x="340" y="340"/>
                </a:cubicBezTo>
                <a:cubicBezTo>
                  <a:pt x="490" y="340"/>
                  <a:pt x="490" y="340"/>
                  <a:pt x="490" y="340"/>
                </a:cubicBezTo>
                <a:cubicBezTo>
                  <a:pt x="488" y="387"/>
                  <a:pt x="477" y="434"/>
                  <a:pt x="455" y="478"/>
                </a:cubicBezTo>
                <a:cubicBezTo>
                  <a:pt x="430" y="482"/>
                  <a:pt x="404" y="484"/>
                  <a:pt x="377" y="486"/>
                </a:cubicBezTo>
                <a:close/>
                <a:moveTo>
                  <a:pt x="512" y="320"/>
                </a:moveTo>
                <a:cubicBezTo>
                  <a:pt x="511" y="283"/>
                  <a:pt x="504" y="246"/>
                  <a:pt x="492" y="211"/>
                </a:cubicBezTo>
                <a:cubicBezTo>
                  <a:pt x="500" y="206"/>
                  <a:pt x="506" y="199"/>
                  <a:pt x="510" y="191"/>
                </a:cubicBezTo>
                <a:cubicBezTo>
                  <a:pt x="539" y="197"/>
                  <a:pt x="567" y="204"/>
                  <a:pt x="595" y="213"/>
                </a:cubicBezTo>
                <a:cubicBezTo>
                  <a:pt x="610" y="246"/>
                  <a:pt x="618" y="282"/>
                  <a:pt x="619" y="320"/>
                </a:cubicBezTo>
                <a:lnTo>
                  <a:pt x="512" y="320"/>
                </a:lnTo>
                <a:close/>
                <a:moveTo>
                  <a:pt x="125" y="125"/>
                </a:moveTo>
                <a:cubicBezTo>
                  <a:pt x="168" y="82"/>
                  <a:pt x="221" y="54"/>
                  <a:pt x="280" y="44"/>
                </a:cubicBezTo>
                <a:cubicBezTo>
                  <a:pt x="245" y="76"/>
                  <a:pt x="217" y="112"/>
                  <a:pt x="195" y="151"/>
                </a:cubicBezTo>
                <a:cubicBezTo>
                  <a:pt x="194" y="153"/>
                  <a:pt x="193" y="155"/>
                  <a:pt x="192" y="157"/>
                </a:cubicBezTo>
                <a:cubicBezTo>
                  <a:pt x="155" y="162"/>
                  <a:pt x="118" y="170"/>
                  <a:pt x="81" y="180"/>
                </a:cubicBezTo>
                <a:cubicBezTo>
                  <a:pt x="93" y="160"/>
                  <a:pt x="108" y="142"/>
                  <a:pt x="125" y="125"/>
                </a:cubicBezTo>
                <a:close/>
                <a:moveTo>
                  <a:pt x="81" y="479"/>
                </a:moveTo>
                <a:cubicBezTo>
                  <a:pt x="118" y="489"/>
                  <a:pt x="155" y="497"/>
                  <a:pt x="192" y="503"/>
                </a:cubicBezTo>
                <a:cubicBezTo>
                  <a:pt x="193" y="505"/>
                  <a:pt x="194" y="506"/>
                  <a:pt x="195" y="508"/>
                </a:cubicBezTo>
                <a:cubicBezTo>
                  <a:pt x="217" y="547"/>
                  <a:pt x="245" y="583"/>
                  <a:pt x="280" y="615"/>
                </a:cubicBezTo>
                <a:cubicBezTo>
                  <a:pt x="221" y="605"/>
                  <a:pt x="168" y="577"/>
                  <a:pt x="125" y="535"/>
                </a:cubicBezTo>
                <a:cubicBezTo>
                  <a:pt x="108" y="518"/>
                  <a:pt x="93" y="499"/>
                  <a:pt x="81" y="479"/>
                </a:cubicBezTo>
                <a:close/>
                <a:moveTo>
                  <a:pt x="535" y="535"/>
                </a:moveTo>
                <a:cubicBezTo>
                  <a:pt x="492" y="577"/>
                  <a:pt x="438" y="605"/>
                  <a:pt x="380" y="615"/>
                </a:cubicBezTo>
                <a:cubicBezTo>
                  <a:pt x="415" y="583"/>
                  <a:pt x="443" y="547"/>
                  <a:pt x="465" y="508"/>
                </a:cubicBezTo>
                <a:cubicBezTo>
                  <a:pt x="466" y="506"/>
                  <a:pt x="467" y="505"/>
                  <a:pt x="468" y="503"/>
                </a:cubicBezTo>
                <a:cubicBezTo>
                  <a:pt x="505" y="497"/>
                  <a:pt x="542" y="489"/>
                  <a:pt x="578" y="479"/>
                </a:cubicBezTo>
                <a:cubicBezTo>
                  <a:pt x="566" y="499"/>
                  <a:pt x="552" y="518"/>
                  <a:pt x="535" y="5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id-ID" sz="2399">
              <a:cs typeface="+mn-ea"/>
              <a:sym typeface="+mn-lt"/>
            </a:endParaRPr>
          </a:p>
        </p:txBody>
      </p:sp>
      <p:grpSp>
        <p:nvGrpSpPr>
          <p:cNvPr id="75" name="PA_组合 74"/>
          <p:cNvGrpSpPr/>
          <p:nvPr>
            <p:custDataLst>
              <p:tags r:id="rId15"/>
            </p:custDataLst>
          </p:nvPr>
        </p:nvGrpSpPr>
        <p:grpSpPr>
          <a:xfrm>
            <a:off x="5150074" y="3327914"/>
            <a:ext cx="554014" cy="647018"/>
            <a:chOff x="3254375" y="804863"/>
            <a:chExt cx="625475" cy="730250"/>
          </a:xfrm>
          <a:solidFill>
            <a:schemeClr val="bg1"/>
          </a:solidFill>
        </p:grpSpPr>
        <p:sp>
          <p:nvSpPr>
            <p:cNvPr id="76" name="PA_任意多边形 30"/>
            <p:cNvSpPr>
              <a:spLocks/>
            </p:cNvSpPr>
            <p:nvPr>
              <p:custDataLst>
                <p:tags r:id="rId21"/>
              </p:custDataLst>
            </p:nvPr>
          </p:nvSpPr>
          <p:spPr bwMode="auto">
            <a:xfrm>
              <a:off x="3254375" y="1208088"/>
              <a:ext cx="625475" cy="327025"/>
            </a:xfrm>
            <a:custGeom>
              <a:avLst/>
              <a:gdLst>
                <a:gd name="T0" fmla="*/ 124 w 164"/>
                <a:gd name="T1" fmla="*/ 0 h 86"/>
                <a:gd name="T2" fmla="*/ 108 w 164"/>
                <a:gd name="T3" fmla="*/ 0 h 86"/>
                <a:gd name="T4" fmla="*/ 95 w 164"/>
                <a:gd name="T5" fmla="*/ 44 h 86"/>
                <a:gd name="T6" fmla="*/ 84 w 164"/>
                <a:gd name="T7" fmla="*/ 21 h 86"/>
                <a:gd name="T8" fmla="*/ 95 w 164"/>
                <a:gd name="T9" fmla="*/ 8 h 86"/>
                <a:gd name="T10" fmla="*/ 94 w 164"/>
                <a:gd name="T11" fmla="*/ 6 h 86"/>
                <a:gd name="T12" fmla="*/ 81 w 164"/>
                <a:gd name="T13" fmla="*/ 7 h 86"/>
                <a:gd name="T14" fmla="*/ 69 w 164"/>
                <a:gd name="T15" fmla="*/ 6 h 86"/>
                <a:gd name="T16" fmla="*/ 68 w 164"/>
                <a:gd name="T17" fmla="*/ 7 h 86"/>
                <a:gd name="T18" fmla="*/ 80 w 164"/>
                <a:gd name="T19" fmla="*/ 22 h 86"/>
                <a:gd name="T20" fmla="*/ 70 w 164"/>
                <a:gd name="T21" fmla="*/ 45 h 86"/>
                <a:gd name="T22" fmla="*/ 57 w 164"/>
                <a:gd name="T23" fmla="*/ 0 h 86"/>
                <a:gd name="T24" fmla="*/ 40 w 164"/>
                <a:gd name="T25" fmla="*/ 0 h 86"/>
                <a:gd name="T26" fmla="*/ 0 w 164"/>
                <a:gd name="T27" fmla="*/ 40 h 86"/>
                <a:gd name="T28" fmla="*/ 0 w 164"/>
                <a:gd name="T29" fmla="*/ 86 h 86"/>
                <a:gd name="T30" fmla="*/ 164 w 164"/>
                <a:gd name="T31" fmla="*/ 86 h 86"/>
                <a:gd name="T32" fmla="*/ 164 w 164"/>
                <a:gd name="T33" fmla="*/ 40 h 86"/>
                <a:gd name="T34" fmla="*/ 124 w 164"/>
                <a:gd name="T35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86">
                  <a:moveTo>
                    <a:pt x="124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0" y="7"/>
                    <a:pt x="86" y="7"/>
                    <a:pt x="81" y="7"/>
                  </a:cubicBezTo>
                  <a:cubicBezTo>
                    <a:pt x="77" y="7"/>
                    <a:pt x="73" y="7"/>
                    <a:pt x="69" y="6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80" y="22"/>
                    <a:pt x="80" y="22"/>
                    <a:pt x="80" y="22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18"/>
                    <a:pt x="147" y="0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77" name="PA_任意多边形 31"/>
            <p:cNvSpPr>
              <a:spLocks noEditPoints="1"/>
            </p:cNvSpPr>
            <p:nvPr>
              <p:custDataLst>
                <p:tags r:id="rId22"/>
              </p:custDataLst>
            </p:nvPr>
          </p:nvSpPr>
          <p:spPr bwMode="auto">
            <a:xfrm>
              <a:off x="3379788" y="804863"/>
              <a:ext cx="377825" cy="403225"/>
            </a:xfrm>
            <a:custGeom>
              <a:avLst/>
              <a:gdLst>
                <a:gd name="T0" fmla="*/ 91 w 99"/>
                <a:gd name="T1" fmla="*/ 38 h 106"/>
                <a:gd name="T2" fmla="*/ 49 w 99"/>
                <a:gd name="T3" fmla="*/ 0 h 106"/>
                <a:gd name="T4" fmla="*/ 8 w 99"/>
                <a:gd name="T5" fmla="*/ 38 h 106"/>
                <a:gd name="T6" fmla="*/ 0 w 99"/>
                <a:gd name="T7" fmla="*/ 53 h 106"/>
                <a:gd name="T8" fmla="*/ 11 w 99"/>
                <a:gd name="T9" fmla="*/ 68 h 106"/>
                <a:gd name="T10" fmla="*/ 12 w 99"/>
                <a:gd name="T11" fmla="*/ 68 h 106"/>
                <a:gd name="T12" fmla="*/ 49 w 99"/>
                <a:gd name="T13" fmla="*/ 106 h 106"/>
                <a:gd name="T14" fmla="*/ 87 w 99"/>
                <a:gd name="T15" fmla="*/ 68 h 106"/>
                <a:gd name="T16" fmla="*/ 88 w 99"/>
                <a:gd name="T17" fmla="*/ 68 h 106"/>
                <a:gd name="T18" fmla="*/ 99 w 99"/>
                <a:gd name="T19" fmla="*/ 53 h 106"/>
                <a:gd name="T20" fmla="*/ 91 w 99"/>
                <a:gd name="T21" fmla="*/ 38 h 106"/>
                <a:gd name="T22" fmla="*/ 76 w 99"/>
                <a:gd name="T23" fmla="*/ 44 h 106"/>
                <a:gd name="T24" fmla="*/ 71 w 99"/>
                <a:gd name="T25" fmla="*/ 44 h 106"/>
                <a:gd name="T26" fmla="*/ 71 w 99"/>
                <a:gd name="T27" fmla="*/ 49 h 106"/>
                <a:gd name="T28" fmla="*/ 75 w 99"/>
                <a:gd name="T29" fmla="*/ 51 h 106"/>
                <a:gd name="T30" fmla="*/ 76 w 99"/>
                <a:gd name="T31" fmla="*/ 53 h 106"/>
                <a:gd name="T32" fmla="*/ 71 w 99"/>
                <a:gd name="T33" fmla="*/ 62 h 106"/>
                <a:gd name="T34" fmla="*/ 68 w 99"/>
                <a:gd name="T35" fmla="*/ 62 h 106"/>
                <a:gd name="T36" fmla="*/ 65 w 99"/>
                <a:gd name="T37" fmla="*/ 59 h 106"/>
                <a:gd name="T38" fmla="*/ 60 w 99"/>
                <a:gd name="T39" fmla="*/ 63 h 106"/>
                <a:gd name="T40" fmla="*/ 62 w 99"/>
                <a:gd name="T41" fmla="*/ 67 h 106"/>
                <a:gd name="T42" fmla="*/ 61 w 99"/>
                <a:gd name="T43" fmla="*/ 69 h 106"/>
                <a:gd name="T44" fmla="*/ 52 w 99"/>
                <a:gd name="T45" fmla="*/ 72 h 106"/>
                <a:gd name="T46" fmla="*/ 49 w 99"/>
                <a:gd name="T47" fmla="*/ 70 h 106"/>
                <a:gd name="T48" fmla="*/ 49 w 99"/>
                <a:gd name="T49" fmla="*/ 66 h 106"/>
                <a:gd name="T50" fmla="*/ 43 w 99"/>
                <a:gd name="T51" fmla="*/ 65 h 106"/>
                <a:gd name="T52" fmla="*/ 42 w 99"/>
                <a:gd name="T53" fmla="*/ 69 h 106"/>
                <a:gd name="T54" fmla="*/ 40 w 99"/>
                <a:gd name="T55" fmla="*/ 70 h 106"/>
                <a:gd name="T56" fmla="*/ 31 w 99"/>
                <a:gd name="T57" fmla="*/ 65 h 106"/>
                <a:gd name="T58" fmla="*/ 31 w 99"/>
                <a:gd name="T59" fmla="*/ 62 h 106"/>
                <a:gd name="T60" fmla="*/ 34 w 99"/>
                <a:gd name="T61" fmla="*/ 59 h 106"/>
                <a:gd name="T62" fmla="*/ 30 w 99"/>
                <a:gd name="T63" fmla="*/ 55 h 106"/>
                <a:gd name="T64" fmla="*/ 26 w 99"/>
                <a:gd name="T65" fmla="*/ 57 h 106"/>
                <a:gd name="T66" fmla="*/ 24 w 99"/>
                <a:gd name="T67" fmla="*/ 55 h 106"/>
                <a:gd name="T68" fmla="*/ 21 w 99"/>
                <a:gd name="T69" fmla="*/ 46 h 106"/>
                <a:gd name="T70" fmla="*/ 23 w 99"/>
                <a:gd name="T71" fmla="*/ 44 h 106"/>
                <a:gd name="T72" fmla="*/ 27 w 99"/>
                <a:gd name="T73" fmla="*/ 44 h 106"/>
                <a:gd name="T74" fmla="*/ 28 w 99"/>
                <a:gd name="T75" fmla="*/ 38 h 106"/>
                <a:gd name="T76" fmla="*/ 24 w 99"/>
                <a:gd name="T77" fmla="*/ 37 h 106"/>
                <a:gd name="T78" fmla="*/ 23 w 99"/>
                <a:gd name="T79" fmla="*/ 34 h 106"/>
                <a:gd name="T80" fmla="*/ 28 w 99"/>
                <a:gd name="T81" fmla="*/ 26 h 106"/>
                <a:gd name="T82" fmla="*/ 31 w 99"/>
                <a:gd name="T83" fmla="*/ 25 h 106"/>
                <a:gd name="T84" fmla="*/ 34 w 99"/>
                <a:gd name="T85" fmla="*/ 28 h 106"/>
                <a:gd name="T86" fmla="*/ 38 w 99"/>
                <a:gd name="T87" fmla="*/ 25 h 106"/>
                <a:gd name="T88" fmla="*/ 36 w 99"/>
                <a:gd name="T89" fmla="*/ 21 h 106"/>
                <a:gd name="T90" fmla="*/ 37 w 99"/>
                <a:gd name="T91" fmla="*/ 18 h 106"/>
                <a:gd name="T92" fmla="*/ 47 w 99"/>
                <a:gd name="T93" fmla="*/ 16 h 106"/>
                <a:gd name="T94" fmla="*/ 49 w 99"/>
                <a:gd name="T95" fmla="*/ 17 h 106"/>
                <a:gd name="T96" fmla="*/ 49 w 99"/>
                <a:gd name="T97" fmla="*/ 22 h 106"/>
                <a:gd name="T98" fmla="*/ 55 w 99"/>
                <a:gd name="T99" fmla="*/ 22 h 106"/>
                <a:gd name="T100" fmla="*/ 56 w 99"/>
                <a:gd name="T101" fmla="*/ 18 h 106"/>
                <a:gd name="T102" fmla="*/ 59 w 99"/>
                <a:gd name="T103" fmla="*/ 17 h 106"/>
                <a:gd name="T104" fmla="*/ 67 w 99"/>
                <a:gd name="T105" fmla="*/ 22 h 106"/>
                <a:gd name="T106" fmla="*/ 68 w 99"/>
                <a:gd name="T107" fmla="*/ 25 h 106"/>
                <a:gd name="T108" fmla="*/ 65 w 99"/>
                <a:gd name="T109" fmla="*/ 28 h 106"/>
                <a:gd name="T110" fmla="*/ 68 w 99"/>
                <a:gd name="T111" fmla="*/ 33 h 106"/>
                <a:gd name="T112" fmla="*/ 72 w 99"/>
                <a:gd name="T113" fmla="*/ 31 h 106"/>
                <a:gd name="T114" fmla="*/ 75 w 99"/>
                <a:gd name="T115" fmla="*/ 32 h 106"/>
                <a:gd name="T116" fmla="*/ 77 w 99"/>
                <a:gd name="T117" fmla="*/ 41 h 106"/>
                <a:gd name="T118" fmla="*/ 76 w 99"/>
                <a:gd name="T119" fmla="*/ 4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9" h="106">
                  <a:moveTo>
                    <a:pt x="91" y="38"/>
                  </a:moveTo>
                  <a:cubicBezTo>
                    <a:pt x="89" y="12"/>
                    <a:pt x="71" y="0"/>
                    <a:pt x="49" y="0"/>
                  </a:cubicBezTo>
                  <a:cubicBezTo>
                    <a:pt x="27" y="0"/>
                    <a:pt x="10" y="12"/>
                    <a:pt x="8" y="38"/>
                  </a:cubicBezTo>
                  <a:cubicBezTo>
                    <a:pt x="3" y="40"/>
                    <a:pt x="0" y="46"/>
                    <a:pt x="0" y="53"/>
                  </a:cubicBezTo>
                  <a:cubicBezTo>
                    <a:pt x="0" y="61"/>
                    <a:pt x="5" y="68"/>
                    <a:pt x="11" y="68"/>
                  </a:cubicBezTo>
                  <a:cubicBezTo>
                    <a:pt x="11" y="68"/>
                    <a:pt x="12" y="68"/>
                    <a:pt x="12" y="68"/>
                  </a:cubicBezTo>
                  <a:cubicBezTo>
                    <a:pt x="19" y="88"/>
                    <a:pt x="33" y="106"/>
                    <a:pt x="49" y="106"/>
                  </a:cubicBezTo>
                  <a:cubicBezTo>
                    <a:pt x="66" y="106"/>
                    <a:pt x="80" y="88"/>
                    <a:pt x="87" y="68"/>
                  </a:cubicBezTo>
                  <a:cubicBezTo>
                    <a:pt x="87" y="68"/>
                    <a:pt x="87" y="68"/>
                    <a:pt x="88" y="68"/>
                  </a:cubicBezTo>
                  <a:cubicBezTo>
                    <a:pt x="94" y="68"/>
                    <a:pt x="99" y="61"/>
                    <a:pt x="99" y="53"/>
                  </a:cubicBezTo>
                  <a:cubicBezTo>
                    <a:pt x="99" y="46"/>
                    <a:pt x="95" y="40"/>
                    <a:pt x="91" y="38"/>
                  </a:cubicBezTo>
                  <a:close/>
                  <a:moveTo>
                    <a:pt x="76" y="44"/>
                  </a:moveTo>
                  <a:cubicBezTo>
                    <a:pt x="71" y="44"/>
                    <a:pt x="71" y="44"/>
                    <a:pt x="71" y="44"/>
                  </a:cubicBezTo>
                  <a:cubicBezTo>
                    <a:pt x="71" y="46"/>
                    <a:pt x="71" y="48"/>
                    <a:pt x="71" y="49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2"/>
                    <a:pt x="76" y="53"/>
                  </a:cubicBezTo>
                  <a:cubicBezTo>
                    <a:pt x="74" y="56"/>
                    <a:pt x="73" y="59"/>
                    <a:pt x="71" y="62"/>
                  </a:cubicBezTo>
                  <a:cubicBezTo>
                    <a:pt x="70" y="63"/>
                    <a:pt x="69" y="63"/>
                    <a:pt x="68" y="62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4" y="61"/>
                    <a:pt x="62" y="62"/>
                    <a:pt x="60" y="63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3" y="67"/>
                    <a:pt x="62" y="69"/>
                    <a:pt x="61" y="69"/>
                  </a:cubicBezTo>
                  <a:cubicBezTo>
                    <a:pt x="58" y="71"/>
                    <a:pt x="55" y="71"/>
                    <a:pt x="52" y="72"/>
                  </a:cubicBezTo>
                  <a:cubicBezTo>
                    <a:pt x="50" y="72"/>
                    <a:pt x="49" y="71"/>
                    <a:pt x="49" y="70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7" y="66"/>
                    <a:pt x="45" y="66"/>
                    <a:pt x="43" y="65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2" y="70"/>
                    <a:pt x="41" y="71"/>
                    <a:pt x="40" y="70"/>
                  </a:cubicBezTo>
                  <a:cubicBezTo>
                    <a:pt x="37" y="69"/>
                    <a:pt x="34" y="67"/>
                    <a:pt x="31" y="65"/>
                  </a:cubicBezTo>
                  <a:cubicBezTo>
                    <a:pt x="30" y="64"/>
                    <a:pt x="30" y="63"/>
                    <a:pt x="31" y="62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2" y="58"/>
                    <a:pt x="31" y="56"/>
                    <a:pt x="30" y="55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26" y="57"/>
                    <a:pt x="24" y="57"/>
                    <a:pt x="24" y="55"/>
                  </a:cubicBezTo>
                  <a:cubicBezTo>
                    <a:pt x="22" y="53"/>
                    <a:pt x="22" y="49"/>
                    <a:pt x="21" y="46"/>
                  </a:cubicBezTo>
                  <a:cubicBezTo>
                    <a:pt x="21" y="45"/>
                    <a:pt x="22" y="44"/>
                    <a:pt x="23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2"/>
                    <a:pt x="27" y="40"/>
                    <a:pt x="28" y="38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7"/>
                    <a:pt x="22" y="35"/>
                    <a:pt x="23" y="34"/>
                  </a:cubicBezTo>
                  <a:cubicBezTo>
                    <a:pt x="24" y="31"/>
                    <a:pt x="26" y="28"/>
                    <a:pt x="28" y="26"/>
                  </a:cubicBezTo>
                  <a:cubicBezTo>
                    <a:pt x="29" y="25"/>
                    <a:pt x="30" y="24"/>
                    <a:pt x="31" y="25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5" y="27"/>
                    <a:pt x="36" y="25"/>
                    <a:pt x="38" y="25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0"/>
                    <a:pt x="36" y="19"/>
                    <a:pt x="37" y="18"/>
                  </a:cubicBezTo>
                  <a:cubicBezTo>
                    <a:pt x="40" y="17"/>
                    <a:pt x="44" y="16"/>
                    <a:pt x="47" y="16"/>
                  </a:cubicBezTo>
                  <a:cubicBezTo>
                    <a:pt x="48" y="16"/>
                    <a:pt x="49" y="16"/>
                    <a:pt x="49" y="17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1" y="22"/>
                    <a:pt x="53" y="22"/>
                    <a:pt x="55" y="22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7"/>
                    <a:pt x="58" y="17"/>
                    <a:pt x="59" y="17"/>
                  </a:cubicBezTo>
                  <a:cubicBezTo>
                    <a:pt x="62" y="19"/>
                    <a:pt x="65" y="20"/>
                    <a:pt x="67" y="22"/>
                  </a:cubicBezTo>
                  <a:cubicBezTo>
                    <a:pt x="68" y="23"/>
                    <a:pt x="69" y="24"/>
                    <a:pt x="68" y="25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9"/>
                    <a:pt x="67" y="31"/>
                    <a:pt x="68" y="3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3" y="30"/>
                    <a:pt x="74" y="31"/>
                    <a:pt x="75" y="32"/>
                  </a:cubicBezTo>
                  <a:cubicBezTo>
                    <a:pt x="76" y="35"/>
                    <a:pt x="77" y="38"/>
                    <a:pt x="77" y="41"/>
                  </a:cubicBezTo>
                  <a:cubicBezTo>
                    <a:pt x="77" y="43"/>
                    <a:pt x="77" y="44"/>
                    <a:pt x="7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78" name="PA_椭圆 32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3521075" y="927101"/>
              <a:ext cx="92075" cy="92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grpSp>
        <p:nvGrpSpPr>
          <p:cNvPr id="79" name="PA_组合 78"/>
          <p:cNvGrpSpPr/>
          <p:nvPr>
            <p:custDataLst>
              <p:tags r:id="rId16"/>
            </p:custDataLst>
          </p:nvPr>
        </p:nvGrpSpPr>
        <p:grpSpPr>
          <a:xfrm>
            <a:off x="5251326" y="4620451"/>
            <a:ext cx="570243" cy="693450"/>
            <a:chOff x="8890000" y="223838"/>
            <a:chExt cx="404813" cy="492126"/>
          </a:xfrm>
          <a:solidFill>
            <a:schemeClr val="bg1"/>
          </a:solidFill>
        </p:grpSpPr>
        <p:sp>
          <p:nvSpPr>
            <p:cNvPr id="80" name="PA_任意多边形 36"/>
            <p:cNvSpPr>
              <a:spLocks noEditPoints="1"/>
            </p:cNvSpPr>
            <p:nvPr>
              <p:custDataLst>
                <p:tags r:id="rId17"/>
              </p:custDataLst>
            </p:nvPr>
          </p:nvSpPr>
          <p:spPr bwMode="auto">
            <a:xfrm>
              <a:off x="8924925" y="223838"/>
              <a:ext cx="323850" cy="327025"/>
            </a:xfrm>
            <a:custGeom>
              <a:avLst/>
              <a:gdLst>
                <a:gd name="T0" fmla="*/ 84 w 84"/>
                <a:gd name="T1" fmla="*/ 42 h 85"/>
                <a:gd name="T2" fmla="*/ 42 w 84"/>
                <a:gd name="T3" fmla="*/ 0 h 85"/>
                <a:gd name="T4" fmla="*/ 0 w 84"/>
                <a:gd name="T5" fmla="*/ 42 h 85"/>
                <a:gd name="T6" fmla="*/ 42 w 84"/>
                <a:gd name="T7" fmla="*/ 85 h 85"/>
                <a:gd name="T8" fmla="*/ 84 w 84"/>
                <a:gd name="T9" fmla="*/ 42 h 85"/>
                <a:gd name="T10" fmla="*/ 42 w 84"/>
                <a:gd name="T11" fmla="*/ 72 h 85"/>
                <a:gd name="T12" fmla="*/ 12 w 84"/>
                <a:gd name="T13" fmla="*/ 42 h 85"/>
                <a:gd name="T14" fmla="*/ 42 w 84"/>
                <a:gd name="T15" fmla="*/ 13 h 85"/>
                <a:gd name="T16" fmla="*/ 72 w 84"/>
                <a:gd name="T17" fmla="*/ 42 h 85"/>
                <a:gd name="T18" fmla="*/ 42 w 84"/>
                <a:gd name="T19" fmla="*/ 7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6"/>
                    <a:pt x="19" y="85"/>
                    <a:pt x="42" y="85"/>
                  </a:cubicBezTo>
                  <a:cubicBezTo>
                    <a:pt x="65" y="85"/>
                    <a:pt x="84" y="66"/>
                    <a:pt x="84" y="42"/>
                  </a:cubicBezTo>
                  <a:close/>
                  <a:moveTo>
                    <a:pt x="42" y="72"/>
                  </a:moveTo>
                  <a:cubicBezTo>
                    <a:pt x="26" y="72"/>
                    <a:pt x="12" y="59"/>
                    <a:pt x="12" y="42"/>
                  </a:cubicBezTo>
                  <a:cubicBezTo>
                    <a:pt x="12" y="26"/>
                    <a:pt x="26" y="13"/>
                    <a:pt x="42" y="13"/>
                  </a:cubicBezTo>
                  <a:cubicBezTo>
                    <a:pt x="58" y="13"/>
                    <a:pt x="72" y="26"/>
                    <a:pt x="72" y="42"/>
                  </a:cubicBezTo>
                  <a:cubicBezTo>
                    <a:pt x="72" y="59"/>
                    <a:pt x="58" y="72"/>
                    <a:pt x="4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81" name="PA_任意多边形 37"/>
            <p:cNvSpPr>
              <a:spLocks/>
            </p:cNvSpPr>
            <p:nvPr>
              <p:custDataLst>
                <p:tags r:id="rId18"/>
              </p:custDataLst>
            </p:nvPr>
          </p:nvSpPr>
          <p:spPr bwMode="auto">
            <a:xfrm>
              <a:off x="9099550" y="519113"/>
              <a:ext cx="195263" cy="196850"/>
            </a:xfrm>
            <a:custGeom>
              <a:avLst/>
              <a:gdLst>
                <a:gd name="T0" fmla="*/ 28 w 51"/>
                <a:gd name="T1" fmla="*/ 0 h 51"/>
                <a:gd name="T2" fmla="*/ 0 w 51"/>
                <a:gd name="T3" fmla="*/ 12 h 51"/>
                <a:gd name="T4" fmla="*/ 26 w 51"/>
                <a:gd name="T5" fmla="*/ 51 h 51"/>
                <a:gd name="T6" fmla="*/ 29 w 51"/>
                <a:gd name="T7" fmla="*/ 29 h 51"/>
                <a:gd name="T8" fmla="*/ 51 w 51"/>
                <a:gd name="T9" fmla="*/ 35 h 51"/>
                <a:gd name="T10" fmla="*/ 28 w 51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51">
                  <a:moveTo>
                    <a:pt x="28" y="0"/>
                  </a:moveTo>
                  <a:cubicBezTo>
                    <a:pt x="21" y="7"/>
                    <a:pt x="11" y="11"/>
                    <a:pt x="0" y="12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51" y="35"/>
                    <a:pt x="51" y="35"/>
                    <a:pt x="51" y="35"/>
                  </a:cubicBez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82" name="PA_任意多边形 38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8890000" y="527051"/>
              <a:ext cx="196850" cy="188913"/>
            </a:xfrm>
            <a:custGeom>
              <a:avLst/>
              <a:gdLst>
                <a:gd name="T0" fmla="*/ 0 w 51"/>
                <a:gd name="T1" fmla="*/ 33 h 49"/>
                <a:gd name="T2" fmla="*/ 22 w 51"/>
                <a:gd name="T3" fmla="*/ 27 h 49"/>
                <a:gd name="T4" fmla="*/ 25 w 51"/>
                <a:gd name="T5" fmla="*/ 49 h 49"/>
                <a:gd name="T6" fmla="*/ 51 w 51"/>
                <a:gd name="T7" fmla="*/ 10 h 49"/>
                <a:gd name="T8" fmla="*/ 22 w 51"/>
                <a:gd name="T9" fmla="*/ 0 h 49"/>
                <a:gd name="T10" fmla="*/ 0 w 51"/>
                <a:gd name="T11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49">
                  <a:moveTo>
                    <a:pt x="0" y="33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40" y="10"/>
                    <a:pt x="30" y="6"/>
                    <a:pt x="22" y="0"/>
                  </a:cubicBez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  <p:sp>
          <p:nvSpPr>
            <p:cNvPr id="83" name="PA_任意多边形 39"/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9010650" y="307976"/>
              <a:ext cx="157163" cy="149225"/>
            </a:xfrm>
            <a:custGeom>
              <a:avLst/>
              <a:gdLst>
                <a:gd name="T0" fmla="*/ 38 w 41"/>
                <a:gd name="T1" fmla="*/ 14 h 39"/>
                <a:gd name="T2" fmla="*/ 31 w 41"/>
                <a:gd name="T3" fmla="*/ 13 h 39"/>
                <a:gd name="T4" fmla="*/ 25 w 41"/>
                <a:gd name="T5" fmla="*/ 9 h 39"/>
                <a:gd name="T6" fmla="*/ 22 w 41"/>
                <a:gd name="T7" fmla="*/ 2 h 39"/>
                <a:gd name="T8" fmla="*/ 19 w 41"/>
                <a:gd name="T9" fmla="*/ 2 h 39"/>
                <a:gd name="T10" fmla="*/ 16 w 41"/>
                <a:gd name="T11" fmla="*/ 9 h 39"/>
                <a:gd name="T12" fmla="*/ 10 w 41"/>
                <a:gd name="T13" fmla="*/ 13 h 39"/>
                <a:gd name="T14" fmla="*/ 2 w 41"/>
                <a:gd name="T15" fmla="*/ 14 h 39"/>
                <a:gd name="T16" fmla="*/ 1 w 41"/>
                <a:gd name="T17" fmla="*/ 17 h 39"/>
                <a:gd name="T18" fmla="*/ 7 w 41"/>
                <a:gd name="T19" fmla="*/ 22 h 39"/>
                <a:gd name="T20" fmla="*/ 9 w 41"/>
                <a:gd name="T21" fmla="*/ 29 h 39"/>
                <a:gd name="T22" fmla="*/ 8 w 41"/>
                <a:gd name="T23" fmla="*/ 36 h 39"/>
                <a:gd name="T24" fmla="*/ 10 w 41"/>
                <a:gd name="T25" fmla="*/ 38 h 39"/>
                <a:gd name="T26" fmla="*/ 17 w 41"/>
                <a:gd name="T27" fmla="*/ 34 h 39"/>
                <a:gd name="T28" fmla="*/ 24 w 41"/>
                <a:gd name="T29" fmla="*/ 34 h 39"/>
                <a:gd name="T30" fmla="*/ 30 w 41"/>
                <a:gd name="T31" fmla="*/ 38 h 39"/>
                <a:gd name="T32" fmla="*/ 33 w 41"/>
                <a:gd name="T33" fmla="*/ 36 h 39"/>
                <a:gd name="T34" fmla="*/ 31 w 41"/>
                <a:gd name="T35" fmla="*/ 29 h 39"/>
                <a:gd name="T36" fmla="*/ 34 w 41"/>
                <a:gd name="T37" fmla="*/ 22 h 39"/>
                <a:gd name="T38" fmla="*/ 39 w 41"/>
                <a:gd name="T39" fmla="*/ 17 h 39"/>
                <a:gd name="T40" fmla="*/ 38 w 41"/>
                <a:gd name="T41" fmla="*/ 1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1" h="39">
                  <a:moveTo>
                    <a:pt x="38" y="14"/>
                  </a:moveTo>
                  <a:cubicBezTo>
                    <a:pt x="31" y="13"/>
                    <a:pt x="31" y="13"/>
                    <a:pt x="31" y="13"/>
                  </a:cubicBezTo>
                  <a:cubicBezTo>
                    <a:pt x="29" y="13"/>
                    <a:pt x="26" y="11"/>
                    <a:pt x="25" y="9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0"/>
                    <a:pt x="20" y="0"/>
                    <a:pt x="19" y="2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1"/>
                    <a:pt x="12" y="13"/>
                    <a:pt x="10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9" y="24"/>
                    <a:pt x="10" y="27"/>
                    <a:pt x="9" y="29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7" y="38"/>
                    <a:pt x="8" y="39"/>
                    <a:pt x="10" y="38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3"/>
                    <a:pt x="22" y="33"/>
                    <a:pt x="24" y="34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2" y="39"/>
                    <a:pt x="34" y="38"/>
                    <a:pt x="33" y="36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7"/>
                    <a:pt x="32" y="24"/>
                    <a:pt x="34" y="22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1" y="16"/>
                    <a:pt x="41" y="14"/>
                    <a:pt x="3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id-ID" sz="2399">
                <a:cs typeface="+mn-ea"/>
                <a:sym typeface="+mn-lt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A508B229-B039-46B2-A631-FF7B8F10EE5D}"/>
              </a:ext>
            </a:extLst>
          </p:cNvPr>
          <p:cNvGrpSpPr/>
          <p:nvPr/>
        </p:nvGrpSpPr>
        <p:grpSpPr>
          <a:xfrm>
            <a:off x="1307681" y="2380895"/>
            <a:ext cx="1934629" cy="1327454"/>
            <a:chOff x="468937" y="2419540"/>
            <a:chExt cx="1934629" cy="1327454"/>
          </a:xfrm>
        </p:grpSpPr>
        <p:sp>
          <p:nvSpPr>
            <p:cNvPr id="57" name="TextBox 18">
              <a:extLst>
                <a:ext uri="{FF2B5EF4-FFF2-40B4-BE49-F238E27FC236}">
                  <a16:creationId xmlns="" xmlns:a16="http://schemas.microsoft.com/office/drawing/2014/main" id="{9F1803DE-9F27-491D-9F65-BFE28593E764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58" name="矩形 57">
              <a:extLst>
                <a:ext uri="{FF2B5EF4-FFF2-40B4-BE49-F238E27FC236}">
                  <a16:creationId xmlns="" xmlns:a16="http://schemas.microsoft.com/office/drawing/2014/main" id="{11E6D978-AC97-4AE5-BFEA-E9BEBA137403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B06BD224-B76A-493E-84D8-1ABE23B43B90}"/>
              </a:ext>
            </a:extLst>
          </p:cNvPr>
          <p:cNvGrpSpPr/>
          <p:nvPr/>
        </p:nvGrpSpPr>
        <p:grpSpPr>
          <a:xfrm>
            <a:off x="1307681" y="5028845"/>
            <a:ext cx="1934629" cy="1327454"/>
            <a:chOff x="468937" y="2419540"/>
            <a:chExt cx="1934629" cy="1327454"/>
          </a:xfrm>
        </p:grpSpPr>
        <p:sp>
          <p:nvSpPr>
            <p:cNvPr id="64" name="TextBox 18">
              <a:extLst>
                <a:ext uri="{FF2B5EF4-FFF2-40B4-BE49-F238E27FC236}">
                  <a16:creationId xmlns="" xmlns:a16="http://schemas.microsoft.com/office/drawing/2014/main" id="{DBB9D503-5EEB-4C52-801F-61A7506C727B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5" name="矩形 64">
              <a:extLst>
                <a:ext uri="{FF2B5EF4-FFF2-40B4-BE49-F238E27FC236}">
                  <a16:creationId xmlns="" xmlns:a16="http://schemas.microsoft.com/office/drawing/2014/main" id="{82199FBB-7987-40B0-9CA9-36FA5164AF96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ACFC1023-DF11-42B4-B158-4C5E41DE7ADF}"/>
              </a:ext>
            </a:extLst>
          </p:cNvPr>
          <p:cNvGrpSpPr/>
          <p:nvPr/>
        </p:nvGrpSpPr>
        <p:grpSpPr>
          <a:xfrm>
            <a:off x="9289631" y="2380895"/>
            <a:ext cx="1934629" cy="1327454"/>
            <a:chOff x="468937" y="2419540"/>
            <a:chExt cx="1934629" cy="1327454"/>
          </a:xfrm>
        </p:grpSpPr>
        <p:sp>
          <p:nvSpPr>
            <p:cNvPr id="67" name="TextBox 18">
              <a:extLst>
                <a:ext uri="{FF2B5EF4-FFF2-40B4-BE49-F238E27FC236}">
                  <a16:creationId xmlns="" xmlns:a16="http://schemas.microsoft.com/office/drawing/2014/main" id="{C1764854-D4D7-44C5-B521-9F2F8F303271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E734D237-C67B-40F0-A64E-D18B77EB708D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="" xmlns:a16="http://schemas.microsoft.com/office/drawing/2014/main" id="{2E776B1D-498F-48F8-948D-35FCB5221035}"/>
              </a:ext>
            </a:extLst>
          </p:cNvPr>
          <p:cNvGrpSpPr/>
          <p:nvPr/>
        </p:nvGrpSpPr>
        <p:grpSpPr>
          <a:xfrm>
            <a:off x="9289631" y="5028845"/>
            <a:ext cx="1934629" cy="1327454"/>
            <a:chOff x="468937" y="2419540"/>
            <a:chExt cx="1934629" cy="1327454"/>
          </a:xfrm>
        </p:grpSpPr>
        <p:sp>
          <p:nvSpPr>
            <p:cNvPr id="84" name="TextBox 18">
              <a:extLst>
                <a:ext uri="{FF2B5EF4-FFF2-40B4-BE49-F238E27FC236}">
                  <a16:creationId xmlns="" xmlns:a16="http://schemas.microsoft.com/office/drawing/2014/main" id="{CABE30E4-3F44-4F2A-9C82-1798778CF60E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D5C1B986-B607-4F69-9DE3-C7B05E09FAC2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87" name="组合 86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90" name="椭圆 8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1" name="椭圆 9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89" name="文本框 88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7559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2632F5D-4F81-41D7-848D-C70177EE3A69}"/>
              </a:ext>
            </a:extLst>
          </p:cNvPr>
          <p:cNvGrpSpPr/>
          <p:nvPr/>
        </p:nvGrpSpPr>
        <p:grpSpPr>
          <a:xfrm>
            <a:off x="4371079" y="1401825"/>
            <a:ext cx="3077497" cy="4461668"/>
            <a:chOff x="4371079" y="1401825"/>
            <a:chExt cx="3077497" cy="4461668"/>
          </a:xfrm>
        </p:grpSpPr>
        <p:grpSp>
          <p:nvGrpSpPr>
            <p:cNvPr id="5" name="Group 4"/>
            <p:cNvGrpSpPr>
              <a:grpSpLocks noChangeAspect="1"/>
            </p:cNvGrpSpPr>
            <p:nvPr/>
          </p:nvGrpSpPr>
          <p:grpSpPr>
            <a:xfrm rot="4351113">
              <a:off x="3678994" y="2093910"/>
              <a:ext cx="4461668" cy="3077497"/>
              <a:chOff x="940378" y="1114346"/>
              <a:chExt cx="7056438" cy="4867275"/>
            </a:xfrm>
          </p:grpSpPr>
          <p:sp>
            <p:nvSpPr>
              <p:cNvPr id="6" name="Arc 682"/>
              <p:cNvSpPr>
                <a:spLocks/>
              </p:cNvSpPr>
              <p:nvPr/>
            </p:nvSpPr>
            <p:spPr bwMode="auto">
              <a:xfrm rot="18746405">
                <a:off x="3554196" y="1119903"/>
                <a:ext cx="1014413" cy="1003300"/>
              </a:xfrm>
              <a:custGeom>
                <a:avLst/>
                <a:gdLst>
                  <a:gd name="T0" fmla="*/ 2147483647 w 21600"/>
                  <a:gd name="T1" fmla="*/ 0 h 21356"/>
                  <a:gd name="T2" fmla="*/ 2147483647 w 21600"/>
                  <a:gd name="T3" fmla="*/ 2147483647 h 21356"/>
                  <a:gd name="T4" fmla="*/ 0 w 21600"/>
                  <a:gd name="T5" fmla="*/ 2147483647 h 2135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356"/>
                  <a:gd name="T11" fmla="*/ 21600 w 21600"/>
                  <a:gd name="T12" fmla="*/ 21356 h 2135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356" fill="none" extrusionOk="0">
                    <a:moveTo>
                      <a:pt x="3237" y="-1"/>
                    </a:moveTo>
                    <a:cubicBezTo>
                      <a:pt x="13795" y="1600"/>
                      <a:pt x="21600" y="10676"/>
                      <a:pt x="21600" y="21356"/>
                    </a:cubicBezTo>
                  </a:path>
                  <a:path w="21600" h="21356" stroke="0" extrusionOk="0">
                    <a:moveTo>
                      <a:pt x="3237" y="-1"/>
                    </a:moveTo>
                    <a:cubicBezTo>
                      <a:pt x="13795" y="1600"/>
                      <a:pt x="21600" y="10676"/>
                      <a:pt x="21600" y="21356"/>
                    </a:cubicBezTo>
                    <a:lnTo>
                      <a:pt x="0" y="21356"/>
                    </a:lnTo>
                    <a:lnTo>
                      <a:pt x="3237" y="-1"/>
                    </a:lnTo>
                    <a:close/>
                  </a:path>
                </a:pathLst>
              </a:cu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just" defTabSz="999771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" name="Freeform 673"/>
              <p:cNvSpPr>
                <a:spLocks noEditPoints="1"/>
              </p:cNvSpPr>
              <p:nvPr/>
            </p:nvSpPr>
            <p:spPr bwMode="auto">
              <a:xfrm rot="21275257">
                <a:off x="4204278" y="1579484"/>
                <a:ext cx="2628900" cy="2630487"/>
              </a:xfrm>
              <a:custGeom>
                <a:avLst/>
                <a:gdLst>
                  <a:gd name="T0" fmla="*/ 2147483647 w 1816"/>
                  <a:gd name="T1" fmla="*/ 2147483647 h 1816"/>
                  <a:gd name="T2" fmla="*/ 2147483647 w 1816"/>
                  <a:gd name="T3" fmla="*/ 2147483647 h 1816"/>
                  <a:gd name="T4" fmla="*/ 2147483647 w 1816"/>
                  <a:gd name="T5" fmla="*/ 2147483647 h 1816"/>
                  <a:gd name="T6" fmla="*/ 2147483647 w 1816"/>
                  <a:gd name="T7" fmla="*/ 2147483647 h 1816"/>
                  <a:gd name="T8" fmla="*/ 2147483647 w 1816"/>
                  <a:gd name="T9" fmla="*/ 2147483647 h 1816"/>
                  <a:gd name="T10" fmla="*/ 2147483647 w 1816"/>
                  <a:gd name="T11" fmla="*/ 2147483647 h 1816"/>
                  <a:gd name="T12" fmla="*/ 2147483647 w 1816"/>
                  <a:gd name="T13" fmla="*/ 2147483647 h 1816"/>
                  <a:gd name="T14" fmla="*/ 2147483647 w 1816"/>
                  <a:gd name="T15" fmla="*/ 2147483647 h 1816"/>
                  <a:gd name="T16" fmla="*/ 2147483647 w 1816"/>
                  <a:gd name="T17" fmla="*/ 2147483647 h 1816"/>
                  <a:gd name="T18" fmla="*/ 2147483647 w 1816"/>
                  <a:gd name="T19" fmla="*/ 2147483647 h 1816"/>
                  <a:gd name="T20" fmla="*/ 2147483647 w 1816"/>
                  <a:gd name="T21" fmla="*/ 2147483647 h 1816"/>
                  <a:gd name="T22" fmla="*/ 2147483647 w 1816"/>
                  <a:gd name="T23" fmla="*/ 2147483647 h 1816"/>
                  <a:gd name="T24" fmla="*/ 0 w 1816"/>
                  <a:gd name="T25" fmla="*/ 2147483647 h 1816"/>
                  <a:gd name="T26" fmla="*/ 2147483647 w 1816"/>
                  <a:gd name="T27" fmla="*/ 2147483647 h 1816"/>
                  <a:gd name="T28" fmla="*/ 2147483647 w 1816"/>
                  <a:gd name="T29" fmla="*/ 2147483647 h 1816"/>
                  <a:gd name="T30" fmla="*/ 2147483647 w 1816"/>
                  <a:gd name="T31" fmla="*/ 2147483647 h 1816"/>
                  <a:gd name="T32" fmla="*/ 2147483647 w 1816"/>
                  <a:gd name="T33" fmla="*/ 2147483647 h 1816"/>
                  <a:gd name="T34" fmla="*/ 2147483647 w 1816"/>
                  <a:gd name="T35" fmla="*/ 2147483647 h 1816"/>
                  <a:gd name="T36" fmla="*/ 2147483647 w 1816"/>
                  <a:gd name="T37" fmla="*/ 2147483647 h 1816"/>
                  <a:gd name="T38" fmla="*/ 2147483647 w 1816"/>
                  <a:gd name="T39" fmla="*/ 2147483647 h 1816"/>
                  <a:gd name="T40" fmla="*/ 2147483647 w 1816"/>
                  <a:gd name="T41" fmla="*/ 2147483647 h 1816"/>
                  <a:gd name="T42" fmla="*/ 2147483647 w 1816"/>
                  <a:gd name="T43" fmla="*/ 2147483647 h 1816"/>
                  <a:gd name="T44" fmla="*/ 2147483647 w 1816"/>
                  <a:gd name="T45" fmla="*/ 2147483647 h 1816"/>
                  <a:gd name="T46" fmla="*/ 2147483647 w 1816"/>
                  <a:gd name="T47" fmla="*/ 2147483647 h 1816"/>
                  <a:gd name="T48" fmla="*/ 2147483647 w 1816"/>
                  <a:gd name="T49" fmla="*/ 2147483647 h 1816"/>
                  <a:gd name="T50" fmla="*/ 2147483647 w 1816"/>
                  <a:gd name="T51" fmla="*/ 2147483647 h 1816"/>
                  <a:gd name="T52" fmla="*/ 2147483647 w 1816"/>
                  <a:gd name="T53" fmla="*/ 2147483647 h 1816"/>
                  <a:gd name="T54" fmla="*/ 2147483647 w 1816"/>
                  <a:gd name="T55" fmla="*/ 2147483647 h 1816"/>
                  <a:gd name="T56" fmla="*/ 2147483647 w 1816"/>
                  <a:gd name="T57" fmla="*/ 2147483647 h 1816"/>
                  <a:gd name="T58" fmla="*/ 2147483647 w 1816"/>
                  <a:gd name="T59" fmla="*/ 2147483647 h 1816"/>
                  <a:gd name="T60" fmla="*/ 2147483647 w 1816"/>
                  <a:gd name="T61" fmla="*/ 2147483647 h 1816"/>
                  <a:gd name="T62" fmla="*/ 2147483647 w 1816"/>
                  <a:gd name="T63" fmla="*/ 2147483647 h 1816"/>
                  <a:gd name="T64" fmla="*/ 2147483647 w 1816"/>
                  <a:gd name="T65" fmla="*/ 2147483647 h 1816"/>
                  <a:gd name="T66" fmla="*/ 2147483647 w 1816"/>
                  <a:gd name="T67" fmla="*/ 2147483647 h 1816"/>
                  <a:gd name="T68" fmla="*/ 2147483647 w 1816"/>
                  <a:gd name="T69" fmla="*/ 2147483647 h 1816"/>
                  <a:gd name="T70" fmla="*/ 2147483647 w 1816"/>
                  <a:gd name="T71" fmla="*/ 2147483647 h 1816"/>
                  <a:gd name="T72" fmla="*/ 2147483647 w 1816"/>
                  <a:gd name="T73" fmla="*/ 2147483647 h 1816"/>
                  <a:gd name="T74" fmla="*/ 2147483647 w 1816"/>
                  <a:gd name="T75" fmla="*/ 2147483647 h 1816"/>
                  <a:gd name="T76" fmla="*/ 2147483647 w 1816"/>
                  <a:gd name="T77" fmla="*/ 2147483647 h 1816"/>
                  <a:gd name="T78" fmla="*/ 2147483647 w 1816"/>
                  <a:gd name="T79" fmla="*/ 2147483647 h 1816"/>
                  <a:gd name="T80" fmla="*/ 2147483647 w 1816"/>
                  <a:gd name="T81" fmla="*/ 2147483647 h 1816"/>
                  <a:gd name="T82" fmla="*/ 2147483647 w 1816"/>
                  <a:gd name="T83" fmla="*/ 2147483647 h 1816"/>
                  <a:gd name="T84" fmla="*/ 2147483647 w 1816"/>
                  <a:gd name="T85" fmla="*/ 2147483647 h 1816"/>
                  <a:gd name="T86" fmla="*/ 2147483647 w 1816"/>
                  <a:gd name="T87" fmla="*/ 2147483647 h 1816"/>
                  <a:gd name="T88" fmla="*/ 2147483647 w 1816"/>
                  <a:gd name="T89" fmla="*/ 2147483647 h 1816"/>
                  <a:gd name="T90" fmla="*/ 2147483647 w 1816"/>
                  <a:gd name="T91" fmla="*/ 2147483647 h 1816"/>
                  <a:gd name="T92" fmla="*/ 2147483647 w 1816"/>
                  <a:gd name="T93" fmla="*/ 2147483647 h 1816"/>
                  <a:gd name="T94" fmla="*/ 2147483647 w 1816"/>
                  <a:gd name="T95" fmla="*/ 2147483647 h 1816"/>
                  <a:gd name="T96" fmla="*/ 2147483647 w 1816"/>
                  <a:gd name="T97" fmla="*/ 2147483647 h 1816"/>
                  <a:gd name="T98" fmla="*/ 2147483647 w 1816"/>
                  <a:gd name="T99" fmla="*/ 2147483647 h 1816"/>
                  <a:gd name="T100" fmla="*/ 2147483647 w 1816"/>
                  <a:gd name="T101" fmla="*/ 2147483647 h 1816"/>
                  <a:gd name="T102" fmla="*/ 2147483647 w 1816"/>
                  <a:gd name="T103" fmla="*/ 2147483647 h 181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816"/>
                  <a:gd name="T157" fmla="*/ 0 h 1816"/>
                  <a:gd name="T158" fmla="*/ 1816 w 1816"/>
                  <a:gd name="T159" fmla="*/ 1816 h 181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816" h="1816">
                    <a:moveTo>
                      <a:pt x="1816" y="978"/>
                    </a:moveTo>
                    <a:lnTo>
                      <a:pt x="1816" y="836"/>
                    </a:lnTo>
                    <a:lnTo>
                      <a:pt x="1710" y="836"/>
                    </a:lnTo>
                    <a:lnTo>
                      <a:pt x="1706" y="792"/>
                    </a:lnTo>
                    <a:lnTo>
                      <a:pt x="1698" y="750"/>
                    </a:lnTo>
                    <a:lnTo>
                      <a:pt x="1688" y="708"/>
                    </a:lnTo>
                    <a:lnTo>
                      <a:pt x="1678" y="666"/>
                    </a:lnTo>
                    <a:lnTo>
                      <a:pt x="1774" y="626"/>
                    </a:lnTo>
                    <a:lnTo>
                      <a:pt x="1718" y="494"/>
                    </a:lnTo>
                    <a:lnTo>
                      <a:pt x="1622" y="534"/>
                    </a:lnTo>
                    <a:lnTo>
                      <a:pt x="1602" y="496"/>
                    </a:lnTo>
                    <a:lnTo>
                      <a:pt x="1578" y="460"/>
                    </a:lnTo>
                    <a:lnTo>
                      <a:pt x="1552" y="424"/>
                    </a:lnTo>
                    <a:lnTo>
                      <a:pt x="1526" y="390"/>
                    </a:lnTo>
                    <a:lnTo>
                      <a:pt x="1600" y="316"/>
                    </a:lnTo>
                    <a:lnTo>
                      <a:pt x="1498" y="216"/>
                    </a:lnTo>
                    <a:lnTo>
                      <a:pt x="1426" y="290"/>
                    </a:lnTo>
                    <a:lnTo>
                      <a:pt x="1392" y="262"/>
                    </a:lnTo>
                    <a:lnTo>
                      <a:pt x="1356" y="236"/>
                    </a:lnTo>
                    <a:lnTo>
                      <a:pt x="1318" y="214"/>
                    </a:lnTo>
                    <a:lnTo>
                      <a:pt x="1280" y="192"/>
                    </a:lnTo>
                    <a:lnTo>
                      <a:pt x="1320" y="96"/>
                    </a:lnTo>
                    <a:lnTo>
                      <a:pt x="1188" y="42"/>
                    </a:lnTo>
                    <a:lnTo>
                      <a:pt x="1150" y="138"/>
                    </a:lnTo>
                    <a:lnTo>
                      <a:pt x="1108" y="126"/>
                    </a:lnTo>
                    <a:lnTo>
                      <a:pt x="1066" y="116"/>
                    </a:lnTo>
                    <a:lnTo>
                      <a:pt x="1022" y="110"/>
                    </a:lnTo>
                    <a:lnTo>
                      <a:pt x="978" y="104"/>
                    </a:lnTo>
                    <a:lnTo>
                      <a:pt x="978" y="0"/>
                    </a:lnTo>
                    <a:lnTo>
                      <a:pt x="836" y="0"/>
                    </a:lnTo>
                    <a:lnTo>
                      <a:pt x="836" y="104"/>
                    </a:lnTo>
                    <a:lnTo>
                      <a:pt x="792" y="110"/>
                    </a:lnTo>
                    <a:lnTo>
                      <a:pt x="750" y="116"/>
                    </a:lnTo>
                    <a:lnTo>
                      <a:pt x="706" y="126"/>
                    </a:lnTo>
                    <a:lnTo>
                      <a:pt x="666" y="138"/>
                    </a:lnTo>
                    <a:lnTo>
                      <a:pt x="626" y="42"/>
                    </a:lnTo>
                    <a:lnTo>
                      <a:pt x="494" y="96"/>
                    </a:lnTo>
                    <a:lnTo>
                      <a:pt x="534" y="192"/>
                    </a:lnTo>
                    <a:lnTo>
                      <a:pt x="496" y="214"/>
                    </a:lnTo>
                    <a:lnTo>
                      <a:pt x="460" y="236"/>
                    </a:lnTo>
                    <a:lnTo>
                      <a:pt x="424" y="262"/>
                    </a:lnTo>
                    <a:lnTo>
                      <a:pt x="390" y="290"/>
                    </a:lnTo>
                    <a:lnTo>
                      <a:pt x="316" y="216"/>
                    </a:lnTo>
                    <a:lnTo>
                      <a:pt x="216" y="316"/>
                    </a:lnTo>
                    <a:lnTo>
                      <a:pt x="288" y="390"/>
                    </a:lnTo>
                    <a:lnTo>
                      <a:pt x="262" y="424"/>
                    </a:lnTo>
                    <a:lnTo>
                      <a:pt x="236" y="460"/>
                    </a:lnTo>
                    <a:lnTo>
                      <a:pt x="214" y="496"/>
                    </a:lnTo>
                    <a:lnTo>
                      <a:pt x="192" y="534"/>
                    </a:lnTo>
                    <a:lnTo>
                      <a:pt x="96" y="494"/>
                    </a:lnTo>
                    <a:lnTo>
                      <a:pt x="42" y="626"/>
                    </a:lnTo>
                    <a:lnTo>
                      <a:pt x="138" y="666"/>
                    </a:lnTo>
                    <a:lnTo>
                      <a:pt x="126" y="708"/>
                    </a:lnTo>
                    <a:lnTo>
                      <a:pt x="116" y="750"/>
                    </a:lnTo>
                    <a:lnTo>
                      <a:pt x="108" y="792"/>
                    </a:lnTo>
                    <a:lnTo>
                      <a:pt x="104" y="836"/>
                    </a:lnTo>
                    <a:lnTo>
                      <a:pt x="0" y="836"/>
                    </a:lnTo>
                    <a:lnTo>
                      <a:pt x="0" y="978"/>
                    </a:lnTo>
                    <a:lnTo>
                      <a:pt x="104" y="978"/>
                    </a:lnTo>
                    <a:lnTo>
                      <a:pt x="108" y="1022"/>
                    </a:lnTo>
                    <a:lnTo>
                      <a:pt x="116" y="1066"/>
                    </a:lnTo>
                    <a:lnTo>
                      <a:pt x="126" y="1108"/>
                    </a:lnTo>
                    <a:lnTo>
                      <a:pt x="138" y="1150"/>
                    </a:lnTo>
                    <a:lnTo>
                      <a:pt x="42" y="1190"/>
                    </a:lnTo>
                    <a:lnTo>
                      <a:pt x="96" y="1320"/>
                    </a:lnTo>
                    <a:lnTo>
                      <a:pt x="192" y="1280"/>
                    </a:lnTo>
                    <a:lnTo>
                      <a:pt x="214" y="1320"/>
                    </a:lnTo>
                    <a:lnTo>
                      <a:pt x="236" y="1356"/>
                    </a:lnTo>
                    <a:lnTo>
                      <a:pt x="262" y="1392"/>
                    </a:lnTo>
                    <a:lnTo>
                      <a:pt x="288" y="1426"/>
                    </a:lnTo>
                    <a:lnTo>
                      <a:pt x="216" y="1500"/>
                    </a:lnTo>
                    <a:lnTo>
                      <a:pt x="316" y="1600"/>
                    </a:lnTo>
                    <a:lnTo>
                      <a:pt x="390" y="1526"/>
                    </a:lnTo>
                    <a:lnTo>
                      <a:pt x="424" y="1554"/>
                    </a:lnTo>
                    <a:lnTo>
                      <a:pt x="460" y="1578"/>
                    </a:lnTo>
                    <a:lnTo>
                      <a:pt x="496" y="1602"/>
                    </a:lnTo>
                    <a:lnTo>
                      <a:pt x="534" y="1622"/>
                    </a:lnTo>
                    <a:lnTo>
                      <a:pt x="494" y="1718"/>
                    </a:lnTo>
                    <a:lnTo>
                      <a:pt x="626" y="1774"/>
                    </a:lnTo>
                    <a:lnTo>
                      <a:pt x="666" y="1678"/>
                    </a:lnTo>
                    <a:lnTo>
                      <a:pt x="706" y="1690"/>
                    </a:lnTo>
                    <a:lnTo>
                      <a:pt x="750" y="1698"/>
                    </a:lnTo>
                    <a:lnTo>
                      <a:pt x="792" y="1706"/>
                    </a:lnTo>
                    <a:lnTo>
                      <a:pt x="836" y="1712"/>
                    </a:lnTo>
                    <a:lnTo>
                      <a:pt x="836" y="1816"/>
                    </a:lnTo>
                    <a:lnTo>
                      <a:pt x="978" y="1816"/>
                    </a:lnTo>
                    <a:lnTo>
                      <a:pt x="978" y="1712"/>
                    </a:lnTo>
                    <a:lnTo>
                      <a:pt x="1022" y="1706"/>
                    </a:lnTo>
                    <a:lnTo>
                      <a:pt x="1066" y="1698"/>
                    </a:lnTo>
                    <a:lnTo>
                      <a:pt x="1108" y="1690"/>
                    </a:lnTo>
                    <a:lnTo>
                      <a:pt x="1150" y="1678"/>
                    </a:lnTo>
                    <a:lnTo>
                      <a:pt x="1188" y="1774"/>
                    </a:lnTo>
                    <a:lnTo>
                      <a:pt x="1320" y="1718"/>
                    </a:lnTo>
                    <a:lnTo>
                      <a:pt x="1280" y="1622"/>
                    </a:lnTo>
                    <a:lnTo>
                      <a:pt x="1318" y="1602"/>
                    </a:lnTo>
                    <a:lnTo>
                      <a:pt x="1356" y="1578"/>
                    </a:lnTo>
                    <a:lnTo>
                      <a:pt x="1392" y="1554"/>
                    </a:lnTo>
                    <a:lnTo>
                      <a:pt x="1426" y="1526"/>
                    </a:lnTo>
                    <a:lnTo>
                      <a:pt x="1498" y="1600"/>
                    </a:lnTo>
                    <a:lnTo>
                      <a:pt x="1600" y="1500"/>
                    </a:lnTo>
                    <a:lnTo>
                      <a:pt x="1526" y="1426"/>
                    </a:lnTo>
                    <a:lnTo>
                      <a:pt x="1552" y="1392"/>
                    </a:lnTo>
                    <a:lnTo>
                      <a:pt x="1578" y="1356"/>
                    </a:lnTo>
                    <a:lnTo>
                      <a:pt x="1602" y="1320"/>
                    </a:lnTo>
                    <a:lnTo>
                      <a:pt x="1622" y="1280"/>
                    </a:lnTo>
                    <a:lnTo>
                      <a:pt x="1718" y="1320"/>
                    </a:lnTo>
                    <a:lnTo>
                      <a:pt x="1774" y="1190"/>
                    </a:lnTo>
                    <a:lnTo>
                      <a:pt x="1678" y="1150"/>
                    </a:lnTo>
                    <a:lnTo>
                      <a:pt x="1688" y="1108"/>
                    </a:lnTo>
                    <a:lnTo>
                      <a:pt x="1698" y="1066"/>
                    </a:lnTo>
                    <a:lnTo>
                      <a:pt x="1706" y="1022"/>
                    </a:lnTo>
                    <a:lnTo>
                      <a:pt x="1710" y="978"/>
                    </a:lnTo>
                    <a:lnTo>
                      <a:pt x="1816" y="978"/>
                    </a:lnTo>
                    <a:close/>
                    <a:moveTo>
                      <a:pt x="908" y="1614"/>
                    </a:moveTo>
                    <a:lnTo>
                      <a:pt x="908" y="1614"/>
                    </a:lnTo>
                    <a:lnTo>
                      <a:pt x="872" y="1612"/>
                    </a:lnTo>
                    <a:lnTo>
                      <a:pt x="836" y="1610"/>
                    </a:lnTo>
                    <a:lnTo>
                      <a:pt x="800" y="1606"/>
                    </a:lnTo>
                    <a:lnTo>
                      <a:pt x="766" y="1600"/>
                    </a:lnTo>
                    <a:lnTo>
                      <a:pt x="730" y="1592"/>
                    </a:lnTo>
                    <a:lnTo>
                      <a:pt x="698" y="1582"/>
                    </a:lnTo>
                    <a:lnTo>
                      <a:pt x="664" y="1570"/>
                    </a:lnTo>
                    <a:lnTo>
                      <a:pt x="632" y="1558"/>
                    </a:lnTo>
                    <a:lnTo>
                      <a:pt x="602" y="1544"/>
                    </a:lnTo>
                    <a:lnTo>
                      <a:pt x="570" y="1528"/>
                    </a:lnTo>
                    <a:lnTo>
                      <a:pt x="542" y="1512"/>
                    </a:lnTo>
                    <a:lnTo>
                      <a:pt x="512" y="1492"/>
                    </a:lnTo>
                    <a:lnTo>
                      <a:pt x="484" y="1474"/>
                    </a:lnTo>
                    <a:lnTo>
                      <a:pt x="458" y="1452"/>
                    </a:lnTo>
                    <a:lnTo>
                      <a:pt x="432" y="1430"/>
                    </a:lnTo>
                    <a:lnTo>
                      <a:pt x="408" y="1406"/>
                    </a:lnTo>
                    <a:lnTo>
                      <a:pt x="384" y="1382"/>
                    </a:lnTo>
                    <a:lnTo>
                      <a:pt x="362" y="1356"/>
                    </a:lnTo>
                    <a:lnTo>
                      <a:pt x="342" y="1330"/>
                    </a:lnTo>
                    <a:lnTo>
                      <a:pt x="322" y="1302"/>
                    </a:lnTo>
                    <a:lnTo>
                      <a:pt x="304" y="1274"/>
                    </a:lnTo>
                    <a:lnTo>
                      <a:pt x="286" y="1244"/>
                    </a:lnTo>
                    <a:lnTo>
                      <a:pt x="272" y="1214"/>
                    </a:lnTo>
                    <a:lnTo>
                      <a:pt x="256" y="1182"/>
                    </a:lnTo>
                    <a:lnTo>
                      <a:pt x="244" y="1150"/>
                    </a:lnTo>
                    <a:lnTo>
                      <a:pt x="234" y="1118"/>
                    </a:lnTo>
                    <a:lnTo>
                      <a:pt x="224" y="1084"/>
                    </a:lnTo>
                    <a:lnTo>
                      <a:pt x="216" y="1050"/>
                    </a:lnTo>
                    <a:lnTo>
                      <a:pt x="210" y="1016"/>
                    </a:lnTo>
                    <a:lnTo>
                      <a:pt x="206" y="980"/>
                    </a:lnTo>
                    <a:lnTo>
                      <a:pt x="202" y="944"/>
                    </a:lnTo>
                    <a:lnTo>
                      <a:pt x="202" y="908"/>
                    </a:lnTo>
                    <a:lnTo>
                      <a:pt x="202" y="872"/>
                    </a:lnTo>
                    <a:lnTo>
                      <a:pt x="206" y="836"/>
                    </a:lnTo>
                    <a:lnTo>
                      <a:pt x="210" y="800"/>
                    </a:lnTo>
                    <a:lnTo>
                      <a:pt x="216" y="766"/>
                    </a:lnTo>
                    <a:lnTo>
                      <a:pt x="224" y="732"/>
                    </a:lnTo>
                    <a:lnTo>
                      <a:pt x="234" y="698"/>
                    </a:lnTo>
                    <a:lnTo>
                      <a:pt x="244" y="664"/>
                    </a:lnTo>
                    <a:lnTo>
                      <a:pt x="256" y="632"/>
                    </a:lnTo>
                    <a:lnTo>
                      <a:pt x="272" y="602"/>
                    </a:lnTo>
                    <a:lnTo>
                      <a:pt x="286" y="572"/>
                    </a:lnTo>
                    <a:lnTo>
                      <a:pt x="304" y="542"/>
                    </a:lnTo>
                    <a:lnTo>
                      <a:pt x="322" y="512"/>
                    </a:lnTo>
                    <a:lnTo>
                      <a:pt x="342" y="486"/>
                    </a:lnTo>
                    <a:lnTo>
                      <a:pt x="362" y="458"/>
                    </a:lnTo>
                    <a:lnTo>
                      <a:pt x="384" y="432"/>
                    </a:lnTo>
                    <a:lnTo>
                      <a:pt x="408" y="408"/>
                    </a:lnTo>
                    <a:lnTo>
                      <a:pt x="432" y="386"/>
                    </a:lnTo>
                    <a:lnTo>
                      <a:pt x="458" y="362"/>
                    </a:lnTo>
                    <a:lnTo>
                      <a:pt x="484" y="342"/>
                    </a:lnTo>
                    <a:lnTo>
                      <a:pt x="512" y="322"/>
                    </a:lnTo>
                    <a:lnTo>
                      <a:pt x="542" y="304"/>
                    </a:lnTo>
                    <a:lnTo>
                      <a:pt x="570" y="286"/>
                    </a:lnTo>
                    <a:lnTo>
                      <a:pt x="602" y="272"/>
                    </a:lnTo>
                    <a:lnTo>
                      <a:pt x="632" y="258"/>
                    </a:lnTo>
                    <a:lnTo>
                      <a:pt x="664" y="244"/>
                    </a:lnTo>
                    <a:lnTo>
                      <a:pt x="698" y="234"/>
                    </a:lnTo>
                    <a:lnTo>
                      <a:pt x="730" y="224"/>
                    </a:lnTo>
                    <a:lnTo>
                      <a:pt x="766" y="216"/>
                    </a:lnTo>
                    <a:lnTo>
                      <a:pt x="800" y="210"/>
                    </a:lnTo>
                    <a:lnTo>
                      <a:pt x="836" y="206"/>
                    </a:lnTo>
                    <a:lnTo>
                      <a:pt x="872" y="202"/>
                    </a:lnTo>
                    <a:lnTo>
                      <a:pt x="908" y="202"/>
                    </a:lnTo>
                    <a:lnTo>
                      <a:pt x="944" y="202"/>
                    </a:lnTo>
                    <a:lnTo>
                      <a:pt x="980" y="206"/>
                    </a:lnTo>
                    <a:lnTo>
                      <a:pt x="1014" y="210"/>
                    </a:lnTo>
                    <a:lnTo>
                      <a:pt x="1050" y="216"/>
                    </a:lnTo>
                    <a:lnTo>
                      <a:pt x="1084" y="224"/>
                    </a:lnTo>
                    <a:lnTo>
                      <a:pt x="1118" y="234"/>
                    </a:lnTo>
                    <a:lnTo>
                      <a:pt x="1150" y="244"/>
                    </a:lnTo>
                    <a:lnTo>
                      <a:pt x="1182" y="258"/>
                    </a:lnTo>
                    <a:lnTo>
                      <a:pt x="1214" y="272"/>
                    </a:lnTo>
                    <a:lnTo>
                      <a:pt x="1244" y="286"/>
                    </a:lnTo>
                    <a:lnTo>
                      <a:pt x="1274" y="304"/>
                    </a:lnTo>
                    <a:lnTo>
                      <a:pt x="1302" y="322"/>
                    </a:lnTo>
                    <a:lnTo>
                      <a:pt x="1330" y="342"/>
                    </a:lnTo>
                    <a:lnTo>
                      <a:pt x="1356" y="362"/>
                    </a:lnTo>
                    <a:lnTo>
                      <a:pt x="1382" y="386"/>
                    </a:lnTo>
                    <a:lnTo>
                      <a:pt x="1406" y="408"/>
                    </a:lnTo>
                    <a:lnTo>
                      <a:pt x="1430" y="432"/>
                    </a:lnTo>
                    <a:lnTo>
                      <a:pt x="1452" y="458"/>
                    </a:lnTo>
                    <a:lnTo>
                      <a:pt x="1474" y="486"/>
                    </a:lnTo>
                    <a:lnTo>
                      <a:pt x="1492" y="512"/>
                    </a:lnTo>
                    <a:lnTo>
                      <a:pt x="1512" y="542"/>
                    </a:lnTo>
                    <a:lnTo>
                      <a:pt x="1528" y="572"/>
                    </a:lnTo>
                    <a:lnTo>
                      <a:pt x="1544" y="602"/>
                    </a:lnTo>
                    <a:lnTo>
                      <a:pt x="1558" y="632"/>
                    </a:lnTo>
                    <a:lnTo>
                      <a:pt x="1570" y="664"/>
                    </a:lnTo>
                    <a:lnTo>
                      <a:pt x="1582" y="698"/>
                    </a:lnTo>
                    <a:lnTo>
                      <a:pt x="1592" y="732"/>
                    </a:lnTo>
                    <a:lnTo>
                      <a:pt x="1598" y="766"/>
                    </a:lnTo>
                    <a:lnTo>
                      <a:pt x="1606" y="800"/>
                    </a:lnTo>
                    <a:lnTo>
                      <a:pt x="1610" y="836"/>
                    </a:lnTo>
                    <a:lnTo>
                      <a:pt x="1612" y="872"/>
                    </a:lnTo>
                    <a:lnTo>
                      <a:pt x="1614" y="908"/>
                    </a:lnTo>
                    <a:lnTo>
                      <a:pt x="1612" y="944"/>
                    </a:lnTo>
                    <a:lnTo>
                      <a:pt x="1610" y="980"/>
                    </a:lnTo>
                    <a:lnTo>
                      <a:pt x="1606" y="1016"/>
                    </a:lnTo>
                    <a:lnTo>
                      <a:pt x="1598" y="1050"/>
                    </a:lnTo>
                    <a:lnTo>
                      <a:pt x="1592" y="1084"/>
                    </a:lnTo>
                    <a:lnTo>
                      <a:pt x="1582" y="1118"/>
                    </a:lnTo>
                    <a:lnTo>
                      <a:pt x="1570" y="1150"/>
                    </a:lnTo>
                    <a:lnTo>
                      <a:pt x="1558" y="1182"/>
                    </a:lnTo>
                    <a:lnTo>
                      <a:pt x="1544" y="1214"/>
                    </a:lnTo>
                    <a:lnTo>
                      <a:pt x="1528" y="1244"/>
                    </a:lnTo>
                    <a:lnTo>
                      <a:pt x="1512" y="1274"/>
                    </a:lnTo>
                    <a:lnTo>
                      <a:pt x="1492" y="1302"/>
                    </a:lnTo>
                    <a:lnTo>
                      <a:pt x="1474" y="1330"/>
                    </a:lnTo>
                    <a:lnTo>
                      <a:pt x="1452" y="1356"/>
                    </a:lnTo>
                    <a:lnTo>
                      <a:pt x="1430" y="1382"/>
                    </a:lnTo>
                    <a:lnTo>
                      <a:pt x="1406" y="1406"/>
                    </a:lnTo>
                    <a:lnTo>
                      <a:pt x="1382" y="1430"/>
                    </a:lnTo>
                    <a:lnTo>
                      <a:pt x="1356" y="1452"/>
                    </a:lnTo>
                    <a:lnTo>
                      <a:pt x="1330" y="1474"/>
                    </a:lnTo>
                    <a:lnTo>
                      <a:pt x="1302" y="1492"/>
                    </a:lnTo>
                    <a:lnTo>
                      <a:pt x="1274" y="1512"/>
                    </a:lnTo>
                    <a:lnTo>
                      <a:pt x="1244" y="1528"/>
                    </a:lnTo>
                    <a:lnTo>
                      <a:pt x="1214" y="1544"/>
                    </a:lnTo>
                    <a:lnTo>
                      <a:pt x="1182" y="1558"/>
                    </a:lnTo>
                    <a:lnTo>
                      <a:pt x="1150" y="1570"/>
                    </a:lnTo>
                    <a:lnTo>
                      <a:pt x="1118" y="1582"/>
                    </a:lnTo>
                    <a:lnTo>
                      <a:pt x="1084" y="1592"/>
                    </a:lnTo>
                    <a:lnTo>
                      <a:pt x="1050" y="1600"/>
                    </a:lnTo>
                    <a:lnTo>
                      <a:pt x="1014" y="1606"/>
                    </a:lnTo>
                    <a:lnTo>
                      <a:pt x="980" y="1610"/>
                    </a:lnTo>
                    <a:lnTo>
                      <a:pt x="944" y="1612"/>
                    </a:lnTo>
                    <a:lnTo>
                      <a:pt x="908" y="161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 fontAlgn="base" latinLnBrk="1">
                  <a:lnSpc>
                    <a:spcPct val="120000"/>
                  </a:lnSpc>
                </a:pPr>
                <a:endParaRPr kumimoji="1" lang="zh-CN" altLang="en-US" sz="853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Freeform 675"/>
              <p:cNvSpPr>
                <a:spLocks noEditPoints="1"/>
              </p:cNvSpPr>
              <p:nvPr/>
            </p:nvSpPr>
            <p:spPr bwMode="auto">
              <a:xfrm rot="21275257">
                <a:off x="940378" y="1649334"/>
                <a:ext cx="3429000" cy="3429000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accent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 fontAlgn="base" latinLnBrk="1">
                  <a:lnSpc>
                    <a:spcPct val="120000"/>
                  </a:lnSpc>
                </a:pPr>
                <a:endParaRPr kumimoji="1" lang="zh-CN" altLang="en-US" sz="853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Oval 676"/>
              <p:cNvSpPr>
                <a:spLocks noChangeArrowheads="1"/>
              </p:cNvSpPr>
              <p:nvPr/>
            </p:nvSpPr>
            <p:spPr bwMode="auto">
              <a:xfrm rot="21275257">
                <a:off x="1307091" y="2016046"/>
                <a:ext cx="2695575" cy="26939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 fontAlgn="base" latinLnBrk="1">
                  <a:lnSpc>
                    <a:spcPct val="120000"/>
                  </a:lnSpc>
                </a:pPr>
                <a:endParaRPr kumimoji="1" lang="ko-KR" altLang="en-US" sz="853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Oval 677"/>
              <p:cNvSpPr>
                <a:spLocks noChangeArrowheads="1"/>
              </p:cNvSpPr>
              <p:nvPr/>
            </p:nvSpPr>
            <p:spPr bwMode="auto">
              <a:xfrm rot="21275257">
                <a:off x="4617028" y="1993821"/>
                <a:ext cx="1801813" cy="180181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 fontAlgn="base" latinLnBrk="1">
                  <a:lnSpc>
                    <a:spcPct val="120000"/>
                  </a:lnSpc>
                </a:pPr>
                <a:endParaRPr kumimoji="1" lang="ko-KR" alt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679"/>
              <p:cNvSpPr>
                <a:spLocks noEditPoints="1"/>
              </p:cNvSpPr>
              <p:nvPr/>
            </p:nvSpPr>
            <p:spPr bwMode="auto">
              <a:xfrm rot="21275257">
                <a:off x="5693353" y="3676571"/>
                <a:ext cx="2303463" cy="2305050"/>
              </a:xfrm>
              <a:custGeom>
                <a:avLst/>
                <a:gdLst>
                  <a:gd name="T0" fmla="*/ 2147483647 w 1816"/>
                  <a:gd name="T1" fmla="*/ 2147483647 h 1816"/>
                  <a:gd name="T2" fmla="*/ 2147483647 w 1816"/>
                  <a:gd name="T3" fmla="*/ 2147483647 h 1816"/>
                  <a:gd name="T4" fmla="*/ 2147483647 w 1816"/>
                  <a:gd name="T5" fmla="*/ 2147483647 h 1816"/>
                  <a:gd name="T6" fmla="*/ 2147483647 w 1816"/>
                  <a:gd name="T7" fmla="*/ 2147483647 h 1816"/>
                  <a:gd name="T8" fmla="*/ 2147483647 w 1816"/>
                  <a:gd name="T9" fmla="*/ 2147483647 h 1816"/>
                  <a:gd name="T10" fmla="*/ 2147483647 w 1816"/>
                  <a:gd name="T11" fmla="*/ 2147483647 h 1816"/>
                  <a:gd name="T12" fmla="*/ 2147483647 w 1816"/>
                  <a:gd name="T13" fmla="*/ 2147483647 h 1816"/>
                  <a:gd name="T14" fmla="*/ 2147483647 w 1816"/>
                  <a:gd name="T15" fmla="*/ 2147483647 h 1816"/>
                  <a:gd name="T16" fmla="*/ 2147483647 w 1816"/>
                  <a:gd name="T17" fmla="*/ 2147483647 h 1816"/>
                  <a:gd name="T18" fmla="*/ 2147483647 w 1816"/>
                  <a:gd name="T19" fmla="*/ 2147483647 h 1816"/>
                  <a:gd name="T20" fmla="*/ 2147483647 w 1816"/>
                  <a:gd name="T21" fmla="*/ 2147483647 h 1816"/>
                  <a:gd name="T22" fmla="*/ 2147483647 w 1816"/>
                  <a:gd name="T23" fmla="*/ 2147483647 h 1816"/>
                  <a:gd name="T24" fmla="*/ 0 w 1816"/>
                  <a:gd name="T25" fmla="*/ 2147483647 h 1816"/>
                  <a:gd name="T26" fmla="*/ 2147483647 w 1816"/>
                  <a:gd name="T27" fmla="*/ 2147483647 h 1816"/>
                  <a:gd name="T28" fmla="*/ 2147483647 w 1816"/>
                  <a:gd name="T29" fmla="*/ 2147483647 h 1816"/>
                  <a:gd name="T30" fmla="*/ 2147483647 w 1816"/>
                  <a:gd name="T31" fmla="*/ 2147483647 h 1816"/>
                  <a:gd name="T32" fmla="*/ 2147483647 w 1816"/>
                  <a:gd name="T33" fmla="*/ 2147483647 h 1816"/>
                  <a:gd name="T34" fmla="*/ 2147483647 w 1816"/>
                  <a:gd name="T35" fmla="*/ 2147483647 h 1816"/>
                  <a:gd name="T36" fmla="*/ 2147483647 w 1816"/>
                  <a:gd name="T37" fmla="*/ 2147483647 h 1816"/>
                  <a:gd name="T38" fmla="*/ 2147483647 w 1816"/>
                  <a:gd name="T39" fmla="*/ 2147483647 h 1816"/>
                  <a:gd name="T40" fmla="*/ 2147483647 w 1816"/>
                  <a:gd name="T41" fmla="*/ 2147483647 h 1816"/>
                  <a:gd name="T42" fmla="*/ 2147483647 w 1816"/>
                  <a:gd name="T43" fmla="*/ 2147483647 h 1816"/>
                  <a:gd name="T44" fmla="*/ 2147483647 w 1816"/>
                  <a:gd name="T45" fmla="*/ 2147483647 h 1816"/>
                  <a:gd name="T46" fmla="*/ 2147483647 w 1816"/>
                  <a:gd name="T47" fmla="*/ 2147483647 h 1816"/>
                  <a:gd name="T48" fmla="*/ 2147483647 w 1816"/>
                  <a:gd name="T49" fmla="*/ 2147483647 h 1816"/>
                  <a:gd name="T50" fmla="*/ 2147483647 w 1816"/>
                  <a:gd name="T51" fmla="*/ 2147483647 h 1816"/>
                  <a:gd name="T52" fmla="*/ 2147483647 w 1816"/>
                  <a:gd name="T53" fmla="*/ 2147483647 h 1816"/>
                  <a:gd name="T54" fmla="*/ 2147483647 w 1816"/>
                  <a:gd name="T55" fmla="*/ 2147483647 h 1816"/>
                  <a:gd name="T56" fmla="*/ 2147483647 w 1816"/>
                  <a:gd name="T57" fmla="*/ 2147483647 h 1816"/>
                  <a:gd name="T58" fmla="*/ 2147483647 w 1816"/>
                  <a:gd name="T59" fmla="*/ 2147483647 h 1816"/>
                  <a:gd name="T60" fmla="*/ 2147483647 w 1816"/>
                  <a:gd name="T61" fmla="*/ 2147483647 h 1816"/>
                  <a:gd name="T62" fmla="*/ 2147483647 w 1816"/>
                  <a:gd name="T63" fmla="*/ 2147483647 h 1816"/>
                  <a:gd name="T64" fmla="*/ 2147483647 w 1816"/>
                  <a:gd name="T65" fmla="*/ 2147483647 h 1816"/>
                  <a:gd name="T66" fmla="*/ 2147483647 w 1816"/>
                  <a:gd name="T67" fmla="*/ 2147483647 h 1816"/>
                  <a:gd name="T68" fmla="*/ 2147483647 w 1816"/>
                  <a:gd name="T69" fmla="*/ 2147483647 h 1816"/>
                  <a:gd name="T70" fmla="*/ 2147483647 w 1816"/>
                  <a:gd name="T71" fmla="*/ 2147483647 h 1816"/>
                  <a:gd name="T72" fmla="*/ 2147483647 w 1816"/>
                  <a:gd name="T73" fmla="*/ 2147483647 h 1816"/>
                  <a:gd name="T74" fmla="*/ 2147483647 w 1816"/>
                  <a:gd name="T75" fmla="*/ 2147483647 h 1816"/>
                  <a:gd name="T76" fmla="*/ 2147483647 w 1816"/>
                  <a:gd name="T77" fmla="*/ 2147483647 h 1816"/>
                  <a:gd name="T78" fmla="*/ 2147483647 w 1816"/>
                  <a:gd name="T79" fmla="*/ 2147483647 h 1816"/>
                  <a:gd name="T80" fmla="*/ 2147483647 w 1816"/>
                  <a:gd name="T81" fmla="*/ 2147483647 h 1816"/>
                  <a:gd name="T82" fmla="*/ 2147483647 w 1816"/>
                  <a:gd name="T83" fmla="*/ 2147483647 h 1816"/>
                  <a:gd name="T84" fmla="*/ 2147483647 w 1816"/>
                  <a:gd name="T85" fmla="*/ 2147483647 h 1816"/>
                  <a:gd name="T86" fmla="*/ 2147483647 w 1816"/>
                  <a:gd name="T87" fmla="*/ 2147483647 h 1816"/>
                  <a:gd name="T88" fmla="*/ 2147483647 w 1816"/>
                  <a:gd name="T89" fmla="*/ 2147483647 h 1816"/>
                  <a:gd name="T90" fmla="*/ 2147483647 w 1816"/>
                  <a:gd name="T91" fmla="*/ 2147483647 h 1816"/>
                  <a:gd name="T92" fmla="*/ 2147483647 w 1816"/>
                  <a:gd name="T93" fmla="*/ 2147483647 h 1816"/>
                  <a:gd name="T94" fmla="*/ 2147483647 w 1816"/>
                  <a:gd name="T95" fmla="*/ 2147483647 h 1816"/>
                  <a:gd name="T96" fmla="*/ 2147483647 w 1816"/>
                  <a:gd name="T97" fmla="*/ 2147483647 h 1816"/>
                  <a:gd name="T98" fmla="*/ 2147483647 w 1816"/>
                  <a:gd name="T99" fmla="*/ 2147483647 h 1816"/>
                  <a:gd name="T100" fmla="*/ 2147483647 w 1816"/>
                  <a:gd name="T101" fmla="*/ 2147483647 h 1816"/>
                  <a:gd name="T102" fmla="*/ 2147483647 w 1816"/>
                  <a:gd name="T103" fmla="*/ 2147483647 h 181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816"/>
                  <a:gd name="T157" fmla="*/ 0 h 1816"/>
                  <a:gd name="T158" fmla="*/ 1816 w 1816"/>
                  <a:gd name="T159" fmla="*/ 1816 h 181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816" h="1816">
                    <a:moveTo>
                      <a:pt x="1816" y="978"/>
                    </a:moveTo>
                    <a:lnTo>
                      <a:pt x="1816" y="836"/>
                    </a:lnTo>
                    <a:lnTo>
                      <a:pt x="1710" y="836"/>
                    </a:lnTo>
                    <a:lnTo>
                      <a:pt x="1706" y="792"/>
                    </a:lnTo>
                    <a:lnTo>
                      <a:pt x="1698" y="750"/>
                    </a:lnTo>
                    <a:lnTo>
                      <a:pt x="1688" y="708"/>
                    </a:lnTo>
                    <a:lnTo>
                      <a:pt x="1678" y="666"/>
                    </a:lnTo>
                    <a:lnTo>
                      <a:pt x="1774" y="626"/>
                    </a:lnTo>
                    <a:lnTo>
                      <a:pt x="1718" y="494"/>
                    </a:lnTo>
                    <a:lnTo>
                      <a:pt x="1622" y="534"/>
                    </a:lnTo>
                    <a:lnTo>
                      <a:pt x="1602" y="496"/>
                    </a:lnTo>
                    <a:lnTo>
                      <a:pt x="1578" y="460"/>
                    </a:lnTo>
                    <a:lnTo>
                      <a:pt x="1552" y="424"/>
                    </a:lnTo>
                    <a:lnTo>
                      <a:pt x="1526" y="390"/>
                    </a:lnTo>
                    <a:lnTo>
                      <a:pt x="1600" y="316"/>
                    </a:lnTo>
                    <a:lnTo>
                      <a:pt x="1498" y="216"/>
                    </a:lnTo>
                    <a:lnTo>
                      <a:pt x="1426" y="290"/>
                    </a:lnTo>
                    <a:lnTo>
                      <a:pt x="1392" y="262"/>
                    </a:lnTo>
                    <a:lnTo>
                      <a:pt x="1356" y="236"/>
                    </a:lnTo>
                    <a:lnTo>
                      <a:pt x="1318" y="214"/>
                    </a:lnTo>
                    <a:lnTo>
                      <a:pt x="1280" y="192"/>
                    </a:lnTo>
                    <a:lnTo>
                      <a:pt x="1320" y="96"/>
                    </a:lnTo>
                    <a:lnTo>
                      <a:pt x="1188" y="42"/>
                    </a:lnTo>
                    <a:lnTo>
                      <a:pt x="1150" y="138"/>
                    </a:lnTo>
                    <a:lnTo>
                      <a:pt x="1108" y="126"/>
                    </a:lnTo>
                    <a:lnTo>
                      <a:pt x="1066" y="116"/>
                    </a:lnTo>
                    <a:lnTo>
                      <a:pt x="1022" y="110"/>
                    </a:lnTo>
                    <a:lnTo>
                      <a:pt x="978" y="104"/>
                    </a:lnTo>
                    <a:lnTo>
                      <a:pt x="978" y="0"/>
                    </a:lnTo>
                    <a:lnTo>
                      <a:pt x="836" y="0"/>
                    </a:lnTo>
                    <a:lnTo>
                      <a:pt x="836" y="104"/>
                    </a:lnTo>
                    <a:lnTo>
                      <a:pt x="792" y="110"/>
                    </a:lnTo>
                    <a:lnTo>
                      <a:pt x="750" y="116"/>
                    </a:lnTo>
                    <a:lnTo>
                      <a:pt x="706" y="126"/>
                    </a:lnTo>
                    <a:lnTo>
                      <a:pt x="666" y="138"/>
                    </a:lnTo>
                    <a:lnTo>
                      <a:pt x="626" y="42"/>
                    </a:lnTo>
                    <a:lnTo>
                      <a:pt x="494" y="96"/>
                    </a:lnTo>
                    <a:lnTo>
                      <a:pt x="534" y="192"/>
                    </a:lnTo>
                    <a:lnTo>
                      <a:pt x="496" y="214"/>
                    </a:lnTo>
                    <a:lnTo>
                      <a:pt x="460" y="236"/>
                    </a:lnTo>
                    <a:lnTo>
                      <a:pt x="424" y="262"/>
                    </a:lnTo>
                    <a:lnTo>
                      <a:pt x="390" y="290"/>
                    </a:lnTo>
                    <a:lnTo>
                      <a:pt x="316" y="216"/>
                    </a:lnTo>
                    <a:lnTo>
                      <a:pt x="216" y="316"/>
                    </a:lnTo>
                    <a:lnTo>
                      <a:pt x="288" y="390"/>
                    </a:lnTo>
                    <a:lnTo>
                      <a:pt x="262" y="424"/>
                    </a:lnTo>
                    <a:lnTo>
                      <a:pt x="236" y="460"/>
                    </a:lnTo>
                    <a:lnTo>
                      <a:pt x="214" y="496"/>
                    </a:lnTo>
                    <a:lnTo>
                      <a:pt x="192" y="534"/>
                    </a:lnTo>
                    <a:lnTo>
                      <a:pt x="96" y="494"/>
                    </a:lnTo>
                    <a:lnTo>
                      <a:pt x="42" y="626"/>
                    </a:lnTo>
                    <a:lnTo>
                      <a:pt x="138" y="666"/>
                    </a:lnTo>
                    <a:lnTo>
                      <a:pt x="126" y="708"/>
                    </a:lnTo>
                    <a:lnTo>
                      <a:pt x="116" y="750"/>
                    </a:lnTo>
                    <a:lnTo>
                      <a:pt x="108" y="792"/>
                    </a:lnTo>
                    <a:lnTo>
                      <a:pt x="104" y="836"/>
                    </a:lnTo>
                    <a:lnTo>
                      <a:pt x="0" y="836"/>
                    </a:lnTo>
                    <a:lnTo>
                      <a:pt x="0" y="978"/>
                    </a:lnTo>
                    <a:lnTo>
                      <a:pt x="104" y="978"/>
                    </a:lnTo>
                    <a:lnTo>
                      <a:pt x="108" y="1022"/>
                    </a:lnTo>
                    <a:lnTo>
                      <a:pt x="116" y="1066"/>
                    </a:lnTo>
                    <a:lnTo>
                      <a:pt x="126" y="1108"/>
                    </a:lnTo>
                    <a:lnTo>
                      <a:pt x="138" y="1150"/>
                    </a:lnTo>
                    <a:lnTo>
                      <a:pt x="42" y="1190"/>
                    </a:lnTo>
                    <a:lnTo>
                      <a:pt x="96" y="1320"/>
                    </a:lnTo>
                    <a:lnTo>
                      <a:pt x="192" y="1280"/>
                    </a:lnTo>
                    <a:lnTo>
                      <a:pt x="214" y="1320"/>
                    </a:lnTo>
                    <a:lnTo>
                      <a:pt x="236" y="1356"/>
                    </a:lnTo>
                    <a:lnTo>
                      <a:pt x="262" y="1392"/>
                    </a:lnTo>
                    <a:lnTo>
                      <a:pt x="288" y="1426"/>
                    </a:lnTo>
                    <a:lnTo>
                      <a:pt x="216" y="1500"/>
                    </a:lnTo>
                    <a:lnTo>
                      <a:pt x="316" y="1600"/>
                    </a:lnTo>
                    <a:lnTo>
                      <a:pt x="390" y="1526"/>
                    </a:lnTo>
                    <a:lnTo>
                      <a:pt x="424" y="1554"/>
                    </a:lnTo>
                    <a:lnTo>
                      <a:pt x="460" y="1578"/>
                    </a:lnTo>
                    <a:lnTo>
                      <a:pt x="496" y="1602"/>
                    </a:lnTo>
                    <a:lnTo>
                      <a:pt x="534" y="1622"/>
                    </a:lnTo>
                    <a:lnTo>
                      <a:pt x="494" y="1718"/>
                    </a:lnTo>
                    <a:lnTo>
                      <a:pt x="626" y="1774"/>
                    </a:lnTo>
                    <a:lnTo>
                      <a:pt x="666" y="1678"/>
                    </a:lnTo>
                    <a:lnTo>
                      <a:pt x="706" y="1690"/>
                    </a:lnTo>
                    <a:lnTo>
                      <a:pt x="750" y="1698"/>
                    </a:lnTo>
                    <a:lnTo>
                      <a:pt x="792" y="1706"/>
                    </a:lnTo>
                    <a:lnTo>
                      <a:pt x="836" y="1712"/>
                    </a:lnTo>
                    <a:lnTo>
                      <a:pt x="836" y="1816"/>
                    </a:lnTo>
                    <a:lnTo>
                      <a:pt x="978" y="1816"/>
                    </a:lnTo>
                    <a:lnTo>
                      <a:pt x="978" y="1712"/>
                    </a:lnTo>
                    <a:lnTo>
                      <a:pt x="1022" y="1706"/>
                    </a:lnTo>
                    <a:lnTo>
                      <a:pt x="1066" y="1698"/>
                    </a:lnTo>
                    <a:lnTo>
                      <a:pt x="1108" y="1690"/>
                    </a:lnTo>
                    <a:lnTo>
                      <a:pt x="1150" y="1678"/>
                    </a:lnTo>
                    <a:lnTo>
                      <a:pt x="1188" y="1774"/>
                    </a:lnTo>
                    <a:lnTo>
                      <a:pt x="1320" y="1718"/>
                    </a:lnTo>
                    <a:lnTo>
                      <a:pt x="1280" y="1622"/>
                    </a:lnTo>
                    <a:lnTo>
                      <a:pt x="1318" y="1602"/>
                    </a:lnTo>
                    <a:lnTo>
                      <a:pt x="1356" y="1578"/>
                    </a:lnTo>
                    <a:lnTo>
                      <a:pt x="1392" y="1554"/>
                    </a:lnTo>
                    <a:lnTo>
                      <a:pt x="1426" y="1526"/>
                    </a:lnTo>
                    <a:lnTo>
                      <a:pt x="1498" y="1600"/>
                    </a:lnTo>
                    <a:lnTo>
                      <a:pt x="1600" y="1500"/>
                    </a:lnTo>
                    <a:lnTo>
                      <a:pt x="1526" y="1426"/>
                    </a:lnTo>
                    <a:lnTo>
                      <a:pt x="1552" y="1392"/>
                    </a:lnTo>
                    <a:lnTo>
                      <a:pt x="1578" y="1356"/>
                    </a:lnTo>
                    <a:lnTo>
                      <a:pt x="1602" y="1320"/>
                    </a:lnTo>
                    <a:lnTo>
                      <a:pt x="1622" y="1280"/>
                    </a:lnTo>
                    <a:lnTo>
                      <a:pt x="1718" y="1320"/>
                    </a:lnTo>
                    <a:lnTo>
                      <a:pt x="1774" y="1190"/>
                    </a:lnTo>
                    <a:lnTo>
                      <a:pt x="1678" y="1150"/>
                    </a:lnTo>
                    <a:lnTo>
                      <a:pt x="1688" y="1108"/>
                    </a:lnTo>
                    <a:lnTo>
                      <a:pt x="1698" y="1066"/>
                    </a:lnTo>
                    <a:lnTo>
                      <a:pt x="1706" y="1022"/>
                    </a:lnTo>
                    <a:lnTo>
                      <a:pt x="1710" y="978"/>
                    </a:lnTo>
                    <a:lnTo>
                      <a:pt x="1816" y="978"/>
                    </a:lnTo>
                    <a:close/>
                    <a:moveTo>
                      <a:pt x="908" y="1614"/>
                    </a:moveTo>
                    <a:lnTo>
                      <a:pt x="908" y="1614"/>
                    </a:lnTo>
                    <a:lnTo>
                      <a:pt x="872" y="1612"/>
                    </a:lnTo>
                    <a:lnTo>
                      <a:pt x="836" y="1610"/>
                    </a:lnTo>
                    <a:lnTo>
                      <a:pt x="800" y="1606"/>
                    </a:lnTo>
                    <a:lnTo>
                      <a:pt x="766" y="1600"/>
                    </a:lnTo>
                    <a:lnTo>
                      <a:pt x="730" y="1592"/>
                    </a:lnTo>
                    <a:lnTo>
                      <a:pt x="698" y="1582"/>
                    </a:lnTo>
                    <a:lnTo>
                      <a:pt x="664" y="1570"/>
                    </a:lnTo>
                    <a:lnTo>
                      <a:pt x="632" y="1558"/>
                    </a:lnTo>
                    <a:lnTo>
                      <a:pt x="602" y="1544"/>
                    </a:lnTo>
                    <a:lnTo>
                      <a:pt x="570" y="1528"/>
                    </a:lnTo>
                    <a:lnTo>
                      <a:pt x="542" y="1512"/>
                    </a:lnTo>
                    <a:lnTo>
                      <a:pt x="512" y="1492"/>
                    </a:lnTo>
                    <a:lnTo>
                      <a:pt x="484" y="1474"/>
                    </a:lnTo>
                    <a:lnTo>
                      <a:pt x="458" y="1452"/>
                    </a:lnTo>
                    <a:lnTo>
                      <a:pt x="432" y="1430"/>
                    </a:lnTo>
                    <a:lnTo>
                      <a:pt x="408" y="1406"/>
                    </a:lnTo>
                    <a:lnTo>
                      <a:pt x="384" y="1382"/>
                    </a:lnTo>
                    <a:lnTo>
                      <a:pt x="362" y="1356"/>
                    </a:lnTo>
                    <a:lnTo>
                      <a:pt x="342" y="1330"/>
                    </a:lnTo>
                    <a:lnTo>
                      <a:pt x="322" y="1302"/>
                    </a:lnTo>
                    <a:lnTo>
                      <a:pt x="304" y="1274"/>
                    </a:lnTo>
                    <a:lnTo>
                      <a:pt x="286" y="1244"/>
                    </a:lnTo>
                    <a:lnTo>
                      <a:pt x="272" y="1214"/>
                    </a:lnTo>
                    <a:lnTo>
                      <a:pt x="256" y="1182"/>
                    </a:lnTo>
                    <a:lnTo>
                      <a:pt x="244" y="1150"/>
                    </a:lnTo>
                    <a:lnTo>
                      <a:pt x="234" y="1118"/>
                    </a:lnTo>
                    <a:lnTo>
                      <a:pt x="224" y="1084"/>
                    </a:lnTo>
                    <a:lnTo>
                      <a:pt x="216" y="1050"/>
                    </a:lnTo>
                    <a:lnTo>
                      <a:pt x="210" y="1016"/>
                    </a:lnTo>
                    <a:lnTo>
                      <a:pt x="206" y="980"/>
                    </a:lnTo>
                    <a:lnTo>
                      <a:pt x="202" y="944"/>
                    </a:lnTo>
                    <a:lnTo>
                      <a:pt x="202" y="908"/>
                    </a:lnTo>
                    <a:lnTo>
                      <a:pt x="202" y="872"/>
                    </a:lnTo>
                    <a:lnTo>
                      <a:pt x="206" y="836"/>
                    </a:lnTo>
                    <a:lnTo>
                      <a:pt x="210" y="800"/>
                    </a:lnTo>
                    <a:lnTo>
                      <a:pt x="216" y="766"/>
                    </a:lnTo>
                    <a:lnTo>
                      <a:pt x="224" y="732"/>
                    </a:lnTo>
                    <a:lnTo>
                      <a:pt x="234" y="698"/>
                    </a:lnTo>
                    <a:lnTo>
                      <a:pt x="244" y="664"/>
                    </a:lnTo>
                    <a:lnTo>
                      <a:pt x="256" y="632"/>
                    </a:lnTo>
                    <a:lnTo>
                      <a:pt x="272" y="602"/>
                    </a:lnTo>
                    <a:lnTo>
                      <a:pt x="286" y="572"/>
                    </a:lnTo>
                    <a:lnTo>
                      <a:pt x="304" y="542"/>
                    </a:lnTo>
                    <a:lnTo>
                      <a:pt x="322" y="512"/>
                    </a:lnTo>
                    <a:lnTo>
                      <a:pt x="342" y="486"/>
                    </a:lnTo>
                    <a:lnTo>
                      <a:pt x="362" y="458"/>
                    </a:lnTo>
                    <a:lnTo>
                      <a:pt x="384" y="432"/>
                    </a:lnTo>
                    <a:lnTo>
                      <a:pt x="408" y="408"/>
                    </a:lnTo>
                    <a:lnTo>
                      <a:pt x="432" y="386"/>
                    </a:lnTo>
                    <a:lnTo>
                      <a:pt x="458" y="362"/>
                    </a:lnTo>
                    <a:lnTo>
                      <a:pt x="484" y="342"/>
                    </a:lnTo>
                    <a:lnTo>
                      <a:pt x="512" y="322"/>
                    </a:lnTo>
                    <a:lnTo>
                      <a:pt x="542" y="304"/>
                    </a:lnTo>
                    <a:lnTo>
                      <a:pt x="570" y="286"/>
                    </a:lnTo>
                    <a:lnTo>
                      <a:pt x="602" y="272"/>
                    </a:lnTo>
                    <a:lnTo>
                      <a:pt x="632" y="258"/>
                    </a:lnTo>
                    <a:lnTo>
                      <a:pt x="664" y="244"/>
                    </a:lnTo>
                    <a:lnTo>
                      <a:pt x="698" y="234"/>
                    </a:lnTo>
                    <a:lnTo>
                      <a:pt x="730" y="224"/>
                    </a:lnTo>
                    <a:lnTo>
                      <a:pt x="766" y="216"/>
                    </a:lnTo>
                    <a:lnTo>
                      <a:pt x="800" y="210"/>
                    </a:lnTo>
                    <a:lnTo>
                      <a:pt x="836" y="206"/>
                    </a:lnTo>
                    <a:lnTo>
                      <a:pt x="872" y="202"/>
                    </a:lnTo>
                    <a:lnTo>
                      <a:pt x="908" y="202"/>
                    </a:lnTo>
                    <a:lnTo>
                      <a:pt x="944" y="202"/>
                    </a:lnTo>
                    <a:lnTo>
                      <a:pt x="980" y="206"/>
                    </a:lnTo>
                    <a:lnTo>
                      <a:pt x="1014" y="210"/>
                    </a:lnTo>
                    <a:lnTo>
                      <a:pt x="1050" y="216"/>
                    </a:lnTo>
                    <a:lnTo>
                      <a:pt x="1084" y="224"/>
                    </a:lnTo>
                    <a:lnTo>
                      <a:pt x="1118" y="234"/>
                    </a:lnTo>
                    <a:lnTo>
                      <a:pt x="1150" y="244"/>
                    </a:lnTo>
                    <a:lnTo>
                      <a:pt x="1182" y="258"/>
                    </a:lnTo>
                    <a:lnTo>
                      <a:pt x="1214" y="272"/>
                    </a:lnTo>
                    <a:lnTo>
                      <a:pt x="1244" y="286"/>
                    </a:lnTo>
                    <a:lnTo>
                      <a:pt x="1274" y="304"/>
                    </a:lnTo>
                    <a:lnTo>
                      <a:pt x="1302" y="322"/>
                    </a:lnTo>
                    <a:lnTo>
                      <a:pt x="1330" y="342"/>
                    </a:lnTo>
                    <a:lnTo>
                      <a:pt x="1356" y="362"/>
                    </a:lnTo>
                    <a:lnTo>
                      <a:pt x="1382" y="386"/>
                    </a:lnTo>
                    <a:lnTo>
                      <a:pt x="1406" y="408"/>
                    </a:lnTo>
                    <a:lnTo>
                      <a:pt x="1430" y="432"/>
                    </a:lnTo>
                    <a:lnTo>
                      <a:pt x="1452" y="458"/>
                    </a:lnTo>
                    <a:lnTo>
                      <a:pt x="1474" y="486"/>
                    </a:lnTo>
                    <a:lnTo>
                      <a:pt x="1492" y="512"/>
                    </a:lnTo>
                    <a:lnTo>
                      <a:pt x="1512" y="542"/>
                    </a:lnTo>
                    <a:lnTo>
                      <a:pt x="1528" y="572"/>
                    </a:lnTo>
                    <a:lnTo>
                      <a:pt x="1544" y="602"/>
                    </a:lnTo>
                    <a:lnTo>
                      <a:pt x="1558" y="632"/>
                    </a:lnTo>
                    <a:lnTo>
                      <a:pt x="1570" y="664"/>
                    </a:lnTo>
                    <a:lnTo>
                      <a:pt x="1582" y="698"/>
                    </a:lnTo>
                    <a:lnTo>
                      <a:pt x="1592" y="732"/>
                    </a:lnTo>
                    <a:lnTo>
                      <a:pt x="1598" y="766"/>
                    </a:lnTo>
                    <a:lnTo>
                      <a:pt x="1606" y="800"/>
                    </a:lnTo>
                    <a:lnTo>
                      <a:pt x="1610" y="836"/>
                    </a:lnTo>
                    <a:lnTo>
                      <a:pt x="1612" y="872"/>
                    </a:lnTo>
                    <a:lnTo>
                      <a:pt x="1614" y="908"/>
                    </a:lnTo>
                    <a:lnTo>
                      <a:pt x="1612" y="944"/>
                    </a:lnTo>
                    <a:lnTo>
                      <a:pt x="1610" y="980"/>
                    </a:lnTo>
                    <a:lnTo>
                      <a:pt x="1606" y="1016"/>
                    </a:lnTo>
                    <a:lnTo>
                      <a:pt x="1598" y="1050"/>
                    </a:lnTo>
                    <a:lnTo>
                      <a:pt x="1592" y="1084"/>
                    </a:lnTo>
                    <a:lnTo>
                      <a:pt x="1582" y="1118"/>
                    </a:lnTo>
                    <a:lnTo>
                      <a:pt x="1570" y="1150"/>
                    </a:lnTo>
                    <a:lnTo>
                      <a:pt x="1558" y="1182"/>
                    </a:lnTo>
                    <a:lnTo>
                      <a:pt x="1544" y="1214"/>
                    </a:lnTo>
                    <a:lnTo>
                      <a:pt x="1528" y="1244"/>
                    </a:lnTo>
                    <a:lnTo>
                      <a:pt x="1512" y="1274"/>
                    </a:lnTo>
                    <a:lnTo>
                      <a:pt x="1492" y="1302"/>
                    </a:lnTo>
                    <a:lnTo>
                      <a:pt x="1474" y="1330"/>
                    </a:lnTo>
                    <a:lnTo>
                      <a:pt x="1452" y="1356"/>
                    </a:lnTo>
                    <a:lnTo>
                      <a:pt x="1430" y="1382"/>
                    </a:lnTo>
                    <a:lnTo>
                      <a:pt x="1406" y="1406"/>
                    </a:lnTo>
                    <a:lnTo>
                      <a:pt x="1382" y="1430"/>
                    </a:lnTo>
                    <a:lnTo>
                      <a:pt x="1356" y="1452"/>
                    </a:lnTo>
                    <a:lnTo>
                      <a:pt x="1330" y="1474"/>
                    </a:lnTo>
                    <a:lnTo>
                      <a:pt x="1302" y="1492"/>
                    </a:lnTo>
                    <a:lnTo>
                      <a:pt x="1274" y="1512"/>
                    </a:lnTo>
                    <a:lnTo>
                      <a:pt x="1244" y="1528"/>
                    </a:lnTo>
                    <a:lnTo>
                      <a:pt x="1214" y="1544"/>
                    </a:lnTo>
                    <a:lnTo>
                      <a:pt x="1182" y="1558"/>
                    </a:lnTo>
                    <a:lnTo>
                      <a:pt x="1150" y="1570"/>
                    </a:lnTo>
                    <a:lnTo>
                      <a:pt x="1118" y="1582"/>
                    </a:lnTo>
                    <a:lnTo>
                      <a:pt x="1084" y="1592"/>
                    </a:lnTo>
                    <a:lnTo>
                      <a:pt x="1050" y="1600"/>
                    </a:lnTo>
                    <a:lnTo>
                      <a:pt x="1014" y="1606"/>
                    </a:lnTo>
                    <a:lnTo>
                      <a:pt x="980" y="1610"/>
                    </a:lnTo>
                    <a:lnTo>
                      <a:pt x="944" y="1612"/>
                    </a:lnTo>
                    <a:lnTo>
                      <a:pt x="908" y="161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 fontAlgn="base" latinLnBrk="1">
                  <a:lnSpc>
                    <a:spcPct val="120000"/>
                  </a:lnSpc>
                </a:pPr>
                <a:endParaRPr kumimoji="1" lang="zh-CN" altLang="en-US" sz="853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Oval 680"/>
              <p:cNvSpPr>
                <a:spLocks noChangeArrowheads="1"/>
              </p:cNvSpPr>
              <p:nvPr/>
            </p:nvSpPr>
            <p:spPr bwMode="auto">
              <a:xfrm rot="21275257">
                <a:off x="6055303" y="4040109"/>
                <a:ext cx="1577975" cy="15779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 fontAlgn="base" latinLnBrk="1">
                  <a:lnSpc>
                    <a:spcPct val="120000"/>
                  </a:lnSpc>
                </a:pPr>
                <a:endParaRPr kumimoji="1" lang="ko-KR" altLang="en-US" sz="853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Arc 681"/>
              <p:cNvSpPr>
                <a:spLocks/>
              </p:cNvSpPr>
              <p:nvPr/>
            </p:nvSpPr>
            <p:spPr bwMode="auto">
              <a:xfrm rot="7501686">
                <a:off x="4141572" y="3609103"/>
                <a:ext cx="1906587" cy="1549400"/>
              </a:xfrm>
              <a:custGeom>
                <a:avLst/>
                <a:gdLst>
                  <a:gd name="T0" fmla="*/ 2147483647 w 21600"/>
                  <a:gd name="T1" fmla="*/ 0 h 15695"/>
                  <a:gd name="T2" fmla="*/ 2147483647 w 21600"/>
                  <a:gd name="T3" fmla="*/ 2147483647 h 15695"/>
                  <a:gd name="T4" fmla="*/ 0 w 21600"/>
                  <a:gd name="T5" fmla="*/ 2147483647 h 15695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15695"/>
                  <a:gd name="T11" fmla="*/ 21600 w 21600"/>
                  <a:gd name="T12" fmla="*/ 15695 h 1569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15695" fill="none" extrusionOk="0">
                    <a:moveTo>
                      <a:pt x="14840" y="-1"/>
                    </a:moveTo>
                    <a:cubicBezTo>
                      <a:pt x="19155" y="4079"/>
                      <a:pt x="21600" y="9756"/>
                      <a:pt x="21600" y="15695"/>
                    </a:cubicBezTo>
                  </a:path>
                  <a:path w="21600" h="15695" stroke="0" extrusionOk="0">
                    <a:moveTo>
                      <a:pt x="14840" y="-1"/>
                    </a:moveTo>
                    <a:cubicBezTo>
                      <a:pt x="19155" y="4079"/>
                      <a:pt x="21600" y="9756"/>
                      <a:pt x="21600" y="15695"/>
                    </a:cubicBezTo>
                    <a:lnTo>
                      <a:pt x="0" y="15695"/>
                    </a:lnTo>
                    <a:lnTo>
                      <a:pt x="14840" y="-1"/>
                    </a:lnTo>
                    <a:close/>
                  </a:path>
                </a:pathLst>
              </a:cu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just" defTabSz="999771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Arc 683"/>
              <p:cNvSpPr>
                <a:spLocks/>
              </p:cNvSpPr>
              <p:nvPr/>
            </p:nvSpPr>
            <p:spPr bwMode="auto">
              <a:xfrm rot="256945">
                <a:off x="7018916" y="2744709"/>
                <a:ext cx="620712" cy="898525"/>
              </a:xfrm>
              <a:custGeom>
                <a:avLst/>
                <a:gdLst>
                  <a:gd name="T0" fmla="*/ 2147483647 w 21600"/>
                  <a:gd name="T1" fmla="*/ 0 h 31203"/>
                  <a:gd name="T2" fmla="*/ 2147483647 w 21600"/>
                  <a:gd name="T3" fmla="*/ 2147483647 h 31203"/>
                  <a:gd name="T4" fmla="*/ 0 w 21600"/>
                  <a:gd name="T5" fmla="*/ 2147483647 h 31203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1203"/>
                  <a:gd name="T11" fmla="*/ 21600 w 21600"/>
                  <a:gd name="T12" fmla="*/ 31203 h 3120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1203" fill="none" extrusionOk="0">
                    <a:moveTo>
                      <a:pt x="3237" y="-1"/>
                    </a:moveTo>
                    <a:cubicBezTo>
                      <a:pt x="13795" y="1600"/>
                      <a:pt x="21600" y="10676"/>
                      <a:pt x="21600" y="21356"/>
                    </a:cubicBezTo>
                    <a:cubicBezTo>
                      <a:pt x="21600" y="24780"/>
                      <a:pt x="20785" y="28155"/>
                      <a:pt x="19224" y="31202"/>
                    </a:cubicBezTo>
                  </a:path>
                  <a:path w="21600" h="31203" stroke="0" extrusionOk="0">
                    <a:moveTo>
                      <a:pt x="3237" y="-1"/>
                    </a:moveTo>
                    <a:cubicBezTo>
                      <a:pt x="13795" y="1600"/>
                      <a:pt x="21600" y="10676"/>
                      <a:pt x="21600" y="21356"/>
                    </a:cubicBezTo>
                    <a:cubicBezTo>
                      <a:pt x="21600" y="24780"/>
                      <a:pt x="20785" y="28155"/>
                      <a:pt x="19224" y="31202"/>
                    </a:cubicBezTo>
                    <a:lnTo>
                      <a:pt x="0" y="21356"/>
                    </a:lnTo>
                    <a:lnTo>
                      <a:pt x="3237" y="-1"/>
                    </a:lnTo>
                    <a:close/>
                  </a:path>
                </a:pathLst>
              </a:custGeom>
              <a:noFill/>
              <a:ln w="9525">
                <a:solidFill>
                  <a:schemeClr val="bg1">
                    <a:lumMod val="50000"/>
                  </a:schemeClr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just" defTabSz="999771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399195" y="5092653"/>
              <a:ext cx="413932" cy="413932"/>
              <a:chOff x="5607370" y="3562829"/>
              <a:chExt cx="587140" cy="587140"/>
            </a:xfrm>
            <a:solidFill>
              <a:schemeClr val="bg1"/>
            </a:solidFill>
          </p:grpSpPr>
          <p:sp>
            <p:nvSpPr>
              <p:cNvPr id="19" name="Freeform 15"/>
              <p:cNvSpPr>
                <a:spLocks noEditPoints="1"/>
              </p:cNvSpPr>
              <p:nvPr/>
            </p:nvSpPr>
            <p:spPr bwMode="auto">
              <a:xfrm>
                <a:off x="5746497" y="3702123"/>
                <a:ext cx="308897" cy="30854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9984" tIns="49991" rIns="99984" bIns="4999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23"/>
              <p:cNvSpPr>
                <a:spLocks noEditPoints="1"/>
              </p:cNvSpPr>
              <p:nvPr/>
            </p:nvSpPr>
            <p:spPr bwMode="auto">
              <a:xfrm>
                <a:off x="5607370" y="3562829"/>
                <a:ext cx="587140" cy="587140"/>
              </a:xfrm>
              <a:custGeom>
                <a:avLst/>
                <a:gdLst>
                  <a:gd name="T0" fmla="*/ 192 w 384"/>
                  <a:gd name="T1" fmla="*/ 0 h 384"/>
                  <a:gd name="T2" fmla="*/ 0 w 384"/>
                  <a:gd name="T3" fmla="*/ 192 h 384"/>
                  <a:gd name="T4" fmla="*/ 192 w 384"/>
                  <a:gd name="T5" fmla="*/ 384 h 384"/>
                  <a:gd name="T6" fmla="*/ 384 w 384"/>
                  <a:gd name="T7" fmla="*/ 192 h 384"/>
                  <a:gd name="T8" fmla="*/ 192 w 384"/>
                  <a:gd name="T9" fmla="*/ 0 h 384"/>
                  <a:gd name="T10" fmla="*/ 192 w 384"/>
                  <a:gd name="T11" fmla="*/ 349 h 384"/>
                  <a:gd name="T12" fmla="*/ 35 w 384"/>
                  <a:gd name="T13" fmla="*/ 192 h 384"/>
                  <a:gd name="T14" fmla="*/ 192 w 384"/>
                  <a:gd name="T15" fmla="*/ 35 h 384"/>
                  <a:gd name="T16" fmla="*/ 349 w 384"/>
                  <a:gd name="T17" fmla="*/ 192 h 384"/>
                  <a:gd name="T18" fmla="*/ 192 w 384"/>
                  <a:gd name="T19" fmla="*/ 3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4">
                    <a:moveTo>
                      <a:pt x="192" y="0"/>
                    </a:moveTo>
                    <a:cubicBezTo>
                      <a:pt x="86" y="0"/>
                      <a:pt x="0" y="86"/>
                      <a:pt x="0" y="192"/>
                    </a:cubicBezTo>
                    <a:cubicBezTo>
                      <a:pt x="0" y="298"/>
                      <a:pt x="86" y="384"/>
                      <a:pt x="192" y="384"/>
                    </a:cubicBezTo>
                    <a:cubicBezTo>
                      <a:pt x="298" y="384"/>
                      <a:pt x="384" y="298"/>
                      <a:pt x="384" y="192"/>
                    </a:cubicBezTo>
                    <a:cubicBezTo>
                      <a:pt x="384" y="86"/>
                      <a:pt x="298" y="0"/>
                      <a:pt x="192" y="0"/>
                    </a:cubicBezTo>
                    <a:close/>
                    <a:moveTo>
                      <a:pt x="192" y="349"/>
                    </a:moveTo>
                    <a:cubicBezTo>
                      <a:pt x="105" y="349"/>
                      <a:pt x="35" y="278"/>
                      <a:pt x="35" y="192"/>
                    </a:cubicBezTo>
                    <a:cubicBezTo>
                      <a:pt x="35" y="105"/>
                      <a:pt x="105" y="35"/>
                      <a:pt x="192" y="35"/>
                    </a:cubicBezTo>
                    <a:cubicBezTo>
                      <a:pt x="278" y="35"/>
                      <a:pt x="349" y="105"/>
                      <a:pt x="349" y="192"/>
                    </a:cubicBezTo>
                    <a:cubicBezTo>
                      <a:pt x="349" y="278"/>
                      <a:pt x="278" y="349"/>
                      <a:pt x="192" y="34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9984" tIns="49991" rIns="99984" bIns="4999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5397226" y="2156571"/>
              <a:ext cx="594535" cy="594535"/>
              <a:chOff x="6665323" y="3562825"/>
              <a:chExt cx="587140" cy="587140"/>
            </a:xfrm>
            <a:solidFill>
              <a:schemeClr val="bg1"/>
            </a:solidFill>
          </p:grpSpPr>
          <p:sp>
            <p:nvSpPr>
              <p:cNvPr id="22" name="Freeform 19"/>
              <p:cNvSpPr>
                <a:spLocks noEditPoints="1"/>
              </p:cNvSpPr>
              <p:nvPr/>
            </p:nvSpPr>
            <p:spPr bwMode="auto">
              <a:xfrm>
                <a:off x="6808144" y="3735126"/>
                <a:ext cx="301499" cy="242538"/>
              </a:xfrm>
              <a:custGeom>
                <a:avLst/>
                <a:gdLst>
                  <a:gd name="T0" fmla="*/ 393 w 400"/>
                  <a:gd name="T1" fmla="*/ 61 h 322"/>
                  <a:gd name="T2" fmla="*/ 300 w 400"/>
                  <a:gd name="T3" fmla="*/ 3 h 322"/>
                  <a:gd name="T4" fmla="*/ 286 w 400"/>
                  <a:gd name="T5" fmla="*/ 3 h 322"/>
                  <a:gd name="T6" fmla="*/ 200 w 400"/>
                  <a:gd name="T7" fmla="*/ 57 h 322"/>
                  <a:gd name="T8" fmla="*/ 113 w 400"/>
                  <a:gd name="T9" fmla="*/ 3 h 322"/>
                  <a:gd name="T10" fmla="*/ 100 w 400"/>
                  <a:gd name="T11" fmla="*/ 3 h 322"/>
                  <a:gd name="T12" fmla="*/ 6 w 400"/>
                  <a:gd name="T13" fmla="*/ 61 h 322"/>
                  <a:gd name="T14" fmla="*/ 0 w 400"/>
                  <a:gd name="T15" fmla="*/ 73 h 322"/>
                  <a:gd name="T16" fmla="*/ 0 w 400"/>
                  <a:gd name="T17" fmla="*/ 307 h 322"/>
                  <a:gd name="T18" fmla="*/ 6 w 400"/>
                  <a:gd name="T19" fmla="*/ 319 h 322"/>
                  <a:gd name="T20" fmla="*/ 20 w 400"/>
                  <a:gd name="T21" fmla="*/ 319 h 322"/>
                  <a:gd name="T22" fmla="*/ 106 w 400"/>
                  <a:gd name="T23" fmla="*/ 265 h 322"/>
                  <a:gd name="T24" fmla="*/ 193 w 400"/>
                  <a:gd name="T25" fmla="*/ 319 h 322"/>
                  <a:gd name="T26" fmla="*/ 207 w 400"/>
                  <a:gd name="T27" fmla="*/ 319 h 322"/>
                  <a:gd name="T28" fmla="*/ 293 w 400"/>
                  <a:gd name="T29" fmla="*/ 265 h 322"/>
                  <a:gd name="T30" fmla="*/ 380 w 400"/>
                  <a:gd name="T31" fmla="*/ 319 h 322"/>
                  <a:gd name="T32" fmla="*/ 387 w 400"/>
                  <a:gd name="T33" fmla="*/ 321 h 322"/>
                  <a:gd name="T34" fmla="*/ 393 w 400"/>
                  <a:gd name="T35" fmla="*/ 319 h 322"/>
                  <a:gd name="T36" fmla="*/ 400 w 400"/>
                  <a:gd name="T37" fmla="*/ 307 h 322"/>
                  <a:gd name="T38" fmla="*/ 400 w 400"/>
                  <a:gd name="T39" fmla="*/ 73 h 322"/>
                  <a:gd name="T40" fmla="*/ 393 w 400"/>
                  <a:gd name="T41" fmla="*/ 61 h 322"/>
                  <a:gd name="T42" fmla="*/ 93 w 400"/>
                  <a:gd name="T43" fmla="*/ 241 h 322"/>
                  <a:gd name="T44" fmla="*/ 26 w 400"/>
                  <a:gd name="T45" fmla="*/ 283 h 322"/>
                  <a:gd name="T46" fmla="*/ 26 w 400"/>
                  <a:gd name="T47" fmla="*/ 81 h 322"/>
                  <a:gd name="T48" fmla="*/ 93 w 400"/>
                  <a:gd name="T49" fmla="*/ 39 h 322"/>
                  <a:gd name="T50" fmla="*/ 93 w 400"/>
                  <a:gd name="T51" fmla="*/ 241 h 322"/>
                  <a:gd name="T52" fmla="*/ 187 w 400"/>
                  <a:gd name="T53" fmla="*/ 283 h 322"/>
                  <a:gd name="T54" fmla="*/ 119 w 400"/>
                  <a:gd name="T55" fmla="*/ 241 h 322"/>
                  <a:gd name="T56" fmla="*/ 119 w 400"/>
                  <a:gd name="T57" fmla="*/ 39 h 322"/>
                  <a:gd name="T58" fmla="*/ 187 w 400"/>
                  <a:gd name="T59" fmla="*/ 81 h 322"/>
                  <a:gd name="T60" fmla="*/ 187 w 400"/>
                  <a:gd name="T61" fmla="*/ 283 h 322"/>
                  <a:gd name="T62" fmla="*/ 280 w 400"/>
                  <a:gd name="T63" fmla="*/ 241 h 322"/>
                  <a:gd name="T64" fmla="*/ 213 w 400"/>
                  <a:gd name="T65" fmla="*/ 283 h 322"/>
                  <a:gd name="T66" fmla="*/ 213 w 400"/>
                  <a:gd name="T67" fmla="*/ 81 h 322"/>
                  <a:gd name="T68" fmla="*/ 280 w 400"/>
                  <a:gd name="T69" fmla="*/ 39 h 322"/>
                  <a:gd name="T70" fmla="*/ 280 w 400"/>
                  <a:gd name="T71" fmla="*/ 241 h 322"/>
                  <a:gd name="T72" fmla="*/ 374 w 400"/>
                  <a:gd name="T73" fmla="*/ 283 h 322"/>
                  <a:gd name="T74" fmla="*/ 306 w 400"/>
                  <a:gd name="T75" fmla="*/ 241 h 322"/>
                  <a:gd name="T76" fmla="*/ 306 w 400"/>
                  <a:gd name="T77" fmla="*/ 39 h 322"/>
                  <a:gd name="T78" fmla="*/ 374 w 400"/>
                  <a:gd name="T79" fmla="*/ 81 h 322"/>
                  <a:gd name="T80" fmla="*/ 374 w 400"/>
                  <a:gd name="T81" fmla="*/ 28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00" h="322">
                    <a:moveTo>
                      <a:pt x="393" y="61"/>
                    </a:moveTo>
                    <a:cubicBezTo>
                      <a:pt x="300" y="3"/>
                      <a:pt x="300" y="3"/>
                      <a:pt x="300" y="3"/>
                    </a:cubicBezTo>
                    <a:cubicBezTo>
                      <a:pt x="296" y="0"/>
                      <a:pt x="291" y="0"/>
                      <a:pt x="286" y="3"/>
                    </a:cubicBezTo>
                    <a:cubicBezTo>
                      <a:pt x="200" y="57"/>
                      <a:pt x="200" y="57"/>
                      <a:pt x="200" y="57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09" y="0"/>
                      <a:pt x="104" y="0"/>
                      <a:pt x="100" y="3"/>
                    </a:cubicBezTo>
                    <a:cubicBezTo>
                      <a:pt x="6" y="61"/>
                      <a:pt x="6" y="61"/>
                      <a:pt x="6" y="61"/>
                    </a:cubicBezTo>
                    <a:cubicBezTo>
                      <a:pt x="2" y="64"/>
                      <a:pt x="0" y="68"/>
                      <a:pt x="0" y="73"/>
                    </a:cubicBezTo>
                    <a:cubicBezTo>
                      <a:pt x="0" y="307"/>
                      <a:pt x="0" y="307"/>
                      <a:pt x="0" y="307"/>
                    </a:cubicBezTo>
                    <a:cubicBezTo>
                      <a:pt x="0" y="312"/>
                      <a:pt x="2" y="317"/>
                      <a:pt x="6" y="319"/>
                    </a:cubicBezTo>
                    <a:cubicBezTo>
                      <a:pt x="11" y="322"/>
                      <a:pt x="16" y="321"/>
                      <a:pt x="20" y="319"/>
                    </a:cubicBezTo>
                    <a:cubicBezTo>
                      <a:pt x="106" y="265"/>
                      <a:pt x="106" y="265"/>
                      <a:pt x="106" y="265"/>
                    </a:cubicBezTo>
                    <a:cubicBezTo>
                      <a:pt x="193" y="319"/>
                      <a:pt x="193" y="319"/>
                      <a:pt x="193" y="319"/>
                    </a:cubicBezTo>
                    <a:cubicBezTo>
                      <a:pt x="197" y="322"/>
                      <a:pt x="202" y="322"/>
                      <a:pt x="207" y="319"/>
                    </a:cubicBezTo>
                    <a:cubicBezTo>
                      <a:pt x="293" y="265"/>
                      <a:pt x="293" y="265"/>
                      <a:pt x="293" y="265"/>
                    </a:cubicBezTo>
                    <a:cubicBezTo>
                      <a:pt x="380" y="319"/>
                      <a:pt x="380" y="319"/>
                      <a:pt x="380" y="319"/>
                    </a:cubicBezTo>
                    <a:cubicBezTo>
                      <a:pt x="382" y="320"/>
                      <a:pt x="384" y="321"/>
                      <a:pt x="387" y="321"/>
                    </a:cubicBezTo>
                    <a:cubicBezTo>
                      <a:pt x="389" y="321"/>
                      <a:pt x="391" y="320"/>
                      <a:pt x="393" y="319"/>
                    </a:cubicBezTo>
                    <a:cubicBezTo>
                      <a:pt x="397" y="317"/>
                      <a:pt x="400" y="312"/>
                      <a:pt x="400" y="307"/>
                    </a:cubicBezTo>
                    <a:cubicBezTo>
                      <a:pt x="400" y="73"/>
                      <a:pt x="400" y="73"/>
                      <a:pt x="400" y="73"/>
                    </a:cubicBezTo>
                    <a:cubicBezTo>
                      <a:pt x="400" y="68"/>
                      <a:pt x="397" y="64"/>
                      <a:pt x="393" y="61"/>
                    </a:cubicBezTo>
                    <a:close/>
                    <a:moveTo>
                      <a:pt x="93" y="241"/>
                    </a:moveTo>
                    <a:cubicBezTo>
                      <a:pt x="26" y="283"/>
                      <a:pt x="26" y="283"/>
                      <a:pt x="26" y="283"/>
                    </a:cubicBezTo>
                    <a:cubicBezTo>
                      <a:pt x="26" y="81"/>
                      <a:pt x="26" y="81"/>
                      <a:pt x="26" y="81"/>
                    </a:cubicBezTo>
                    <a:cubicBezTo>
                      <a:pt x="93" y="39"/>
                      <a:pt x="93" y="39"/>
                      <a:pt x="93" y="39"/>
                    </a:cubicBezTo>
                    <a:lnTo>
                      <a:pt x="93" y="241"/>
                    </a:lnTo>
                    <a:close/>
                    <a:moveTo>
                      <a:pt x="187" y="283"/>
                    </a:moveTo>
                    <a:cubicBezTo>
                      <a:pt x="119" y="241"/>
                      <a:pt x="119" y="241"/>
                      <a:pt x="119" y="241"/>
                    </a:cubicBezTo>
                    <a:cubicBezTo>
                      <a:pt x="119" y="39"/>
                      <a:pt x="119" y="39"/>
                      <a:pt x="119" y="39"/>
                    </a:cubicBezTo>
                    <a:cubicBezTo>
                      <a:pt x="187" y="81"/>
                      <a:pt x="187" y="81"/>
                      <a:pt x="187" y="81"/>
                    </a:cubicBezTo>
                    <a:lnTo>
                      <a:pt x="187" y="283"/>
                    </a:lnTo>
                    <a:close/>
                    <a:moveTo>
                      <a:pt x="280" y="241"/>
                    </a:moveTo>
                    <a:cubicBezTo>
                      <a:pt x="213" y="283"/>
                      <a:pt x="213" y="283"/>
                      <a:pt x="213" y="283"/>
                    </a:cubicBezTo>
                    <a:cubicBezTo>
                      <a:pt x="213" y="81"/>
                      <a:pt x="213" y="81"/>
                      <a:pt x="213" y="81"/>
                    </a:cubicBezTo>
                    <a:cubicBezTo>
                      <a:pt x="280" y="39"/>
                      <a:pt x="280" y="39"/>
                      <a:pt x="280" y="39"/>
                    </a:cubicBezTo>
                    <a:lnTo>
                      <a:pt x="280" y="241"/>
                    </a:lnTo>
                    <a:close/>
                    <a:moveTo>
                      <a:pt x="374" y="283"/>
                    </a:moveTo>
                    <a:cubicBezTo>
                      <a:pt x="306" y="241"/>
                      <a:pt x="306" y="241"/>
                      <a:pt x="306" y="241"/>
                    </a:cubicBezTo>
                    <a:cubicBezTo>
                      <a:pt x="306" y="39"/>
                      <a:pt x="306" y="39"/>
                      <a:pt x="306" y="39"/>
                    </a:cubicBezTo>
                    <a:cubicBezTo>
                      <a:pt x="374" y="81"/>
                      <a:pt x="374" y="81"/>
                      <a:pt x="374" y="81"/>
                    </a:cubicBezTo>
                    <a:lnTo>
                      <a:pt x="374" y="2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9984" tIns="49991" rIns="99984" bIns="4999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6665323" y="3562825"/>
                <a:ext cx="587140" cy="587140"/>
              </a:xfrm>
              <a:custGeom>
                <a:avLst/>
                <a:gdLst>
                  <a:gd name="T0" fmla="*/ 192 w 384"/>
                  <a:gd name="T1" fmla="*/ 0 h 384"/>
                  <a:gd name="T2" fmla="*/ 0 w 384"/>
                  <a:gd name="T3" fmla="*/ 192 h 384"/>
                  <a:gd name="T4" fmla="*/ 192 w 384"/>
                  <a:gd name="T5" fmla="*/ 384 h 384"/>
                  <a:gd name="T6" fmla="*/ 384 w 384"/>
                  <a:gd name="T7" fmla="*/ 192 h 384"/>
                  <a:gd name="T8" fmla="*/ 192 w 384"/>
                  <a:gd name="T9" fmla="*/ 0 h 384"/>
                  <a:gd name="T10" fmla="*/ 192 w 384"/>
                  <a:gd name="T11" fmla="*/ 349 h 384"/>
                  <a:gd name="T12" fmla="*/ 35 w 384"/>
                  <a:gd name="T13" fmla="*/ 192 h 384"/>
                  <a:gd name="T14" fmla="*/ 192 w 384"/>
                  <a:gd name="T15" fmla="*/ 35 h 384"/>
                  <a:gd name="T16" fmla="*/ 349 w 384"/>
                  <a:gd name="T17" fmla="*/ 192 h 384"/>
                  <a:gd name="T18" fmla="*/ 192 w 384"/>
                  <a:gd name="T19" fmla="*/ 3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4">
                    <a:moveTo>
                      <a:pt x="192" y="0"/>
                    </a:moveTo>
                    <a:cubicBezTo>
                      <a:pt x="86" y="0"/>
                      <a:pt x="0" y="86"/>
                      <a:pt x="0" y="192"/>
                    </a:cubicBezTo>
                    <a:cubicBezTo>
                      <a:pt x="0" y="298"/>
                      <a:pt x="86" y="384"/>
                      <a:pt x="192" y="384"/>
                    </a:cubicBezTo>
                    <a:cubicBezTo>
                      <a:pt x="298" y="384"/>
                      <a:pt x="384" y="298"/>
                      <a:pt x="384" y="192"/>
                    </a:cubicBezTo>
                    <a:cubicBezTo>
                      <a:pt x="384" y="86"/>
                      <a:pt x="298" y="0"/>
                      <a:pt x="192" y="0"/>
                    </a:cubicBezTo>
                    <a:close/>
                    <a:moveTo>
                      <a:pt x="192" y="349"/>
                    </a:moveTo>
                    <a:cubicBezTo>
                      <a:pt x="105" y="349"/>
                      <a:pt x="35" y="278"/>
                      <a:pt x="35" y="192"/>
                    </a:cubicBezTo>
                    <a:cubicBezTo>
                      <a:pt x="35" y="105"/>
                      <a:pt x="105" y="35"/>
                      <a:pt x="192" y="35"/>
                    </a:cubicBezTo>
                    <a:cubicBezTo>
                      <a:pt x="278" y="35"/>
                      <a:pt x="349" y="105"/>
                      <a:pt x="349" y="192"/>
                    </a:cubicBezTo>
                    <a:cubicBezTo>
                      <a:pt x="349" y="278"/>
                      <a:pt x="278" y="349"/>
                      <a:pt x="192" y="34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9984" tIns="49991" rIns="99984" bIns="4999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6296135" y="3917073"/>
              <a:ext cx="413932" cy="413932"/>
              <a:chOff x="7740352" y="3562825"/>
              <a:chExt cx="587140" cy="587140"/>
            </a:xfrm>
            <a:solidFill>
              <a:schemeClr val="bg1"/>
            </a:solidFill>
          </p:grpSpPr>
          <p:sp>
            <p:nvSpPr>
              <p:cNvPr id="25" name="Freeform 24"/>
              <p:cNvSpPr>
                <a:spLocks noEditPoints="1"/>
              </p:cNvSpPr>
              <p:nvPr/>
            </p:nvSpPr>
            <p:spPr bwMode="auto">
              <a:xfrm>
                <a:off x="7740352" y="3562825"/>
                <a:ext cx="587140" cy="587140"/>
              </a:xfrm>
              <a:custGeom>
                <a:avLst/>
                <a:gdLst>
                  <a:gd name="T0" fmla="*/ 192 w 384"/>
                  <a:gd name="T1" fmla="*/ 0 h 384"/>
                  <a:gd name="T2" fmla="*/ 0 w 384"/>
                  <a:gd name="T3" fmla="*/ 192 h 384"/>
                  <a:gd name="T4" fmla="*/ 192 w 384"/>
                  <a:gd name="T5" fmla="*/ 384 h 384"/>
                  <a:gd name="T6" fmla="*/ 384 w 384"/>
                  <a:gd name="T7" fmla="*/ 192 h 384"/>
                  <a:gd name="T8" fmla="*/ 192 w 384"/>
                  <a:gd name="T9" fmla="*/ 0 h 384"/>
                  <a:gd name="T10" fmla="*/ 192 w 384"/>
                  <a:gd name="T11" fmla="*/ 349 h 384"/>
                  <a:gd name="T12" fmla="*/ 35 w 384"/>
                  <a:gd name="T13" fmla="*/ 192 h 384"/>
                  <a:gd name="T14" fmla="*/ 192 w 384"/>
                  <a:gd name="T15" fmla="*/ 35 h 384"/>
                  <a:gd name="T16" fmla="*/ 349 w 384"/>
                  <a:gd name="T17" fmla="*/ 192 h 384"/>
                  <a:gd name="T18" fmla="*/ 192 w 384"/>
                  <a:gd name="T19" fmla="*/ 3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4">
                    <a:moveTo>
                      <a:pt x="192" y="0"/>
                    </a:moveTo>
                    <a:cubicBezTo>
                      <a:pt x="86" y="0"/>
                      <a:pt x="0" y="86"/>
                      <a:pt x="0" y="192"/>
                    </a:cubicBezTo>
                    <a:cubicBezTo>
                      <a:pt x="0" y="298"/>
                      <a:pt x="86" y="384"/>
                      <a:pt x="192" y="384"/>
                    </a:cubicBezTo>
                    <a:cubicBezTo>
                      <a:pt x="298" y="384"/>
                      <a:pt x="384" y="298"/>
                      <a:pt x="384" y="192"/>
                    </a:cubicBezTo>
                    <a:cubicBezTo>
                      <a:pt x="384" y="86"/>
                      <a:pt x="298" y="0"/>
                      <a:pt x="192" y="0"/>
                    </a:cubicBezTo>
                    <a:close/>
                    <a:moveTo>
                      <a:pt x="192" y="349"/>
                    </a:moveTo>
                    <a:cubicBezTo>
                      <a:pt x="105" y="349"/>
                      <a:pt x="35" y="278"/>
                      <a:pt x="35" y="192"/>
                    </a:cubicBezTo>
                    <a:cubicBezTo>
                      <a:pt x="35" y="105"/>
                      <a:pt x="105" y="35"/>
                      <a:pt x="192" y="35"/>
                    </a:cubicBezTo>
                    <a:cubicBezTo>
                      <a:pt x="278" y="35"/>
                      <a:pt x="349" y="105"/>
                      <a:pt x="349" y="192"/>
                    </a:cubicBezTo>
                    <a:cubicBezTo>
                      <a:pt x="349" y="278"/>
                      <a:pt x="278" y="349"/>
                      <a:pt x="192" y="34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9984" tIns="49991" rIns="99984" bIns="4999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27"/>
              <p:cNvSpPr>
                <a:spLocks noEditPoints="1"/>
              </p:cNvSpPr>
              <p:nvPr/>
            </p:nvSpPr>
            <p:spPr bwMode="auto">
              <a:xfrm>
                <a:off x="7931746" y="3722078"/>
                <a:ext cx="204352" cy="268635"/>
              </a:xfrm>
              <a:custGeom>
                <a:avLst/>
                <a:gdLst>
                  <a:gd name="T0" fmla="*/ 96 w 256"/>
                  <a:gd name="T1" fmla="*/ 48 h 336"/>
                  <a:gd name="T2" fmla="*/ 48 w 256"/>
                  <a:gd name="T3" fmla="*/ 0 h 336"/>
                  <a:gd name="T4" fmla="*/ 0 w 256"/>
                  <a:gd name="T5" fmla="*/ 48 h 336"/>
                  <a:gd name="T6" fmla="*/ 29 w 256"/>
                  <a:gd name="T7" fmla="*/ 92 h 336"/>
                  <a:gd name="T8" fmla="*/ 29 w 256"/>
                  <a:gd name="T9" fmla="*/ 244 h 336"/>
                  <a:gd name="T10" fmla="*/ 0 w 256"/>
                  <a:gd name="T11" fmla="*/ 288 h 336"/>
                  <a:gd name="T12" fmla="*/ 48 w 256"/>
                  <a:gd name="T13" fmla="*/ 336 h 336"/>
                  <a:gd name="T14" fmla="*/ 96 w 256"/>
                  <a:gd name="T15" fmla="*/ 288 h 336"/>
                  <a:gd name="T16" fmla="*/ 67 w 256"/>
                  <a:gd name="T17" fmla="*/ 244 h 336"/>
                  <a:gd name="T18" fmla="*/ 67 w 256"/>
                  <a:gd name="T19" fmla="*/ 92 h 336"/>
                  <a:gd name="T20" fmla="*/ 96 w 256"/>
                  <a:gd name="T21" fmla="*/ 48 h 336"/>
                  <a:gd name="T22" fmla="*/ 75 w 256"/>
                  <a:gd name="T23" fmla="*/ 288 h 336"/>
                  <a:gd name="T24" fmla="*/ 48 w 256"/>
                  <a:gd name="T25" fmla="*/ 316 h 336"/>
                  <a:gd name="T26" fmla="*/ 20 w 256"/>
                  <a:gd name="T27" fmla="*/ 288 h 336"/>
                  <a:gd name="T28" fmla="*/ 48 w 256"/>
                  <a:gd name="T29" fmla="*/ 260 h 336"/>
                  <a:gd name="T30" fmla="*/ 75 w 256"/>
                  <a:gd name="T31" fmla="*/ 288 h 336"/>
                  <a:gd name="T32" fmla="*/ 48 w 256"/>
                  <a:gd name="T33" fmla="*/ 76 h 336"/>
                  <a:gd name="T34" fmla="*/ 20 w 256"/>
                  <a:gd name="T35" fmla="*/ 48 h 336"/>
                  <a:gd name="T36" fmla="*/ 48 w 256"/>
                  <a:gd name="T37" fmla="*/ 20 h 336"/>
                  <a:gd name="T38" fmla="*/ 75 w 256"/>
                  <a:gd name="T39" fmla="*/ 48 h 336"/>
                  <a:gd name="T40" fmla="*/ 48 w 256"/>
                  <a:gd name="T41" fmla="*/ 76 h 336"/>
                  <a:gd name="T42" fmla="*/ 227 w 256"/>
                  <a:gd name="T43" fmla="*/ 244 h 336"/>
                  <a:gd name="T44" fmla="*/ 227 w 256"/>
                  <a:gd name="T45" fmla="*/ 92 h 336"/>
                  <a:gd name="T46" fmla="*/ 256 w 256"/>
                  <a:gd name="T47" fmla="*/ 48 h 336"/>
                  <a:gd name="T48" fmla="*/ 208 w 256"/>
                  <a:gd name="T49" fmla="*/ 0 h 336"/>
                  <a:gd name="T50" fmla="*/ 160 w 256"/>
                  <a:gd name="T51" fmla="*/ 48 h 336"/>
                  <a:gd name="T52" fmla="*/ 189 w 256"/>
                  <a:gd name="T53" fmla="*/ 92 h 336"/>
                  <a:gd name="T54" fmla="*/ 189 w 256"/>
                  <a:gd name="T55" fmla="*/ 244 h 336"/>
                  <a:gd name="T56" fmla="*/ 160 w 256"/>
                  <a:gd name="T57" fmla="*/ 288 h 336"/>
                  <a:gd name="T58" fmla="*/ 208 w 256"/>
                  <a:gd name="T59" fmla="*/ 336 h 336"/>
                  <a:gd name="T60" fmla="*/ 256 w 256"/>
                  <a:gd name="T61" fmla="*/ 288 h 336"/>
                  <a:gd name="T62" fmla="*/ 227 w 256"/>
                  <a:gd name="T63" fmla="*/ 244 h 336"/>
                  <a:gd name="T64" fmla="*/ 180 w 256"/>
                  <a:gd name="T65" fmla="*/ 48 h 336"/>
                  <a:gd name="T66" fmla="*/ 208 w 256"/>
                  <a:gd name="T67" fmla="*/ 20 h 336"/>
                  <a:gd name="T68" fmla="*/ 235 w 256"/>
                  <a:gd name="T69" fmla="*/ 48 h 336"/>
                  <a:gd name="T70" fmla="*/ 208 w 256"/>
                  <a:gd name="T71" fmla="*/ 76 h 336"/>
                  <a:gd name="T72" fmla="*/ 180 w 256"/>
                  <a:gd name="T73" fmla="*/ 48 h 336"/>
                  <a:gd name="T74" fmla="*/ 208 w 256"/>
                  <a:gd name="T75" fmla="*/ 316 h 336"/>
                  <a:gd name="T76" fmla="*/ 180 w 256"/>
                  <a:gd name="T77" fmla="*/ 288 h 336"/>
                  <a:gd name="T78" fmla="*/ 208 w 256"/>
                  <a:gd name="T79" fmla="*/ 260 h 336"/>
                  <a:gd name="T80" fmla="*/ 235 w 256"/>
                  <a:gd name="T81" fmla="*/ 288 h 336"/>
                  <a:gd name="T82" fmla="*/ 208 w 256"/>
                  <a:gd name="T83" fmla="*/ 316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56" h="336">
                    <a:moveTo>
                      <a:pt x="96" y="48"/>
                    </a:moveTo>
                    <a:cubicBezTo>
                      <a:pt x="96" y="21"/>
                      <a:pt x="74" y="0"/>
                      <a:pt x="48" y="0"/>
                    </a:cubicBezTo>
                    <a:cubicBezTo>
                      <a:pt x="21" y="0"/>
                      <a:pt x="0" y="21"/>
                      <a:pt x="0" y="48"/>
                    </a:cubicBezTo>
                    <a:cubicBezTo>
                      <a:pt x="0" y="68"/>
                      <a:pt x="12" y="85"/>
                      <a:pt x="29" y="92"/>
                    </a:cubicBezTo>
                    <a:cubicBezTo>
                      <a:pt x="29" y="244"/>
                      <a:pt x="29" y="244"/>
                      <a:pt x="29" y="244"/>
                    </a:cubicBezTo>
                    <a:cubicBezTo>
                      <a:pt x="12" y="251"/>
                      <a:pt x="0" y="268"/>
                      <a:pt x="0" y="288"/>
                    </a:cubicBezTo>
                    <a:cubicBezTo>
                      <a:pt x="0" y="314"/>
                      <a:pt x="21" y="336"/>
                      <a:pt x="48" y="336"/>
                    </a:cubicBezTo>
                    <a:cubicBezTo>
                      <a:pt x="74" y="336"/>
                      <a:pt x="96" y="314"/>
                      <a:pt x="96" y="288"/>
                    </a:cubicBezTo>
                    <a:cubicBezTo>
                      <a:pt x="96" y="268"/>
                      <a:pt x="84" y="251"/>
                      <a:pt x="67" y="244"/>
                    </a:cubicBezTo>
                    <a:cubicBezTo>
                      <a:pt x="67" y="92"/>
                      <a:pt x="67" y="92"/>
                      <a:pt x="67" y="92"/>
                    </a:cubicBezTo>
                    <a:cubicBezTo>
                      <a:pt x="84" y="85"/>
                      <a:pt x="96" y="68"/>
                      <a:pt x="96" y="48"/>
                    </a:cubicBezTo>
                    <a:close/>
                    <a:moveTo>
                      <a:pt x="75" y="288"/>
                    </a:moveTo>
                    <a:cubicBezTo>
                      <a:pt x="75" y="303"/>
                      <a:pt x="63" y="316"/>
                      <a:pt x="48" y="316"/>
                    </a:cubicBezTo>
                    <a:cubicBezTo>
                      <a:pt x="32" y="316"/>
                      <a:pt x="20" y="303"/>
                      <a:pt x="20" y="288"/>
                    </a:cubicBezTo>
                    <a:cubicBezTo>
                      <a:pt x="20" y="273"/>
                      <a:pt x="32" y="260"/>
                      <a:pt x="48" y="260"/>
                    </a:cubicBezTo>
                    <a:cubicBezTo>
                      <a:pt x="63" y="260"/>
                      <a:pt x="75" y="273"/>
                      <a:pt x="75" y="288"/>
                    </a:cubicBezTo>
                    <a:close/>
                    <a:moveTo>
                      <a:pt x="48" y="76"/>
                    </a:moveTo>
                    <a:cubicBezTo>
                      <a:pt x="32" y="76"/>
                      <a:pt x="20" y="63"/>
                      <a:pt x="20" y="48"/>
                    </a:cubicBezTo>
                    <a:cubicBezTo>
                      <a:pt x="20" y="33"/>
                      <a:pt x="32" y="20"/>
                      <a:pt x="48" y="20"/>
                    </a:cubicBezTo>
                    <a:cubicBezTo>
                      <a:pt x="63" y="20"/>
                      <a:pt x="75" y="33"/>
                      <a:pt x="75" y="48"/>
                    </a:cubicBezTo>
                    <a:cubicBezTo>
                      <a:pt x="75" y="63"/>
                      <a:pt x="63" y="76"/>
                      <a:pt x="48" y="76"/>
                    </a:cubicBezTo>
                    <a:close/>
                    <a:moveTo>
                      <a:pt x="227" y="244"/>
                    </a:moveTo>
                    <a:cubicBezTo>
                      <a:pt x="227" y="92"/>
                      <a:pt x="227" y="92"/>
                      <a:pt x="227" y="92"/>
                    </a:cubicBezTo>
                    <a:cubicBezTo>
                      <a:pt x="244" y="85"/>
                      <a:pt x="256" y="68"/>
                      <a:pt x="256" y="48"/>
                    </a:cubicBezTo>
                    <a:cubicBezTo>
                      <a:pt x="256" y="21"/>
                      <a:pt x="234" y="0"/>
                      <a:pt x="208" y="0"/>
                    </a:cubicBezTo>
                    <a:cubicBezTo>
                      <a:pt x="181" y="0"/>
                      <a:pt x="160" y="21"/>
                      <a:pt x="160" y="48"/>
                    </a:cubicBezTo>
                    <a:cubicBezTo>
                      <a:pt x="160" y="68"/>
                      <a:pt x="172" y="85"/>
                      <a:pt x="189" y="92"/>
                    </a:cubicBezTo>
                    <a:cubicBezTo>
                      <a:pt x="189" y="244"/>
                      <a:pt x="189" y="244"/>
                      <a:pt x="189" y="244"/>
                    </a:cubicBezTo>
                    <a:cubicBezTo>
                      <a:pt x="172" y="251"/>
                      <a:pt x="160" y="268"/>
                      <a:pt x="160" y="288"/>
                    </a:cubicBezTo>
                    <a:cubicBezTo>
                      <a:pt x="160" y="314"/>
                      <a:pt x="181" y="336"/>
                      <a:pt x="208" y="336"/>
                    </a:cubicBezTo>
                    <a:cubicBezTo>
                      <a:pt x="234" y="336"/>
                      <a:pt x="256" y="314"/>
                      <a:pt x="256" y="288"/>
                    </a:cubicBezTo>
                    <a:cubicBezTo>
                      <a:pt x="256" y="268"/>
                      <a:pt x="244" y="251"/>
                      <a:pt x="227" y="244"/>
                    </a:cubicBezTo>
                    <a:close/>
                    <a:moveTo>
                      <a:pt x="180" y="48"/>
                    </a:moveTo>
                    <a:cubicBezTo>
                      <a:pt x="180" y="33"/>
                      <a:pt x="192" y="20"/>
                      <a:pt x="208" y="20"/>
                    </a:cubicBezTo>
                    <a:cubicBezTo>
                      <a:pt x="223" y="20"/>
                      <a:pt x="235" y="33"/>
                      <a:pt x="235" y="48"/>
                    </a:cubicBezTo>
                    <a:cubicBezTo>
                      <a:pt x="235" y="63"/>
                      <a:pt x="223" y="76"/>
                      <a:pt x="208" y="76"/>
                    </a:cubicBezTo>
                    <a:cubicBezTo>
                      <a:pt x="192" y="76"/>
                      <a:pt x="180" y="63"/>
                      <a:pt x="180" y="48"/>
                    </a:cubicBezTo>
                    <a:close/>
                    <a:moveTo>
                      <a:pt x="208" y="316"/>
                    </a:moveTo>
                    <a:cubicBezTo>
                      <a:pt x="192" y="316"/>
                      <a:pt x="180" y="303"/>
                      <a:pt x="180" y="288"/>
                    </a:cubicBezTo>
                    <a:cubicBezTo>
                      <a:pt x="180" y="273"/>
                      <a:pt x="192" y="260"/>
                      <a:pt x="208" y="260"/>
                    </a:cubicBezTo>
                    <a:cubicBezTo>
                      <a:pt x="223" y="260"/>
                      <a:pt x="235" y="273"/>
                      <a:pt x="235" y="288"/>
                    </a:cubicBezTo>
                    <a:cubicBezTo>
                      <a:pt x="235" y="303"/>
                      <a:pt x="223" y="316"/>
                      <a:pt x="208" y="31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9984" tIns="49991" rIns="99984" bIns="4999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53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7AEF64DD-2F05-45C1-9814-A2E351867F90}"/>
              </a:ext>
            </a:extLst>
          </p:cNvPr>
          <p:cNvGrpSpPr/>
          <p:nvPr/>
        </p:nvGrpSpPr>
        <p:grpSpPr>
          <a:xfrm>
            <a:off x="1791551" y="2278025"/>
            <a:ext cx="1934629" cy="1327454"/>
            <a:chOff x="468937" y="2419540"/>
            <a:chExt cx="1934629" cy="1327454"/>
          </a:xfrm>
        </p:grpSpPr>
        <p:sp>
          <p:nvSpPr>
            <p:cNvPr id="39" name="TextBox 18">
              <a:extLst>
                <a:ext uri="{FF2B5EF4-FFF2-40B4-BE49-F238E27FC236}">
                  <a16:creationId xmlns="" xmlns:a16="http://schemas.microsoft.com/office/drawing/2014/main" id="{2132AC8E-2B38-4152-89C8-C0288FDB49C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A3D61B42-54B4-469A-8964-1679DBD4A1F3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B98C09B1-C6FA-4615-B0B7-9A137572CC82}"/>
              </a:ext>
            </a:extLst>
          </p:cNvPr>
          <p:cNvGrpSpPr/>
          <p:nvPr/>
        </p:nvGrpSpPr>
        <p:grpSpPr>
          <a:xfrm>
            <a:off x="1791551" y="4137305"/>
            <a:ext cx="1934629" cy="1327454"/>
            <a:chOff x="468937" y="2419540"/>
            <a:chExt cx="1934629" cy="1327454"/>
          </a:xfrm>
        </p:grpSpPr>
        <p:sp>
          <p:nvSpPr>
            <p:cNvPr id="42" name="TextBox 18">
              <a:extLst>
                <a:ext uri="{FF2B5EF4-FFF2-40B4-BE49-F238E27FC236}">
                  <a16:creationId xmlns="" xmlns:a16="http://schemas.microsoft.com/office/drawing/2014/main" id="{79992759-6243-438B-80D2-10597A38A4EC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F9865EFC-4EA7-4381-BC86-2D8A18C18562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06A44576-F5B5-4CEE-A23D-0954F867A853}"/>
              </a:ext>
            </a:extLst>
          </p:cNvPr>
          <p:cNvGrpSpPr/>
          <p:nvPr/>
        </p:nvGrpSpPr>
        <p:grpSpPr>
          <a:xfrm>
            <a:off x="8161871" y="2278025"/>
            <a:ext cx="1934629" cy="1327454"/>
            <a:chOff x="468937" y="2419540"/>
            <a:chExt cx="1934629" cy="1327454"/>
          </a:xfrm>
        </p:grpSpPr>
        <p:sp>
          <p:nvSpPr>
            <p:cNvPr id="45" name="TextBox 18">
              <a:extLst>
                <a:ext uri="{FF2B5EF4-FFF2-40B4-BE49-F238E27FC236}">
                  <a16:creationId xmlns="" xmlns:a16="http://schemas.microsoft.com/office/drawing/2014/main" id="{28C950D1-49C7-4B3F-A16E-E7ED379098B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ACDBFCB9-3566-4931-BE58-37F93C1E809A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ACE20BDF-4003-46FD-A846-13DD24940A98}"/>
              </a:ext>
            </a:extLst>
          </p:cNvPr>
          <p:cNvGrpSpPr/>
          <p:nvPr/>
        </p:nvGrpSpPr>
        <p:grpSpPr>
          <a:xfrm>
            <a:off x="8161871" y="4137305"/>
            <a:ext cx="1934629" cy="1327454"/>
            <a:chOff x="468937" y="2419540"/>
            <a:chExt cx="1934629" cy="1327454"/>
          </a:xfrm>
        </p:grpSpPr>
        <p:sp>
          <p:nvSpPr>
            <p:cNvPr id="48" name="TextBox 18">
              <a:extLst>
                <a:ext uri="{FF2B5EF4-FFF2-40B4-BE49-F238E27FC236}">
                  <a16:creationId xmlns="" xmlns:a16="http://schemas.microsoft.com/office/drawing/2014/main" id="{B1587585-F576-418B-9980-C84F78B51D61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139B474C-385B-4851-8468-0955CA807E05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8" name="椭圆 37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8343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2910"/>
          <p:cNvSpPr/>
          <p:nvPr/>
        </p:nvSpPr>
        <p:spPr>
          <a:xfrm>
            <a:off x="6134914" y="4052074"/>
            <a:ext cx="2155948" cy="12292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96" y="9953"/>
                </a:moveTo>
                <a:lnTo>
                  <a:pt x="17366" y="8594"/>
                </a:lnTo>
                <a:cubicBezTo>
                  <a:pt x="16207" y="10161"/>
                  <a:pt x="14795" y="11011"/>
                  <a:pt x="13307" y="11011"/>
                </a:cubicBezTo>
                <a:cubicBezTo>
                  <a:pt x="11527" y="11011"/>
                  <a:pt x="9854" y="9796"/>
                  <a:pt x="8596" y="7589"/>
                </a:cubicBezTo>
                <a:lnTo>
                  <a:pt x="4269" y="0"/>
                </a:lnTo>
                <a:lnTo>
                  <a:pt x="0" y="7487"/>
                </a:lnTo>
                <a:lnTo>
                  <a:pt x="4327" y="15076"/>
                </a:lnTo>
                <a:cubicBezTo>
                  <a:pt x="5538" y="17201"/>
                  <a:pt x="6952" y="18847"/>
                  <a:pt x="8530" y="19969"/>
                </a:cubicBezTo>
                <a:cubicBezTo>
                  <a:pt x="10052" y="21051"/>
                  <a:pt x="11659" y="21600"/>
                  <a:pt x="13307" y="21600"/>
                </a:cubicBezTo>
                <a:cubicBezTo>
                  <a:pt x="14955" y="21600"/>
                  <a:pt x="16563" y="21051"/>
                  <a:pt x="18085" y="19969"/>
                </a:cubicBezTo>
                <a:cubicBezTo>
                  <a:pt x="19372" y="19053"/>
                  <a:pt x="20551" y="17787"/>
                  <a:pt x="21600" y="16197"/>
                </a:cubicBezTo>
                <a:cubicBezTo>
                  <a:pt x="21600" y="16197"/>
                  <a:pt x="20796" y="9953"/>
                  <a:pt x="20796" y="9953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457189">
              <a:defRPr sz="3000" spc="209">
                <a:solidFill>
                  <a:srgbClr val="F26D99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FontAwesome"/>
                <a:ea typeface="FontAwesome"/>
                <a:cs typeface="FontAwesome"/>
                <a:sym typeface="FontAwesome"/>
              </a:defRPr>
            </a:pPr>
            <a:endParaRPr sz="4000">
              <a:cs typeface="+mn-ea"/>
              <a:sym typeface="+mn-lt"/>
            </a:endParaRPr>
          </a:p>
        </p:txBody>
      </p:sp>
      <p:sp>
        <p:nvSpPr>
          <p:cNvPr id="29" name="Shape 2909"/>
          <p:cNvSpPr/>
          <p:nvPr/>
        </p:nvSpPr>
        <p:spPr>
          <a:xfrm>
            <a:off x="3815752" y="2745613"/>
            <a:ext cx="2240325" cy="1229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03" y="8250"/>
                </a:moveTo>
                <a:lnTo>
                  <a:pt x="4225" y="14077"/>
                </a:lnTo>
                <a:cubicBezTo>
                  <a:pt x="4237" y="14055"/>
                  <a:pt x="4248" y="14033"/>
                  <a:pt x="4260" y="14011"/>
                </a:cubicBezTo>
                <a:cubicBezTo>
                  <a:pt x="5471" y="11804"/>
                  <a:pt x="7081" y="10589"/>
                  <a:pt x="8794" y="10589"/>
                </a:cubicBezTo>
                <a:cubicBezTo>
                  <a:pt x="10507" y="10589"/>
                  <a:pt x="12117" y="11804"/>
                  <a:pt x="13328" y="14011"/>
                </a:cubicBezTo>
                <a:lnTo>
                  <a:pt x="17492" y="21600"/>
                </a:lnTo>
                <a:lnTo>
                  <a:pt x="21600" y="14113"/>
                </a:lnTo>
                <a:lnTo>
                  <a:pt x="17436" y="6524"/>
                </a:lnTo>
                <a:cubicBezTo>
                  <a:pt x="16270" y="4399"/>
                  <a:pt x="14910" y="2753"/>
                  <a:pt x="13392" y="1631"/>
                </a:cubicBezTo>
                <a:cubicBezTo>
                  <a:pt x="11927" y="549"/>
                  <a:pt x="10380" y="0"/>
                  <a:pt x="8794" y="0"/>
                </a:cubicBezTo>
                <a:cubicBezTo>
                  <a:pt x="7208" y="0"/>
                  <a:pt x="5661" y="549"/>
                  <a:pt x="4197" y="1631"/>
                </a:cubicBezTo>
                <a:cubicBezTo>
                  <a:pt x="2679" y="2753"/>
                  <a:pt x="1318" y="4399"/>
                  <a:pt x="152" y="6524"/>
                </a:cubicBezTo>
                <a:cubicBezTo>
                  <a:pt x="101" y="6618"/>
                  <a:pt x="50" y="6713"/>
                  <a:pt x="0" y="6808"/>
                </a:cubicBezTo>
                <a:cubicBezTo>
                  <a:pt x="0" y="6808"/>
                  <a:pt x="3503" y="8250"/>
                  <a:pt x="3503" y="825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457189">
              <a:defRPr sz="3000" spc="209">
                <a:solidFill>
                  <a:srgbClr val="F26D99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FontAwesome"/>
                <a:ea typeface="FontAwesome"/>
                <a:cs typeface="FontAwesome"/>
                <a:sym typeface="FontAwesome"/>
              </a:defRPr>
            </a:pPr>
            <a:endParaRPr sz="4000">
              <a:cs typeface="+mn-ea"/>
              <a:sym typeface="+mn-lt"/>
            </a:endParaRPr>
          </a:p>
        </p:txBody>
      </p:sp>
      <p:sp>
        <p:nvSpPr>
          <p:cNvPr id="33" name="Shape 2913"/>
          <p:cNvSpPr/>
          <p:nvPr/>
        </p:nvSpPr>
        <p:spPr>
          <a:xfrm>
            <a:off x="7406585" y="2753344"/>
            <a:ext cx="1325271" cy="21786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7" y="7772"/>
                </a:moveTo>
                <a:cubicBezTo>
                  <a:pt x="19046" y="6211"/>
                  <a:pt x="17519" y="4812"/>
                  <a:pt x="15549" y="3613"/>
                </a:cubicBezTo>
                <a:cubicBezTo>
                  <a:pt x="13578" y="2415"/>
                  <a:pt x="11278" y="1486"/>
                  <a:pt x="8712" y="853"/>
                </a:cubicBezTo>
                <a:cubicBezTo>
                  <a:pt x="6901" y="406"/>
                  <a:pt x="5016" y="121"/>
                  <a:pt x="3086" y="0"/>
                </a:cubicBezTo>
                <a:lnTo>
                  <a:pt x="0" y="2973"/>
                </a:lnTo>
                <a:lnTo>
                  <a:pt x="3193" y="6049"/>
                </a:lnTo>
                <a:cubicBezTo>
                  <a:pt x="5228" y="6310"/>
                  <a:pt x="7098" y="6922"/>
                  <a:pt x="8604" y="7838"/>
                </a:cubicBezTo>
                <a:cubicBezTo>
                  <a:pt x="12830" y="10409"/>
                  <a:pt x="12830" y="14592"/>
                  <a:pt x="8604" y="17162"/>
                </a:cubicBezTo>
                <a:cubicBezTo>
                  <a:pt x="8533" y="17205"/>
                  <a:pt x="8461" y="17247"/>
                  <a:pt x="8389" y="17289"/>
                </a:cubicBezTo>
                <a:lnTo>
                  <a:pt x="13869" y="18042"/>
                </a:lnTo>
                <a:lnTo>
                  <a:pt x="15190" y="21600"/>
                </a:lnTo>
                <a:cubicBezTo>
                  <a:pt x="15311" y="21530"/>
                  <a:pt x="15430" y="21459"/>
                  <a:pt x="15549" y="21387"/>
                </a:cubicBezTo>
                <a:cubicBezTo>
                  <a:pt x="17519" y="20188"/>
                  <a:pt x="19046" y="18789"/>
                  <a:pt x="20087" y="17228"/>
                </a:cubicBezTo>
                <a:cubicBezTo>
                  <a:pt x="21091" y="15722"/>
                  <a:pt x="21600" y="14131"/>
                  <a:pt x="21600" y="12500"/>
                </a:cubicBezTo>
                <a:cubicBezTo>
                  <a:pt x="21600" y="10869"/>
                  <a:pt x="21091" y="9279"/>
                  <a:pt x="20087" y="777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457189">
              <a:defRPr sz="3000" spc="209">
                <a:solidFill>
                  <a:srgbClr val="F26D99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FontAwesome"/>
                <a:ea typeface="FontAwesome"/>
                <a:cs typeface="FontAwesome"/>
                <a:sym typeface="FontAwesome"/>
              </a:defRPr>
            </a:pPr>
            <a:endParaRPr sz="4000">
              <a:cs typeface="+mn-ea"/>
              <a:sym typeface="+mn-lt"/>
            </a:endParaRPr>
          </a:p>
        </p:txBody>
      </p:sp>
      <p:sp>
        <p:nvSpPr>
          <p:cNvPr id="36" name="Shape 2916"/>
          <p:cNvSpPr/>
          <p:nvPr/>
        </p:nvSpPr>
        <p:spPr>
          <a:xfrm>
            <a:off x="3460147" y="3178522"/>
            <a:ext cx="2322045" cy="21013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18" y="15364"/>
                </a:moveTo>
                <a:lnTo>
                  <a:pt x="17676" y="11734"/>
                </a:lnTo>
                <a:lnTo>
                  <a:pt x="16166" y="13403"/>
                </a:lnTo>
                <a:cubicBezTo>
                  <a:pt x="14997" y="14695"/>
                  <a:pt x="13444" y="15406"/>
                  <a:pt x="11792" y="15406"/>
                </a:cubicBezTo>
                <a:cubicBezTo>
                  <a:pt x="11792" y="15406"/>
                  <a:pt x="11792" y="15406"/>
                  <a:pt x="11792" y="15406"/>
                </a:cubicBezTo>
                <a:cubicBezTo>
                  <a:pt x="10139" y="15405"/>
                  <a:pt x="8586" y="14694"/>
                  <a:pt x="7418" y="13403"/>
                </a:cubicBezTo>
                <a:cubicBezTo>
                  <a:pt x="6249" y="12112"/>
                  <a:pt x="5606" y="10396"/>
                  <a:pt x="5606" y="8570"/>
                </a:cubicBezTo>
                <a:cubicBezTo>
                  <a:pt x="5606" y="6994"/>
                  <a:pt x="6085" y="5501"/>
                  <a:pt x="6967" y="4291"/>
                </a:cubicBezTo>
                <a:lnTo>
                  <a:pt x="6260" y="837"/>
                </a:lnTo>
                <a:lnTo>
                  <a:pt x="2909" y="0"/>
                </a:lnTo>
                <a:cubicBezTo>
                  <a:pt x="2045" y="1091"/>
                  <a:pt x="1358" y="2321"/>
                  <a:pt x="864" y="3668"/>
                </a:cubicBezTo>
                <a:cubicBezTo>
                  <a:pt x="291" y="5230"/>
                  <a:pt x="0" y="6879"/>
                  <a:pt x="0" y="8570"/>
                </a:cubicBezTo>
                <a:cubicBezTo>
                  <a:pt x="0" y="10261"/>
                  <a:pt x="291" y="11910"/>
                  <a:pt x="864" y="13471"/>
                </a:cubicBezTo>
                <a:cubicBezTo>
                  <a:pt x="1458" y="15090"/>
                  <a:pt x="2329" y="16541"/>
                  <a:pt x="3454" y="17784"/>
                </a:cubicBezTo>
                <a:cubicBezTo>
                  <a:pt x="4578" y="19026"/>
                  <a:pt x="5891" y="19989"/>
                  <a:pt x="7356" y="20646"/>
                </a:cubicBezTo>
                <a:cubicBezTo>
                  <a:pt x="8769" y="21279"/>
                  <a:pt x="10261" y="21600"/>
                  <a:pt x="11791" y="21600"/>
                </a:cubicBezTo>
                <a:cubicBezTo>
                  <a:pt x="11792" y="21600"/>
                  <a:pt x="11792" y="21600"/>
                  <a:pt x="11792" y="21600"/>
                </a:cubicBezTo>
                <a:cubicBezTo>
                  <a:pt x="13322" y="21600"/>
                  <a:pt x="14815" y="21279"/>
                  <a:pt x="16227" y="20646"/>
                </a:cubicBezTo>
                <a:cubicBezTo>
                  <a:pt x="17692" y="19990"/>
                  <a:pt x="19005" y="19027"/>
                  <a:pt x="20130" y="17783"/>
                </a:cubicBezTo>
                <a:lnTo>
                  <a:pt x="21600" y="16159"/>
                </a:lnTo>
                <a:cubicBezTo>
                  <a:pt x="21600" y="16159"/>
                  <a:pt x="18418" y="15364"/>
                  <a:pt x="18418" y="15364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457189">
              <a:defRPr sz="3000" spc="209">
                <a:solidFill>
                  <a:srgbClr val="F26D99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FontAwesome"/>
                <a:ea typeface="FontAwesome"/>
                <a:cs typeface="FontAwesome"/>
                <a:sym typeface="FontAwesome"/>
              </a:defRPr>
            </a:pPr>
            <a:endParaRPr sz="4000">
              <a:cs typeface="+mn-ea"/>
              <a:sym typeface="+mn-lt"/>
            </a:endParaRPr>
          </a:p>
        </p:txBody>
      </p:sp>
      <p:sp>
        <p:nvSpPr>
          <p:cNvPr id="39" name="Shape 2919"/>
          <p:cNvSpPr/>
          <p:nvPr/>
        </p:nvSpPr>
        <p:spPr>
          <a:xfrm>
            <a:off x="5408242" y="2745611"/>
            <a:ext cx="2124687" cy="19600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313" y="11809"/>
                </a:moveTo>
                <a:lnTo>
                  <a:pt x="13317" y="11813"/>
                </a:lnTo>
                <a:lnTo>
                  <a:pt x="16108" y="8787"/>
                </a:lnTo>
                <a:cubicBezTo>
                  <a:pt x="17385" y="7403"/>
                  <a:pt x="19083" y="6641"/>
                  <a:pt x="20889" y="6641"/>
                </a:cubicBezTo>
                <a:cubicBezTo>
                  <a:pt x="21116" y="6641"/>
                  <a:pt x="21342" y="6653"/>
                  <a:pt x="21565" y="6677"/>
                </a:cubicBezTo>
                <a:lnTo>
                  <a:pt x="19644" y="3379"/>
                </a:lnTo>
                <a:lnTo>
                  <a:pt x="21600" y="22"/>
                </a:lnTo>
                <a:cubicBezTo>
                  <a:pt x="21364" y="8"/>
                  <a:pt x="21127" y="0"/>
                  <a:pt x="20889" y="0"/>
                </a:cubicBezTo>
                <a:cubicBezTo>
                  <a:pt x="19216" y="0"/>
                  <a:pt x="17585" y="344"/>
                  <a:pt x="16041" y="1023"/>
                </a:cubicBezTo>
                <a:cubicBezTo>
                  <a:pt x="14441" y="1727"/>
                  <a:pt x="13006" y="2759"/>
                  <a:pt x="11776" y="4092"/>
                </a:cubicBezTo>
                <a:lnTo>
                  <a:pt x="8199" y="7970"/>
                </a:lnTo>
                <a:lnTo>
                  <a:pt x="8202" y="7974"/>
                </a:lnTo>
                <a:lnTo>
                  <a:pt x="941" y="15845"/>
                </a:lnTo>
                <a:lnTo>
                  <a:pt x="937" y="15841"/>
                </a:lnTo>
                <a:lnTo>
                  <a:pt x="0" y="16857"/>
                </a:lnTo>
                <a:lnTo>
                  <a:pt x="811" y="20748"/>
                </a:lnTo>
                <a:lnTo>
                  <a:pt x="4288" y="21600"/>
                </a:lnTo>
                <a:lnTo>
                  <a:pt x="6056" y="19684"/>
                </a:lnTo>
                <a:lnTo>
                  <a:pt x="6052" y="19680"/>
                </a:lnTo>
                <a:cubicBezTo>
                  <a:pt x="6052" y="19680"/>
                  <a:pt x="13313" y="11809"/>
                  <a:pt x="13313" y="11809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457189">
              <a:defRPr sz="3000" spc="209">
                <a:solidFill>
                  <a:srgbClr val="F26D99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FontAwesome"/>
                <a:ea typeface="FontAwesome"/>
                <a:cs typeface="FontAwesome"/>
                <a:sym typeface="FontAwesome"/>
              </a:defRPr>
            </a:pPr>
            <a:endParaRPr sz="4000">
              <a:cs typeface="+mn-ea"/>
              <a:sym typeface="+mn-lt"/>
            </a:endParaRPr>
          </a:p>
        </p:txBody>
      </p:sp>
      <p:grpSp>
        <p:nvGrpSpPr>
          <p:cNvPr id="53" name="Group 52"/>
          <p:cNvGrpSpPr/>
          <p:nvPr/>
        </p:nvGrpSpPr>
        <p:grpSpPr>
          <a:xfrm rot="10800000" flipH="1">
            <a:off x="2842691" y="5064835"/>
            <a:ext cx="882188" cy="293356"/>
            <a:chOff x="3231020" y="2095999"/>
            <a:chExt cx="1031518" cy="343013"/>
          </a:xfrm>
        </p:grpSpPr>
        <p:cxnSp>
          <p:nvCxnSpPr>
            <p:cNvPr id="54" name="Straight Connector 53"/>
            <p:cNvCxnSpPr/>
            <p:nvPr/>
          </p:nvCxnSpPr>
          <p:spPr>
            <a:xfrm flipH="1" flipV="1">
              <a:off x="3919525" y="2095999"/>
              <a:ext cx="343013" cy="343013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 flipH="1">
              <a:off x="3231020" y="2095999"/>
              <a:ext cx="689367" cy="0"/>
            </a:xfrm>
            <a:prstGeom prst="straightConnector1">
              <a:avLst/>
            </a:prstGeom>
            <a:ln w="12700"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/>
          <p:cNvGrpSpPr/>
          <p:nvPr/>
        </p:nvGrpSpPr>
        <p:grpSpPr>
          <a:xfrm rot="10800000">
            <a:off x="7628126" y="5360359"/>
            <a:ext cx="882188" cy="293356"/>
            <a:chOff x="3231020" y="2095999"/>
            <a:chExt cx="1031518" cy="343013"/>
          </a:xfrm>
        </p:grpSpPr>
        <p:cxnSp>
          <p:nvCxnSpPr>
            <p:cNvPr id="57" name="Straight Connector 56"/>
            <p:cNvCxnSpPr/>
            <p:nvPr/>
          </p:nvCxnSpPr>
          <p:spPr>
            <a:xfrm flipH="1" flipV="1">
              <a:off x="3919525" y="2095999"/>
              <a:ext cx="343013" cy="343013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>
              <a:off x="3231020" y="2095999"/>
              <a:ext cx="689367" cy="0"/>
            </a:xfrm>
            <a:prstGeom prst="straightConnector1">
              <a:avLst/>
            </a:prstGeom>
            <a:ln w="12700"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/>
          <p:cNvGrpSpPr/>
          <p:nvPr/>
        </p:nvGrpSpPr>
        <p:grpSpPr>
          <a:xfrm>
            <a:off x="4988557" y="1882347"/>
            <a:ext cx="1864216" cy="915143"/>
            <a:chOff x="3563794" y="2095999"/>
            <a:chExt cx="698744" cy="343013"/>
          </a:xfrm>
        </p:grpSpPr>
        <p:cxnSp>
          <p:nvCxnSpPr>
            <p:cNvPr id="60" name="Straight Connector 59"/>
            <p:cNvCxnSpPr/>
            <p:nvPr/>
          </p:nvCxnSpPr>
          <p:spPr>
            <a:xfrm flipH="1" flipV="1">
              <a:off x="3919525" y="2095999"/>
              <a:ext cx="343013" cy="343013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H="1">
              <a:off x="3563794" y="2095999"/>
              <a:ext cx="356593" cy="0"/>
            </a:xfrm>
            <a:prstGeom prst="straightConnector1">
              <a:avLst/>
            </a:prstGeom>
            <a:ln w="12700"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62"/>
          <p:cNvGrpSpPr/>
          <p:nvPr/>
        </p:nvGrpSpPr>
        <p:grpSpPr>
          <a:xfrm flipH="1">
            <a:off x="8001249" y="2474323"/>
            <a:ext cx="882188" cy="293356"/>
            <a:chOff x="3231020" y="2095999"/>
            <a:chExt cx="1031518" cy="343013"/>
          </a:xfrm>
        </p:grpSpPr>
        <p:cxnSp>
          <p:nvCxnSpPr>
            <p:cNvPr id="64" name="Straight Connector 63"/>
            <p:cNvCxnSpPr/>
            <p:nvPr/>
          </p:nvCxnSpPr>
          <p:spPr>
            <a:xfrm flipH="1" flipV="1">
              <a:off x="3919525" y="2095999"/>
              <a:ext cx="343013" cy="343013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 flipH="1">
              <a:off x="3231020" y="2095999"/>
              <a:ext cx="689367" cy="0"/>
            </a:xfrm>
            <a:prstGeom prst="straightConnector1">
              <a:avLst/>
            </a:prstGeom>
            <a:ln w="12700"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oup 81"/>
          <p:cNvGrpSpPr/>
          <p:nvPr/>
        </p:nvGrpSpPr>
        <p:grpSpPr>
          <a:xfrm>
            <a:off x="3972803" y="4546502"/>
            <a:ext cx="282907" cy="310877"/>
            <a:chOff x="4678363" y="7096125"/>
            <a:chExt cx="561975" cy="617538"/>
          </a:xfrm>
          <a:solidFill>
            <a:schemeClr val="bg2"/>
          </a:solidFill>
        </p:grpSpPr>
        <p:sp>
          <p:nvSpPr>
            <p:cNvPr id="69" name="Freeform 14"/>
            <p:cNvSpPr>
              <a:spLocks noEditPoints="1"/>
            </p:cNvSpPr>
            <p:nvPr/>
          </p:nvSpPr>
          <p:spPr bwMode="auto">
            <a:xfrm>
              <a:off x="4678363" y="7096125"/>
              <a:ext cx="527050" cy="617538"/>
            </a:xfrm>
            <a:custGeom>
              <a:avLst/>
              <a:gdLst>
                <a:gd name="T0" fmla="*/ 1233 w 1324"/>
                <a:gd name="T1" fmla="*/ 1414 h 1550"/>
                <a:gd name="T2" fmla="*/ 1188 w 1324"/>
                <a:gd name="T3" fmla="*/ 1459 h 1550"/>
                <a:gd name="T4" fmla="*/ 136 w 1324"/>
                <a:gd name="T5" fmla="*/ 1459 h 1550"/>
                <a:gd name="T6" fmla="*/ 91 w 1324"/>
                <a:gd name="T7" fmla="*/ 1414 h 1550"/>
                <a:gd name="T8" fmla="*/ 91 w 1324"/>
                <a:gd name="T9" fmla="*/ 1395 h 1550"/>
                <a:gd name="T10" fmla="*/ 1069 w 1324"/>
                <a:gd name="T11" fmla="*/ 1395 h 1550"/>
                <a:gd name="T12" fmla="*/ 1160 w 1324"/>
                <a:gd name="T13" fmla="*/ 1305 h 1550"/>
                <a:gd name="T14" fmla="*/ 1160 w 1324"/>
                <a:gd name="T15" fmla="*/ 90 h 1550"/>
                <a:gd name="T16" fmla="*/ 1069 w 1324"/>
                <a:gd name="T17" fmla="*/ 0 h 1550"/>
                <a:gd name="T18" fmla="*/ 91 w 1324"/>
                <a:gd name="T19" fmla="*/ 0 h 1550"/>
                <a:gd name="T20" fmla="*/ 0 w 1324"/>
                <a:gd name="T21" fmla="*/ 90 h 1550"/>
                <a:gd name="T22" fmla="*/ 0 w 1324"/>
                <a:gd name="T23" fmla="*/ 1414 h 1550"/>
                <a:gd name="T24" fmla="*/ 136 w 1324"/>
                <a:gd name="T25" fmla="*/ 1550 h 1550"/>
                <a:gd name="T26" fmla="*/ 1188 w 1324"/>
                <a:gd name="T27" fmla="*/ 1550 h 1550"/>
                <a:gd name="T28" fmla="*/ 1324 w 1324"/>
                <a:gd name="T29" fmla="*/ 1414 h 1550"/>
                <a:gd name="T30" fmla="*/ 1324 w 1324"/>
                <a:gd name="T31" fmla="*/ 1226 h 1550"/>
                <a:gd name="T32" fmla="*/ 1233 w 1324"/>
                <a:gd name="T33" fmla="*/ 1226 h 1550"/>
                <a:gd name="T34" fmla="*/ 1233 w 1324"/>
                <a:gd name="T35" fmla="*/ 1414 h 1550"/>
                <a:gd name="T36" fmla="*/ 257 w 1324"/>
                <a:gd name="T37" fmla="*/ 478 h 1550"/>
                <a:gd name="T38" fmla="*/ 286 w 1324"/>
                <a:gd name="T39" fmla="*/ 415 h 1550"/>
                <a:gd name="T40" fmla="*/ 344 w 1324"/>
                <a:gd name="T41" fmla="*/ 357 h 1550"/>
                <a:gd name="T42" fmla="*/ 426 w 1324"/>
                <a:gd name="T43" fmla="*/ 357 h 1550"/>
                <a:gd name="T44" fmla="*/ 472 w 1324"/>
                <a:gd name="T45" fmla="*/ 404 h 1550"/>
                <a:gd name="T46" fmla="*/ 517 w 1324"/>
                <a:gd name="T47" fmla="*/ 449 h 1550"/>
                <a:gd name="T48" fmla="*/ 517 w 1324"/>
                <a:gd name="T49" fmla="*/ 533 h 1550"/>
                <a:gd name="T50" fmla="*/ 460 w 1324"/>
                <a:gd name="T51" fmla="*/ 589 h 1550"/>
                <a:gd name="T52" fmla="*/ 458 w 1324"/>
                <a:gd name="T53" fmla="*/ 604 h 1550"/>
                <a:gd name="T54" fmla="*/ 509 w 1324"/>
                <a:gd name="T55" fmla="*/ 686 h 1550"/>
                <a:gd name="T56" fmla="*/ 652 w 1324"/>
                <a:gd name="T57" fmla="*/ 817 h 1550"/>
                <a:gd name="T58" fmla="*/ 690 w 1324"/>
                <a:gd name="T59" fmla="*/ 836 h 1550"/>
                <a:gd name="T60" fmla="*/ 706 w 1324"/>
                <a:gd name="T61" fmla="*/ 834 h 1550"/>
                <a:gd name="T62" fmla="*/ 763 w 1324"/>
                <a:gd name="T63" fmla="*/ 776 h 1550"/>
                <a:gd name="T64" fmla="*/ 845 w 1324"/>
                <a:gd name="T65" fmla="*/ 776 h 1550"/>
                <a:gd name="T66" fmla="*/ 937 w 1324"/>
                <a:gd name="T67" fmla="*/ 868 h 1550"/>
                <a:gd name="T68" fmla="*/ 937 w 1324"/>
                <a:gd name="T69" fmla="*/ 952 h 1550"/>
                <a:gd name="T70" fmla="*/ 884 w 1324"/>
                <a:gd name="T71" fmla="*/ 1005 h 1550"/>
                <a:gd name="T72" fmla="*/ 796 w 1324"/>
                <a:gd name="T73" fmla="*/ 1038 h 1550"/>
                <a:gd name="T74" fmla="*/ 656 w 1324"/>
                <a:gd name="T75" fmla="*/ 997 h 1550"/>
                <a:gd name="T76" fmla="*/ 402 w 1324"/>
                <a:gd name="T77" fmla="*/ 799 h 1550"/>
                <a:gd name="T78" fmla="*/ 278 w 1324"/>
                <a:gd name="T79" fmla="*/ 593 h 1550"/>
                <a:gd name="T80" fmla="*/ 257 w 1324"/>
                <a:gd name="T81" fmla="*/ 478 h 1550"/>
                <a:gd name="T82" fmla="*/ 257 w 1324"/>
                <a:gd name="T83" fmla="*/ 478 h 1550"/>
                <a:gd name="T84" fmla="*/ 257 w 1324"/>
                <a:gd name="T85" fmla="*/ 478 h 1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4" h="1550">
                  <a:moveTo>
                    <a:pt x="1233" y="1414"/>
                  </a:moveTo>
                  <a:cubicBezTo>
                    <a:pt x="1233" y="1439"/>
                    <a:pt x="1212" y="1459"/>
                    <a:pt x="1188" y="1459"/>
                  </a:cubicBezTo>
                  <a:cubicBezTo>
                    <a:pt x="136" y="1459"/>
                    <a:pt x="136" y="1459"/>
                    <a:pt x="136" y="1459"/>
                  </a:cubicBezTo>
                  <a:cubicBezTo>
                    <a:pt x="111" y="1459"/>
                    <a:pt x="91" y="1439"/>
                    <a:pt x="91" y="1414"/>
                  </a:cubicBezTo>
                  <a:cubicBezTo>
                    <a:pt x="91" y="1395"/>
                    <a:pt x="91" y="1395"/>
                    <a:pt x="91" y="1395"/>
                  </a:cubicBezTo>
                  <a:cubicBezTo>
                    <a:pt x="1069" y="1395"/>
                    <a:pt x="1069" y="1395"/>
                    <a:pt x="1069" y="1395"/>
                  </a:cubicBezTo>
                  <a:cubicBezTo>
                    <a:pt x="1119" y="1395"/>
                    <a:pt x="1160" y="1355"/>
                    <a:pt x="1160" y="1305"/>
                  </a:cubicBezTo>
                  <a:cubicBezTo>
                    <a:pt x="1160" y="90"/>
                    <a:pt x="1160" y="90"/>
                    <a:pt x="1160" y="90"/>
                  </a:cubicBezTo>
                  <a:cubicBezTo>
                    <a:pt x="1160" y="40"/>
                    <a:pt x="1119" y="0"/>
                    <a:pt x="1069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0"/>
                    <a:pt x="0" y="90"/>
                  </a:cubicBezTo>
                  <a:cubicBezTo>
                    <a:pt x="0" y="1414"/>
                    <a:pt x="0" y="1414"/>
                    <a:pt x="0" y="1414"/>
                  </a:cubicBezTo>
                  <a:cubicBezTo>
                    <a:pt x="0" y="1489"/>
                    <a:pt x="61" y="1550"/>
                    <a:pt x="136" y="1550"/>
                  </a:cubicBezTo>
                  <a:cubicBezTo>
                    <a:pt x="1188" y="1550"/>
                    <a:pt x="1188" y="1550"/>
                    <a:pt x="1188" y="1550"/>
                  </a:cubicBezTo>
                  <a:cubicBezTo>
                    <a:pt x="1262" y="1550"/>
                    <a:pt x="1324" y="1489"/>
                    <a:pt x="1324" y="1414"/>
                  </a:cubicBezTo>
                  <a:cubicBezTo>
                    <a:pt x="1324" y="1226"/>
                    <a:pt x="1324" y="1226"/>
                    <a:pt x="1324" y="1226"/>
                  </a:cubicBezTo>
                  <a:cubicBezTo>
                    <a:pt x="1233" y="1226"/>
                    <a:pt x="1233" y="1226"/>
                    <a:pt x="1233" y="1226"/>
                  </a:cubicBezTo>
                  <a:lnTo>
                    <a:pt x="1233" y="1414"/>
                  </a:lnTo>
                  <a:close/>
                  <a:moveTo>
                    <a:pt x="257" y="478"/>
                  </a:moveTo>
                  <a:cubicBezTo>
                    <a:pt x="259" y="453"/>
                    <a:pt x="268" y="432"/>
                    <a:pt x="286" y="415"/>
                  </a:cubicBezTo>
                  <a:cubicBezTo>
                    <a:pt x="306" y="396"/>
                    <a:pt x="324" y="377"/>
                    <a:pt x="344" y="357"/>
                  </a:cubicBezTo>
                  <a:cubicBezTo>
                    <a:pt x="369" y="333"/>
                    <a:pt x="400" y="333"/>
                    <a:pt x="426" y="357"/>
                  </a:cubicBezTo>
                  <a:cubicBezTo>
                    <a:pt x="441" y="373"/>
                    <a:pt x="457" y="388"/>
                    <a:pt x="472" y="404"/>
                  </a:cubicBezTo>
                  <a:cubicBezTo>
                    <a:pt x="517" y="449"/>
                    <a:pt x="517" y="449"/>
                    <a:pt x="517" y="449"/>
                  </a:cubicBezTo>
                  <a:cubicBezTo>
                    <a:pt x="543" y="475"/>
                    <a:pt x="543" y="507"/>
                    <a:pt x="517" y="533"/>
                  </a:cubicBezTo>
                  <a:cubicBezTo>
                    <a:pt x="498" y="552"/>
                    <a:pt x="480" y="571"/>
                    <a:pt x="460" y="589"/>
                  </a:cubicBezTo>
                  <a:cubicBezTo>
                    <a:pt x="455" y="594"/>
                    <a:pt x="455" y="598"/>
                    <a:pt x="458" y="604"/>
                  </a:cubicBezTo>
                  <a:cubicBezTo>
                    <a:pt x="470" y="635"/>
                    <a:pt x="488" y="661"/>
                    <a:pt x="509" y="686"/>
                  </a:cubicBezTo>
                  <a:cubicBezTo>
                    <a:pt x="550" y="737"/>
                    <a:pt x="596" y="782"/>
                    <a:pt x="652" y="817"/>
                  </a:cubicBezTo>
                  <a:cubicBezTo>
                    <a:pt x="664" y="824"/>
                    <a:pt x="677" y="830"/>
                    <a:pt x="690" y="836"/>
                  </a:cubicBezTo>
                  <a:cubicBezTo>
                    <a:pt x="696" y="840"/>
                    <a:pt x="700" y="839"/>
                    <a:pt x="706" y="834"/>
                  </a:cubicBezTo>
                  <a:cubicBezTo>
                    <a:pt x="724" y="814"/>
                    <a:pt x="744" y="795"/>
                    <a:pt x="763" y="776"/>
                  </a:cubicBezTo>
                  <a:cubicBezTo>
                    <a:pt x="788" y="751"/>
                    <a:pt x="820" y="751"/>
                    <a:pt x="845" y="776"/>
                  </a:cubicBezTo>
                  <a:cubicBezTo>
                    <a:pt x="876" y="807"/>
                    <a:pt x="906" y="837"/>
                    <a:pt x="937" y="868"/>
                  </a:cubicBezTo>
                  <a:cubicBezTo>
                    <a:pt x="963" y="894"/>
                    <a:pt x="962" y="926"/>
                    <a:pt x="937" y="952"/>
                  </a:cubicBezTo>
                  <a:cubicBezTo>
                    <a:pt x="919" y="970"/>
                    <a:pt x="901" y="986"/>
                    <a:pt x="884" y="1005"/>
                  </a:cubicBezTo>
                  <a:cubicBezTo>
                    <a:pt x="860" y="1032"/>
                    <a:pt x="830" y="1040"/>
                    <a:pt x="796" y="1038"/>
                  </a:cubicBezTo>
                  <a:cubicBezTo>
                    <a:pt x="746" y="1035"/>
                    <a:pt x="700" y="1019"/>
                    <a:pt x="656" y="997"/>
                  </a:cubicBezTo>
                  <a:cubicBezTo>
                    <a:pt x="557" y="949"/>
                    <a:pt x="473" y="883"/>
                    <a:pt x="402" y="799"/>
                  </a:cubicBezTo>
                  <a:cubicBezTo>
                    <a:pt x="350" y="737"/>
                    <a:pt x="307" y="669"/>
                    <a:pt x="278" y="593"/>
                  </a:cubicBezTo>
                  <a:cubicBezTo>
                    <a:pt x="264" y="555"/>
                    <a:pt x="254" y="518"/>
                    <a:pt x="257" y="478"/>
                  </a:cubicBezTo>
                  <a:close/>
                  <a:moveTo>
                    <a:pt x="257" y="478"/>
                  </a:moveTo>
                  <a:cubicBezTo>
                    <a:pt x="257" y="478"/>
                    <a:pt x="257" y="478"/>
                    <a:pt x="257" y="47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0" name="Freeform 15"/>
            <p:cNvSpPr>
              <a:spLocks noEditPoints="1"/>
            </p:cNvSpPr>
            <p:nvPr/>
          </p:nvSpPr>
          <p:spPr bwMode="auto">
            <a:xfrm>
              <a:off x="5170488" y="7300913"/>
              <a:ext cx="69850" cy="104775"/>
            </a:xfrm>
            <a:custGeom>
              <a:avLst/>
              <a:gdLst>
                <a:gd name="T0" fmla="*/ 121 w 175"/>
                <a:gd name="T1" fmla="*/ 0 h 266"/>
                <a:gd name="T2" fmla="*/ 0 w 175"/>
                <a:gd name="T3" fmla="*/ 0 h 266"/>
                <a:gd name="T4" fmla="*/ 0 w 175"/>
                <a:gd name="T5" fmla="*/ 266 h 266"/>
                <a:gd name="T6" fmla="*/ 121 w 175"/>
                <a:gd name="T7" fmla="*/ 266 h 266"/>
                <a:gd name="T8" fmla="*/ 175 w 175"/>
                <a:gd name="T9" fmla="*/ 211 h 266"/>
                <a:gd name="T10" fmla="*/ 175 w 175"/>
                <a:gd name="T11" fmla="*/ 54 h 266"/>
                <a:gd name="T12" fmla="*/ 121 w 175"/>
                <a:gd name="T13" fmla="*/ 0 h 266"/>
                <a:gd name="T14" fmla="*/ 121 w 175"/>
                <a:gd name="T15" fmla="*/ 0 h 266"/>
                <a:gd name="T16" fmla="*/ 121 w 175"/>
                <a:gd name="T17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266">
                  <a:moveTo>
                    <a:pt x="1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121" y="266"/>
                    <a:pt x="121" y="266"/>
                    <a:pt x="121" y="266"/>
                  </a:cubicBezTo>
                  <a:cubicBezTo>
                    <a:pt x="151" y="266"/>
                    <a:pt x="175" y="242"/>
                    <a:pt x="175" y="211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24"/>
                    <a:pt x="151" y="0"/>
                    <a:pt x="121" y="0"/>
                  </a:cubicBezTo>
                  <a:close/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1" name="Freeform 16"/>
            <p:cNvSpPr>
              <a:spLocks noEditPoints="1"/>
            </p:cNvSpPr>
            <p:nvPr/>
          </p:nvSpPr>
          <p:spPr bwMode="auto">
            <a:xfrm>
              <a:off x="5170488" y="7440613"/>
              <a:ext cx="69850" cy="106363"/>
            </a:xfrm>
            <a:custGeom>
              <a:avLst/>
              <a:gdLst>
                <a:gd name="T0" fmla="*/ 121 w 175"/>
                <a:gd name="T1" fmla="*/ 0 h 265"/>
                <a:gd name="T2" fmla="*/ 0 w 175"/>
                <a:gd name="T3" fmla="*/ 0 h 265"/>
                <a:gd name="T4" fmla="*/ 0 w 175"/>
                <a:gd name="T5" fmla="*/ 265 h 265"/>
                <a:gd name="T6" fmla="*/ 121 w 175"/>
                <a:gd name="T7" fmla="*/ 265 h 265"/>
                <a:gd name="T8" fmla="*/ 175 w 175"/>
                <a:gd name="T9" fmla="*/ 211 h 265"/>
                <a:gd name="T10" fmla="*/ 175 w 175"/>
                <a:gd name="T11" fmla="*/ 54 h 265"/>
                <a:gd name="T12" fmla="*/ 121 w 175"/>
                <a:gd name="T13" fmla="*/ 0 h 265"/>
                <a:gd name="T14" fmla="*/ 121 w 175"/>
                <a:gd name="T15" fmla="*/ 0 h 265"/>
                <a:gd name="T16" fmla="*/ 121 w 175"/>
                <a:gd name="T17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265">
                  <a:moveTo>
                    <a:pt x="1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121" y="265"/>
                    <a:pt x="121" y="265"/>
                    <a:pt x="121" y="265"/>
                  </a:cubicBezTo>
                  <a:cubicBezTo>
                    <a:pt x="151" y="265"/>
                    <a:pt x="175" y="241"/>
                    <a:pt x="175" y="211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24"/>
                    <a:pt x="151" y="0"/>
                    <a:pt x="121" y="0"/>
                  </a:cubicBezTo>
                  <a:close/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2" name="Freeform 17"/>
            <p:cNvSpPr>
              <a:spLocks noEditPoints="1"/>
            </p:cNvSpPr>
            <p:nvPr/>
          </p:nvSpPr>
          <p:spPr bwMode="auto">
            <a:xfrm>
              <a:off x="5170488" y="7159625"/>
              <a:ext cx="69850" cy="106363"/>
            </a:xfrm>
            <a:custGeom>
              <a:avLst/>
              <a:gdLst>
                <a:gd name="T0" fmla="*/ 121 w 175"/>
                <a:gd name="T1" fmla="*/ 0 h 266"/>
                <a:gd name="T2" fmla="*/ 0 w 175"/>
                <a:gd name="T3" fmla="*/ 0 h 266"/>
                <a:gd name="T4" fmla="*/ 0 w 175"/>
                <a:gd name="T5" fmla="*/ 266 h 266"/>
                <a:gd name="T6" fmla="*/ 121 w 175"/>
                <a:gd name="T7" fmla="*/ 266 h 266"/>
                <a:gd name="T8" fmla="*/ 175 w 175"/>
                <a:gd name="T9" fmla="*/ 212 h 266"/>
                <a:gd name="T10" fmla="*/ 175 w 175"/>
                <a:gd name="T11" fmla="*/ 55 h 266"/>
                <a:gd name="T12" fmla="*/ 121 w 175"/>
                <a:gd name="T13" fmla="*/ 0 h 266"/>
                <a:gd name="T14" fmla="*/ 121 w 175"/>
                <a:gd name="T15" fmla="*/ 0 h 266"/>
                <a:gd name="T16" fmla="*/ 121 w 175"/>
                <a:gd name="T17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266">
                  <a:moveTo>
                    <a:pt x="1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121" y="266"/>
                    <a:pt x="121" y="266"/>
                    <a:pt x="121" y="266"/>
                  </a:cubicBezTo>
                  <a:cubicBezTo>
                    <a:pt x="151" y="266"/>
                    <a:pt x="175" y="242"/>
                    <a:pt x="175" y="212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25"/>
                    <a:pt x="151" y="0"/>
                    <a:pt x="121" y="0"/>
                  </a:cubicBezTo>
                  <a:close/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7132699" y="4788574"/>
            <a:ext cx="318868" cy="318071"/>
            <a:chOff x="5489575" y="7239000"/>
            <a:chExt cx="633412" cy="631826"/>
          </a:xfrm>
          <a:solidFill>
            <a:schemeClr val="bg2"/>
          </a:solidFill>
        </p:grpSpPr>
        <p:sp>
          <p:nvSpPr>
            <p:cNvPr id="73" name="Freeform 18"/>
            <p:cNvSpPr>
              <a:spLocks noEditPoints="1"/>
            </p:cNvSpPr>
            <p:nvPr/>
          </p:nvSpPr>
          <p:spPr bwMode="auto">
            <a:xfrm>
              <a:off x="5489575" y="7434263"/>
              <a:ext cx="438150" cy="436563"/>
            </a:xfrm>
            <a:custGeom>
              <a:avLst/>
              <a:gdLst>
                <a:gd name="T0" fmla="*/ 917 w 1100"/>
                <a:gd name="T1" fmla="*/ 689 h 1098"/>
                <a:gd name="T2" fmla="*/ 790 w 1100"/>
                <a:gd name="T3" fmla="*/ 689 h 1098"/>
                <a:gd name="T4" fmla="*/ 701 w 1100"/>
                <a:gd name="T5" fmla="*/ 778 h 1098"/>
                <a:gd name="T6" fmla="*/ 676 w 1100"/>
                <a:gd name="T7" fmla="*/ 783 h 1098"/>
                <a:gd name="T8" fmla="*/ 618 w 1100"/>
                <a:gd name="T9" fmla="*/ 752 h 1098"/>
                <a:gd name="T10" fmla="*/ 396 w 1100"/>
                <a:gd name="T11" fmla="*/ 550 h 1098"/>
                <a:gd name="T12" fmla="*/ 316 w 1100"/>
                <a:gd name="T13" fmla="*/ 422 h 1098"/>
                <a:gd name="T14" fmla="*/ 321 w 1100"/>
                <a:gd name="T15" fmla="*/ 399 h 1098"/>
                <a:gd name="T16" fmla="*/ 409 w 1100"/>
                <a:gd name="T17" fmla="*/ 311 h 1098"/>
                <a:gd name="T18" fmla="*/ 408 w 1100"/>
                <a:gd name="T19" fmla="*/ 181 h 1098"/>
                <a:gd name="T20" fmla="*/ 339 w 1100"/>
                <a:gd name="T21" fmla="*/ 111 h 1098"/>
                <a:gd name="T22" fmla="*/ 267 w 1100"/>
                <a:gd name="T23" fmla="*/ 39 h 1098"/>
                <a:gd name="T24" fmla="*/ 139 w 1100"/>
                <a:gd name="T25" fmla="*/ 39 h 1098"/>
                <a:gd name="T26" fmla="*/ 50 w 1100"/>
                <a:gd name="T27" fmla="*/ 128 h 1098"/>
                <a:gd name="T28" fmla="*/ 5 w 1100"/>
                <a:gd name="T29" fmla="*/ 226 h 1098"/>
                <a:gd name="T30" fmla="*/ 37 w 1100"/>
                <a:gd name="T31" fmla="*/ 404 h 1098"/>
                <a:gd name="T32" fmla="*/ 229 w 1100"/>
                <a:gd name="T33" fmla="*/ 724 h 1098"/>
                <a:gd name="T34" fmla="*/ 623 w 1100"/>
                <a:gd name="T35" fmla="*/ 1032 h 1098"/>
                <a:gd name="T36" fmla="*/ 841 w 1100"/>
                <a:gd name="T37" fmla="*/ 1095 h 1098"/>
                <a:gd name="T38" fmla="*/ 978 w 1100"/>
                <a:gd name="T39" fmla="*/ 1043 h 1098"/>
                <a:gd name="T40" fmla="*/ 1060 w 1100"/>
                <a:gd name="T41" fmla="*/ 962 h 1098"/>
                <a:gd name="T42" fmla="*/ 1060 w 1100"/>
                <a:gd name="T43" fmla="*/ 832 h 1098"/>
                <a:gd name="T44" fmla="*/ 917 w 1100"/>
                <a:gd name="T45" fmla="*/ 689 h 1098"/>
                <a:gd name="T46" fmla="*/ 917 w 1100"/>
                <a:gd name="T47" fmla="*/ 689 h 1098"/>
                <a:gd name="T48" fmla="*/ 917 w 1100"/>
                <a:gd name="T49" fmla="*/ 689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1098">
                  <a:moveTo>
                    <a:pt x="917" y="689"/>
                  </a:moveTo>
                  <a:cubicBezTo>
                    <a:pt x="878" y="651"/>
                    <a:pt x="829" y="651"/>
                    <a:pt x="790" y="689"/>
                  </a:cubicBezTo>
                  <a:cubicBezTo>
                    <a:pt x="760" y="719"/>
                    <a:pt x="730" y="748"/>
                    <a:pt x="701" y="778"/>
                  </a:cubicBezTo>
                  <a:cubicBezTo>
                    <a:pt x="693" y="787"/>
                    <a:pt x="686" y="788"/>
                    <a:pt x="676" y="783"/>
                  </a:cubicBezTo>
                  <a:cubicBezTo>
                    <a:pt x="657" y="772"/>
                    <a:pt x="637" y="764"/>
                    <a:pt x="618" y="752"/>
                  </a:cubicBezTo>
                  <a:cubicBezTo>
                    <a:pt x="532" y="698"/>
                    <a:pt x="460" y="629"/>
                    <a:pt x="396" y="550"/>
                  </a:cubicBezTo>
                  <a:cubicBezTo>
                    <a:pt x="364" y="511"/>
                    <a:pt x="336" y="469"/>
                    <a:pt x="316" y="422"/>
                  </a:cubicBezTo>
                  <a:cubicBezTo>
                    <a:pt x="312" y="413"/>
                    <a:pt x="313" y="406"/>
                    <a:pt x="321" y="399"/>
                  </a:cubicBezTo>
                  <a:cubicBezTo>
                    <a:pt x="350" y="370"/>
                    <a:pt x="380" y="341"/>
                    <a:pt x="409" y="311"/>
                  </a:cubicBezTo>
                  <a:cubicBezTo>
                    <a:pt x="449" y="270"/>
                    <a:pt x="449" y="222"/>
                    <a:pt x="408" y="181"/>
                  </a:cubicBezTo>
                  <a:cubicBezTo>
                    <a:pt x="385" y="158"/>
                    <a:pt x="362" y="134"/>
                    <a:pt x="339" y="111"/>
                  </a:cubicBezTo>
                  <a:cubicBezTo>
                    <a:pt x="315" y="87"/>
                    <a:pt x="291" y="63"/>
                    <a:pt x="267" y="39"/>
                  </a:cubicBezTo>
                  <a:cubicBezTo>
                    <a:pt x="227" y="1"/>
                    <a:pt x="179" y="0"/>
                    <a:pt x="139" y="39"/>
                  </a:cubicBezTo>
                  <a:cubicBezTo>
                    <a:pt x="109" y="69"/>
                    <a:pt x="80" y="99"/>
                    <a:pt x="50" y="128"/>
                  </a:cubicBezTo>
                  <a:cubicBezTo>
                    <a:pt x="22" y="155"/>
                    <a:pt x="8" y="187"/>
                    <a:pt x="5" y="226"/>
                  </a:cubicBezTo>
                  <a:cubicBezTo>
                    <a:pt x="0" y="288"/>
                    <a:pt x="15" y="347"/>
                    <a:pt x="37" y="404"/>
                  </a:cubicBezTo>
                  <a:cubicBezTo>
                    <a:pt x="81" y="522"/>
                    <a:pt x="148" y="627"/>
                    <a:pt x="229" y="724"/>
                  </a:cubicBezTo>
                  <a:cubicBezTo>
                    <a:pt x="338" y="855"/>
                    <a:pt x="469" y="958"/>
                    <a:pt x="623" y="1032"/>
                  </a:cubicBezTo>
                  <a:cubicBezTo>
                    <a:pt x="692" y="1066"/>
                    <a:pt x="763" y="1091"/>
                    <a:pt x="841" y="1095"/>
                  </a:cubicBezTo>
                  <a:cubicBezTo>
                    <a:pt x="894" y="1098"/>
                    <a:pt x="941" y="1085"/>
                    <a:pt x="978" y="1043"/>
                  </a:cubicBezTo>
                  <a:cubicBezTo>
                    <a:pt x="1004" y="1015"/>
                    <a:pt x="1032" y="989"/>
                    <a:pt x="1060" y="962"/>
                  </a:cubicBezTo>
                  <a:cubicBezTo>
                    <a:pt x="1100" y="921"/>
                    <a:pt x="1100" y="872"/>
                    <a:pt x="1060" y="832"/>
                  </a:cubicBezTo>
                  <a:cubicBezTo>
                    <a:pt x="1012" y="784"/>
                    <a:pt x="964" y="737"/>
                    <a:pt x="917" y="689"/>
                  </a:cubicBezTo>
                  <a:close/>
                  <a:moveTo>
                    <a:pt x="917" y="689"/>
                  </a:moveTo>
                  <a:cubicBezTo>
                    <a:pt x="917" y="689"/>
                    <a:pt x="917" y="689"/>
                    <a:pt x="917" y="6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4" name="Freeform 19"/>
            <p:cNvSpPr>
              <a:spLocks noEditPoints="1"/>
            </p:cNvSpPr>
            <p:nvPr/>
          </p:nvSpPr>
          <p:spPr bwMode="auto">
            <a:xfrm>
              <a:off x="5699125" y="7239000"/>
              <a:ext cx="423862" cy="420688"/>
            </a:xfrm>
            <a:custGeom>
              <a:avLst/>
              <a:gdLst>
                <a:gd name="T0" fmla="*/ 875 w 1064"/>
                <a:gd name="T1" fmla="*/ 189 h 1060"/>
                <a:gd name="T2" fmla="*/ 189 w 1064"/>
                <a:gd name="T3" fmla="*/ 189 h 1060"/>
                <a:gd name="T4" fmla="*/ 168 w 1064"/>
                <a:gd name="T5" fmla="*/ 853 h 1060"/>
                <a:gd name="T6" fmla="*/ 173 w 1064"/>
                <a:gd name="T7" fmla="*/ 857 h 1060"/>
                <a:gd name="T8" fmla="*/ 73 w 1064"/>
                <a:gd name="T9" fmla="*/ 970 h 1060"/>
                <a:gd name="T10" fmla="*/ 79 w 1064"/>
                <a:gd name="T11" fmla="*/ 1006 h 1060"/>
                <a:gd name="T12" fmla="*/ 285 w 1064"/>
                <a:gd name="T13" fmla="*/ 950 h 1060"/>
                <a:gd name="T14" fmla="*/ 286 w 1064"/>
                <a:gd name="T15" fmla="*/ 951 h 1060"/>
                <a:gd name="T16" fmla="*/ 874 w 1064"/>
                <a:gd name="T17" fmla="*/ 875 h 1060"/>
                <a:gd name="T18" fmla="*/ 875 w 1064"/>
                <a:gd name="T19" fmla="*/ 189 h 1060"/>
                <a:gd name="T20" fmla="*/ 552 w 1064"/>
                <a:gd name="T21" fmla="*/ 233 h 1060"/>
                <a:gd name="T22" fmla="*/ 630 w 1064"/>
                <a:gd name="T23" fmla="*/ 313 h 1060"/>
                <a:gd name="T24" fmla="*/ 552 w 1064"/>
                <a:gd name="T25" fmla="*/ 392 h 1060"/>
                <a:gd name="T26" fmla="*/ 473 w 1064"/>
                <a:gd name="T27" fmla="*/ 312 h 1060"/>
                <a:gd name="T28" fmla="*/ 552 w 1064"/>
                <a:gd name="T29" fmla="*/ 233 h 1060"/>
                <a:gd name="T30" fmla="*/ 665 w 1064"/>
                <a:gd name="T31" fmla="*/ 766 h 1060"/>
                <a:gd name="T32" fmla="*/ 654 w 1064"/>
                <a:gd name="T33" fmla="*/ 785 h 1060"/>
                <a:gd name="T34" fmla="*/ 549 w 1064"/>
                <a:gd name="T35" fmla="*/ 832 h 1060"/>
                <a:gd name="T36" fmla="*/ 492 w 1064"/>
                <a:gd name="T37" fmla="*/ 828 h 1060"/>
                <a:gd name="T38" fmla="*/ 426 w 1064"/>
                <a:gd name="T39" fmla="*/ 743 h 1060"/>
                <a:gd name="T40" fmla="*/ 439 w 1064"/>
                <a:gd name="T41" fmla="*/ 657 h 1060"/>
                <a:gd name="T42" fmla="*/ 465 w 1064"/>
                <a:gd name="T43" fmla="*/ 509 h 1060"/>
                <a:gd name="T44" fmla="*/ 466 w 1064"/>
                <a:gd name="T45" fmla="*/ 500 h 1060"/>
                <a:gd name="T46" fmla="*/ 439 w 1064"/>
                <a:gd name="T47" fmla="*/ 469 h 1060"/>
                <a:gd name="T48" fmla="*/ 413 w 1064"/>
                <a:gd name="T49" fmla="*/ 464 h 1060"/>
                <a:gd name="T50" fmla="*/ 399 w 1064"/>
                <a:gd name="T51" fmla="*/ 444 h 1060"/>
                <a:gd name="T52" fmla="*/ 417 w 1064"/>
                <a:gd name="T53" fmla="*/ 428 h 1060"/>
                <a:gd name="T54" fmla="*/ 435 w 1064"/>
                <a:gd name="T55" fmla="*/ 427 h 1060"/>
                <a:gd name="T56" fmla="*/ 584 w 1064"/>
                <a:gd name="T57" fmla="*/ 427 h 1060"/>
                <a:gd name="T58" fmla="*/ 614 w 1064"/>
                <a:gd name="T59" fmla="*/ 454 h 1060"/>
                <a:gd name="T60" fmla="*/ 609 w 1064"/>
                <a:gd name="T61" fmla="*/ 500 h 1060"/>
                <a:gd name="T62" fmla="*/ 579 w 1064"/>
                <a:gd name="T63" fmla="*/ 669 h 1060"/>
                <a:gd name="T64" fmla="*/ 569 w 1064"/>
                <a:gd name="T65" fmla="*/ 725 h 1060"/>
                <a:gd name="T66" fmla="*/ 572 w 1064"/>
                <a:gd name="T67" fmla="*/ 753 h 1060"/>
                <a:gd name="T68" fmla="*/ 596 w 1064"/>
                <a:gd name="T69" fmla="*/ 769 h 1060"/>
                <a:gd name="T70" fmla="*/ 625 w 1064"/>
                <a:gd name="T71" fmla="*/ 761 h 1060"/>
                <a:gd name="T72" fmla="*/ 647 w 1064"/>
                <a:gd name="T73" fmla="*/ 750 h 1060"/>
                <a:gd name="T74" fmla="*/ 665 w 1064"/>
                <a:gd name="T75" fmla="*/ 766 h 1060"/>
                <a:gd name="T76" fmla="*/ 665 w 1064"/>
                <a:gd name="T77" fmla="*/ 766 h 1060"/>
                <a:gd name="T78" fmla="*/ 665 w 1064"/>
                <a:gd name="T79" fmla="*/ 766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64" h="1060">
                  <a:moveTo>
                    <a:pt x="875" y="189"/>
                  </a:moveTo>
                  <a:cubicBezTo>
                    <a:pt x="685" y="0"/>
                    <a:pt x="378" y="0"/>
                    <a:pt x="189" y="189"/>
                  </a:cubicBezTo>
                  <a:cubicBezTo>
                    <a:pt x="6" y="372"/>
                    <a:pt x="0" y="663"/>
                    <a:pt x="168" y="853"/>
                  </a:cubicBezTo>
                  <a:cubicBezTo>
                    <a:pt x="173" y="857"/>
                    <a:pt x="173" y="857"/>
                    <a:pt x="173" y="857"/>
                  </a:cubicBezTo>
                  <a:cubicBezTo>
                    <a:pt x="155" y="897"/>
                    <a:pt x="123" y="946"/>
                    <a:pt x="73" y="970"/>
                  </a:cubicBezTo>
                  <a:cubicBezTo>
                    <a:pt x="57" y="978"/>
                    <a:pt x="61" y="1003"/>
                    <a:pt x="79" y="1006"/>
                  </a:cubicBezTo>
                  <a:cubicBezTo>
                    <a:pt x="133" y="1015"/>
                    <a:pt x="212" y="1005"/>
                    <a:pt x="285" y="950"/>
                  </a:cubicBezTo>
                  <a:cubicBezTo>
                    <a:pt x="286" y="951"/>
                    <a:pt x="286" y="951"/>
                    <a:pt x="286" y="951"/>
                  </a:cubicBezTo>
                  <a:cubicBezTo>
                    <a:pt x="472" y="1060"/>
                    <a:pt x="715" y="1035"/>
                    <a:pt x="874" y="875"/>
                  </a:cubicBezTo>
                  <a:cubicBezTo>
                    <a:pt x="1064" y="686"/>
                    <a:pt x="1064" y="379"/>
                    <a:pt x="875" y="189"/>
                  </a:cubicBezTo>
                  <a:close/>
                  <a:moveTo>
                    <a:pt x="552" y="233"/>
                  </a:moveTo>
                  <a:cubicBezTo>
                    <a:pt x="596" y="233"/>
                    <a:pt x="631" y="269"/>
                    <a:pt x="630" y="313"/>
                  </a:cubicBezTo>
                  <a:cubicBezTo>
                    <a:pt x="630" y="357"/>
                    <a:pt x="595" y="392"/>
                    <a:pt x="552" y="392"/>
                  </a:cubicBezTo>
                  <a:cubicBezTo>
                    <a:pt x="508" y="392"/>
                    <a:pt x="472" y="355"/>
                    <a:pt x="473" y="312"/>
                  </a:cubicBezTo>
                  <a:cubicBezTo>
                    <a:pt x="473" y="268"/>
                    <a:pt x="509" y="233"/>
                    <a:pt x="552" y="233"/>
                  </a:cubicBezTo>
                  <a:close/>
                  <a:moveTo>
                    <a:pt x="665" y="766"/>
                  </a:moveTo>
                  <a:cubicBezTo>
                    <a:pt x="663" y="772"/>
                    <a:pt x="659" y="779"/>
                    <a:pt x="654" y="785"/>
                  </a:cubicBezTo>
                  <a:cubicBezTo>
                    <a:pt x="625" y="814"/>
                    <a:pt x="591" y="831"/>
                    <a:pt x="549" y="832"/>
                  </a:cubicBezTo>
                  <a:cubicBezTo>
                    <a:pt x="530" y="832"/>
                    <a:pt x="511" y="831"/>
                    <a:pt x="492" y="828"/>
                  </a:cubicBezTo>
                  <a:cubicBezTo>
                    <a:pt x="460" y="824"/>
                    <a:pt x="420" y="785"/>
                    <a:pt x="426" y="743"/>
                  </a:cubicBezTo>
                  <a:cubicBezTo>
                    <a:pt x="430" y="714"/>
                    <a:pt x="434" y="686"/>
                    <a:pt x="439" y="657"/>
                  </a:cubicBezTo>
                  <a:cubicBezTo>
                    <a:pt x="447" y="608"/>
                    <a:pt x="456" y="559"/>
                    <a:pt x="465" y="509"/>
                  </a:cubicBezTo>
                  <a:cubicBezTo>
                    <a:pt x="466" y="506"/>
                    <a:pt x="466" y="503"/>
                    <a:pt x="466" y="500"/>
                  </a:cubicBezTo>
                  <a:cubicBezTo>
                    <a:pt x="466" y="479"/>
                    <a:pt x="459" y="472"/>
                    <a:pt x="439" y="469"/>
                  </a:cubicBezTo>
                  <a:cubicBezTo>
                    <a:pt x="430" y="468"/>
                    <a:pt x="421" y="467"/>
                    <a:pt x="413" y="464"/>
                  </a:cubicBezTo>
                  <a:cubicBezTo>
                    <a:pt x="403" y="461"/>
                    <a:pt x="398" y="453"/>
                    <a:pt x="399" y="444"/>
                  </a:cubicBezTo>
                  <a:cubicBezTo>
                    <a:pt x="400" y="436"/>
                    <a:pt x="405" y="430"/>
                    <a:pt x="417" y="428"/>
                  </a:cubicBezTo>
                  <a:cubicBezTo>
                    <a:pt x="422" y="427"/>
                    <a:pt x="429" y="427"/>
                    <a:pt x="435" y="427"/>
                  </a:cubicBezTo>
                  <a:cubicBezTo>
                    <a:pt x="584" y="427"/>
                    <a:pt x="584" y="427"/>
                    <a:pt x="584" y="427"/>
                  </a:cubicBezTo>
                  <a:cubicBezTo>
                    <a:pt x="603" y="427"/>
                    <a:pt x="614" y="435"/>
                    <a:pt x="614" y="454"/>
                  </a:cubicBezTo>
                  <a:cubicBezTo>
                    <a:pt x="615" y="469"/>
                    <a:pt x="612" y="485"/>
                    <a:pt x="609" y="500"/>
                  </a:cubicBezTo>
                  <a:cubicBezTo>
                    <a:pt x="599" y="556"/>
                    <a:pt x="589" y="613"/>
                    <a:pt x="579" y="669"/>
                  </a:cubicBezTo>
                  <a:cubicBezTo>
                    <a:pt x="575" y="688"/>
                    <a:pt x="571" y="707"/>
                    <a:pt x="569" y="725"/>
                  </a:cubicBezTo>
                  <a:cubicBezTo>
                    <a:pt x="568" y="734"/>
                    <a:pt x="570" y="744"/>
                    <a:pt x="572" y="753"/>
                  </a:cubicBezTo>
                  <a:cubicBezTo>
                    <a:pt x="575" y="764"/>
                    <a:pt x="584" y="771"/>
                    <a:pt x="596" y="769"/>
                  </a:cubicBezTo>
                  <a:cubicBezTo>
                    <a:pt x="605" y="768"/>
                    <a:pt x="615" y="765"/>
                    <a:pt x="625" y="761"/>
                  </a:cubicBezTo>
                  <a:cubicBezTo>
                    <a:pt x="633" y="758"/>
                    <a:pt x="639" y="753"/>
                    <a:pt x="647" y="750"/>
                  </a:cubicBezTo>
                  <a:cubicBezTo>
                    <a:pt x="658" y="746"/>
                    <a:pt x="668" y="754"/>
                    <a:pt x="665" y="766"/>
                  </a:cubicBezTo>
                  <a:close/>
                  <a:moveTo>
                    <a:pt x="665" y="766"/>
                  </a:moveTo>
                  <a:cubicBezTo>
                    <a:pt x="665" y="766"/>
                    <a:pt x="665" y="766"/>
                    <a:pt x="665" y="7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502971" y="3307783"/>
            <a:ext cx="288500" cy="313275"/>
            <a:chOff x="6184900" y="6858000"/>
            <a:chExt cx="573087" cy="622301"/>
          </a:xfrm>
          <a:solidFill>
            <a:schemeClr val="bg2"/>
          </a:solidFill>
        </p:grpSpPr>
        <p:sp>
          <p:nvSpPr>
            <p:cNvPr id="75" name="Freeform 20"/>
            <p:cNvSpPr>
              <a:spLocks noEditPoints="1"/>
            </p:cNvSpPr>
            <p:nvPr/>
          </p:nvSpPr>
          <p:spPr bwMode="auto">
            <a:xfrm>
              <a:off x="6184900" y="6926263"/>
              <a:ext cx="573087" cy="446088"/>
            </a:xfrm>
            <a:custGeom>
              <a:avLst/>
              <a:gdLst>
                <a:gd name="T0" fmla="*/ 1352 w 1440"/>
                <a:gd name="T1" fmla="*/ 393 h 1123"/>
                <a:gd name="T2" fmla="*/ 361 w 1440"/>
                <a:gd name="T3" fmla="*/ 300 h 1123"/>
                <a:gd name="T4" fmla="*/ 345 w 1440"/>
                <a:gd name="T5" fmla="*/ 300 h 1123"/>
                <a:gd name="T6" fmla="*/ 305 w 1440"/>
                <a:gd name="T7" fmla="*/ 108 h 1123"/>
                <a:gd name="T8" fmla="*/ 302 w 1440"/>
                <a:gd name="T9" fmla="*/ 97 h 1123"/>
                <a:gd name="T10" fmla="*/ 266 w 1440"/>
                <a:gd name="T11" fmla="*/ 64 h 1123"/>
                <a:gd name="T12" fmla="*/ 77 w 1440"/>
                <a:gd name="T13" fmla="*/ 8 h 1123"/>
                <a:gd name="T14" fmla="*/ 8 w 1440"/>
                <a:gd name="T15" fmla="*/ 46 h 1123"/>
                <a:gd name="T16" fmla="*/ 46 w 1440"/>
                <a:gd name="T17" fmla="*/ 114 h 1123"/>
                <a:gd name="T18" fmla="*/ 203 w 1440"/>
                <a:gd name="T19" fmla="*/ 161 h 1123"/>
                <a:gd name="T20" fmla="*/ 393 w 1440"/>
                <a:gd name="T21" fmla="*/ 1075 h 1123"/>
                <a:gd name="T22" fmla="*/ 448 w 1440"/>
                <a:gd name="T23" fmla="*/ 1123 h 1123"/>
                <a:gd name="T24" fmla="*/ 1264 w 1440"/>
                <a:gd name="T25" fmla="*/ 1122 h 1123"/>
                <a:gd name="T26" fmla="*/ 1319 w 1440"/>
                <a:gd name="T27" fmla="*/ 1067 h 1123"/>
                <a:gd name="T28" fmla="*/ 1264 w 1440"/>
                <a:gd name="T29" fmla="*/ 1012 h 1123"/>
                <a:gd name="T30" fmla="*/ 493 w 1440"/>
                <a:gd name="T31" fmla="*/ 1013 h 1123"/>
                <a:gd name="T32" fmla="*/ 467 w 1440"/>
                <a:gd name="T33" fmla="*/ 886 h 1123"/>
                <a:gd name="T34" fmla="*/ 1278 w 1440"/>
                <a:gd name="T35" fmla="*/ 886 h 1123"/>
                <a:gd name="T36" fmla="*/ 1365 w 1440"/>
                <a:gd name="T37" fmla="*/ 819 h 1123"/>
                <a:gd name="T38" fmla="*/ 1431 w 1440"/>
                <a:gd name="T39" fmla="*/ 489 h 1123"/>
                <a:gd name="T40" fmla="*/ 1352 w 1440"/>
                <a:gd name="T41" fmla="*/ 393 h 1123"/>
                <a:gd name="T42" fmla="*/ 1352 w 1440"/>
                <a:gd name="T43" fmla="*/ 393 h 1123"/>
                <a:gd name="T44" fmla="*/ 1352 w 1440"/>
                <a:gd name="T45" fmla="*/ 393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40" h="1123">
                  <a:moveTo>
                    <a:pt x="1352" y="393"/>
                  </a:moveTo>
                  <a:cubicBezTo>
                    <a:pt x="361" y="300"/>
                    <a:pt x="361" y="300"/>
                    <a:pt x="361" y="300"/>
                  </a:cubicBezTo>
                  <a:cubicBezTo>
                    <a:pt x="355" y="299"/>
                    <a:pt x="350" y="299"/>
                    <a:pt x="345" y="300"/>
                  </a:cubicBezTo>
                  <a:cubicBezTo>
                    <a:pt x="305" y="108"/>
                    <a:pt x="305" y="108"/>
                    <a:pt x="305" y="108"/>
                  </a:cubicBezTo>
                  <a:cubicBezTo>
                    <a:pt x="304" y="104"/>
                    <a:pt x="303" y="100"/>
                    <a:pt x="302" y="97"/>
                  </a:cubicBezTo>
                  <a:cubicBezTo>
                    <a:pt x="296" y="81"/>
                    <a:pt x="283" y="69"/>
                    <a:pt x="266" y="64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48" y="0"/>
                    <a:pt x="17" y="16"/>
                    <a:pt x="8" y="46"/>
                  </a:cubicBezTo>
                  <a:cubicBezTo>
                    <a:pt x="0" y="75"/>
                    <a:pt x="16" y="105"/>
                    <a:pt x="46" y="114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393" y="1075"/>
                    <a:pt x="393" y="1075"/>
                    <a:pt x="393" y="1075"/>
                  </a:cubicBezTo>
                  <a:cubicBezTo>
                    <a:pt x="397" y="1102"/>
                    <a:pt x="420" y="1123"/>
                    <a:pt x="448" y="1123"/>
                  </a:cubicBezTo>
                  <a:cubicBezTo>
                    <a:pt x="1264" y="1122"/>
                    <a:pt x="1264" y="1122"/>
                    <a:pt x="1264" y="1122"/>
                  </a:cubicBezTo>
                  <a:cubicBezTo>
                    <a:pt x="1294" y="1122"/>
                    <a:pt x="1319" y="1098"/>
                    <a:pt x="1319" y="1067"/>
                  </a:cubicBezTo>
                  <a:cubicBezTo>
                    <a:pt x="1319" y="1037"/>
                    <a:pt x="1294" y="1012"/>
                    <a:pt x="1264" y="1012"/>
                  </a:cubicBezTo>
                  <a:cubicBezTo>
                    <a:pt x="493" y="1013"/>
                    <a:pt x="493" y="1013"/>
                    <a:pt x="493" y="1013"/>
                  </a:cubicBezTo>
                  <a:cubicBezTo>
                    <a:pt x="467" y="886"/>
                    <a:pt x="467" y="886"/>
                    <a:pt x="467" y="886"/>
                  </a:cubicBezTo>
                  <a:cubicBezTo>
                    <a:pt x="1278" y="886"/>
                    <a:pt x="1278" y="886"/>
                    <a:pt x="1278" y="886"/>
                  </a:cubicBezTo>
                  <a:cubicBezTo>
                    <a:pt x="1321" y="886"/>
                    <a:pt x="1358" y="858"/>
                    <a:pt x="1365" y="819"/>
                  </a:cubicBezTo>
                  <a:cubicBezTo>
                    <a:pt x="1431" y="489"/>
                    <a:pt x="1431" y="489"/>
                    <a:pt x="1431" y="489"/>
                  </a:cubicBezTo>
                  <a:cubicBezTo>
                    <a:pt x="1440" y="441"/>
                    <a:pt x="1404" y="397"/>
                    <a:pt x="1352" y="393"/>
                  </a:cubicBezTo>
                  <a:close/>
                  <a:moveTo>
                    <a:pt x="1352" y="393"/>
                  </a:moveTo>
                  <a:cubicBezTo>
                    <a:pt x="1352" y="393"/>
                    <a:pt x="1352" y="393"/>
                    <a:pt x="1352" y="39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6" name="Freeform 21"/>
            <p:cNvSpPr>
              <a:spLocks noEditPoints="1"/>
            </p:cNvSpPr>
            <p:nvPr/>
          </p:nvSpPr>
          <p:spPr bwMode="auto">
            <a:xfrm>
              <a:off x="6381750" y="7392988"/>
              <a:ext cx="87312" cy="87313"/>
            </a:xfrm>
            <a:custGeom>
              <a:avLst/>
              <a:gdLst>
                <a:gd name="T0" fmla="*/ 220 w 220"/>
                <a:gd name="T1" fmla="*/ 110 h 220"/>
                <a:gd name="T2" fmla="*/ 110 w 220"/>
                <a:gd name="T3" fmla="*/ 220 h 220"/>
                <a:gd name="T4" fmla="*/ 0 w 220"/>
                <a:gd name="T5" fmla="*/ 110 h 220"/>
                <a:gd name="T6" fmla="*/ 110 w 220"/>
                <a:gd name="T7" fmla="*/ 0 h 220"/>
                <a:gd name="T8" fmla="*/ 220 w 220"/>
                <a:gd name="T9" fmla="*/ 110 h 220"/>
                <a:gd name="T10" fmla="*/ 220 w 220"/>
                <a:gd name="T11" fmla="*/ 110 h 220"/>
                <a:gd name="T12" fmla="*/ 220 w 220"/>
                <a:gd name="T13" fmla="*/ 11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0" h="220">
                  <a:moveTo>
                    <a:pt x="220" y="110"/>
                  </a:moveTo>
                  <a:cubicBezTo>
                    <a:pt x="220" y="171"/>
                    <a:pt x="171" y="220"/>
                    <a:pt x="110" y="220"/>
                  </a:cubicBezTo>
                  <a:cubicBezTo>
                    <a:pt x="49" y="220"/>
                    <a:pt x="0" y="171"/>
                    <a:pt x="0" y="110"/>
                  </a:cubicBezTo>
                  <a:cubicBezTo>
                    <a:pt x="0" y="49"/>
                    <a:pt x="49" y="0"/>
                    <a:pt x="110" y="0"/>
                  </a:cubicBezTo>
                  <a:cubicBezTo>
                    <a:pt x="171" y="0"/>
                    <a:pt x="220" y="49"/>
                    <a:pt x="220" y="110"/>
                  </a:cubicBezTo>
                  <a:close/>
                  <a:moveTo>
                    <a:pt x="220" y="110"/>
                  </a:moveTo>
                  <a:cubicBezTo>
                    <a:pt x="220" y="110"/>
                    <a:pt x="220" y="110"/>
                    <a:pt x="220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7" name="Freeform 22"/>
            <p:cNvSpPr>
              <a:spLocks noEditPoints="1"/>
            </p:cNvSpPr>
            <p:nvPr/>
          </p:nvSpPr>
          <p:spPr bwMode="auto">
            <a:xfrm>
              <a:off x="6591300" y="7392988"/>
              <a:ext cx="87312" cy="87313"/>
            </a:xfrm>
            <a:custGeom>
              <a:avLst/>
              <a:gdLst>
                <a:gd name="T0" fmla="*/ 220 w 220"/>
                <a:gd name="T1" fmla="*/ 110 h 220"/>
                <a:gd name="T2" fmla="*/ 110 w 220"/>
                <a:gd name="T3" fmla="*/ 220 h 220"/>
                <a:gd name="T4" fmla="*/ 0 w 220"/>
                <a:gd name="T5" fmla="*/ 110 h 220"/>
                <a:gd name="T6" fmla="*/ 110 w 220"/>
                <a:gd name="T7" fmla="*/ 0 h 220"/>
                <a:gd name="T8" fmla="*/ 220 w 220"/>
                <a:gd name="T9" fmla="*/ 110 h 220"/>
                <a:gd name="T10" fmla="*/ 220 w 220"/>
                <a:gd name="T11" fmla="*/ 110 h 220"/>
                <a:gd name="T12" fmla="*/ 220 w 220"/>
                <a:gd name="T13" fmla="*/ 11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0" h="220">
                  <a:moveTo>
                    <a:pt x="220" y="110"/>
                  </a:moveTo>
                  <a:cubicBezTo>
                    <a:pt x="220" y="171"/>
                    <a:pt x="171" y="220"/>
                    <a:pt x="110" y="220"/>
                  </a:cubicBezTo>
                  <a:cubicBezTo>
                    <a:pt x="49" y="220"/>
                    <a:pt x="0" y="171"/>
                    <a:pt x="0" y="110"/>
                  </a:cubicBezTo>
                  <a:cubicBezTo>
                    <a:pt x="0" y="49"/>
                    <a:pt x="49" y="0"/>
                    <a:pt x="110" y="0"/>
                  </a:cubicBezTo>
                  <a:cubicBezTo>
                    <a:pt x="171" y="0"/>
                    <a:pt x="220" y="49"/>
                    <a:pt x="220" y="110"/>
                  </a:cubicBezTo>
                  <a:close/>
                  <a:moveTo>
                    <a:pt x="220" y="110"/>
                  </a:moveTo>
                  <a:cubicBezTo>
                    <a:pt x="220" y="110"/>
                    <a:pt x="220" y="110"/>
                    <a:pt x="220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78" name="Freeform 23"/>
            <p:cNvSpPr>
              <a:spLocks noEditPoints="1"/>
            </p:cNvSpPr>
            <p:nvPr/>
          </p:nvSpPr>
          <p:spPr bwMode="auto">
            <a:xfrm>
              <a:off x="6373813" y="6858000"/>
              <a:ext cx="320675" cy="198438"/>
            </a:xfrm>
            <a:custGeom>
              <a:avLst/>
              <a:gdLst>
                <a:gd name="T0" fmla="*/ 33 w 804"/>
                <a:gd name="T1" fmla="*/ 429 h 500"/>
                <a:gd name="T2" fmla="*/ 46 w 804"/>
                <a:gd name="T3" fmla="*/ 431 h 500"/>
                <a:gd name="T4" fmla="*/ 85 w 804"/>
                <a:gd name="T5" fmla="*/ 434 h 500"/>
                <a:gd name="T6" fmla="*/ 246 w 804"/>
                <a:gd name="T7" fmla="*/ 449 h 500"/>
                <a:gd name="T8" fmla="*/ 251 w 804"/>
                <a:gd name="T9" fmla="*/ 388 h 500"/>
                <a:gd name="T10" fmla="*/ 417 w 804"/>
                <a:gd name="T11" fmla="*/ 251 h 500"/>
                <a:gd name="T12" fmla="*/ 554 w 804"/>
                <a:gd name="T13" fmla="*/ 416 h 500"/>
                <a:gd name="T14" fmla="*/ 548 w 804"/>
                <a:gd name="T15" fmla="*/ 478 h 500"/>
                <a:gd name="T16" fmla="*/ 709 w 804"/>
                <a:gd name="T17" fmla="*/ 493 h 500"/>
                <a:gd name="T18" fmla="*/ 760 w 804"/>
                <a:gd name="T19" fmla="*/ 498 h 500"/>
                <a:gd name="T20" fmla="*/ 797 w 804"/>
                <a:gd name="T21" fmla="*/ 467 h 500"/>
                <a:gd name="T22" fmla="*/ 802 w 804"/>
                <a:gd name="T23" fmla="*/ 412 h 500"/>
                <a:gd name="T24" fmla="*/ 771 w 804"/>
                <a:gd name="T25" fmla="*/ 374 h 500"/>
                <a:gd name="T26" fmla="*/ 720 w 804"/>
                <a:gd name="T27" fmla="*/ 369 h 500"/>
                <a:gd name="T28" fmla="*/ 683 w 804"/>
                <a:gd name="T29" fmla="*/ 250 h 500"/>
                <a:gd name="T30" fmla="*/ 723 w 804"/>
                <a:gd name="T31" fmla="*/ 217 h 500"/>
                <a:gd name="T32" fmla="*/ 727 w 804"/>
                <a:gd name="T33" fmla="*/ 169 h 500"/>
                <a:gd name="T34" fmla="*/ 692 w 804"/>
                <a:gd name="T35" fmla="*/ 126 h 500"/>
                <a:gd name="T36" fmla="*/ 644 w 804"/>
                <a:gd name="T37" fmla="*/ 122 h 500"/>
                <a:gd name="T38" fmla="*/ 604 w 804"/>
                <a:gd name="T39" fmla="*/ 154 h 500"/>
                <a:gd name="T40" fmla="*/ 494 w 804"/>
                <a:gd name="T41" fmla="*/ 96 h 500"/>
                <a:gd name="T42" fmla="*/ 498 w 804"/>
                <a:gd name="T43" fmla="*/ 45 h 500"/>
                <a:gd name="T44" fmla="*/ 467 w 804"/>
                <a:gd name="T45" fmla="*/ 7 h 500"/>
                <a:gd name="T46" fmla="*/ 412 w 804"/>
                <a:gd name="T47" fmla="*/ 2 h 500"/>
                <a:gd name="T48" fmla="*/ 375 w 804"/>
                <a:gd name="T49" fmla="*/ 33 h 500"/>
                <a:gd name="T50" fmla="*/ 370 w 804"/>
                <a:gd name="T51" fmla="*/ 85 h 500"/>
                <a:gd name="T52" fmla="*/ 251 w 804"/>
                <a:gd name="T53" fmla="*/ 121 h 500"/>
                <a:gd name="T54" fmla="*/ 218 w 804"/>
                <a:gd name="T55" fmla="*/ 82 h 500"/>
                <a:gd name="T56" fmla="*/ 169 w 804"/>
                <a:gd name="T57" fmla="*/ 77 h 500"/>
                <a:gd name="T58" fmla="*/ 127 w 804"/>
                <a:gd name="T59" fmla="*/ 112 h 500"/>
                <a:gd name="T60" fmla="*/ 122 w 804"/>
                <a:gd name="T61" fmla="*/ 161 h 500"/>
                <a:gd name="T62" fmla="*/ 155 w 804"/>
                <a:gd name="T63" fmla="*/ 201 h 500"/>
                <a:gd name="T64" fmla="*/ 97 w 804"/>
                <a:gd name="T65" fmla="*/ 311 h 500"/>
                <a:gd name="T66" fmla="*/ 46 w 804"/>
                <a:gd name="T67" fmla="*/ 306 h 500"/>
                <a:gd name="T68" fmla="*/ 8 w 804"/>
                <a:gd name="T69" fmla="*/ 337 h 500"/>
                <a:gd name="T70" fmla="*/ 3 w 804"/>
                <a:gd name="T71" fmla="*/ 392 h 500"/>
                <a:gd name="T72" fmla="*/ 33 w 804"/>
                <a:gd name="T73" fmla="*/ 429 h 500"/>
                <a:gd name="T74" fmla="*/ 33 w 804"/>
                <a:gd name="T75" fmla="*/ 429 h 500"/>
                <a:gd name="T76" fmla="*/ 33 w 804"/>
                <a:gd name="T77" fmla="*/ 429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04" h="500">
                  <a:moveTo>
                    <a:pt x="33" y="429"/>
                  </a:moveTo>
                  <a:cubicBezTo>
                    <a:pt x="46" y="431"/>
                    <a:pt x="46" y="431"/>
                    <a:pt x="46" y="431"/>
                  </a:cubicBezTo>
                  <a:cubicBezTo>
                    <a:pt x="85" y="434"/>
                    <a:pt x="85" y="434"/>
                    <a:pt x="85" y="434"/>
                  </a:cubicBezTo>
                  <a:cubicBezTo>
                    <a:pt x="246" y="449"/>
                    <a:pt x="246" y="449"/>
                    <a:pt x="246" y="449"/>
                  </a:cubicBezTo>
                  <a:cubicBezTo>
                    <a:pt x="251" y="388"/>
                    <a:pt x="251" y="388"/>
                    <a:pt x="251" y="388"/>
                  </a:cubicBezTo>
                  <a:cubicBezTo>
                    <a:pt x="259" y="304"/>
                    <a:pt x="333" y="243"/>
                    <a:pt x="417" y="251"/>
                  </a:cubicBezTo>
                  <a:cubicBezTo>
                    <a:pt x="500" y="259"/>
                    <a:pt x="561" y="333"/>
                    <a:pt x="554" y="416"/>
                  </a:cubicBezTo>
                  <a:cubicBezTo>
                    <a:pt x="548" y="478"/>
                    <a:pt x="548" y="478"/>
                    <a:pt x="548" y="478"/>
                  </a:cubicBezTo>
                  <a:cubicBezTo>
                    <a:pt x="709" y="493"/>
                    <a:pt x="709" y="493"/>
                    <a:pt x="709" y="493"/>
                  </a:cubicBezTo>
                  <a:cubicBezTo>
                    <a:pt x="760" y="498"/>
                    <a:pt x="760" y="498"/>
                    <a:pt x="760" y="498"/>
                  </a:cubicBezTo>
                  <a:cubicBezTo>
                    <a:pt x="779" y="500"/>
                    <a:pt x="796" y="485"/>
                    <a:pt x="797" y="467"/>
                  </a:cubicBezTo>
                  <a:cubicBezTo>
                    <a:pt x="802" y="412"/>
                    <a:pt x="802" y="412"/>
                    <a:pt x="802" y="412"/>
                  </a:cubicBezTo>
                  <a:cubicBezTo>
                    <a:pt x="804" y="393"/>
                    <a:pt x="790" y="376"/>
                    <a:pt x="771" y="374"/>
                  </a:cubicBezTo>
                  <a:cubicBezTo>
                    <a:pt x="720" y="369"/>
                    <a:pt x="720" y="369"/>
                    <a:pt x="720" y="369"/>
                  </a:cubicBezTo>
                  <a:cubicBezTo>
                    <a:pt x="716" y="327"/>
                    <a:pt x="703" y="286"/>
                    <a:pt x="683" y="250"/>
                  </a:cubicBezTo>
                  <a:cubicBezTo>
                    <a:pt x="723" y="217"/>
                    <a:pt x="723" y="217"/>
                    <a:pt x="723" y="217"/>
                  </a:cubicBezTo>
                  <a:cubicBezTo>
                    <a:pt x="738" y="205"/>
                    <a:pt x="740" y="183"/>
                    <a:pt x="727" y="169"/>
                  </a:cubicBezTo>
                  <a:cubicBezTo>
                    <a:pt x="692" y="126"/>
                    <a:pt x="692" y="126"/>
                    <a:pt x="692" y="126"/>
                  </a:cubicBezTo>
                  <a:cubicBezTo>
                    <a:pt x="680" y="111"/>
                    <a:pt x="658" y="109"/>
                    <a:pt x="644" y="122"/>
                  </a:cubicBezTo>
                  <a:cubicBezTo>
                    <a:pt x="604" y="154"/>
                    <a:pt x="604" y="154"/>
                    <a:pt x="604" y="154"/>
                  </a:cubicBezTo>
                  <a:cubicBezTo>
                    <a:pt x="572" y="128"/>
                    <a:pt x="534" y="108"/>
                    <a:pt x="494" y="9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500" y="26"/>
                    <a:pt x="486" y="9"/>
                    <a:pt x="467" y="7"/>
                  </a:cubicBezTo>
                  <a:cubicBezTo>
                    <a:pt x="412" y="2"/>
                    <a:pt x="412" y="2"/>
                    <a:pt x="412" y="2"/>
                  </a:cubicBezTo>
                  <a:cubicBezTo>
                    <a:pt x="393" y="0"/>
                    <a:pt x="376" y="14"/>
                    <a:pt x="375" y="33"/>
                  </a:cubicBezTo>
                  <a:cubicBezTo>
                    <a:pt x="370" y="85"/>
                    <a:pt x="370" y="85"/>
                    <a:pt x="370" y="85"/>
                  </a:cubicBezTo>
                  <a:cubicBezTo>
                    <a:pt x="327" y="89"/>
                    <a:pt x="287" y="101"/>
                    <a:pt x="251" y="121"/>
                  </a:cubicBezTo>
                  <a:cubicBezTo>
                    <a:pt x="218" y="82"/>
                    <a:pt x="218" y="82"/>
                    <a:pt x="218" y="82"/>
                  </a:cubicBezTo>
                  <a:cubicBezTo>
                    <a:pt x="206" y="67"/>
                    <a:pt x="184" y="65"/>
                    <a:pt x="169" y="77"/>
                  </a:cubicBezTo>
                  <a:cubicBezTo>
                    <a:pt x="127" y="112"/>
                    <a:pt x="127" y="112"/>
                    <a:pt x="127" y="112"/>
                  </a:cubicBezTo>
                  <a:cubicBezTo>
                    <a:pt x="112" y="125"/>
                    <a:pt x="110" y="146"/>
                    <a:pt x="122" y="161"/>
                  </a:cubicBezTo>
                  <a:cubicBezTo>
                    <a:pt x="155" y="201"/>
                    <a:pt x="155" y="201"/>
                    <a:pt x="155" y="201"/>
                  </a:cubicBezTo>
                  <a:cubicBezTo>
                    <a:pt x="129" y="233"/>
                    <a:pt x="109" y="270"/>
                    <a:pt x="97" y="311"/>
                  </a:cubicBezTo>
                  <a:cubicBezTo>
                    <a:pt x="46" y="306"/>
                    <a:pt x="46" y="306"/>
                    <a:pt x="46" y="306"/>
                  </a:cubicBezTo>
                  <a:cubicBezTo>
                    <a:pt x="27" y="304"/>
                    <a:pt x="10" y="318"/>
                    <a:pt x="8" y="337"/>
                  </a:cubicBezTo>
                  <a:cubicBezTo>
                    <a:pt x="3" y="392"/>
                    <a:pt x="3" y="392"/>
                    <a:pt x="3" y="392"/>
                  </a:cubicBezTo>
                  <a:cubicBezTo>
                    <a:pt x="0" y="411"/>
                    <a:pt x="14" y="428"/>
                    <a:pt x="33" y="429"/>
                  </a:cubicBezTo>
                  <a:close/>
                  <a:moveTo>
                    <a:pt x="33" y="429"/>
                  </a:moveTo>
                  <a:cubicBezTo>
                    <a:pt x="33" y="429"/>
                    <a:pt x="33" y="429"/>
                    <a:pt x="33" y="42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8124733" y="3380537"/>
            <a:ext cx="327659" cy="327659"/>
            <a:chOff x="6184900" y="7862888"/>
            <a:chExt cx="650875" cy="650875"/>
          </a:xfrm>
          <a:solidFill>
            <a:schemeClr val="bg2"/>
          </a:solidFill>
        </p:grpSpPr>
        <p:sp>
          <p:nvSpPr>
            <p:cNvPr id="79" name="Freeform 24"/>
            <p:cNvSpPr>
              <a:spLocks noEditPoints="1"/>
            </p:cNvSpPr>
            <p:nvPr/>
          </p:nvSpPr>
          <p:spPr bwMode="auto">
            <a:xfrm>
              <a:off x="6443663" y="7862888"/>
              <a:ext cx="392112" cy="392113"/>
            </a:xfrm>
            <a:custGeom>
              <a:avLst/>
              <a:gdLst>
                <a:gd name="T0" fmla="*/ 189 w 986"/>
                <a:gd name="T1" fmla="*/ 693 h 986"/>
                <a:gd name="T2" fmla="*/ 149 w 986"/>
                <a:gd name="T3" fmla="*/ 688 h 986"/>
                <a:gd name="T4" fmla="*/ 0 w 986"/>
                <a:gd name="T5" fmla="*/ 837 h 986"/>
                <a:gd name="T6" fmla="*/ 149 w 986"/>
                <a:gd name="T7" fmla="*/ 986 h 986"/>
                <a:gd name="T8" fmla="*/ 298 w 986"/>
                <a:gd name="T9" fmla="*/ 837 h 986"/>
                <a:gd name="T10" fmla="*/ 293 w 986"/>
                <a:gd name="T11" fmla="*/ 797 h 986"/>
                <a:gd name="T12" fmla="*/ 708 w 986"/>
                <a:gd name="T13" fmla="*/ 382 h 986"/>
                <a:gd name="T14" fmla="*/ 775 w 986"/>
                <a:gd name="T15" fmla="*/ 391 h 986"/>
                <a:gd name="T16" fmla="*/ 986 w 986"/>
                <a:gd name="T17" fmla="*/ 181 h 986"/>
                <a:gd name="T18" fmla="*/ 827 w 986"/>
                <a:gd name="T19" fmla="*/ 159 h 986"/>
                <a:gd name="T20" fmla="*/ 805 w 986"/>
                <a:gd name="T21" fmla="*/ 0 h 986"/>
                <a:gd name="T22" fmla="*/ 595 w 986"/>
                <a:gd name="T23" fmla="*/ 211 h 986"/>
                <a:gd name="T24" fmla="*/ 604 w 986"/>
                <a:gd name="T25" fmla="*/ 278 h 986"/>
                <a:gd name="T26" fmla="*/ 189 w 986"/>
                <a:gd name="T27" fmla="*/ 693 h 986"/>
                <a:gd name="T28" fmla="*/ 189 w 986"/>
                <a:gd name="T29" fmla="*/ 693 h 986"/>
                <a:gd name="T30" fmla="*/ 189 w 986"/>
                <a:gd name="T31" fmla="*/ 693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6" h="986">
                  <a:moveTo>
                    <a:pt x="189" y="693"/>
                  </a:moveTo>
                  <a:cubicBezTo>
                    <a:pt x="176" y="690"/>
                    <a:pt x="163" y="688"/>
                    <a:pt x="149" y="688"/>
                  </a:cubicBezTo>
                  <a:cubicBezTo>
                    <a:pt x="67" y="688"/>
                    <a:pt x="0" y="755"/>
                    <a:pt x="0" y="837"/>
                  </a:cubicBezTo>
                  <a:cubicBezTo>
                    <a:pt x="0" y="919"/>
                    <a:pt x="67" y="986"/>
                    <a:pt x="149" y="986"/>
                  </a:cubicBezTo>
                  <a:cubicBezTo>
                    <a:pt x="231" y="986"/>
                    <a:pt x="298" y="919"/>
                    <a:pt x="298" y="837"/>
                  </a:cubicBezTo>
                  <a:cubicBezTo>
                    <a:pt x="298" y="823"/>
                    <a:pt x="296" y="810"/>
                    <a:pt x="293" y="797"/>
                  </a:cubicBezTo>
                  <a:cubicBezTo>
                    <a:pt x="708" y="382"/>
                    <a:pt x="708" y="382"/>
                    <a:pt x="708" y="382"/>
                  </a:cubicBezTo>
                  <a:cubicBezTo>
                    <a:pt x="775" y="391"/>
                    <a:pt x="775" y="391"/>
                    <a:pt x="775" y="391"/>
                  </a:cubicBezTo>
                  <a:cubicBezTo>
                    <a:pt x="986" y="181"/>
                    <a:pt x="986" y="181"/>
                    <a:pt x="986" y="181"/>
                  </a:cubicBezTo>
                  <a:cubicBezTo>
                    <a:pt x="827" y="159"/>
                    <a:pt x="827" y="159"/>
                    <a:pt x="827" y="159"/>
                  </a:cubicBezTo>
                  <a:cubicBezTo>
                    <a:pt x="805" y="0"/>
                    <a:pt x="805" y="0"/>
                    <a:pt x="805" y="0"/>
                  </a:cubicBezTo>
                  <a:cubicBezTo>
                    <a:pt x="595" y="211"/>
                    <a:pt x="595" y="211"/>
                    <a:pt x="595" y="211"/>
                  </a:cubicBezTo>
                  <a:cubicBezTo>
                    <a:pt x="604" y="278"/>
                    <a:pt x="604" y="278"/>
                    <a:pt x="604" y="278"/>
                  </a:cubicBezTo>
                  <a:lnTo>
                    <a:pt x="189" y="693"/>
                  </a:lnTo>
                  <a:close/>
                  <a:moveTo>
                    <a:pt x="189" y="693"/>
                  </a:moveTo>
                  <a:cubicBezTo>
                    <a:pt x="189" y="693"/>
                    <a:pt x="189" y="693"/>
                    <a:pt x="189" y="69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80" name="Freeform 25"/>
            <p:cNvSpPr>
              <a:spLocks noEditPoints="1"/>
            </p:cNvSpPr>
            <p:nvPr/>
          </p:nvSpPr>
          <p:spPr bwMode="auto">
            <a:xfrm>
              <a:off x="6313488" y="8012113"/>
              <a:ext cx="373062" cy="371475"/>
            </a:xfrm>
            <a:custGeom>
              <a:avLst/>
              <a:gdLst>
                <a:gd name="T0" fmla="*/ 490 w 935"/>
                <a:gd name="T1" fmla="*/ 174 h 935"/>
                <a:gd name="T2" fmla="*/ 613 w 935"/>
                <a:gd name="T3" fmla="*/ 52 h 935"/>
                <a:gd name="T4" fmla="*/ 169 w 935"/>
                <a:gd name="T5" fmla="*/ 155 h 935"/>
                <a:gd name="T6" fmla="*/ 169 w 935"/>
                <a:gd name="T7" fmla="*/ 766 h 935"/>
                <a:gd name="T8" fmla="*/ 780 w 935"/>
                <a:gd name="T9" fmla="*/ 766 h 935"/>
                <a:gd name="T10" fmla="*/ 883 w 935"/>
                <a:gd name="T11" fmla="*/ 322 h 935"/>
                <a:gd name="T12" fmla="*/ 761 w 935"/>
                <a:gd name="T13" fmla="*/ 445 h 935"/>
                <a:gd name="T14" fmla="*/ 677 w 935"/>
                <a:gd name="T15" fmla="*/ 664 h 935"/>
                <a:gd name="T16" fmla="*/ 271 w 935"/>
                <a:gd name="T17" fmla="*/ 664 h 935"/>
                <a:gd name="T18" fmla="*/ 271 w 935"/>
                <a:gd name="T19" fmla="*/ 258 h 935"/>
                <a:gd name="T20" fmla="*/ 490 w 935"/>
                <a:gd name="T21" fmla="*/ 174 h 935"/>
                <a:gd name="T22" fmla="*/ 490 w 935"/>
                <a:gd name="T23" fmla="*/ 174 h 935"/>
                <a:gd name="T24" fmla="*/ 490 w 935"/>
                <a:gd name="T25" fmla="*/ 174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5" h="935">
                  <a:moveTo>
                    <a:pt x="490" y="174"/>
                  </a:moveTo>
                  <a:cubicBezTo>
                    <a:pt x="613" y="52"/>
                    <a:pt x="613" y="52"/>
                    <a:pt x="613" y="52"/>
                  </a:cubicBezTo>
                  <a:cubicBezTo>
                    <a:pt x="462" y="0"/>
                    <a:pt x="289" y="35"/>
                    <a:pt x="169" y="155"/>
                  </a:cubicBezTo>
                  <a:cubicBezTo>
                    <a:pt x="0" y="324"/>
                    <a:pt x="0" y="598"/>
                    <a:pt x="169" y="766"/>
                  </a:cubicBezTo>
                  <a:cubicBezTo>
                    <a:pt x="337" y="935"/>
                    <a:pt x="611" y="935"/>
                    <a:pt x="780" y="766"/>
                  </a:cubicBezTo>
                  <a:cubicBezTo>
                    <a:pt x="900" y="646"/>
                    <a:pt x="935" y="473"/>
                    <a:pt x="883" y="322"/>
                  </a:cubicBezTo>
                  <a:cubicBezTo>
                    <a:pt x="761" y="445"/>
                    <a:pt x="761" y="445"/>
                    <a:pt x="761" y="445"/>
                  </a:cubicBezTo>
                  <a:cubicBezTo>
                    <a:pt x="765" y="523"/>
                    <a:pt x="737" y="604"/>
                    <a:pt x="677" y="664"/>
                  </a:cubicBezTo>
                  <a:cubicBezTo>
                    <a:pt x="565" y="776"/>
                    <a:pt x="383" y="776"/>
                    <a:pt x="271" y="664"/>
                  </a:cubicBezTo>
                  <a:cubicBezTo>
                    <a:pt x="159" y="552"/>
                    <a:pt x="159" y="370"/>
                    <a:pt x="271" y="258"/>
                  </a:cubicBezTo>
                  <a:cubicBezTo>
                    <a:pt x="331" y="198"/>
                    <a:pt x="411" y="170"/>
                    <a:pt x="490" y="174"/>
                  </a:cubicBezTo>
                  <a:close/>
                  <a:moveTo>
                    <a:pt x="490" y="174"/>
                  </a:moveTo>
                  <a:cubicBezTo>
                    <a:pt x="490" y="174"/>
                    <a:pt x="490" y="174"/>
                    <a:pt x="490" y="1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81" name="Freeform 26"/>
            <p:cNvSpPr>
              <a:spLocks noEditPoints="1"/>
            </p:cNvSpPr>
            <p:nvPr/>
          </p:nvSpPr>
          <p:spPr bwMode="auto">
            <a:xfrm>
              <a:off x="6184900" y="7880350"/>
              <a:ext cx="631825" cy="633413"/>
            </a:xfrm>
            <a:custGeom>
              <a:avLst/>
              <a:gdLst>
                <a:gd name="T0" fmla="*/ 1315 w 1592"/>
                <a:gd name="T1" fmla="*/ 547 h 1592"/>
                <a:gd name="T2" fmla="*/ 1203 w 1592"/>
                <a:gd name="T3" fmla="*/ 1195 h 1592"/>
                <a:gd name="T4" fmla="*/ 397 w 1592"/>
                <a:gd name="T5" fmla="*/ 1195 h 1592"/>
                <a:gd name="T6" fmla="*/ 397 w 1592"/>
                <a:gd name="T7" fmla="*/ 389 h 1592"/>
                <a:gd name="T8" fmla="*/ 1045 w 1592"/>
                <a:gd name="T9" fmla="*/ 277 h 1592"/>
                <a:gd name="T10" fmla="*/ 1162 w 1592"/>
                <a:gd name="T11" fmla="*/ 159 h 1592"/>
                <a:gd name="T12" fmla="*/ 285 w 1592"/>
                <a:gd name="T13" fmla="*/ 276 h 1592"/>
                <a:gd name="T14" fmla="*/ 285 w 1592"/>
                <a:gd name="T15" fmla="*/ 1307 h 1592"/>
                <a:gd name="T16" fmla="*/ 1315 w 1592"/>
                <a:gd name="T17" fmla="*/ 1307 h 1592"/>
                <a:gd name="T18" fmla="*/ 1432 w 1592"/>
                <a:gd name="T19" fmla="*/ 429 h 1592"/>
                <a:gd name="T20" fmla="*/ 1315 w 1592"/>
                <a:gd name="T21" fmla="*/ 547 h 1592"/>
                <a:gd name="T22" fmla="*/ 1315 w 1592"/>
                <a:gd name="T23" fmla="*/ 547 h 1592"/>
                <a:gd name="T24" fmla="*/ 1315 w 1592"/>
                <a:gd name="T25" fmla="*/ 547 h 1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2" h="1592">
                  <a:moveTo>
                    <a:pt x="1315" y="547"/>
                  </a:moveTo>
                  <a:cubicBezTo>
                    <a:pt x="1416" y="759"/>
                    <a:pt x="1379" y="1020"/>
                    <a:pt x="1203" y="1195"/>
                  </a:cubicBezTo>
                  <a:cubicBezTo>
                    <a:pt x="981" y="1418"/>
                    <a:pt x="620" y="1418"/>
                    <a:pt x="397" y="1195"/>
                  </a:cubicBezTo>
                  <a:cubicBezTo>
                    <a:pt x="174" y="972"/>
                    <a:pt x="174" y="611"/>
                    <a:pt x="397" y="389"/>
                  </a:cubicBezTo>
                  <a:cubicBezTo>
                    <a:pt x="572" y="213"/>
                    <a:pt x="833" y="176"/>
                    <a:pt x="1045" y="277"/>
                  </a:cubicBezTo>
                  <a:cubicBezTo>
                    <a:pt x="1162" y="159"/>
                    <a:pt x="1162" y="159"/>
                    <a:pt x="1162" y="159"/>
                  </a:cubicBezTo>
                  <a:cubicBezTo>
                    <a:pt x="884" y="0"/>
                    <a:pt x="522" y="39"/>
                    <a:pt x="285" y="276"/>
                  </a:cubicBezTo>
                  <a:cubicBezTo>
                    <a:pt x="0" y="561"/>
                    <a:pt x="0" y="1023"/>
                    <a:pt x="285" y="1307"/>
                  </a:cubicBezTo>
                  <a:cubicBezTo>
                    <a:pt x="569" y="1592"/>
                    <a:pt x="1031" y="1592"/>
                    <a:pt x="1315" y="1307"/>
                  </a:cubicBezTo>
                  <a:cubicBezTo>
                    <a:pt x="1553" y="1069"/>
                    <a:pt x="1592" y="708"/>
                    <a:pt x="1432" y="429"/>
                  </a:cubicBezTo>
                  <a:lnTo>
                    <a:pt x="1315" y="547"/>
                  </a:lnTo>
                  <a:close/>
                  <a:moveTo>
                    <a:pt x="1315" y="547"/>
                  </a:moveTo>
                  <a:cubicBezTo>
                    <a:pt x="1315" y="547"/>
                    <a:pt x="1315" y="547"/>
                    <a:pt x="1315" y="54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D9C050B1-C1E7-4405-8F70-3F0E850CD647}"/>
              </a:ext>
            </a:extLst>
          </p:cNvPr>
          <p:cNvGrpSpPr/>
          <p:nvPr/>
        </p:nvGrpSpPr>
        <p:grpSpPr>
          <a:xfrm>
            <a:off x="2084377" y="1602645"/>
            <a:ext cx="1934629" cy="1119705"/>
            <a:chOff x="468937" y="2419540"/>
            <a:chExt cx="1934629" cy="1119705"/>
          </a:xfrm>
        </p:grpSpPr>
        <p:sp>
          <p:nvSpPr>
            <p:cNvPr id="52" name="TextBox 18">
              <a:extLst>
                <a:ext uri="{FF2B5EF4-FFF2-40B4-BE49-F238E27FC236}">
                  <a16:creationId xmlns="" xmlns:a16="http://schemas.microsoft.com/office/drawing/2014/main" id="{09CD70E1-2A21-4242-8881-5E963F992BF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75B47B37-B051-48D3-B90D-32F334FD2000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B1786BCF-3766-48F8-9886-92C865E69EEF}"/>
              </a:ext>
            </a:extLst>
          </p:cNvPr>
          <p:cNvGrpSpPr/>
          <p:nvPr/>
        </p:nvGrpSpPr>
        <p:grpSpPr>
          <a:xfrm>
            <a:off x="565820" y="4705073"/>
            <a:ext cx="1934629" cy="1119705"/>
            <a:chOff x="468937" y="2419540"/>
            <a:chExt cx="1934629" cy="1119705"/>
          </a:xfrm>
        </p:grpSpPr>
        <p:sp>
          <p:nvSpPr>
            <p:cNvPr id="67" name="TextBox 18">
              <a:extLst>
                <a:ext uri="{FF2B5EF4-FFF2-40B4-BE49-F238E27FC236}">
                  <a16:creationId xmlns="" xmlns:a16="http://schemas.microsoft.com/office/drawing/2014/main" id="{A818E210-8CB4-40E3-AB34-AEC57382787F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BF35D72B-C5FB-4783-815E-1E58AC68AEEC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6034FEBA-3418-4117-BEC3-18E1FE4EC9B4}"/>
              </a:ext>
            </a:extLst>
          </p:cNvPr>
          <p:cNvGrpSpPr/>
          <p:nvPr/>
        </p:nvGrpSpPr>
        <p:grpSpPr>
          <a:xfrm>
            <a:off x="9073006" y="5113287"/>
            <a:ext cx="1934629" cy="1119705"/>
            <a:chOff x="468937" y="2419540"/>
            <a:chExt cx="1934629" cy="1119705"/>
          </a:xfrm>
        </p:grpSpPr>
        <p:sp>
          <p:nvSpPr>
            <p:cNvPr id="87" name="TextBox 18">
              <a:extLst>
                <a:ext uri="{FF2B5EF4-FFF2-40B4-BE49-F238E27FC236}">
                  <a16:creationId xmlns="" xmlns:a16="http://schemas.microsoft.com/office/drawing/2014/main" id="{476F7F92-69CF-4CE9-BC89-4971BADFBD95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88" name="矩形 87">
              <a:extLst>
                <a:ext uri="{FF2B5EF4-FFF2-40B4-BE49-F238E27FC236}">
                  <a16:creationId xmlns="" xmlns:a16="http://schemas.microsoft.com/office/drawing/2014/main" id="{80FB5E9E-A134-40B1-9B40-B86555EF2643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="" xmlns:a16="http://schemas.microsoft.com/office/drawing/2014/main" id="{297D60FE-3D0A-4E84-97EA-00752372FD1F}"/>
              </a:ext>
            </a:extLst>
          </p:cNvPr>
          <p:cNvGrpSpPr/>
          <p:nvPr/>
        </p:nvGrpSpPr>
        <p:grpSpPr>
          <a:xfrm>
            <a:off x="9399577" y="1978201"/>
            <a:ext cx="1934629" cy="1119705"/>
            <a:chOff x="468937" y="2419540"/>
            <a:chExt cx="1934629" cy="1119705"/>
          </a:xfrm>
        </p:grpSpPr>
        <p:sp>
          <p:nvSpPr>
            <p:cNvPr id="90" name="TextBox 18">
              <a:extLst>
                <a:ext uri="{FF2B5EF4-FFF2-40B4-BE49-F238E27FC236}">
                  <a16:creationId xmlns="" xmlns:a16="http://schemas.microsoft.com/office/drawing/2014/main" id="{683AFD61-25A5-458E-B93B-F8B3707A11A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91" name="矩形 90">
              <a:extLst>
                <a:ext uri="{FF2B5EF4-FFF2-40B4-BE49-F238E27FC236}">
                  <a16:creationId xmlns="" xmlns:a16="http://schemas.microsoft.com/office/drawing/2014/main" id="{8578CC35-CA39-4B26-83EF-21E076193EC2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49" name="组合 48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93" name="椭圆 92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4" name="椭圆 93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0" name="文本框 49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92" name="文本框 91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6952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9" grpId="0" animBg="1"/>
      <p:bldP spid="33" grpId="0" animBg="1"/>
      <p:bldP spid="36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/>
          <p:nvPr/>
        </p:nvSpPr>
        <p:spPr bwMode="auto">
          <a:xfrm>
            <a:off x="5247154" y="1389791"/>
            <a:ext cx="1512168" cy="15076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>
                <a:cs typeface="+mn-ea"/>
                <a:sym typeface="+mn-lt"/>
              </a:rPr>
              <a:t>03</a:t>
            </a:r>
          </a:p>
        </p:txBody>
      </p:sp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2245659" y="3334958"/>
            <a:ext cx="751515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>
              <a:defRPr/>
            </a:pPr>
            <a:r>
              <a:rPr lang="zh-CN" altLang="en-US" sz="6000" b="1" dirty="0" smtClean="0"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zh-CN" altLang="en-US" sz="60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176026" y="4350621"/>
            <a:ext cx="565442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00" dirty="0">
                <a:solidFill>
                  <a:srgbClr val="404040"/>
                </a:solidFill>
                <a:latin typeface="+mn-lt"/>
                <a:ea typeface="+mn-ea"/>
                <a:cs typeface="+mn-ea"/>
                <a:sym typeface="+mn-lt"/>
              </a:rPr>
              <a:t>单击此处添加文字阐述，添加简短问题说明文字，具体说明文字在此处添加此处单击此处添加文字阐述，</a:t>
            </a:r>
          </a:p>
        </p:txBody>
      </p:sp>
    </p:spTree>
    <p:extLst>
      <p:ext uri="{BB962C8B-B14F-4D97-AF65-F5344CB8AC3E}">
        <p14:creationId xmlns:p14="http://schemas.microsoft.com/office/powerpoint/2010/main" xmlns="" val="19901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56CA4F0B-6BE4-43A0-A26B-1CE3E39D4AA2}"/>
              </a:ext>
            </a:extLst>
          </p:cNvPr>
          <p:cNvGrpSpPr/>
          <p:nvPr/>
        </p:nvGrpSpPr>
        <p:grpSpPr>
          <a:xfrm>
            <a:off x="1334210" y="1942854"/>
            <a:ext cx="9549948" cy="1573202"/>
            <a:chOff x="1630467" y="1942854"/>
            <a:chExt cx="9549948" cy="1573202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0325035E-64E0-4369-9988-EFC17D482287}"/>
                </a:ext>
              </a:extLst>
            </p:cNvPr>
            <p:cNvSpPr/>
            <p:nvPr/>
          </p:nvSpPr>
          <p:spPr>
            <a:xfrm>
              <a:off x="4491385" y="2151252"/>
              <a:ext cx="668903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设立河北雄安新区，是以习近平同志为核心的党中央作出的一项重大的历史性战略选择，是继深圳经济特区和上海浦东新区之后又一具有全国意义的新区，是千年大计、国家大事</a:t>
              </a:r>
              <a:endParaRPr lang="en-US" altLang="zh-CN" sz="1600" dirty="0">
                <a:gradFill>
                  <a:gsLst>
                    <a:gs pos="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2D031997-283B-43BA-AC7C-6B07DF96A81D}"/>
                </a:ext>
              </a:extLst>
            </p:cNvPr>
            <p:cNvSpPr/>
            <p:nvPr/>
          </p:nvSpPr>
          <p:spPr>
            <a:xfrm>
              <a:off x="1630467" y="1942854"/>
              <a:ext cx="2460800" cy="1573202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 w="762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56873C2D-E681-4A91-8422-9669F1E6FF5D}"/>
              </a:ext>
            </a:extLst>
          </p:cNvPr>
          <p:cNvGrpSpPr/>
          <p:nvPr/>
        </p:nvGrpSpPr>
        <p:grpSpPr>
          <a:xfrm>
            <a:off x="1334986" y="4136047"/>
            <a:ext cx="9548397" cy="1573202"/>
            <a:chOff x="1286570" y="4136047"/>
            <a:chExt cx="9548397" cy="1573202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85D9D064-2623-4281-808D-B55EDA25CC66}"/>
                </a:ext>
              </a:extLst>
            </p:cNvPr>
            <p:cNvSpPr/>
            <p:nvPr/>
          </p:nvSpPr>
          <p:spPr>
            <a:xfrm>
              <a:off x="1286570" y="4344445"/>
              <a:ext cx="668903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 algn="r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对于集中疏解北京非首都功能，探索人口经济密集地区优化开发新模式，调整优化京津冀城市布局和空间结构，培育创新驱动发展新引擎具有重大现实意义和深远历史意义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31E60C07-D6A0-4A74-8C7E-AC80E117C915}"/>
                </a:ext>
              </a:extLst>
            </p:cNvPr>
            <p:cNvSpPr/>
            <p:nvPr/>
          </p:nvSpPr>
          <p:spPr>
            <a:xfrm>
              <a:off x="8374167" y="4136047"/>
              <a:ext cx="2460800" cy="1573202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 w="762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4946A1A1-BF9D-4410-AC8E-8BDC8EA45DB2}"/>
              </a:ext>
            </a:extLst>
          </p:cNvPr>
          <p:cNvCxnSpPr/>
          <p:nvPr/>
        </p:nvCxnSpPr>
        <p:spPr>
          <a:xfrm>
            <a:off x="998418" y="3789363"/>
            <a:ext cx="988496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20" name="椭圆 1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49383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B3BC0306-F02C-45FA-8FBF-30568200D713}"/>
              </a:ext>
            </a:extLst>
          </p:cNvPr>
          <p:cNvSpPr/>
          <p:nvPr/>
        </p:nvSpPr>
        <p:spPr>
          <a:xfrm>
            <a:off x="998419" y="3800336"/>
            <a:ext cx="3155748" cy="2017486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76200">
            <a:solidFill>
              <a:schemeClr val="bg1">
                <a:lumMod val="85000"/>
                <a:alpha val="64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40F2C39B-D4C0-41F5-9540-1848B6A98C3C}"/>
              </a:ext>
            </a:extLst>
          </p:cNvPr>
          <p:cNvSpPr/>
          <p:nvPr/>
        </p:nvSpPr>
        <p:spPr>
          <a:xfrm>
            <a:off x="4312412" y="3800336"/>
            <a:ext cx="3155748" cy="201748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76200">
            <a:solidFill>
              <a:schemeClr val="bg1">
                <a:lumMod val="85000"/>
                <a:alpha val="64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40095E4B-EF12-41E5-A37B-947BDDAAFCF1}"/>
              </a:ext>
            </a:extLst>
          </p:cNvPr>
          <p:cNvSpPr/>
          <p:nvPr/>
        </p:nvSpPr>
        <p:spPr>
          <a:xfrm>
            <a:off x="7626404" y="3800336"/>
            <a:ext cx="3155748" cy="2017486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76200">
            <a:solidFill>
              <a:schemeClr val="bg1">
                <a:lumMod val="85000"/>
                <a:alpha val="64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7674FD3F-7333-4476-883B-40284B59A709}"/>
              </a:ext>
            </a:extLst>
          </p:cNvPr>
          <p:cNvGrpSpPr/>
          <p:nvPr/>
        </p:nvGrpSpPr>
        <p:grpSpPr>
          <a:xfrm>
            <a:off x="998418" y="1550621"/>
            <a:ext cx="6469742" cy="2017486"/>
            <a:chOff x="1089833" y="1848077"/>
            <a:chExt cx="6469742" cy="2017486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FECCB88D-9F91-494C-A44D-91060333C3B2}"/>
                </a:ext>
              </a:extLst>
            </p:cNvPr>
            <p:cNvSpPr/>
            <p:nvPr/>
          </p:nvSpPr>
          <p:spPr>
            <a:xfrm>
              <a:off x="1089833" y="1848077"/>
              <a:ext cx="6469742" cy="201748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762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5076AAAF-56F6-46A4-86C4-88AA39DA8E94}"/>
                </a:ext>
              </a:extLst>
            </p:cNvPr>
            <p:cNvSpPr txBox="1"/>
            <p:nvPr/>
          </p:nvSpPr>
          <p:spPr>
            <a:xfrm>
              <a:off x="2286708" y="2219271"/>
              <a:ext cx="40759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国家大事</a:t>
              </a:r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 </a:t>
              </a: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千年大计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6404D5B8-21A8-4901-85D9-F500E9376860}"/>
                </a:ext>
              </a:extLst>
            </p:cNvPr>
            <p:cNvSpPr txBox="1"/>
            <p:nvPr/>
          </p:nvSpPr>
          <p:spPr>
            <a:xfrm>
              <a:off x="1403670" y="2777819"/>
              <a:ext cx="5949630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a film to be used in a wider </a:t>
              </a:r>
              <a:r>
                <a:rPr lang="en-US" altLang="zh-CN" sz="1200" dirty="0" err="1">
                  <a:solidFill>
                    <a:schemeClr val="bg1"/>
                  </a:solidFill>
                  <a:cs typeface="+mn-ea"/>
                  <a:sym typeface="+mn-lt"/>
                </a:rPr>
                <a:t>fiea</a:t>
              </a: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 film to be used in a wider </a:t>
              </a:r>
              <a:r>
                <a:rPr lang="en-US" altLang="zh-CN" sz="1200" dirty="0" err="1">
                  <a:solidFill>
                    <a:schemeClr val="bg1"/>
                  </a:solidFill>
                  <a:cs typeface="+mn-ea"/>
                  <a:sym typeface="+mn-lt"/>
                </a:rPr>
                <a:t>fieldlor</a:t>
              </a: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 print the presentation and make it into a film to be used in a wider field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A1FE109F-5CB9-46A8-A079-C3134DF37FE0}"/>
              </a:ext>
            </a:extLst>
          </p:cNvPr>
          <p:cNvGrpSpPr/>
          <p:nvPr/>
        </p:nvGrpSpPr>
        <p:grpSpPr>
          <a:xfrm>
            <a:off x="7626404" y="1550621"/>
            <a:ext cx="3155748" cy="2017486"/>
            <a:chOff x="7717819" y="1848077"/>
            <a:chExt cx="3155748" cy="2017486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F1911642-6AE7-4964-87D1-AE2D2600394A}"/>
                </a:ext>
              </a:extLst>
            </p:cNvPr>
            <p:cNvSpPr/>
            <p:nvPr/>
          </p:nvSpPr>
          <p:spPr>
            <a:xfrm>
              <a:off x="7717819" y="1848077"/>
              <a:ext cx="3155748" cy="20174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762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54466E2C-0E4E-4489-AA25-49E16F36F07A}"/>
                </a:ext>
              </a:extLst>
            </p:cNvPr>
            <p:cNvSpPr txBox="1"/>
            <p:nvPr/>
          </p:nvSpPr>
          <p:spPr>
            <a:xfrm>
              <a:off x="7992804" y="2293589"/>
              <a:ext cx="2605778" cy="11448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171450" indent="-171450">
                <a:lnSpc>
                  <a:spcPct val="114000"/>
                </a:lnSpc>
                <a:buFont typeface="Wingdings" panose="05000000000000000000" pitchFamily="2" charset="2"/>
                <a:buChar char="l"/>
              </a:pP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23" name="椭圆 22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85101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448949" y="5252205"/>
            <a:ext cx="610979" cy="609498"/>
            <a:chOff x="4448949" y="5252205"/>
            <a:chExt cx="610979" cy="609498"/>
          </a:xfrm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1" name="Freeform 506"/>
            <p:cNvSpPr/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2" name="Freeform 507"/>
            <p:cNvSpPr/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3" name="Freeform 508"/>
            <p:cNvSpPr/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4" name="Freeform 509"/>
            <p:cNvSpPr/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5" name="Freeform 510"/>
            <p:cNvSpPr/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6" name="Freeform 511"/>
            <p:cNvSpPr/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7" name="Freeform 512"/>
            <p:cNvSpPr/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8" name="Freeform 513"/>
            <p:cNvSpPr/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29" name="Freeform 514"/>
            <p:cNvSpPr/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0" name="Freeform 515"/>
            <p:cNvSpPr/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1" name="Freeform 516"/>
            <p:cNvSpPr/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2" name="Freeform 517"/>
            <p:cNvSpPr/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4247511" y="1566336"/>
            <a:ext cx="2152126" cy="2152127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8" name="Freeform 493"/>
            <p:cNvSpPr/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9" name="Freeform 494"/>
            <p:cNvSpPr/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3" name="Freeform 522"/>
            <p:cNvSpPr/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4" name="Freeform 523"/>
            <p:cNvSpPr/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5" name="Freeform 524"/>
            <p:cNvSpPr/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6" name="Freeform 525"/>
            <p:cNvSpPr/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7" name="Freeform 526"/>
            <p:cNvSpPr/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8" name="Freeform 527"/>
            <p:cNvSpPr/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6" name="Freeform 535"/>
            <p:cNvSpPr/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7" name="Freeform 536"/>
            <p:cNvSpPr/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58468" y="3328177"/>
            <a:ext cx="2986020" cy="2997870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0" name="Freeform 495"/>
            <p:cNvSpPr/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1" name="Freeform 496"/>
            <p:cNvSpPr/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2" name="Freeform 497"/>
            <p:cNvSpPr/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3" name="Freeform 498"/>
            <p:cNvSpPr/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5" name="Freeform 500"/>
            <p:cNvSpPr/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6" name="Freeform 501"/>
            <p:cNvSpPr/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8" name="Freeform 503"/>
            <p:cNvSpPr/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9" name="Freeform 528"/>
            <p:cNvSpPr/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0" name="Freeform 529"/>
            <p:cNvSpPr/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1" name="Freeform 530"/>
            <p:cNvSpPr/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2" name="Freeform 531"/>
            <p:cNvSpPr/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3" name="Freeform 532"/>
            <p:cNvSpPr/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4" name="Freeform 533"/>
            <p:cNvSpPr/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0" name="Freeform 539"/>
            <p:cNvSpPr/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1" name="Freeform 540"/>
            <p:cNvSpPr/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557381" y="2464660"/>
            <a:ext cx="610979" cy="611720"/>
            <a:chOff x="6557381" y="2464660"/>
            <a:chExt cx="610979" cy="611720"/>
          </a:xfrm>
        </p:grpSpPr>
        <p:sp>
          <p:nvSpPr>
            <p:cNvPr id="52" name="Freeform 541"/>
            <p:cNvSpPr/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noFill/>
            <a:ln w="68263" cap="flat">
              <a:solidFill>
                <a:schemeClr val="accent2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4" name="Freeform 543"/>
            <p:cNvSpPr/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5" name="Freeform 544"/>
            <p:cNvSpPr/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451972" y="4944509"/>
            <a:ext cx="3254106" cy="1229981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597465" y="5123740"/>
              <a:ext cx="12939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>
                  <a:solidFill>
                    <a:schemeClr val="accent1"/>
                  </a:solidFill>
                  <a:cs typeface="+mn-ea"/>
                  <a:sym typeface="+mn-lt"/>
                </a:rPr>
                <a:t>85%</a:t>
              </a:r>
              <a:endParaRPr lang="en-GB" sz="4000" b="1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97687" y="5702798"/>
              <a:ext cx="12456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>
                  <a:cs typeface="+mn-ea"/>
                  <a:sym typeface="+mn-lt"/>
                </a:rPr>
                <a:t>Per/Month</a:t>
              </a:r>
              <a:endParaRPr lang="en-GB" sz="1600" i="1">
                <a:cs typeface="+mn-ea"/>
                <a:sym typeface="+mn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41238" y="2041048"/>
            <a:ext cx="1942001" cy="1229981"/>
            <a:chOff x="741238" y="2041048"/>
            <a:chExt cx="1942001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1942001" cy="122998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6731" y="2220279"/>
              <a:ext cx="129394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>
                  <a:solidFill>
                    <a:schemeClr val="accent2"/>
                  </a:solidFill>
                  <a:cs typeface="+mn-ea"/>
                  <a:sym typeface="+mn-lt"/>
                </a:rPr>
                <a:t>90%</a:t>
              </a:r>
              <a:endParaRPr lang="en-GB" sz="4000" b="1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86953" y="2799337"/>
              <a:ext cx="12456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>
                  <a:cs typeface="+mn-ea"/>
                  <a:sym typeface="+mn-lt"/>
                </a:rPr>
                <a:t>Per/Month</a:t>
              </a:r>
              <a:endParaRPr lang="en-GB" sz="1600" i="1">
                <a:cs typeface="+mn-ea"/>
                <a:sym typeface="+mn-lt"/>
              </a:endParaRPr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="" xmlns:a16="http://schemas.microsoft.com/office/drawing/2014/main" id="{3577C1F9-9CB2-461B-AC15-1D065AD10F40}"/>
              </a:ext>
            </a:extLst>
          </p:cNvPr>
          <p:cNvGrpSpPr/>
          <p:nvPr/>
        </p:nvGrpSpPr>
        <p:grpSpPr>
          <a:xfrm>
            <a:off x="2240810" y="5063124"/>
            <a:ext cx="1934629" cy="1119705"/>
            <a:chOff x="468937" y="2419540"/>
            <a:chExt cx="1934629" cy="1119705"/>
          </a:xfrm>
        </p:grpSpPr>
        <p:sp>
          <p:nvSpPr>
            <p:cNvPr id="103" name="TextBox 18">
              <a:extLst>
                <a:ext uri="{FF2B5EF4-FFF2-40B4-BE49-F238E27FC236}">
                  <a16:creationId xmlns="" xmlns:a16="http://schemas.microsoft.com/office/drawing/2014/main" id="{C984D710-03CD-4C88-BE53-577D805B1A54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104" name="矩形 103">
              <a:extLst>
                <a:ext uri="{FF2B5EF4-FFF2-40B4-BE49-F238E27FC236}">
                  <a16:creationId xmlns="" xmlns:a16="http://schemas.microsoft.com/office/drawing/2014/main" id="{CA93DAE7-C783-4B50-A2E6-D4F387FF3CE0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105" name="组合 104">
            <a:extLst>
              <a:ext uri="{FF2B5EF4-FFF2-40B4-BE49-F238E27FC236}">
                <a16:creationId xmlns="" xmlns:a16="http://schemas.microsoft.com/office/drawing/2014/main" id="{7520C6D6-3214-4951-93AE-2EE922FAD795}"/>
              </a:ext>
            </a:extLst>
          </p:cNvPr>
          <p:cNvGrpSpPr/>
          <p:nvPr/>
        </p:nvGrpSpPr>
        <p:grpSpPr>
          <a:xfrm>
            <a:off x="7547329" y="2229983"/>
            <a:ext cx="1934629" cy="1119705"/>
            <a:chOff x="468937" y="2419540"/>
            <a:chExt cx="1934629" cy="1119705"/>
          </a:xfrm>
        </p:grpSpPr>
        <p:sp>
          <p:nvSpPr>
            <p:cNvPr id="106" name="TextBox 18">
              <a:extLst>
                <a:ext uri="{FF2B5EF4-FFF2-40B4-BE49-F238E27FC236}">
                  <a16:creationId xmlns="" xmlns:a16="http://schemas.microsoft.com/office/drawing/2014/main" id="{6E7D7754-F18F-45CE-98E0-18C7B9805F6F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107" name="矩形 106">
              <a:extLst>
                <a:ext uri="{FF2B5EF4-FFF2-40B4-BE49-F238E27FC236}">
                  <a16:creationId xmlns="" xmlns:a16="http://schemas.microsoft.com/office/drawing/2014/main" id="{94A255B3-C209-43B8-A29F-685AAFCCFA7B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72" name="组合 71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79" name="椭圆 78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75" name="文本框 74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68112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0281" y="5001447"/>
            <a:ext cx="10972431" cy="1107996"/>
            <a:chOff x="440281" y="5001447"/>
            <a:chExt cx="10972431" cy="1107996"/>
          </a:xfrm>
        </p:grpSpPr>
        <p:sp>
          <p:nvSpPr>
            <p:cNvPr id="3" name="矩形 2"/>
            <p:cNvSpPr/>
            <p:nvPr/>
          </p:nvSpPr>
          <p:spPr>
            <a:xfrm>
              <a:off x="440281" y="5001447"/>
              <a:ext cx="313219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Tx/>
                <a:buNone/>
              </a:pPr>
              <a:r>
                <a:rPr lang="en-US" altLang="zh-CN" b="1" dirty="0">
                  <a:solidFill>
                    <a:srgbClr val="000000"/>
                  </a:solidFill>
                  <a:cs typeface="+mn-ea"/>
                  <a:sym typeface="+mn-lt"/>
                </a:rPr>
                <a:t>ADD YOUR TITTLE</a:t>
              </a:r>
            </a:p>
            <a:p>
              <a:pPr algn="ctr">
                <a:buFontTx/>
                <a:buNone/>
              </a:pPr>
              <a:endParaRPr lang="en-US" altLang="zh-CN" sz="1200" dirty="0">
                <a:cs typeface="+mn-ea"/>
                <a:sym typeface="+mn-lt"/>
              </a:endParaRPr>
            </a:p>
            <a:p>
              <a:pPr algn="ctr"/>
              <a:r>
                <a:rPr lang="en-US" altLang="zh-CN" sz="1200" dirty="0">
                  <a:cs typeface="+mn-ea"/>
                  <a:sym typeface="+mn-lt"/>
                </a:rPr>
                <a:t>Just for today I will try to live this day only and not tackle my whole life problem at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360399" y="5001447"/>
              <a:ext cx="313219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Tx/>
                <a:buNone/>
              </a:pPr>
              <a:r>
                <a:rPr lang="en-US" altLang="zh-CN" b="1" dirty="0">
                  <a:solidFill>
                    <a:srgbClr val="000000"/>
                  </a:solidFill>
                  <a:cs typeface="+mn-ea"/>
                  <a:sym typeface="+mn-lt"/>
                </a:rPr>
                <a:t>ADD YOUR TITTLE</a:t>
              </a:r>
            </a:p>
            <a:p>
              <a:pPr algn="ctr">
                <a:buFontTx/>
                <a:buNone/>
              </a:pPr>
              <a:endParaRPr lang="en-US" altLang="zh-CN" sz="1200" dirty="0">
                <a:cs typeface="+mn-ea"/>
                <a:sym typeface="+mn-lt"/>
              </a:endParaRPr>
            </a:p>
            <a:p>
              <a:pPr algn="ctr"/>
              <a:r>
                <a:rPr lang="en-US" altLang="zh-CN" sz="1200" dirty="0">
                  <a:cs typeface="+mn-ea"/>
                  <a:sym typeface="+mn-lt"/>
                </a:rPr>
                <a:t>Just for today I will try to live this day only and not tackle my whole life problem at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8280517" y="5001447"/>
              <a:ext cx="313219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Tx/>
                <a:buNone/>
              </a:pPr>
              <a:r>
                <a:rPr lang="en-US" altLang="zh-CN" b="1" dirty="0">
                  <a:solidFill>
                    <a:srgbClr val="000000"/>
                  </a:solidFill>
                  <a:cs typeface="+mn-ea"/>
                  <a:sym typeface="+mn-lt"/>
                </a:rPr>
                <a:t>ADD YOUR TITTLE</a:t>
              </a:r>
            </a:p>
            <a:p>
              <a:pPr algn="ctr">
                <a:buFontTx/>
                <a:buNone/>
              </a:pPr>
              <a:endParaRPr lang="en-US" altLang="zh-CN" sz="1200" dirty="0">
                <a:cs typeface="+mn-ea"/>
                <a:sym typeface="+mn-lt"/>
              </a:endParaRPr>
            </a:p>
            <a:p>
              <a:pPr algn="ctr"/>
              <a:r>
                <a:rPr lang="en-US" altLang="zh-CN" sz="1200" dirty="0">
                  <a:cs typeface="+mn-ea"/>
                  <a:sym typeface="+mn-lt"/>
                </a:rPr>
                <a:t>Just for today I will try to live this day only and not tackle my whole life problem at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2457" y="1355879"/>
            <a:ext cx="10473646" cy="2862386"/>
            <a:chOff x="407627" y="1343854"/>
            <a:chExt cx="10473646" cy="2862386"/>
          </a:xfrm>
          <a:solidFill>
            <a:schemeClr val="accent1"/>
          </a:solidFill>
        </p:grpSpPr>
        <p:sp>
          <p:nvSpPr>
            <p:cNvPr id="7" name="矩形 6"/>
            <p:cNvSpPr/>
            <p:nvPr/>
          </p:nvSpPr>
          <p:spPr>
            <a:xfrm>
              <a:off x="407627" y="1343854"/>
              <a:ext cx="5783914" cy="2862386"/>
            </a:xfrm>
            <a:prstGeom prst="rect">
              <a:avLst/>
            </a:prstGeom>
            <a:grpFill/>
            <a:ln>
              <a:solidFill>
                <a:srgbClr val="D1D6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91118" y="2308279"/>
              <a:ext cx="5448379" cy="123918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>
                <a:buFontTx/>
                <a:buNone/>
              </a:pPr>
              <a:endParaRPr lang="en-US" altLang="zh-CN" sz="14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cs typeface="+mn-ea"/>
                  <a:sym typeface="+mn-lt"/>
                </a:rPr>
                <a:t>Just for today I will try to live this day only and not tackle my whole life problem at Just for today I will try to live this day only and not tackle my whole</a:t>
              </a:r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91118" y="1959525"/>
              <a:ext cx="2307427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ADD YOUR TITTLE</a:t>
              </a: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191540" y="1343854"/>
              <a:ext cx="4689733" cy="2862386"/>
            </a:xfrm>
            <a:prstGeom prst="rect">
              <a:avLst/>
            </a:prstGeom>
            <a:grpFill/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15" name="椭圆 14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1028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432255" y="1603587"/>
            <a:ext cx="1075520" cy="1075520"/>
            <a:chOff x="745660" y="1508337"/>
            <a:chExt cx="1075520" cy="1075520"/>
          </a:xfrm>
        </p:grpSpPr>
        <p:sp>
          <p:nvSpPr>
            <p:cNvPr id="33" name="椭圆 32"/>
            <p:cNvSpPr/>
            <p:nvPr/>
          </p:nvSpPr>
          <p:spPr>
            <a:xfrm>
              <a:off x="814240" y="1576917"/>
              <a:ext cx="938360" cy="938360"/>
            </a:xfrm>
            <a:prstGeom prst="ellipse">
              <a:avLst/>
            </a:prstGeom>
            <a:solidFill>
              <a:srgbClr val="DE17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745660" y="1508337"/>
              <a:ext cx="1075520" cy="1075520"/>
            </a:xfrm>
            <a:prstGeom prst="ellipse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1121495" y="1884172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32255" y="3172212"/>
            <a:ext cx="1075520" cy="1075520"/>
            <a:chOff x="745660" y="3076962"/>
            <a:chExt cx="1075520" cy="1075520"/>
          </a:xfrm>
        </p:grpSpPr>
        <p:sp>
          <p:nvSpPr>
            <p:cNvPr id="39" name="椭圆 38"/>
            <p:cNvSpPr/>
            <p:nvPr/>
          </p:nvSpPr>
          <p:spPr>
            <a:xfrm>
              <a:off x="814240" y="3145542"/>
              <a:ext cx="938360" cy="938360"/>
            </a:xfrm>
            <a:prstGeom prst="ellipse">
              <a:avLst/>
            </a:prstGeom>
            <a:solidFill>
              <a:srgbClr val="DE17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745660" y="3076962"/>
              <a:ext cx="1075520" cy="1075520"/>
            </a:xfrm>
            <a:prstGeom prst="ellipse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52"/>
            <p:cNvSpPr>
              <a:spLocks noEditPoints="1"/>
            </p:cNvSpPr>
            <p:nvPr/>
          </p:nvSpPr>
          <p:spPr bwMode="auto">
            <a:xfrm>
              <a:off x="1121495" y="3478197"/>
              <a:ext cx="323850" cy="273050"/>
            </a:xfrm>
            <a:custGeom>
              <a:avLst/>
              <a:gdLst>
                <a:gd name="T0" fmla="*/ 392 w 1017"/>
                <a:gd name="T1" fmla="*/ 364 h 858"/>
                <a:gd name="T2" fmla="*/ 352 w 1017"/>
                <a:gd name="T3" fmla="*/ 304 h 858"/>
                <a:gd name="T4" fmla="*/ 336 w 1017"/>
                <a:gd name="T5" fmla="*/ 259 h 858"/>
                <a:gd name="T6" fmla="*/ 295 w 1017"/>
                <a:gd name="T7" fmla="*/ 264 h 858"/>
                <a:gd name="T8" fmla="*/ 293 w 1017"/>
                <a:gd name="T9" fmla="*/ 333 h 858"/>
                <a:gd name="T10" fmla="*/ 369 w 1017"/>
                <a:gd name="T11" fmla="*/ 426 h 858"/>
                <a:gd name="T12" fmla="*/ 457 w 1017"/>
                <a:gd name="T13" fmla="*/ 442 h 858"/>
                <a:gd name="T14" fmla="*/ 476 w 1017"/>
                <a:gd name="T15" fmla="*/ 406 h 858"/>
                <a:gd name="T16" fmla="*/ 445 w 1017"/>
                <a:gd name="T17" fmla="*/ 380 h 858"/>
                <a:gd name="T18" fmla="*/ 813 w 1017"/>
                <a:gd name="T19" fmla="*/ 511 h 858"/>
                <a:gd name="T20" fmla="*/ 793 w 1017"/>
                <a:gd name="T21" fmla="*/ 592 h 858"/>
                <a:gd name="T22" fmla="*/ 710 w 1017"/>
                <a:gd name="T23" fmla="*/ 660 h 858"/>
                <a:gd name="T24" fmla="*/ 645 w 1017"/>
                <a:gd name="T25" fmla="*/ 677 h 858"/>
                <a:gd name="T26" fmla="*/ 642 w 1017"/>
                <a:gd name="T27" fmla="*/ 716 h 858"/>
                <a:gd name="T28" fmla="*/ 709 w 1017"/>
                <a:gd name="T29" fmla="*/ 727 h 858"/>
                <a:gd name="T30" fmla="*/ 839 w 1017"/>
                <a:gd name="T31" fmla="*/ 639 h 858"/>
                <a:gd name="T32" fmla="*/ 873 w 1017"/>
                <a:gd name="T33" fmla="*/ 518 h 858"/>
                <a:gd name="T34" fmla="*/ 842 w 1017"/>
                <a:gd name="T35" fmla="*/ 492 h 858"/>
                <a:gd name="T36" fmla="*/ 645 w 1017"/>
                <a:gd name="T37" fmla="*/ 81 h 858"/>
                <a:gd name="T38" fmla="*/ 490 w 1017"/>
                <a:gd name="T39" fmla="*/ 3 h 858"/>
                <a:gd name="T40" fmla="*/ 373 w 1017"/>
                <a:gd name="T41" fmla="*/ 8 h 858"/>
                <a:gd name="T42" fmla="*/ 273 w 1017"/>
                <a:gd name="T43" fmla="*/ 56 h 858"/>
                <a:gd name="T44" fmla="*/ 201 w 1017"/>
                <a:gd name="T45" fmla="*/ 137 h 858"/>
                <a:gd name="T46" fmla="*/ 162 w 1017"/>
                <a:gd name="T47" fmla="*/ 242 h 858"/>
                <a:gd name="T48" fmla="*/ 169 w 1017"/>
                <a:gd name="T49" fmla="*/ 363 h 858"/>
                <a:gd name="T50" fmla="*/ 59 w 1017"/>
                <a:gd name="T51" fmla="*/ 441 h 858"/>
                <a:gd name="T52" fmla="*/ 0 w 1017"/>
                <a:gd name="T53" fmla="*/ 583 h 858"/>
                <a:gd name="T54" fmla="*/ 19 w 1017"/>
                <a:gd name="T55" fmla="*/ 702 h 858"/>
                <a:gd name="T56" fmla="*/ 155 w 1017"/>
                <a:gd name="T57" fmla="*/ 838 h 858"/>
                <a:gd name="T58" fmla="*/ 699 w 1017"/>
                <a:gd name="T59" fmla="*/ 858 h 858"/>
                <a:gd name="T60" fmla="*/ 786 w 1017"/>
                <a:gd name="T61" fmla="*/ 842 h 858"/>
                <a:gd name="T62" fmla="*/ 895 w 1017"/>
                <a:gd name="T63" fmla="*/ 783 h 858"/>
                <a:gd name="T64" fmla="*/ 973 w 1017"/>
                <a:gd name="T65" fmla="*/ 689 h 858"/>
                <a:gd name="T66" fmla="*/ 1014 w 1017"/>
                <a:gd name="T67" fmla="*/ 573 h 858"/>
                <a:gd name="T68" fmla="*/ 1012 w 1017"/>
                <a:gd name="T69" fmla="*/ 460 h 858"/>
                <a:gd name="T70" fmla="*/ 967 w 1017"/>
                <a:gd name="T71" fmla="*/ 346 h 858"/>
                <a:gd name="T72" fmla="*/ 886 w 1017"/>
                <a:gd name="T73" fmla="*/ 258 h 858"/>
                <a:gd name="T74" fmla="*/ 777 w 1017"/>
                <a:gd name="T75" fmla="*/ 203 h 858"/>
                <a:gd name="T76" fmla="*/ 692 w 1017"/>
                <a:gd name="T77" fmla="*/ 795 h 858"/>
                <a:gd name="T78" fmla="*/ 147 w 1017"/>
                <a:gd name="T79" fmla="*/ 761 h 858"/>
                <a:gd name="T80" fmla="*/ 67 w 1017"/>
                <a:gd name="T81" fmla="*/ 642 h 858"/>
                <a:gd name="T82" fmla="*/ 80 w 1017"/>
                <a:gd name="T83" fmla="*/ 523 h 858"/>
                <a:gd name="T84" fmla="*/ 169 w 1017"/>
                <a:gd name="T85" fmla="*/ 432 h 858"/>
                <a:gd name="T86" fmla="*/ 239 w 1017"/>
                <a:gd name="T87" fmla="*/ 400 h 858"/>
                <a:gd name="T88" fmla="*/ 226 w 1017"/>
                <a:gd name="T89" fmla="*/ 330 h 858"/>
                <a:gd name="T90" fmla="*/ 249 w 1017"/>
                <a:gd name="T91" fmla="*/ 180 h 858"/>
                <a:gd name="T92" fmla="*/ 379 w 1017"/>
                <a:gd name="T93" fmla="*/ 73 h 858"/>
                <a:gd name="T94" fmla="*/ 518 w 1017"/>
                <a:gd name="T95" fmla="*/ 75 h 858"/>
                <a:gd name="T96" fmla="*/ 630 w 1017"/>
                <a:gd name="T97" fmla="*/ 163 h 858"/>
                <a:gd name="T98" fmla="*/ 667 w 1017"/>
                <a:gd name="T99" fmla="*/ 244 h 858"/>
                <a:gd name="T100" fmla="*/ 718 w 1017"/>
                <a:gd name="T101" fmla="*/ 256 h 858"/>
                <a:gd name="T102" fmla="*/ 858 w 1017"/>
                <a:gd name="T103" fmla="*/ 318 h 858"/>
                <a:gd name="T104" fmla="*/ 948 w 1017"/>
                <a:gd name="T105" fmla="*/ 471 h 858"/>
                <a:gd name="T106" fmla="*/ 948 w 1017"/>
                <a:gd name="T107" fmla="*/ 577 h 858"/>
                <a:gd name="T108" fmla="*/ 842 w 1017"/>
                <a:gd name="T109" fmla="*/ 743 h 858"/>
                <a:gd name="T110" fmla="*/ 697 w 1017"/>
                <a:gd name="T111" fmla="*/ 794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17" h="858">
                  <a:moveTo>
                    <a:pt x="445" y="380"/>
                  </a:moveTo>
                  <a:lnTo>
                    <a:pt x="445" y="380"/>
                  </a:lnTo>
                  <a:lnTo>
                    <a:pt x="436" y="380"/>
                  </a:lnTo>
                  <a:lnTo>
                    <a:pt x="426" y="379"/>
                  </a:lnTo>
                  <a:lnTo>
                    <a:pt x="416" y="376"/>
                  </a:lnTo>
                  <a:lnTo>
                    <a:pt x="408" y="373"/>
                  </a:lnTo>
                  <a:lnTo>
                    <a:pt x="399" y="370"/>
                  </a:lnTo>
                  <a:lnTo>
                    <a:pt x="392" y="364"/>
                  </a:lnTo>
                  <a:lnTo>
                    <a:pt x="384" y="359"/>
                  </a:lnTo>
                  <a:lnTo>
                    <a:pt x="378" y="353"/>
                  </a:lnTo>
                  <a:lnTo>
                    <a:pt x="371" y="346"/>
                  </a:lnTo>
                  <a:lnTo>
                    <a:pt x="366" y="339"/>
                  </a:lnTo>
                  <a:lnTo>
                    <a:pt x="360" y="331"/>
                  </a:lnTo>
                  <a:lnTo>
                    <a:pt x="357" y="323"/>
                  </a:lnTo>
                  <a:lnTo>
                    <a:pt x="354" y="314"/>
                  </a:lnTo>
                  <a:lnTo>
                    <a:pt x="352" y="304"/>
                  </a:lnTo>
                  <a:lnTo>
                    <a:pt x="350" y="296"/>
                  </a:lnTo>
                  <a:lnTo>
                    <a:pt x="350" y="285"/>
                  </a:lnTo>
                  <a:lnTo>
                    <a:pt x="350" y="285"/>
                  </a:lnTo>
                  <a:lnTo>
                    <a:pt x="349" y="280"/>
                  </a:lnTo>
                  <a:lnTo>
                    <a:pt x="346" y="273"/>
                  </a:lnTo>
                  <a:lnTo>
                    <a:pt x="344" y="268"/>
                  </a:lnTo>
                  <a:lnTo>
                    <a:pt x="340" y="264"/>
                  </a:lnTo>
                  <a:lnTo>
                    <a:pt x="336" y="259"/>
                  </a:lnTo>
                  <a:lnTo>
                    <a:pt x="330" y="256"/>
                  </a:lnTo>
                  <a:lnTo>
                    <a:pt x="324" y="254"/>
                  </a:lnTo>
                  <a:lnTo>
                    <a:pt x="317" y="254"/>
                  </a:lnTo>
                  <a:lnTo>
                    <a:pt x="317" y="254"/>
                  </a:lnTo>
                  <a:lnTo>
                    <a:pt x="311" y="254"/>
                  </a:lnTo>
                  <a:lnTo>
                    <a:pt x="306" y="256"/>
                  </a:lnTo>
                  <a:lnTo>
                    <a:pt x="299" y="259"/>
                  </a:lnTo>
                  <a:lnTo>
                    <a:pt x="295" y="264"/>
                  </a:lnTo>
                  <a:lnTo>
                    <a:pt x="291" y="268"/>
                  </a:lnTo>
                  <a:lnTo>
                    <a:pt x="289" y="273"/>
                  </a:lnTo>
                  <a:lnTo>
                    <a:pt x="286" y="280"/>
                  </a:lnTo>
                  <a:lnTo>
                    <a:pt x="285" y="285"/>
                  </a:lnTo>
                  <a:lnTo>
                    <a:pt x="285" y="285"/>
                  </a:lnTo>
                  <a:lnTo>
                    <a:pt x="286" y="302"/>
                  </a:lnTo>
                  <a:lnTo>
                    <a:pt x="289" y="317"/>
                  </a:lnTo>
                  <a:lnTo>
                    <a:pt x="293" y="333"/>
                  </a:lnTo>
                  <a:lnTo>
                    <a:pt x="298" y="347"/>
                  </a:lnTo>
                  <a:lnTo>
                    <a:pt x="305" y="361"/>
                  </a:lnTo>
                  <a:lnTo>
                    <a:pt x="313" y="374"/>
                  </a:lnTo>
                  <a:lnTo>
                    <a:pt x="322" y="387"/>
                  </a:lnTo>
                  <a:lnTo>
                    <a:pt x="332" y="398"/>
                  </a:lnTo>
                  <a:lnTo>
                    <a:pt x="343" y="408"/>
                  </a:lnTo>
                  <a:lnTo>
                    <a:pt x="356" y="417"/>
                  </a:lnTo>
                  <a:lnTo>
                    <a:pt x="369" y="426"/>
                  </a:lnTo>
                  <a:lnTo>
                    <a:pt x="383" y="432"/>
                  </a:lnTo>
                  <a:lnTo>
                    <a:pt x="398" y="437"/>
                  </a:lnTo>
                  <a:lnTo>
                    <a:pt x="413" y="442"/>
                  </a:lnTo>
                  <a:lnTo>
                    <a:pt x="428" y="444"/>
                  </a:lnTo>
                  <a:lnTo>
                    <a:pt x="445" y="445"/>
                  </a:lnTo>
                  <a:lnTo>
                    <a:pt x="445" y="445"/>
                  </a:lnTo>
                  <a:lnTo>
                    <a:pt x="452" y="444"/>
                  </a:lnTo>
                  <a:lnTo>
                    <a:pt x="457" y="442"/>
                  </a:lnTo>
                  <a:lnTo>
                    <a:pt x="462" y="439"/>
                  </a:lnTo>
                  <a:lnTo>
                    <a:pt x="468" y="435"/>
                  </a:lnTo>
                  <a:lnTo>
                    <a:pt x="471" y="431"/>
                  </a:lnTo>
                  <a:lnTo>
                    <a:pt x="474" y="426"/>
                  </a:lnTo>
                  <a:lnTo>
                    <a:pt x="476" y="419"/>
                  </a:lnTo>
                  <a:lnTo>
                    <a:pt x="476" y="413"/>
                  </a:lnTo>
                  <a:lnTo>
                    <a:pt x="476" y="413"/>
                  </a:lnTo>
                  <a:lnTo>
                    <a:pt x="476" y="406"/>
                  </a:lnTo>
                  <a:lnTo>
                    <a:pt x="474" y="401"/>
                  </a:lnTo>
                  <a:lnTo>
                    <a:pt x="471" y="394"/>
                  </a:lnTo>
                  <a:lnTo>
                    <a:pt x="468" y="390"/>
                  </a:lnTo>
                  <a:lnTo>
                    <a:pt x="462" y="386"/>
                  </a:lnTo>
                  <a:lnTo>
                    <a:pt x="457" y="384"/>
                  </a:lnTo>
                  <a:lnTo>
                    <a:pt x="452" y="382"/>
                  </a:lnTo>
                  <a:lnTo>
                    <a:pt x="445" y="380"/>
                  </a:lnTo>
                  <a:lnTo>
                    <a:pt x="445" y="380"/>
                  </a:lnTo>
                  <a:close/>
                  <a:moveTo>
                    <a:pt x="842" y="492"/>
                  </a:moveTo>
                  <a:lnTo>
                    <a:pt x="842" y="492"/>
                  </a:lnTo>
                  <a:lnTo>
                    <a:pt x="836" y="493"/>
                  </a:lnTo>
                  <a:lnTo>
                    <a:pt x="830" y="494"/>
                  </a:lnTo>
                  <a:lnTo>
                    <a:pt x="825" y="497"/>
                  </a:lnTo>
                  <a:lnTo>
                    <a:pt x="820" y="502"/>
                  </a:lnTo>
                  <a:lnTo>
                    <a:pt x="816" y="506"/>
                  </a:lnTo>
                  <a:lnTo>
                    <a:pt x="813" y="511"/>
                  </a:lnTo>
                  <a:lnTo>
                    <a:pt x="811" y="518"/>
                  </a:lnTo>
                  <a:lnTo>
                    <a:pt x="811" y="524"/>
                  </a:lnTo>
                  <a:lnTo>
                    <a:pt x="811" y="524"/>
                  </a:lnTo>
                  <a:lnTo>
                    <a:pt x="810" y="538"/>
                  </a:lnTo>
                  <a:lnTo>
                    <a:pt x="808" y="553"/>
                  </a:lnTo>
                  <a:lnTo>
                    <a:pt x="805" y="566"/>
                  </a:lnTo>
                  <a:lnTo>
                    <a:pt x="799" y="580"/>
                  </a:lnTo>
                  <a:lnTo>
                    <a:pt x="793" y="592"/>
                  </a:lnTo>
                  <a:lnTo>
                    <a:pt x="786" y="604"/>
                  </a:lnTo>
                  <a:lnTo>
                    <a:pt x="778" y="615"/>
                  </a:lnTo>
                  <a:lnTo>
                    <a:pt x="768" y="625"/>
                  </a:lnTo>
                  <a:lnTo>
                    <a:pt x="758" y="635"/>
                  </a:lnTo>
                  <a:lnTo>
                    <a:pt x="748" y="642"/>
                  </a:lnTo>
                  <a:lnTo>
                    <a:pt x="736" y="650"/>
                  </a:lnTo>
                  <a:lnTo>
                    <a:pt x="723" y="656"/>
                  </a:lnTo>
                  <a:lnTo>
                    <a:pt x="710" y="660"/>
                  </a:lnTo>
                  <a:lnTo>
                    <a:pt x="696" y="664"/>
                  </a:lnTo>
                  <a:lnTo>
                    <a:pt x="682" y="667"/>
                  </a:lnTo>
                  <a:lnTo>
                    <a:pt x="667" y="667"/>
                  </a:lnTo>
                  <a:lnTo>
                    <a:pt x="667" y="667"/>
                  </a:lnTo>
                  <a:lnTo>
                    <a:pt x="661" y="668"/>
                  </a:lnTo>
                  <a:lnTo>
                    <a:pt x="655" y="670"/>
                  </a:lnTo>
                  <a:lnTo>
                    <a:pt x="650" y="672"/>
                  </a:lnTo>
                  <a:lnTo>
                    <a:pt x="645" y="677"/>
                  </a:lnTo>
                  <a:lnTo>
                    <a:pt x="642" y="681"/>
                  </a:lnTo>
                  <a:lnTo>
                    <a:pt x="638" y="686"/>
                  </a:lnTo>
                  <a:lnTo>
                    <a:pt x="636" y="693"/>
                  </a:lnTo>
                  <a:lnTo>
                    <a:pt x="635" y="699"/>
                  </a:lnTo>
                  <a:lnTo>
                    <a:pt x="635" y="699"/>
                  </a:lnTo>
                  <a:lnTo>
                    <a:pt x="636" y="706"/>
                  </a:lnTo>
                  <a:lnTo>
                    <a:pt x="638" y="711"/>
                  </a:lnTo>
                  <a:lnTo>
                    <a:pt x="642" y="716"/>
                  </a:lnTo>
                  <a:lnTo>
                    <a:pt x="645" y="722"/>
                  </a:lnTo>
                  <a:lnTo>
                    <a:pt x="650" y="725"/>
                  </a:lnTo>
                  <a:lnTo>
                    <a:pt x="655" y="728"/>
                  </a:lnTo>
                  <a:lnTo>
                    <a:pt x="661" y="730"/>
                  </a:lnTo>
                  <a:lnTo>
                    <a:pt x="667" y="730"/>
                  </a:lnTo>
                  <a:lnTo>
                    <a:pt x="667" y="730"/>
                  </a:lnTo>
                  <a:lnTo>
                    <a:pt x="689" y="729"/>
                  </a:lnTo>
                  <a:lnTo>
                    <a:pt x="709" y="727"/>
                  </a:lnTo>
                  <a:lnTo>
                    <a:pt x="728" y="722"/>
                  </a:lnTo>
                  <a:lnTo>
                    <a:pt x="748" y="714"/>
                  </a:lnTo>
                  <a:lnTo>
                    <a:pt x="766" y="706"/>
                  </a:lnTo>
                  <a:lnTo>
                    <a:pt x="783" y="696"/>
                  </a:lnTo>
                  <a:lnTo>
                    <a:pt x="799" y="683"/>
                  </a:lnTo>
                  <a:lnTo>
                    <a:pt x="813" y="670"/>
                  </a:lnTo>
                  <a:lnTo>
                    <a:pt x="827" y="655"/>
                  </a:lnTo>
                  <a:lnTo>
                    <a:pt x="839" y="639"/>
                  </a:lnTo>
                  <a:lnTo>
                    <a:pt x="850" y="623"/>
                  </a:lnTo>
                  <a:lnTo>
                    <a:pt x="858" y="605"/>
                  </a:lnTo>
                  <a:lnTo>
                    <a:pt x="865" y="585"/>
                  </a:lnTo>
                  <a:lnTo>
                    <a:pt x="870" y="566"/>
                  </a:lnTo>
                  <a:lnTo>
                    <a:pt x="873" y="545"/>
                  </a:lnTo>
                  <a:lnTo>
                    <a:pt x="874" y="524"/>
                  </a:lnTo>
                  <a:lnTo>
                    <a:pt x="874" y="524"/>
                  </a:lnTo>
                  <a:lnTo>
                    <a:pt x="873" y="518"/>
                  </a:lnTo>
                  <a:lnTo>
                    <a:pt x="871" y="511"/>
                  </a:lnTo>
                  <a:lnTo>
                    <a:pt x="869" y="506"/>
                  </a:lnTo>
                  <a:lnTo>
                    <a:pt x="865" y="502"/>
                  </a:lnTo>
                  <a:lnTo>
                    <a:pt x="860" y="497"/>
                  </a:lnTo>
                  <a:lnTo>
                    <a:pt x="855" y="494"/>
                  </a:lnTo>
                  <a:lnTo>
                    <a:pt x="849" y="493"/>
                  </a:lnTo>
                  <a:lnTo>
                    <a:pt x="842" y="492"/>
                  </a:lnTo>
                  <a:lnTo>
                    <a:pt x="842" y="492"/>
                  </a:lnTo>
                  <a:close/>
                  <a:moveTo>
                    <a:pt x="716" y="192"/>
                  </a:moveTo>
                  <a:lnTo>
                    <a:pt x="716" y="192"/>
                  </a:lnTo>
                  <a:lnTo>
                    <a:pt x="707" y="171"/>
                  </a:lnTo>
                  <a:lnTo>
                    <a:pt x="697" y="151"/>
                  </a:lnTo>
                  <a:lnTo>
                    <a:pt x="686" y="132"/>
                  </a:lnTo>
                  <a:lnTo>
                    <a:pt x="674" y="113"/>
                  </a:lnTo>
                  <a:lnTo>
                    <a:pt x="660" y="96"/>
                  </a:lnTo>
                  <a:lnTo>
                    <a:pt x="645" y="81"/>
                  </a:lnTo>
                  <a:lnTo>
                    <a:pt x="629" y="66"/>
                  </a:lnTo>
                  <a:lnTo>
                    <a:pt x="611" y="52"/>
                  </a:lnTo>
                  <a:lnTo>
                    <a:pt x="593" y="40"/>
                  </a:lnTo>
                  <a:lnTo>
                    <a:pt x="574" y="30"/>
                  </a:lnTo>
                  <a:lnTo>
                    <a:pt x="554" y="21"/>
                  </a:lnTo>
                  <a:lnTo>
                    <a:pt x="533" y="14"/>
                  </a:lnTo>
                  <a:lnTo>
                    <a:pt x="512" y="7"/>
                  </a:lnTo>
                  <a:lnTo>
                    <a:pt x="490" y="3"/>
                  </a:lnTo>
                  <a:lnTo>
                    <a:pt x="468" y="1"/>
                  </a:lnTo>
                  <a:lnTo>
                    <a:pt x="445" y="0"/>
                  </a:lnTo>
                  <a:lnTo>
                    <a:pt x="445" y="0"/>
                  </a:lnTo>
                  <a:lnTo>
                    <a:pt x="430" y="0"/>
                  </a:lnTo>
                  <a:lnTo>
                    <a:pt x="415" y="1"/>
                  </a:lnTo>
                  <a:lnTo>
                    <a:pt x="401" y="3"/>
                  </a:lnTo>
                  <a:lnTo>
                    <a:pt x="387" y="5"/>
                  </a:lnTo>
                  <a:lnTo>
                    <a:pt x="373" y="8"/>
                  </a:lnTo>
                  <a:lnTo>
                    <a:pt x="359" y="12"/>
                  </a:lnTo>
                  <a:lnTo>
                    <a:pt x="346" y="17"/>
                  </a:lnTo>
                  <a:lnTo>
                    <a:pt x="334" y="22"/>
                  </a:lnTo>
                  <a:lnTo>
                    <a:pt x="321" y="27"/>
                  </a:lnTo>
                  <a:lnTo>
                    <a:pt x="309" y="34"/>
                  </a:lnTo>
                  <a:lnTo>
                    <a:pt x="296" y="40"/>
                  </a:lnTo>
                  <a:lnTo>
                    <a:pt x="285" y="48"/>
                  </a:lnTo>
                  <a:lnTo>
                    <a:pt x="273" y="56"/>
                  </a:lnTo>
                  <a:lnTo>
                    <a:pt x="263" y="65"/>
                  </a:lnTo>
                  <a:lnTo>
                    <a:pt x="252" y="74"/>
                  </a:lnTo>
                  <a:lnTo>
                    <a:pt x="242" y="83"/>
                  </a:lnTo>
                  <a:lnTo>
                    <a:pt x="233" y="93"/>
                  </a:lnTo>
                  <a:lnTo>
                    <a:pt x="224" y="104"/>
                  </a:lnTo>
                  <a:lnTo>
                    <a:pt x="216" y="114"/>
                  </a:lnTo>
                  <a:lnTo>
                    <a:pt x="207" y="125"/>
                  </a:lnTo>
                  <a:lnTo>
                    <a:pt x="201" y="137"/>
                  </a:lnTo>
                  <a:lnTo>
                    <a:pt x="193" y="149"/>
                  </a:lnTo>
                  <a:lnTo>
                    <a:pt x="187" y="162"/>
                  </a:lnTo>
                  <a:lnTo>
                    <a:pt x="181" y="174"/>
                  </a:lnTo>
                  <a:lnTo>
                    <a:pt x="176" y="187"/>
                  </a:lnTo>
                  <a:lnTo>
                    <a:pt x="172" y="200"/>
                  </a:lnTo>
                  <a:lnTo>
                    <a:pt x="167" y="214"/>
                  </a:lnTo>
                  <a:lnTo>
                    <a:pt x="164" y="228"/>
                  </a:lnTo>
                  <a:lnTo>
                    <a:pt x="162" y="242"/>
                  </a:lnTo>
                  <a:lnTo>
                    <a:pt x="160" y="256"/>
                  </a:lnTo>
                  <a:lnTo>
                    <a:pt x="159" y="271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59" y="305"/>
                  </a:lnTo>
                  <a:lnTo>
                    <a:pt x="161" y="325"/>
                  </a:lnTo>
                  <a:lnTo>
                    <a:pt x="165" y="344"/>
                  </a:lnTo>
                  <a:lnTo>
                    <a:pt x="169" y="363"/>
                  </a:lnTo>
                  <a:lnTo>
                    <a:pt x="169" y="363"/>
                  </a:lnTo>
                  <a:lnTo>
                    <a:pt x="151" y="371"/>
                  </a:lnTo>
                  <a:lnTo>
                    <a:pt x="133" y="379"/>
                  </a:lnTo>
                  <a:lnTo>
                    <a:pt x="117" y="389"/>
                  </a:lnTo>
                  <a:lnTo>
                    <a:pt x="101" y="401"/>
                  </a:lnTo>
                  <a:lnTo>
                    <a:pt x="86" y="413"/>
                  </a:lnTo>
                  <a:lnTo>
                    <a:pt x="72" y="427"/>
                  </a:lnTo>
                  <a:lnTo>
                    <a:pt x="59" y="441"/>
                  </a:lnTo>
                  <a:lnTo>
                    <a:pt x="47" y="456"/>
                  </a:lnTo>
                  <a:lnTo>
                    <a:pt x="36" y="472"/>
                  </a:lnTo>
                  <a:lnTo>
                    <a:pt x="27" y="489"/>
                  </a:lnTo>
                  <a:lnTo>
                    <a:pt x="19" y="507"/>
                  </a:lnTo>
                  <a:lnTo>
                    <a:pt x="12" y="525"/>
                  </a:lnTo>
                  <a:lnTo>
                    <a:pt x="6" y="544"/>
                  </a:lnTo>
                  <a:lnTo>
                    <a:pt x="3" y="564"/>
                  </a:lnTo>
                  <a:lnTo>
                    <a:pt x="0" y="583"/>
                  </a:lnTo>
                  <a:lnTo>
                    <a:pt x="0" y="604"/>
                  </a:lnTo>
                  <a:lnTo>
                    <a:pt x="0" y="604"/>
                  </a:lnTo>
                  <a:lnTo>
                    <a:pt x="0" y="617"/>
                  </a:lnTo>
                  <a:lnTo>
                    <a:pt x="1" y="629"/>
                  </a:lnTo>
                  <a:lnTo>
                    <a:pt x="2" y="642"/>
                  </a:lnTo>
                  <a:lnTo>
                    <a:pt x="4" y="655"/>
                  </a:lnTo>
                  <a:lnTo>
                    <a:pt x="11" y="679"/>
                  </a:lnTo>
                  <a:lnTo>
                    <a:pt x="19" y="702"/>
                  </a:lnTo>
                  <a:lnTo>
                    <a:pt x="30" y="725"/>
                  </a:lnTo>
                  <a:lnTo>
                    <a:pt x="43" y="745"/>
                  </a:lnTo>
                  <a:lnTo>
                    <a:pt x="58" y="766"/>
                  </a:lnTo>
                  <a:lnTo>
                    <a:pt x="74" y="784"/>
                  </a:lnTo>
                  <a:lnTo>
                    <a:pt x="92" y="800"/>
                  </a:lnTo>
                  <a:lnTo>
                    <a:pt x="111" y="815"/>
                  </a:lnTo>
                  <a:lnTo>
                    <a:pt x="133" y="827"/>
                  </a:lnTo>
                  <a:lnTo>
                    <a:pt x="155" y="838"/>
                  </a:lnTo>
                  <a:lnTo>
                    <a:pt x="178" y="846"/>
                  </a:lnTo>
                  <a:lnTo>
                    <a:pt x="203" y="853"/>
                  </a:lnTo>
                  <a:lnTo>
                    <a:pt x="216" y="855"/>
                  </a:lnTo>
                  <a:lnTo>
                    <a:pt x="228" y="857"/>
                  </a:lnTo>
                  <a:lnTo>
                    <a:pt x="241" y="858"/>
                  </a:lnTo>
                  <a:lnTo>
                    <a:pt x="254" y="858"/>
                  </a:lnTo>
                  <a:lnTo>
                    <a:pt x="699" y="858"/>
                  </a:lnTo>
                  <a:lnTo>
                    <a:pt x="699" y="858"/>
                  </a:lnTo>
                  <a:lnTo>
                    <a:pt x="704" y="858"/>
                  </a:lnTo>
                  <a:lnTo>
                    <a:pt x="708" y="857"/>
                  </a:lnTo>
                  <a:lnTo>
                    <a:pt x="708" y="857"/>
                  </a:lnTo>
                  <a:lnTo>
                    <a:pt x="724" y="855"/>
                  </a:lnTo>
                  <a:lnTo>
                    <a:pt x="740" y="853"/>
                  </a:lnTo>
                  <a:lnTo>
                    <a:pt x="756" y="849"/>
                  </a:lnTo>
                  <a:lnTo>
                    <a:pt x="771" y="846"/>
                  </a:lnTo>
                  <a:lnTo>
                    <a:pt x="786" y="842"/>
                  </a:lnTo>
                  <a:lnTo>
                    <a:pt x="801" y="836"/>
                  </a:lnTo>
                  <a:lnTo>
                    <a:pt x="815" y="830"/>
                  </a:lnTo>
                  <a:lnTo>
                    <a:pt x="829" y="824"/>
                  </a:lnTo>
                  <a:lnTo>
                    <a:pt x="843" y="817"/>
                  </a:lnTo>
                  <a:lnTo>
                    <a:pt x="857" y="810"/>
                  </a:lnTo>
                  <a:lnTo>
                    <a:pt x="870" y="801"/>
                  </a:lnTo>
                  <a:lnTo>
                    <a:pt x="882" y="792"/>
                  </a:lnTo>
                  <a:lnTo>
                    <a:pt x="895" y="783"/>
                  </a:lnTo>
                  <a:lnTo>
                    <a:pt x="907" y="773"/>
                  </a:lnTo>
                  <a:lnTo>
                    <a:pt x="917" y="762"/>
                  </a:lnTo>
                  <a:lnTo>
                    <a:pt x="928" y="752"/>
                  </a:lnTo>
                  <a:lnTo>
                    <a:pt x="938" y="740"/>
                  </a:lnTo>
                  <a:lnTo>
                    <a:pt x="947" y="728"/>
                  </a:lnTo>
                  <a:lnTo>
                    <a:pt x="957" y="715"/>
                  </a:lnTo>
                  <a:lnTo>
                    <a:pt x="966" y="702"/>
                  </a:lnTo>
                  <a:lnTo>
                    <a:pt x="973" y="689"/>
                  </a:lnTo>
                  <a:lnTo>
                    <a:pt x="981" y="677"/>
                  </a:lnTo>
                  <a:lnTo>
                    <a:pt x="987" y="663"/>
                  </a:lnTo>
                  <a:lnTo>
                    <a:pt x="993" y="648"/>
                  </a:lnTo>
                  <a:lnTo>
                    <a:pt x="999" y="634"/>
                  </a:lnTo>
                  <a:lnTo>
                    <a:pt x="1003" y="619"/>
                  </a:lnTo>
                  <a:lnTo>
                    <a:pt x="1007" y="604"/>
                  </a:lnTo>
                  <a:lnTo>
                    <a:pt x="1011" y="589"/>
                  </a:lnTo>
                  <a:lnTo>
                    <a:pt x="1014" y="573"/>
                  </a:lnTo>
                  <a:lnTo>
                    <a:pt x="1016" y="556"/>
                  </a:lnTo>
                  <a:lnTo>
                    <a:pt x="1017" y="540"/>
                  </a:lnTo>
                  <a:lnTo>
                    <a:pt x="1017" y="524"/>
                  </a:lnTo>
                  <a:lnTo>
                    <a:pt x="1017" y="524"/>
                  </a:lnTo>
                  <a:lnTo>
                    <a:pt x="1017" y="508"/>
                  </a:lnTo>
                  <a:lnTo>
                    <a:pt x="1016" y="492"/>
                  </a:lnTo>
                  <a:lnTo>
                    <a:pt x="1014" y="476"/>
                  </a:lnTo>
                  <a:lnTo>
                    <a:pt x="1012" y="460"/>
                  </a:lnTo>
                  <a:lnTo>
                    <a:pt x="1008" y="445"/>
                  </a:lnTo>
                  <a:lnTo>
                    <a:pt x="1004" y="430"/>
                  </a:lnTo>
                  <a:lnTo>
                    <a:pt x="1000" y="415"/>
                  </a:lnTo>
                  <a:lnTo>
                    <a:pt x="995" y="401"/>
                  </a:lnTo>
                  <a:lnTo>
                    <a:pt x="988" y="387"/>
                  </a:lnTo>
                  <a:lnTo>
                    <a:pt x="982" y="373"/>
                  </a:lnTo>
                  <a:lnTo>
                    <a:pt x="974" y="359"/>
                  </a:lnTo>
                  <a:lnTo>
                    <a:pt x="967" y="346"/>
                  </a:lnTo>
                  <a:lnTo>
                    <a:pt x="958" y="333"/>
                  </a:lnTo>
                  <a:lnTo>
                    <a:pt x="949" y="321"/>
                  </a:lnTo>
                  <a:lnTo>
                    <a:pt x="940" y="310"/>
                  </a:lnTo>
                  <a:lnTo>
                    <a:pt x="930" y="299"/>
                  </a:lnTo>
                  <a:lnTo>
                    <a:pt x="920" y="287"/>
                  </a:lnTo>
                  <a:lnTo>
                    <a:pt x="909" y="277"/>
                  </a:lnTo>
                  <a:lnTo>
                    <a:pt x="898" y="267"/>
                  </a:lnTo>
                  <a:lnTo>
                    <a:pt x="886" y="258"/>
                  </a:lnTo>
                  <a:lnTo>
                    <a:pt x="873" y="250"/>
                  </a:lnTo>
                  <a:lnTo>
                    <a:pt x="861" y="241"/>
                  </a:lnTo>
                  <a:lnTo>
                    <a:pt x="848" y="233"/>
                  </a:lnTo>
                  <a:lnTo>
                    <a:pt x="835" y="226"/>
                  </a:lnTo>
                  <a:lnTo>
                    <a:pt x="821" y="220"/>
                  </a:lnTo>
                  <a:lnTo>
                    <a:pt x="807" y="213"/>
                  </a:lnTo>
                  <a:lnTo>
                    <a:pt x="792" y="208"/>
                  </a:lnTo>
                  <a:lnTo>
                    <a:pt x="777" y="203"/>
                  </a:lnTo>
                  <a:lnTo>
                    <a:pt x="762" y="199"/>
                  </a:lnTo>
                  <a:lnTo>
                    <a:pt x="747" y="196"/>
                  </a:lnTo>
                  <a:lnTo>
                    <a:pt x="731" y="194"/>
                  </a:lnTo>
                  <a:lnTo>
                    <a:pt x="716" y="192"/>
                  </a:lnTo>
                  <a:lnTo>
                    <a:pt x="716" y="192"/>
                  </a:lnTo>
                  <a:close/>
                  <a:moveTo>
                    <a:pt x="697" y="794"/>
                  </a:moveTo>
                  <a:lnTo>
                    <a:pt x="697" y="794"/>
                  </a:lnTo>
                  <a:lnTo>
                    <a:pt x="692" y="795"/>
                  </a:lnTo>
                  <a:lnTo>
                    <a:pt x="254" y="795"/>
                  </a:lnTo>
                  <a:lnTo>
                    <a:pt x="254" y="795"/>
                  </a:lnTo>
                  <a:lnTo>
                    <a:pt x="235" y="794"/>
                  </a:lnTo>
                  <a:lnTo>
                    <a:pt x="216" y="790"/>
                  </a:lnTo>
                  <a:lnTo>
                    <a:pt x="197" y="786"/>
                  </a:lnTo>
                  <a:lnTo>
                    <a:pt x="180" y="780"/>
                  </a:lnTo>
                  <a:lnTo>
                    <a:pt x="163" y="771"/>
                  </a:lnTo>
                  <a:lnTo>
                    <a:pt x="147" y="761"/>
                  </a:lnTo>
                  <a:lnTo>
                    <a:pt x="133" y="751"/>
                  </a:lnTo>
                  <a:lnTo>
                    <a:pt x="119" y="739"/>
                  </a:lnTo>
                  <a:lnTo>
                    <a:pt x="107" y="725"/>
                  </a:lnTo>
                  <a:lnTo>
                    <a:pt x="95" y="710"/>
                  </a:lnTo>
                  <a:lnTo>
                    <a:pt x="86" y="695"/>
                  </a:lnTo>
                  <a:lnTo>
                    <a:pt x="78" y="678"/>
                  </a:lnTo>
                  <a:lnTo>
                    <a:pt x="72" y="660"/>
                  </a:lnTo>
                  <a:lnTo>
                    <a:pt x="67" y="642"/>
                  </a:lnTo>
                  <a:lnTo>
                    <a:pt x="64" y="623"/>
                  </a:lnTo>
                  <a:lnTo>
                    <a:pt x="63" y="604"/>
                  </a:lnTo>
                  <a:lnTo>
                    <a:pt x="63" y="604"/>
                  </a:lnTo>
                  <a:lnTo>
                    <a:pt x="64" y="586"/>
                  </a:lnTo>
                  <a:lnTo>
                    <a:pt x="66" y="570"/>
                  </a:lnTo>
                  <a:lnTo>
                    <a:pt x="70" y="554"/>
                  </a:lnTo>
                  <a:lnTo>
                    <a:pt x="75" y="538"/>
                  </a:lnTo>
                  <a:lnTo>
                    <a:pt x="80" y="523"/>
                  </a:lnTo>
                  <a:lnTo>
                    <a:pt x="88" y="509"/>
                  </a:lnTo>
                  <a:lnTo>
                    <a:pt x="96" y="495"/>
                  </a:lnTo>
                  <a:lnTo>
                    <a:pt x="106" y="482"/>
                  </a:lnTo>
                  <a:lnTo>
                    <a:pt x="117" y="471"/>
                  </a:lnTo>
                  <a:lnTo>
                    <a:pt x="129" y="460"/>
                  </a:lnTo>
                  <a:lnTo>
                    <a:pt x="142" y="449"/>
                  </a:lnTo>
                  <a:lnTo>
                    <a:pt x="155" y="441"/>
                  </a:lnTo>
                  <a:lnTo>
                    <a:pt x="169" y="432"/>
                  </a:lnTo>
                  <a:lnTo>
                    <a:pt x="184" y="426"/>
                  </a:lnTo>
                  <a:lnTo>
                    <a:pt x="201" y="420"/>
                  </a:lnTo>
                  <a:lnTo>
                    <a:pt x="217" y="416"/>
                  </a:lnTo>
                  <a:lnTo>
                    <a:pt x="217" y="416"/>
                  </a:lnTo>
                  <a:lnTo>
                    <a:pt x="223" y="414"/>
                  </a:lnTo>
                  <a:lnTo>
                    <a:pt x="229" y="411"/>
                  </a:lnTo>
                  <a:lnTo>
                    <a:pt x="235" y="406"/>
                  </a:lnTo>
                  <a:lnTo>
                    <a:pt x="239" y="400"/>
                  </a:lnTo>
                  <a:lnTo>
                    <a:pt x="239" y="400"/>
                  </a:lnTo>
                  <a:lnTo>
                    <a:pt x="241" y="393"/>
                  </a:lnTo>
                  <a:lnTo>
                    <a:pt x="242" y="387"/>
                  </a:lnTo>
                  <a:lnTo>
                    <a:pt x="242" y="379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32" y="351"/>
                  </a:lnTo>
                  <a:lnTo>
                    <a:pt x="226" y="330"/>
                  </a:lnTo>
                  <a:lnTo>
                    <a:pt x="223" y="308"/>
                  </a:lnTo>
                  <a:lnTo>
                    <a:pt x="222" y="285"/>
                  </a:lnTo>
                  <a:lnTo>
                    <a:pt x="222" y="285"/>
                  </a:lnTo>
                  <a:lnTo>
                    <a:pt x="223" y="262"/>
                  </a:lnTo>
                  <a:lnTo>
                    <a:pt x="226" y="241"/>
                  </a:lnTo>
                  <a:lnTo>
                    <a:pt x="232" y="220"/>
                  </a:lnTo>
                  <a:lnTo>
                    <a:pt x="239" y="199"/>
                  </a:lnTo>
                  <a:lnTo>
                    <a:pt x="249" y="180"/>
                  </a:lnTo>
                  <a:lnTo>
                    <a:pt x="261" y="162"/>
                  </a:lnTo>
                  <a:lnTo>
                    <a:pt x="273" y="144"/>
                  </a:lnTo>
                  <a:lnTo>
                    <a:pt x="287" y="128"/>
                  </a:lnTo>
                  <a:lnTo>
                    <a:pt x="304" y="113"/>
                  </a:lnTo>
                  <a:lnTo>
                    <a:pt x="321" y="100"/>
                  </a:lnTo>
                  <a:lnTo>
                    <a:pt x="339" y="90"/>
                  </a:lnTo>
                  <a:lnTo>
                    <a:pt x="358" y="80"/>
                  </a:lnTo>
                  <a:lnTo>
                    <a:pt x="379" y="73"/>
                  </a:lnTo>
                  <a:lnTo>
                    <a:pt x="400" y="67"/>
                  </a:lnTo>
                  <a:lnTo>
                    <a:pt x="422" y="64"/>
                  </a:lnTo>
                  <a:lnTo>
                    <a:pt x="445" y="63"/>
                  </a:lnTo>
                  <a:lnTo>
                    <a:pt x="445" y="63"/>
                  </a:lnTo>
                  <a:lnTo>
                    <a:pt x="463" y="64"/>
                  </a:lnTo>
                  <a:lnTo>
                    <a:pt x="482" y="66"/>
                  </a:lnTo>
                  <a:lnTo>
                    <a:pt x="500" y="70"/>
                  </a:lnTo>
                  <a:lnTo>
                    <a:pt x="518" y="75"/>
                  </a:lnTo>
                  <a:lnTo>
                    <a:pt x="534" y="82"/>
                  </a:lnTo>
                  <a:lnTo>
                    <a:pt x="551" y="90"/>
                  </a:lnTo>
                  <a:lnTo>
                    <a:pt x="566" y="99"/>
                  </a:lnTo>
                  <a:lnTo>
                    <a:pt x="581" y="110"/>
                  </a:lnTo>
                  <a:lnTo>
                    <a:pt x="595" y="121"/>
                  </a:lnTo>
                  <a:lnTo>
                    <a:pt x="607" y="134"/>
                  </a:lnTo>
                  <a:lnTo>
                    <a:pt x="619" y="148"/>
                  </a:lnTo>
                  <a:lnTo>
                    <a:pt x="630" y="163"/>
                  </a:lnTo>
                  <a:lnTo>
                    <a:pt x="639" y="178"/>
                  </a:lnTo>
                  <a:lnTo>
                    <a:pt x="648" y="195"/>
                  </a:lnTo>
                  <a:lnTo>
                    <a:pt x="654" y="212"/>
                  </a:lnTo>
                  <a:lnTo>
                    <a:pt x="660" y="230"/>
                  </a:lnTo>
                  <a:lnTo>
                    <a:pt x="660" y="230"/>
                  </a:lnTo>
                  <a:lnTo>
                    <a:pt x="662" y="236"/>
                  </a:lnTo>
                  <a:lnTo>
                    <a:pt x="664" y="240"/>
                  </a:lnTo>
                  <a:lnTo>
                    <a:pt x="667" y="244"/>
                  </a:lnTo>
                  <a:lnTo>
                    <a:pt x="672" y="247"/>
                  </a:lnTo>
                  <a:lnTo>
                    <a:pt x="676" y="250"/>
                  </a:lnTo>
                  <a:lnTo>
                    <a:pt x="680" y="252"/>
                  </a:lnTo>
                  <a:lnTo>
                    <a:pt x="684" y="254"/>
                  </a:lnTo>
                  <a:lnTo>
                    <a:pt x="690" y="254"/>
                  </a:lnTo>
                  <a:lnTo>
                    <a:pt x="690" y="254"/>
                  </a:lnTo>
                  <a:lnTo>
                    <a:pt x="704" y="255"/>
                  </a:lnTo>
                  <a:lnTo>
                    <a:pt x="718" y="256"/>
                  </a:lnTo>
                  <a:lnTo>
                    <a:pt x="731" y="258"/>
                  </a:lnTo>
                  <a:lnTo>
                    <a:pt x="743" y="260"/>
                  </a:lnTo>
                  <a:lnTo>
                    <a:pt x="756" y="264"/>
                  </a:lnTo>
                  <a:lnTo>
                    <a:pt x="769" y="268"/>
                  </a:lnTo>
                  <a:lnTo>
                    <a:pt x="794" y="277"/>
                  </a:lnTo>
                  <a:lnTo>
                    <a:pt x="816" y="288"/>
                  </a:lnTo>
                  <a:lnTo>
                    <a:pt x="839" y="302"/>
                  </a:lnTo>
                  <a:lnTo>
                    <a:pt x="858" y="318"/>
                  </a:lnTo>
                  <a:lnTo>
                    <a:pt x="878" y="335"/>
                  </a:lnTo>
                  <a:lnTo>
                    <a:pt x="895" y="354"/>
                  </a:lnTo>
                  <a:lnTo>
                    <a:pt x="910" y="375"/>
                  </a:lnTo>
                  <a:lnTo>
                    <a:pt x="923" y="397"/>
                  </a:lnTo>
                  <a:lnTo>
                    <a:pt x="933" y="420"/>
                  </a:lnTo>
                  <a:lnTo>
                    <a:pt x="942" y="445"/>
                  </a:lnTo>
                  <a:lnTo>
                    <a:pt x="945" y="458"/>
                  </a:lnTo>
                  <a:lnTo>
                    <a:pt x="948" y="471"/>
                  </a:lnTo>
                  <a:lnTo>
                    <a:pt x="951" y="483"/>
                  </a:lnTo>
                  <a:lnTo>
                    <a:pt x="953" y="496"/>
                  </a:lnTo>
                  <a:lnTo>
                    <a:pt x="954" y="510"/>
                  </a:lnTo>
                  <a:lnTo>
                    <a:pt x="954" y="524"/>
                  </a:lnTo>
                  <a:lnTo>
                    <a:pt x="954" y="524"/>
                  </a:lnTo>
                  <a:lnTo>
                    <a:pt x="954" y="537"/>
                  </a:lnTo>
                  <a:lnTo>
                    <a:pt x="953" y="551"/>
                  </a:lnTo>
                  <a:lnTo>
                    <a:pt x="948" y="577"/>
                  </a:lnTo>
                  <a:lnTo>
                    <a:pt x="942" y="601"/>
                  </a:lnTo>
                  <a:lnTo>
                    <a:pt x="933" y="626"/>
                  </a:lnTo>
                  <a:lnTo>
                    <a:pt x="924" y="649"/>
                  </a:lnTo>
                  <a:lnTo>
                    <a:pt x="911" y="670"/>
                  </a:lnTo>
                  <a:lnTo>
                    <a:pt x="896" y="691"/>
                  </a:lnTo>
                  <a:lnTo>
                    <a:pt x="880" y="710"/>
                  </a:lnTo>
                  <a:lnTo>
                    <a:pt x="861" y="727"/>
                  </a:lnTo>
                  <a:lnTo>
                    <a:pt x="842" y="743"/>
                  </a:lnTo>
                  <a:lnTo>
                    <a:pt x="821" y="757"/>
                  </a:lnTo>
                  <a:lnTo>
                    <a:pt x="798" y="769"/>
                  </a:lnTo>
                  <a:lnTo>
                    <a:pt x="775" y="779"/>
                  </a:lnTo>
                  <a:lnTo>
                    <a:pt x="750" y="786"/>
                  </a:lnTo>
                  <a:lnTo>
                    <a:pt x="724" y="791"/>
                  </a:lnTo>
                  <a:lnTo>
                    <a:pt x="711" y="792"/>
                  </a:lnTo>
                  <a:lnTo>
                    <a:pt x="697" y="794"/>
                  </a:lnTo>
                  <a:lnTo>
                    <a:pt x="697" y="7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432255" y="4740837"/>
            <a:ext cx="1075520" cy="1075520"/>
            <a:chOff x="745660" y="4645587"/>
            <a:chExt cx="1075520" cy="1075520"/>
          </a:xfrm>
        </p:grpSpPr>
        <p:sp>
          <p:nvSpPr>
            <p:cNvPr id="45" name="椭圆 44"/>
            <p:cNvSpPr/>
            <p:nvPr/>
          </p:nvSpPr>
          <p:spPr>
            <a:xfrm rot="5400000">
              <a:off x="814240" y="4714167"/>
              <a:ext cx="938360" cy="938360"/>
            </a:xfrm>
            <a:prstGeom prst="ellipse">
              <a:avLst/>
            </a:prstGeom>
            <a:solidFill>
              <a:srgbClr val="DE17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 rot="5400000">
              <a:off x="745660" y="4645587"/>
              <a:ext cx="1075520" cy="1075520"/>
            </a:xfrm>
            <a:prstGeom prst="ellipse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58"/>
            <p:cNvSpPr>
              <a:spLocks noEditPoints="1"/>
            </p:cNvSpPr>
            <p:nvPr/>
          </p:nvSpPr>
          <p:spPr bwMode="auto">
            <a:xfrm>
              <a:off x="1152451" y="5044871"/>
              <a:ext cx="261938" cy="323850"/>
            </a:xfrm>
            <a:custGeom>
              <a:avLst/>
              <a:gdLst>
                <a:gd name="T0" fmla="*/ 351 w 827"/>
                <a:gd name="T1" fmla="*/ 4 h 1018"/>
                <a:gd name="T2" fmla="*/ 252 w 827"/>
                <a:gd name="T3" fmla="*/ 32 h 1018"/>
                <a:gd name="T4" fmla="*/ 166 w 827"/>
                <a:gd name="T5" fmla="*/ 83 h 1018"/>
                <a:gd name="T6" fmla="*/ 95 w 827"/>
                <a:gd name="T7" fmla="*/ 150 h 1018"/>
                <a:gd name="T8" fmla="*/ 41 w 827"/>
                <a:gd name="T9" fmla="*/ 234 h 1018"/>
                <a:gd name="T10" fmla="*/ 9 w 827"/>
                <a:gd name="T11" fmla="*/ 330 h 1018"/>
                <a:gd name="T12" fmla="*/ 0 w 827"/>
                <a:gd name="T13" fmla="*/ 413 h 1018"/>
                <a:gd name="T14" fmla="*/ 25 w 827"/>
                <a:gd name="T15" fmla="*/ 574 h 1018"/>
                <a:gd name="T16" fmla="*/ 89 w 827"/>
                <a:gd name="T17" fmla="*/ 712 h 1018"/>
                <a:gd name="T18" fmla="*/ 174 w 827"/>
                <a:gd name="T19" fmla="*/ 826 h 1018"/>
                <a:gd name="T20" fmla="*/ 298 w 827"/>
                <a:gd name="T21" fmla="*/ 943 h 1018"/>
                <a:gd name="T22" fmla="*/ 397 w 827"/>
                <a:gd name="T23" fmla="*/ 1013 h 1018"/>
                <a:gd name="T24" fmla="*/ 429 w 827"/>
                <a:gd name="T25" fmla="*/ 1013 h 1018"/>
                <a:gd name="T26" fmla="*/ 529 w 827"/>
                <a:gd name="T27" fmla="*/ 943 h 1018"/>
                <a:gd name="T28" fmla="*/ 653 w 827"/>
                <a:gd name="T29" fmla="*/ 826 h 1018"/>
                <a:gd name="T30" fmla="*/ 738 w 827"/>
                <a:gd name="T31" fmla="*/ 712 h 1018"/>
                <a:gd name="T32" fmla="*/ 802 w 827"/>
                <a:gd name="T33" fmla="*/ 574 h 1018"/>
                <a:gd name="T34" fmla="*/ 827 w 827"/>
                <a:gd name="T35" fmla="*/ 413 h 1018"/>
                <a:gd name="T36" fmla="*/ 819 w 827"/>
                <a:gd name="T37" fmla="*/ 330 h 1018"/>
                <a:gd name="T38" fmla="*/ 786 w 827"/>
                <a:gd name="T39" fmla="*/ 234 h 1018"/>
                <a:gd name="T40" fmla="*/ 732 w 827"/>
                <a:gd name="T41" fmla="*/ 150 h 1018"/>
                <a:gd name="T42" fmla="*/ 661 w 827"/>
                <a:gd name="T43" fmla="*/ 83 h 1018"/>
                <a:gd name="T44" fmla="*/ 574 w 827"/>
                <a:gd name="T45" fmla="*/ 32 h 1018"/>
                <a:gd name="T46" fmla="*/ 477 w 827"/>
                <a:gd name="T47" fmla="*/ 4 h 1018"/>
                <a:gd name="T48" fmla="*/ 413 w 827"/>
                <a:gd name="T49" fmla="*/ 948 h 1018"/>
                <a:gd name="T50" fmla="*/ 301 w 827"/>
                <a:gd name="T51" fmla="*/ 862 h 1018"/>
                <a:gd name="T52" fmla="*/ 183 w 827"/>
                <a:gd name="T53" fmla="*/ 736 h 1018"/>
                <a:gd name="T54" fmla="*/ 119 w 827"/>
                <a:gd name="T55" fmla="*/ 634 h 1018"/>
                <a:gd name="T56" fmla="*/ 75 w 827"/>
                <a:gd name="T57" fmla="*/ 517 h 1018"/>
                <a:gd name="T58" fmla="*/ 63 w 827"/>
                <a:gd name="T59" fmla="*/ 413 h 1018"/>
                <a:gd name="T60" fmla="*/ 74 w 827"/>
                <a:gd name="T61" fmla="*/ 326 h 1018"/>
                <a:gd name="T62" fmla="*/ 105 w 827"/>
                <a:gd name="T63" fmla="*/ 247 h 1018"/>
                <a:gd name="T64" fmla="*/ 155 w 827"/>
                <a:gd name="T65" fmla="*/ 178 h 1018"/>
                <a:gd name="T66" fmla="*/ 218 w 827"/>
                <a:gd name="T67" fmla="*/ 123 h 1018"/>
                <a:gd name="T68" fmla="*/ 293 w 827"/>
                <a:gd name="T69" fmla="*/ 85 h 1018"/>
                <a:gd name="T70" fmla="*/ 378 w 827"/>
                <a:gd name="T71" fmla="*/ 65 h 1018"/>
                <a:gd name="T72" fmla="*/ 449 w 827"/>
                <a:gd name="T73" fmla="*/ 65 h 1018"/>
                <a:gd name="T74" fmla="*/ 533 w 827"/>
                <a:gd name="T75" fmla="*/ 85 h 1018"/>
                <a:gd name="T76" fmla="*/ 609 w 827"/>
                <a:gd name="T77" fmla="*/ 123 h 1018"/>
                <a:gd name="T78" fmla="*/ 672 w 827"/>
                <a:gd name="T79" fmla="*/ 178 h 1018"/>
                <a:gd name="T80" fmla="*/ 721 w 827"/>
                <a:gd name="T81" fmla="*/ 247 h 1018"/>
                <a:gd name="T82" fmla="*/ 752 w 827"/>
                <a:gd name="T83" fmla="*/ 326 h 1018"/>
                <a:gd name="T84" fmla="*/ 763 w 827"/>
                <a:gd name="T85" fmla="*/ 413 h 1018"/>
                <a:gd name="T86" fmla="*/ 751 w 827"/>
                <a:gd name="T87" fmla="*/ 517 h 1018"/>
                <a:gd name="T88" fmla="*/ 708 w 827"/>
                <a:gd name="T89" fmla="*/ 634 h 1018"/>
                <a:gd name="T90" fmla="*/ 644 w 827"/>
                <a:gd name="T91" fmla="*/ 735 h 1018"/>
                <a:gd name="T92" fmla="*/ 526 w 827"/>
                <a:gd name="T93" fmla="*/ 862 h 1018"/>
                <a:gd name="T94" fmla="*/ 413 w 827"/>
                <a:gd name="T95" fmla="*/ 948 h 1018"/>
                <a:gd name="T96" fmla="*/ 385 w 827"/>
                <a:gd name="T97" fmla="*/ 322 h 1018"/>
                <a:gd name="T98" fmla="*/ 346 w 827"/>
                <a:gd name="T99" fmla="*/ 345 h 1018"/>
                <a:gd name="T100" fmla="*/ 322 w 827"/>
                <a:gd name="T101" fmla="*/ 385 h 1018"/>
                <a:gd name="T102" fmla="*/ 319 w 827"/>
                <a:gd name="T103" fmla="*/ 423 h 1018"/>
                <a:gd name="T104" fmla="*/ 334 w 827"/>
                <a:gd name="T105" fmla="*/ 467 h 1018"/>
                <a:gd name="T106" fmla="*/ 368 w 827"/>
                <a:gd name="T107" fmla="*/ 497 h 1018"/>
                <a:gd name="T108" fmla="*/ 413 w 827"/>
                <a:gd name="T109" fmla="*/ 509 h 1018"/>
                <a:gd name="T110" fmla="*/ 451 w 827"/>
                <a:gd name="T111" fmla="*/ 501 h 1018"/>
                <a:gd name="T112" fmla="*/ 487 w 827"/>
                <a:gd name="T113" fmla="*/ 474 h 1018"/>
                <a:gd name="T114" fmla="*/ 507 w 827"/>
                <a:gd name="T115" fmla="*/ 432 h 1018"/>
                <a:gd name="T116" fmla="*/ 507 w 827"/>
                <a:gd name="T117" fmla="*/ 394 h 1018"/>
                <a:gd name="T118" fmla="*/ 487 w 827"/>
                <a:gd name="T119" fmla="*/ 353 h 1018"/>
                <a:gd name="T120" fmla="*/ 451 w 827"/>
                <a:gd name="T121" fmla="*/ 325 h 1018"/>
                <a:gd name="T122" fmla="*/ 413 w 827"/>
                <a:gd name="T123" fmla="*/ 3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27" h="1018">
                  <a:moveTo>
                    <a:pt x="413" y="0"/>
                  </a:moveTo>
                  <a:lnTo>
                    <a:pt x="413" y="0"/>
                  </a:lnTo>
                  <a:lnTo>
                    <a:pt x="392" y="0"/>
                  </a:lnTo>
                  <a:lnTo>
                    <a:pt x="371" y="2"/>
                  </a:lnTo>
                  <a:lnTo>
                    <a:pt x="351" y="4"/>
                  </a:lnTo>
                  <a:lnTo>
                    <a:pt x="331" y="9"/>
                  </a:lnTo>
                  <a:lnTo>
                    <a:pt x="310" y="13"/>
                  </a:lnTo>
                  <a:lnTo>
                    <a:pt x="291" y="18"/>
                  </a:lnTo>
                  <a:lnTo>
                    <a:pt x="272" y="25"/>
                  </a:lnTo>
                  <a:lnTo>
                    <a:pt x="252" y="32"/>
                  </a:lnTo>
                  <a:lnTo>
                    <a:pt x="234" y="41"/>
                  </a:lnTo>
                  <a:lnTo>
                    <a:pt x="217" y="50"/>
                  </a:lnTo>
                  <a:lnTo>
                    <a:pt x="199" y="60"/>
                  </a:lnTo>
                  <a:lnTo>
                    <a:pt x="183" y="71"/>
                  </a:lnTo>
                  <a:lnTo>
                    <a:pt x="166" y="83"/>
                  </a:lnTo>
                  <a:lnTo>
                    <a:pt x="150" y="94"/>
                  </a:lnTo>
                  <a:lnTo>
                    <a:pt x="135" y="107"/>
                  </a:lnTo>
                  <a:lnTo>
                    <a:pt x="121" y="121"/>
                  </a:lnTo>
                  <a:lnTo>
                    <a:pt x="107" y="135"/>
                  </a:lnTo>
                  <a:lnTo>
                    <a:pt x="95" y="150"/>
                  </a:lnTo>
                  <a:lnTo>
                    <a:pt x="82" y="166"/>
                  </a:lnTo>
                  <a:lnTo>
                    <a:pt x="71" y="182"/>
                  </a:lnTo>
                  <a:lnTo>
                    <a:pt x="60" y="200"/>
                  </a:lnTo>
                  <a:lnTo>
                    <a:pt x="50" y="217"/>
                  </a:lnTo>
                  <a:lnTo>
                    <a:pt x="41" y="234"/>
                  </a:lnTo>
                  <a:lnTo>
                    <a:pt x="32" y="252"/>
                  </a:lnTo>
                  <a:lnTo>
                    <a:pt x="25" y="271"/>
                  </a:lnTo>
                  <a:lnTo>
                    <a:pt x="18" y="291"/>
                  </a:lnTo>
                  <a:lnTo>
                    <a:pt x="13" y="310"/>
                  </a:lnTo>
                  <a:lnTo>
                    <a:pt x="9" y="330"/>
                  </a:lnTo>
                  <a:lnTo>
                    <a:pt x="4" y="351"/>
                  </a:lnTo>
                  <a:lnTo>
                    <a:pt x="2" y="371"/>
                  </a:lnTo>
                  <a:lnTo>
                    <a:pt x="0" y="393"/>
                  </a:lnTo>
                  <a:lnTo>
                    <a:pt x="0" y="413"/>
                  </a:lnTo>
                  <a:lnTo>
                    <a:pt x="0" y="413"/>
                  </a:lnTo>
                  <a:lnTo>
                    <a:pt x="1" y="447"/>
                  </a:lnTo>
                  <a:lnTo>
                    <a:pt x="4" y="480"/>
                  </a:lnTo>
                  <a:lnTo>
                    <a:pt x="10" y="512"/>
                  </a:lnTo>
                  <a:lnTo>
                    <a:pt x="16" y="543"/>
                  </a:lnTo>
                  <a:lnTo>
                    <a:pt x="25" y="574"/>
                  </a:lnTo>
                  <a:lnTo>
                    <a:pt x="36" y="603"/>
                  </a:lnTo>
                  <a:lnTo>
                    <a:pt x="47" y="632"/>
                  </a:lnTo>
                  <a:lnTo>
                    <a:pt x="60" y="660"/>
                  </a:lnTo>
                  <a:lnTo>
                    <a:pt x="74" y="686"/>
                  </a:lnTo>
                  <a:lnTo>
                    <a:pt x="89" y="712"/>
                  </a:lnTo>
                  <a:lnTo>
                    <a:pt x="104" y="737"/>
                  </a:lnTo>
                  <a:lnTo>
                    <a:pt x="121" y="761"/>
                  </a:lnTo>
                  <a:lnTo>
                    <a:pt x="139" y="783"/>
                  </a:lnTo>
                  <a:lnTo>
                    <a:pt x="157" y="806"/>
                  </a:lnTo>
                  <a:lnTo>
                    <a:pt x="174" y="826"/>
                  </a:lnTo>
                  <a:lnTo>
                    <a:pt x="192" y="847"/>
                  </a:lnTo>
                  <a:lnTo>
                    <a:pt x="210" y="865"/>
                  </a:lnTo>
                  <a:lnTo>
                    <a:pt x="229" y="883"/>
                  </a:lnTo>
                  <a:lnTo>
                    <a:pt x="264" y="915"/>
                  </a:lnTo>
                  <a:lnTo>
                    <a:pt x="298" y="943"/>
                  </a:lnTo>
                  <a:lnTo>
                    <a:pt x="328" y="967"/>
                  </a:lnTo>
                  <a:lnTo>
                    <a:pt x="354" y="986"/>
                  </a:lnTo>
                  <a:lnTo>
                    <a:pt x="376" y="1000"/>
                  </a:lnTo>
                  <a:lnTo>
                    <a:pt x="397" y="1013"/>
                  </a:lnTo>
                  <a:lnTo>
                    <a:pt x="397" y="1013"/>
                  </a:lnTo>
                  <a:lnTo>
                    <a:pt x="405" y="1016"/>
                  </a:lnTo>
                  <a:lnTo>
                    <a:pt x="413" y="1018"/>
                  </a:lnTo>
                  <a:lnTo>
                    <a:pt x="413" y="1018"/>
                  </a:lnTo>
                  <a:lnTo>
                    <a:pt x="422" y="1016"/>
                  </a:lnTo>
                  <a:lnTo>
                    <a:pt x="429" y="1013"/>
                  </a:lnTo>
                  <a:lnTo>
                    <a:pt x="429" y="1013"/>
                  </a:lnTo>
                  <a:lnTo>
                    <a:pt x="451" y="1000"/>
                  </a:lnTo>
                  <a:lnTo>
                    <a:pt x="472" y="986"/>
                  </a:lnTo>
                  <a:lnTo>
                    <a:pt x="498" y="967"/>
                  </a:lnTo>
                  <a:lnTo>
                    <a:pt x="529" y="943"/>
                  </a:lnTo>
                  <a:lnTo>
                    <a:pt x="562" y="915"/>
                  </a:lnTo>
                  <a:lnTo>
                    <a:pt x="598" y="883"/>
                  </a:lnTo>
                  <a:lnTo>
                    <a:pt x="616" y="865"/>
                  </a:lnTo>
                  <a:lnTo>
                    <a:pt x="634" y="847"/>
                  </a:lnTo>
                  <a:lnTo>
                    <a:pt x="653" y="826"/>
                  </a:lnTo>
                  <a:lnTo>
                    <a:pt x="671" y="806"/>
                  </a:lnTo>
                  <a:lnTo>
                    <a:pt x="688" y="783"/>
                  </a:lnTo>
                  <a:lnTo>
                    <a:pt x="705" y="761"/>
                  </a:lnTo>
                  <a:lnTo>
                    <a:pt x="722" y="737"/>
                  </a:lnTo>
                  <a:lnTo>
                    <a:pt x="738" y="712"/>
                  </a:lnTo>
                  <a:lnTo>
                    <a:pt x="753" y="686"/>
                  </a:lnTo>
                  <a:lnTo>
                    <a:pt x="767" y="660"/>
                  </a:lnTo>
                  <a:lnTo>
                    <a:pt x="780" y="632"/>
                  </a:lnTo>
                  <a:lnTo>
                    <a:pt x="792" y="603"/>
                  </a:lnTo>
                  <a:lnTo>
                    <a:pt x="802" y="574"/>
                  </a:lnTo>
                  <a:lnTo>
                    <a:pt x="810" y="543"/>
                  </a:lnTo>
                  <a:lnTo>
                    <a:pt x="818" y="512"/>
                  </a:lnTo>
                  <a:lnTo>
                    <a:pt x="823" y="480"/>
                  </a:lnTo>
                  <a:lnTo>
                    <a:pt x="825" y="447"/>
                  </a:lnTo>
                  <a:lnTo>
                    <a:pt x="827" y="413"/>
                  </a:lnTo>
                  <a:lnTo>
                    <a:pt x="827" y="413"/>
                  </a:lnTo>
                  <a:lnTo>
                    <a:pt x="826" y="393"/>
                  </a:lnTo>
                  <a:lnTo>
                    <a:pt x="825" y="371"/>
                  </a:lnTo>
                  <a:lnTo>
                    <a:pt x="822" y="351"/>
                  </a:lnTo>
                  <a:lnTo>
                    <a:pt x="819" y="330"/>
                  </a:lnTo>
                  <a:lnTo>
                    <a:pt x="813" y="310"/>
                  </a:lnTo>
                  <a:lnTo>
                    <a:pt x="808" y="291"/>
                  </a:lnTo>
                  <a:lnTo>
                    <a:pt x="802" y="271"/>
                  </a:lnTo>
                  <a:lnTo>
                    <a:pt x="794" y="252"/>
                  </a:lnTo>
                  <a:lnTo>
                    <a:pt x="786" y="234"/>
                  </a:lnTo>
                  <a:lnTo>
                    <a:pt x="777" y="217"/>
                  </a:lnTo>
                  <a:lnTo>
                    <a:pt x="767" y="200"/>
                  </a:lnTo>
                  <a:lnTo>
                    <a:pt x="757" y="182"/>
                  </a:lnTo>
                  <a:lnTo>
                    <a:pt x="745" y="166"/>
                  </a:lnTo>
                  <a:lnTo>
                    <a:pt x="732" y="150"/>
                  </a:lnTo>
                  <a:lnTo>
                    <a:pt x="719" y="135"/>
                  </a:lnTo>
                  <a:lnTo>
                    <a:pt x="706" y="121"/>
                  </a:lnTo>
                  <a:lnTo>
                    <a:pt x="691" y="107"/>
                  </a:lnTo>
                  <a:lnTo>
                    <a:pt x="676" y="94"/>
                  </a:lnTo>
                  <a:lnTo>
                    <a:pt x="661" y="83"/>
                  </a:lnTo>
                  <a:lnTo>
                    <a:pt x="644" y="71"/>
                  </a:lnTo>
                  <a:lnTo>
                    <a:pt x="628" y="60"/>
                  </a:lnTo>
                  <a:lnTo>
                    <a:pt x="611" y="50"/>
                  </a:lnTo>
                  <a:lnTo>
                    <a:pt x="592" y="41"/>
                  </a:lnTo>
                  <a:lnTo>
                    <a:pt x="574" y="32"/>
                  </a:lnTo>
                  <a:lnTo>
                    <a:pt x="556" y="25"/>
                  </a:lnTo>
                  <a:lnTo>
                    <a:pt x="537" y="18"/>
                  </a:lnTo>
                  <a:lnTo>
                    <a:pt x="516" y="13"/>
                  </a:lnTo>
                  <a:lnTo>
                    <a:pt x="497" y="9"/>
                  </a:lnTo>
                  <a:lnTo>
                    <a:pt x="477" y="4"/>
                  </a:lnTo>
                  <a:lnTo>
                    <a:pt x="455" y="2"/>
                  </a:lnTo>
                  <a:lnTo>
                    <a:pt x="435" y="0"/>
                  </a:lnTo>
                  <a:lnTo>
                    <a:pt x="413" y="0"/>
                  </a:lnTo>
                  <a:lnTo>
                    <a:pt x="413" y="0"/>
                  </a:lnTo>
                  <a:close/>
                  <a:moveTo>
                    <a:pt x="413" y="948"/>
                  </a:moveTo>
                  <a:lnTo>
                    <a:pt x="413" y="948"/>
                  </a:lnTo>
                  <a:lnTo>
                    <a:pt x="378" y="924"/>
                  </a:lnTo>
                  <a:lnTo>
                    <a:pt x="355" y="907"/>
                  </a:lnTo>
                  <a:lnTo>
                    <a:pt x="328" y="886"/>
                  </a:lnTo>
                  <a:lnTo>
                    <a:pt x="301" y="862"/>
                  </a:lnTo>
                  <a:lnTo>
                    <a:pt x="272" y="835"/>
                  </a:lnTo>
                  <a:lnTo>
                    <a:pt x="242" y="805"/>
                  </a:lnTo>
                  <a:lnTo>
                    <a:pt x="212" y="771"/>
                  </a:lnTo>
                  <a:lnTo>
                    <a:pt x="198" y="754"/>
                  </a:lnTo>
                  <a:lnTo>
                    <a:pt x="183" y="736"/>
                  </a:lnTo>
                  <a:lnTo>
                    <a:pt x="169" y="717"/>
                  </a:lnTo>
                  <a:lnTo>
                    <a:pt x="156" y="697"/>
                  </a:lnTo>
                  <a:lnTo>
                    <a:pt x="143" y="677"/>
                  </a:lnTo>
                  <a:lnTo>
                    <a:pt x="130" y="656"/>
                  </a:lnTo>
                  <a:lnTo>
                    <a:pt x="119" y="634"/>
                  </a:lnTo>
                  <a:lnTo>
                    <a:pt x="109" y="612"/>
                  </a:lnTo>
                  <a:lnTo>
                    <a:pt x="99" y="589"/>
                  </a:lnTo>
                  <a:lnTo>
                    <a:pt x="90" y="565"/>
                  </a:lnTo>
                  <a:lnTo>
                    <a:pt x="82" y="542"/>
                  </a:lnTo>
                  <a:lnTo>
                    <a:pt x="75" y="517"/>
                  </a:lnTo>
                  <a:lnTo>
                    <a:pt x="71" y="492"/>
                  </a:lnTo>
                  <a:lnTo>
                    <a:pt x="67" y="467"/>
                  </a:lnTo>
                  <a:lnTo>
                    <a:pt x="65" y="440"/>
                  </a:lnTo>
                  <a:lnTo>
                    <a:pt x="63" y="413"/>
                  </a:lnTo>
                  <a:lnTo>
                    <a:pt x="63" y="413"/>
                  </a:lnTo>
                  <a:lnTo>
                    <a:pt x="65" y="396"/>
                  </a:lnTo>
                  <a:lnTo>
                    <a:pt x="66" y="378"/>
                  </a:lnTo>
                  <a:lnTo>
                    <a:pt x="68" y="360"/>
                  </a:lnTo>
                  <a:lnTo>
                    <a:pt x="71" y="343"/>
                  </a:lnTo>
                  <a:lnTo>
                    <a:pt x="74" y="326"/>
                  </a:lnTo>
                  <a:lnTo>
                    <a:pt x="80" y="309"/>
                  </a:lnTo>
                  <a:lnTo>
                    <a:pt x="85" y="293"/>
                  </a:lnTo>
                  <a:lnTo>
                    <a:pt x="91" y="278"/>
                  </a:lnTo>
                  <a:lnTo>
                    <a:pt x="98" y="262"/>
                  </a:lnTo>
                  <a:lnTo>
                    <a:pt x="105" y="247"/>
                  </a:lnTo>
                  <a:lnTo>
                    <a:pt x="114" y="232"/>
                  </a:lnTo>
                  <a:lnTo>
                    <a:pt x="124" y="218"/>
                  </a:lnTo>
                  <a:lnTo>
                    <a:pt x="133" y="204"/>
                  </a:lnTo>
                  <a:lnTo>
                    <a:pt x="144" y="191"/>
                  </a:lnTo>
                  <a:lnTo>
                    <a:pt x="155" y="178"/>
                  </a:lnTo>
                  <a:lnTo>
                    <a:pt x="166" y="166"/>
                  </a:lnTo>
                  <a:lnTo>
                    <a:pt x="178" y="154"/>
                  </a:lnTo>
                  <a:lnTo>
                    <a:pt x="191" y="144"/>
                  </a:lnTo>
                  <a:lnTo>
                    <a:pt x="204" y="133"/>
                  </a:lnTo>
                  <a:lnTo>
                    <a:pt x="218" y="123"/>
                  </a:lnTo>
                  <a:lnTo>
                    <a:pt x="232" y="115"/>
                  </a:lnTo>
                  <a:lnTo>
                    <a:pt x="247" y="106"/>
                  </a:lnTo>
                  <a:lnTo>
                    <a:pt x="262" y="98"/>
                  </a:lnTo>
                  <a:lnTo>
                    <a:pt x="277" y="91"/>
                  </a:lnTo>
                  <a:lnTo>
                    <a:pt x="293" y="85"/>
                  </a:lnTo>
                  <a:lnTo>
                    <a:pt x="309" y="79"/>
                  </a:lnTo>
                  <a:lnTo>
                    <a:pt x="326" y="75"/>
                  </a:lnTo>
                  <a:lnTo>
                    <a:pt x="344" y="71"/>
                  </a:lnTo>
                  <a:lnTo>
                    <a:pt x="361" y="68"/>
                  </a:lnTo>
                  <a:lnTo>
                    <a:pt x="378" y="65"/>
                  </a:lnTo>
                  <a:lnTo>
                    <a:pt x="395" y="64"/>
                  </a:lnTo>
                  <a:lnTo>
                    <a:pt x="413" y="63"/>
                  </a:lnTo>
                  <a:lnTo>
                    <a:pt x="413" y="63"/>
                  </a:lnTo>
                  <a:lnTo>
                    <a:pt x="431" y="64"/>
                  </a:lnTo>
                  <a:lnTo>
                    <a:pt x="449" y="65"/>
                  </a:lnTo>
                  <a:lnTo>
                    <a:pt x="467" y="68"/>
                  </a:lnTo>
                  <a:lnTo>
                    <a:pt x="484" y="71"/>
                  </a:lnTo>
                  <a:lnTo>
                    <a:pt x="501" y="75"/>
                  </a:lnTo>
                  <a:lnTo>
                    <a:pt x="517" y="79"/>
                  </a:lnTo>
                  <a:lnTo>
                    <a:pt x="533" y="85"/>
                  </a:lnTo>
                  <a:lnTo>
                    <a:pt x="550" y="91"/>
                  </a:lnTo>
                  <a:lnTo>
                    <a:pt x="565" y="98"/>
                  </a:lnTo>
                  <a:lnTo>
                    <a:pt x="580" y="106"/>
                  </a:lnTo>
                  <a:lnTo>
                    <a:pt x="595" y="115"/>
                  </a:lnTo>
                  <a:lnTo>
                    <a:pt x="609" y="123"/>
                  </a:lnTo>
                  <a:lnTo>
                    <a:pt x="622" y="133"/>
                  </a:lnTo>
                  <a:lnTo>
                    <a:pt x="635" y="144"/>
                  </a:lnTo>
                  <a:lnTo>
                    <a:pt x="648" y="154"/>
                  </a:lnTo>
                  <a:lnTo>
                    <a:pt x="661" y="166"/>
                  </a:lnTo>
                  <a:lnTo>
                    <a:pt x="672" y="178"/>
                  </a:lnTo>
                  <a:lnTo>
                    <a:pt x="684" y="191"/>
                  </a:lnTo>
                  <a:lnTo>
                    <a:pt x="693" y="204"/>
                  </a:lnTo>
                  <a:lnTo>
                    <a:pt x="703" y="218"/>
                  </a:lnTo>
                  <a:lnTo>
                    <a:pt x="713" y="232"/>
                  </a:lnTo>
                  <a:lnTo>
                    <a:pt x="721" y="247"/>
                  </a:lnTo>
                  <a:lnTo>
                    <a:pt x="729" y="262"/>
                  </a:lnTo>
                  <a:lnTo>
                    <a:pt x="736" y="278"/>
                  </a:lnTo>
                  <a:lnTo>
                    <a:pt x="742" y="293"/>
                  </a:lnTo>
                  <a:lnTo>
                    <a:pt x="748" y="309"/>
                  </a:lnTo>
                  <a:lnTo>
                    <a:pt x="752" y="326"/>
                  </a:lnTo>
                  <a:lnTo>
                    <a:pt x="757" y="343"/>
                  </a:lnTo>
                  <a:lnTo>
                    <a:pt x="759" y="360"/>
                  </a:lnTo>
                  <a:lnTo>
                    <a:pt x="762" y="378"/>
                  </a:lnTo>
                  <a:lnTo>
                    <a:pt x="763" y="396"/>
                  </a:lnTo>
                  <a:lnTo>
                    <a:pt x="763" y="413"/>
                  </a:lnTo>
                  <a:lnTo>
                    <a:pt x="763" y="413"/>
                  </a:lnTo>
                  <a:lnTo>
                    <a:pt x="762" y="440"/>
                  </a:lnTo>
                  <a:lnTo>
                    <a:pt x="760" y="467"/>
                  </a:lnTo>
                  <a:lnTo>
                    <a:pt x="757" y="491"/>
                  </a:lnTo>
                  <a:lnTo>
                    <a:pt x="751" y="517"/>
                  </a:lnTo>
                  <a:lnTo>
                    <a:pt x="745" y="542"/>
                  </a:lnTo>
                  <a:lnTo>
                    <a:pt x="737" y="565"/>
                  </a:lnTo>
                  <a:lnTo>
                    <a:pt x="729" y="589"/>
                  </a:lnTo>
                  <a:lnTo>
                    <a:pt x="719" y="612"/>
                  </a:lnTo>
                  <a:lnTo>
                    <a:pt x="708" y="634"/>
                  </a:lnTo>
                  <a:lnTo>
                    <a:pt x="697" y="656"/>
                  </a:lnTo>
                  <a:lnTo>
                    <a:pt x="684" y="676"/>
                  </a:lnTo>
                  <a:lnTo>
                    <a:pt x="671" y="696"/>
                  </a:lnTo>
                  <a:lnTo>
                    <a:pt x="658" y="717"/>
                  </a:lnTo>
                  <a:lnTo>
                    <a:pt x="644" y="735"/>
                  </a:lnTo>
                  <a:lnTo>
                    <a:pt x="629" y="753"/>
                  </a:lnTo>
                  <a:lnTo>
                    <a:pt x="615" y="771"/>
                  </a:lnTo>
                  <a:lnTo>
                    <a:pt x="585" y="805"/>
                  </a:lnTo>
                  <a:lnTo>
                    <a:pt x="555" y="835"/>
                  </a:lnTo>
                  <a:lnTo>
                    <a:pt x="526" y="862"/>
                  </a:lnTo>
                  <a:lnTo>
                    <a:pt x="498" y="885"/>
                  </a:lnTo>
                  <a:lnTo>
                    <a:pt x="472" y="907"/>
                  </a:lnTo>
                  <a:lnTo>
                    <a:pt x="449" y="924"/>
                  </a:lnTo>
                  <a:lnTo>
                    <a:pt x="413" y="948"/>
                  </a:lnTo>
                  <a:lnTo>
                    <a:pt x="413" y="948"/>
                  </a:lnTo>
                  <a:close/>
                  <a:moveTo>
                    <a:pt x="413" y="318"/>
                  </a:moveTo>
                  <a:lnTo>
                    <a:pt x="413" y="318"/>
                  </a:lnTo>
                  <a:lnTo>
                    <a:pt x="404" y="319"/>
                  </a:lnTo>
                  <a:lnTo>
                    <a:pt x="394" y="320"/>
                  </a:lnTo>
                  <a:lnTo>
                    <a:pt x="385" y="322"/>
                  </a:lnTo>
                  <a:lnTo>
                    <a:pt x="377" y="325"/>
                  </a:lnTo>
                  <a:lnTo>
                    <a:pt x="368" y="329"/>
                  </a:lnTo>
                  <a:lnTo>
                    <a:pt x="360" y="335"/>
                  </a:lnTo>
                  <a:lnTo>
                    <a:pt x="353" y="340"/>
                  </a:lnTo>
                  <a:lnTo>
                    <a:pt x="346" y="345"/>
                  </a:lnTo>
                  <a:lnTo>
                    <a:pt x="340" y="353"/>
                  </a:lnTo>
                  <a:lnTo>
                    <a:pt x="334" y="360"/>
                  </a:lnTo>
                  <a:lnTo>
                    <a:pt x="330" y="368"/>
                  </a:lnTo>
                  <a:lnTo>
                    <a:pt x="325" y="377"/>
                  </a:lnTo>
                  <a:lnTo>
                    <a:pt x="322" y="385"/>
                  </a:lnTo>
                  <a:lnTo>
                    <a:pt x="320" y="394"/>
                  </a:lnTo>
                  <a:lnTo>
                    <a:pt x="319" y="403"/>
                  </a:lnTo>
                  <a:lnTo>
                    <a:pt x="318" y="413"/>
                  </a:lnTo>
                  <a:lnTo>
                    <a:pt x="318" y="413"/>
                  </a:lnTo>
                  <a:lnTo>
                    <a:pt x="319" y="423"/>
                  </a:lnTo>
                  <a:lnTo>
                    <a:pt x="320" y="432"/>
                  </a:lnTo>
                  <a:lnTo>
                    <a:pt x="322" y="442"/>
                  </a:lnTo>
                  <a:lnTo>
                    <a:pt x="325" y="451"/>
                  </a:lnTo>
                  <a:lnTo>
                    <a:pt x="330" y="459"/>
                  </a:lnTo>
                  <a:lnTo>
                    <a:pt x="334" y="467"/>
                  </a:lnTo>
                  <a:lnTo>
                    <a:pt x="340" y="474"/>
                  </a:lnTo>
                  <a:lnTo>
                    <a:pt x="346" y="481"/>
                  </a:lnTo>
                  <a:lnTo>
                    <a:pt x="353" y="487"/>
                  </a:lnTo>
                  <a:lnTo>
                    <a:pt x="360" y="492"/>
                  </a:lnTo>
                  <a:lnTo>
                    <a:pt x="368" y="497"/>
                  </a:lnTo>
                  <a:lnTo>
                    <a:pt x="377" y="501"/>
                  </a:lnTo>
                  <a:lnTo>
                    <a:pt x="385" y="504"/>
                  </a:lnTo>
                  <a:lnTo>
                    <a:pt x="394" y="506"/>
                  </a:lnTo>
                  <a:lnTo>
                    <a:pt x="404" y="509"/>
                  </a:lnTo>
                  <a:lnTo>
                    <a:pt x="413" y="509"/>
                  </a:lnTo>
                  <a:lnTo>
                    <a:pt x="413" y="509"/>
                  </a:lnTo>
                  <a:lnTo>
                    <a:pt x="423" y="509"/>
                  </a:lnTo>
                  <a:lnTo>
                    <a:pt x="433" y="506"/>
                  </a:lnTo>
                  <a:lnTo>
                    <a:pt x="442" y="504"/>
                  </a:lnTo>
                  <a:lnTo>
                    <a:pt x="451" y="501"/>
                  </a:lnTo>
                  <a:lnTo>
                    <a:pt x="459" y="497"/>
                  </a:lnTo>
                  <a:lnTo>
                    <a:pt x="467" y="492"/>
                  </a:lnTo>
                  <a:lnTo>
                    <a:pt x="474" y="487"/>
                  </a:lnTo>
                  <a:lnTo>
                    <a:pt x="481" y="481"/>
                  </a:lnTo>
                  <a:lnTo>
                    <a:pt x="487" y="474"/>
                  </a:lnTo>
                  <a:lnTo>
                    <a:pt x="493" y="467"/>
                  </a:lnTo>
                  <a:lnTo>
                    <a:pt x="497" y="459"/>
                  </a:lnTo>
                  <a:lnTo>
                    <a:pt x="501" y="451"/>
                  </a:lnTo>
                  <a:lnTo>
                    <a:pt x="504" y="442"/>
                  </a:lnTo>
                  <a:lnTo>
                    <a:pt x="507" y="432"/>
                  </a:lnTo>
                  <a:lnTo>
                    <a:pt x="509" y="423"/>
                  </a:lnTo>
                  <a:lnTo>
                    <a:pt x="509" y="413"/>
                  </a:lnTo>
                  <a:lnTo>
                    <a:pt x="509" y="413"/>
                  </a:lnTo>
                  <a:lnTo>
                    <a:pt x="509" y="403"/>
                  </a:lnTo>
                  <a:lnTo>
                    <a:pt x="507" y="394"/>
                  </a:lnTo>
                  <a:lnTo>
                    <a:pt x="504" y="385"/>
                  </a:lnTo>
                  <a:lnTo>
                    <a:pt x="501" y="377"/>
                  </a:lnTo>
                  <a:lnTo>
                    <a:pt x="497" y="368"/>
                  </a:lnTo>
                  <a:lnTo>
                    <a:pt x="493" y="360"/>
                  </a:lnTo>
                  <a:lnTo>
                    <a:pt x="487" y="353"/>
                  </a:lnTo>
                  <a:lnTo>
                    <a:pt x="481" y="345"/>
                  </a:lnTo>
                  <a:lnTo>
                    <a:pt x="474" y="340"/>
                  </a:lnTo>
                  <a:lnTo>
                    <a:pt x="467" y="335"/>
                  </a:lnTo>
                  <a:lnTo>
                    <a:pt x="459" y="329"/>
                  </a:lnTo>
                  <a:lnTo>
                    <a:pt x="451" y="325"/>
                  </a:lnTo>
                  <a:lnTo>
                    <a:pt x="442" y="322"/>
                  </a:lnTo>
                  <a:lnTo>
                    <a:pt x="433" y="320"/>
                  </a:lnTo>
                  <a:lnTo>
                    <a:pt x="423" y="319"/>
                  </a:lnTo>
                  <a:lnTo>
                    <a:pt x="413" y="318"/>
                  </a:lnTo>
                  <a:lnTo>
                    <a:pt x="413" y="3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278465" y="1484784"/>
            <a:ext cx="2476500" cy="342900"/>
            <a:chOff x="7607300" y="899755"/>
            <a:chExt cx="2476500" cy="342900"/>
          </a:xfrm>
          <a:noFill/>
        </p:grpSpPr>
        <p:sp>
          <p:nvSpPr>
            <p:cNvPr id="53" name="矩形 52"/>
            <p:cNvSpPr/>
            <p:nvPr/>
          </p:nvSpPr>
          <p:spPr>
            <a:xfrm>
              <a:off x="7988300" y="899755"/>
              <a:ext cx="1714500" cy="342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20"/>
            <p:cNvSpPr txBox="1"/>
            <p:nvPr/>
          </p:nvSpPr>
          <p:spPr>
            <a:xfrm>
              <a:off x="7607300" y="912455"/>
              <a:ext cx="2476500" cy="27699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资金使用计划占比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324154" y="1984296"/>
            <a:ext cx="4524375" cy="3016250"/>
            <a:chOff x="6670674" y="2193925"/>
            <a:chExt cx="4524375" cy="3016250"/>
          </a:xfrm>
        </p:grpSpPr>
        <p:graphicFrame>
          <p:nvGraphicFramePr>
            <p:cNvPr id="56" name="图表 55"/>
            <p:cNvGraphicFramePr/>
            <p:nvPr/>
          </p:nvGraphicFramePr>
          <p:xfrm>
            <a:off x="6670674" y="2193925"/>
            <a:ext cx="4524375" cy="301625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57" name="文本框 32"/>
            <p:cNvSpPr txBox="1"/>
            <p:nvPr/>
          </p:nvSpPr>
          <p:spPr>
            <a:xfrm>
              <a:off x="9702800" y="3470131"/>
              <a:ext cx="7493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prstClr val="white"/>
                  </a:solidFill>
                  <a:cs typeface="+mn-ea"/>
                  <a:sym typeface="+mn-lt"/>
                </a:rPr>
                <a:t>60%</a:t>
              </a:r>
              <a:endParaRPr lang="zh-CN" altLang="en-US" sz="12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7937501" y="2801089"/>
              <a:ext cx="7493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prstClr val="white"/>
                  </a:solidFill>
                  <a:cs typeface="+mn-ea"/>
                  <a:sym typeface="+mn-lt"/>
                </a:rPr>
                <a:t>10%</a:t>
              </a:r>
              <a:endParaRPr lang="zh-CN" altLang="en-US" sz="12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9" name="文本框 34"/>
            <p:cNvSpPr txBox="1"/>
            <p:nvPr/>
          </p:nvSpPr>
          <p:spPr>
            <a:xfrm>
              <a:off x="8445501" y="2477636"/>
              <a:ext cx="7493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prstClr val="white"/>
                  </a:solidFill>
                  <a:cs typeface="+mn-ea"/>
                  <a:sym typeface="+mn-lt"/>
                </a:rPr>
                <a:t>10%</a:t>
              </a:r>
              <a:endParaRPr lang="zh-CN" altLang="en-US" sz="12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0" name="文本框 35"/>
            <p:cNvSpPr txBox="1"/>
            <p:nvPr/>
          </p:nvSpPr>
          <p:spPr>
            <a:xfrm>
              <a:off x="7715250" y="3674129"/>
              <a:ext cx="7493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prstClr val="white"/>
                  </a:solidFill>
                  <a:cs typeface="+mn-ea"/>
                  <a:sym typeface="+mn-lt"/>
                </a:rPr>
                <a:t>20%</a:t>
              </a:r>
              <a:endParaRPr lang="zh-CN" altLang="en-US" sz="12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Group 4"/>
            <p:cNvGrpSpPr>
              <a:grpSpLocks noChangeAspect="1"/>
            </p:cNvGrpSpPr>
            <p:nvPr/>
          </p:nvGrpSpPr>
          <p:grpSpPr bwMode="auto">
            <a:xfrm>
              <a:off x="8629649" y="3178874"/>
              <a:ext cx="606426" cy="734095"/>
              <a:chOff x="3688" y="1976"/>
              <a:chExt cx="304" cy="368"/>
            </a:xfrm>
          </p:grpSpPr>
          <p:sp>
            <p:nvSpPr>
              <p:cNvPr id="62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3688" y="1976"/>
                <a:ext cx="304" cy="3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Freeform 5"/>
              <p:cNvSpPr>
                <a:spLocks noEditPoints="1"/>
              </p:cNvSpPr>
              <p:nvPr/>
            </p:nvSpPr>
            <p:spPr bwMode="auto">
              <a:xfrm>
                <a:off x="3628" y="1969"/>
                <a:ext cx="424" cy="378"/>
              </a:xfrm>
              <a:custGeom>
                <a:avLst/>
                <a:gdLst>
                  <a:gd name="T0" fmla="*/ 85 w 176"/>
                  <a:gd name="T1" fmla="*/ 125 h 157"/>
                  <a:gd name="T2" fmla="*/ 91 w 176"/>
                  <a:gd name="T3" fmla="*/ 125 h 157"/>
                  <a:gd name="T4" fmla="*/ 89 w 176"/>
                  <a:gd name="T5" fmla="*/ 108 h 157"/>
                  <a:gd name="T6" fmla="*/ 73 w 176"/>
                  <a:gd name="T7" fmla="*/ 85 h 157"/>
                  <a:gd name="T8" fmla="*/ 76 w 176"/>
                  <a:gd name="T9" fmla="*/ 90 h 157"/>
                  <a:gd name="T10" fmla="*/ 73 w 176"/>
                  <a:gd name="T11" fmla="*/ 85 h 157"/>
                  <a:gd name="T12" fmla="*/ 85 w 176"/>
                  <a:gd name="T13" fmla="*/ 76 h 157"/>
                  <a:gd name="T14" fmla="*/ 89 w 176"/>
                  <a:gd name="T15" fmla="*/ 95 h 157"/>
                  <a:gd name="T16" fmla="*/ 91 w 176"/>
                  <a:gd name="T17" fmla="*/ 77 h 157"/>
                  <a:gd name="T18" fmla="*/ 129 w 176"/>
                  <a:gd name="T19" fmla="*/ 55 h 157"/>
                  <a:gd name="T20" fmla="*/ 104 w 176"/>
                  <a:gd name="T21" fmla="*/ 32 h 157"/>
                  <a:gd name="T22" fmla="*/ 103 w 176"/>
                  <a:gd name="T23" fmla="*/ 28 h 157"/>
                  <a:gd name="T24" fmla="*/ 112 w 176"/>
                  <a:gd name="T25" fmla="*/ 6 h 157"/>
                  <a:gd name="T26" fmla="*/ 60 w 176"/>
                  <a:gd name="T27" fmla="*/ 6 h 157"/>
                  <a:gd name="T28" fmla="*/ 70 w 176"/>
                  <a:gd name="T29" fmla="*/ 30 h 157"/>
                  <a:gd name="T30" fmla="*/ 73 w 176"/>
                  <a:gd name="T31" fmla="*/ 33 h 157"/>
                  <a:gd name="T32" fmla="*/ 57 w 176"/>
                  <a:gd name="T33" fmla="*/ 156 h 157"/>
                  <a:gd name="T34" fmla="*/ 118 w 176"/>
                  <a:gd name="T35" fmla="*/ 156 h 157"/>
                  <a:gd name="T36" fmla="*/ 114 w 176"/>
                  <a:gd name="T37" fmla="*/ 114 h 157"/>
                  <a:gd name="T38" fmla="*/ 101 w 176"/>
                  <a:gd name="T39" fmla="*/ 129 h 157"/>
                  <a:gd name="T40" fmla="*/ 98 w 176"/>
                  <a:gd name="T41" fmla="*/ 136 h 157"/>
                  <a:gd name="T42" fmla="*/ 91 w 176"/>
                  <a:gd name="T43" fmla="*/ 136 h 157"/>
                  <a:gd name="T44" fmla="*/ 89 w 176"/>
                  <a:gd name="T45" fmla="*/ 132 h 157"/>
                  <a:gd name="T46" fmla="*/ 86 w 176"/>
                  <a:gd name="T47" fmla="*/ 136 h 157"/>
                  <a:gd name="T48" fmla="*/ 78 w 176"/>
                  <a:gd name="T49" fmla="*/ 136 h 157"/>
                  <a:gd name="T50" fmla="*/ 71 w 176"/>
                  <a:gd name="T51" fmla="*/ 127 h 157"/>
                  <a:gd name="T52" fmla="*/ 67 w 176"/>
                  <a:gd name="T53" fmla="*/ 108 h 157"/>
                  <a:gd name="T54" fmla="*/ 77 w 176"/>
                  <a:gd name="T55" fmla="*/ 122 h 157"/>
                  <a:gd name="T56" fmla="*/ 72 w 176"/>
                  <a:gd name="T57" fmla="*/ 102 h 157"/>
                  <a:gd name="T58" fmla="*/ 63 w 176"/>
                  <a:gd name="T59" fmla="*/ 87 h 157"/>
                  <a:gd name="T60" fmla="*/ 71 w 176"/>
                  <a:gd name="T61" fmla="*/ 73 h 157"/>
                  <a:gd name="T62" fmla="*/ 77 w 176"/>
                  <a:gd name="T63" fmla="*/ 63 h 157"/>
                  <a:gd name="T64" fmla="*/ 85 w 176"/>
                  <a:gd name="T65" fmla="*/ 63 h 157"/>
                  <a:gd name="T66" fmla="*/ 87 w 176"/>
                  <a:gd name="T67" fmla="*/ 68 h 157"/>
                  <a:gd name="T68" fmla="*/ 91 w 176"/>
                  <a:gd name="T69" fmla="*/ 63 h 157"/>
                  <a:gd name="T70" fmla="*/ 99 w 176"/>
                  <a:gd name="T71" fmla="*/ 63 h 157"/>
                  <a:gd name="T72" fmla="*/ 100 w 176"/>
                  <a:gd name="T73" fmla="*/ 71 h 157"/>
                  <a:gd name="T74" fmla="*/ 112 w 176"/>
                  <a:gd name="T75" fmla="*/ 87 h 157"/>
                  <a:gd name="T76" fmla="*/ 103 w 176"/>
                  <a:gd name="T77" fmla="*/ 86 h 157"/>
                  <a:gd name="T78" fmla="*/ 100 w 176"/>
                  <a:gd name="T79" fmla="*/ 98 h 157"/>
                  <a:gd name="T80" fmla="*/ 112 w 176"/>
                  <a:gd name="T81" fmla="*/ 106 h 157"/>
                  <a:gd name="T82" fmla="*/ 101 w 176"/>
                  <a:gd name="T83" fmla="*/ 111 h 157"/>
                  <a:gd name="T84" fmla="*/ 99 w 176"/>
                  <a:gd name="T85" fmla="*/ 123 h 157"/>
                  <a:gd name="T86" fmla="*/ 104 w 176"/>
                  <a:gd name="T87" fmla="*/ 116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76" h="157">
                    <a:moveTo>
                      <a:pt x="85" y="106"/>
                    </a:moveTo>
                    <a:cubicBezTo>
                      <a:pt x="85" y="125"/>
                      <a:pt x="85" y="125"/>
                      <a:pt x="85" y="125"/>
                    </a:cubicBezTo>
                    <a:cubicBezTo>
                      <a:pt x="87" y="125"/>
                      <a:pt x="88" y="125"/>
                      <a:pt x="89" y="125"/>
                    </a:cubicBezTo>
                    <a:cubicBezTo>
                      <a:pt x="90" y="125"/>
                      <a:pt x="90" y="125"/>
                      <a:pt x="91" y="125"/>
                    </a:cubicBezTo>
                    <a:cubicBezTo>
                      <a:pt x="91" y="108"/>
                      <a:pt x="91" y="108"/>
                      <a:pt x="91" y="108"/>
                    </a:cubicBezTo>
                    <a:cubicBezTo>
                      <a:pt x="90" y="108"/>
                      <a:pt x="90" y="108"/>
                      <a:pt x="89" y="108"/>
                    </a:cubicBezTo>
                    <a:cubicBezTo>
                      <a:pt x="88" y="107"/>
                      <a:pt x="86" y="107"/>
                      <a:pt x="85" y="106"/>
                    </a:cubicBezTo>
                    <a:close/>
                    <a:moveTo>
                      <a:pt x="73" y="85"/>
                    </a:moveTo>
                    <a:cubicBezTo>
                      <a:pt x="73" y="86"/>
                      <a:pt x="73" y="88"/>
                      <a:pt x="74" y="89"/>
                    </a:cubicBezTo>
                    <a:cubicBezTo>
                      <a:pt x="75" y="89"/>
                      <a:pt x="75" y="90"/>
                      <a:pt x="76" y="90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4" y="81"/>
                      <a:pt x="73" y="83"/>
                      <a:pt x="73" y="85"/>
                    </a:cubicBezTo>
                    <a:close/>
                    <a:moveTo>
                      <a:pt x="88" y="76"/>
                    </a:moveTo>
                    <a:cubicBezTo>
                      <a:pt x="87" y="76"/>
                      <a:pt x="86" y="76"/>
                      <a:pt x="85" y="76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86" y="94"/>
                      <a:pt x="87" y="94"/>
                      <a:pt x="89" y="95"/>
                    </a:cubicBezTo>
                    <a:cubicBezTo>
                      <a:pt x="90" y="95"/>
                      <a:pt x="90" y="95"/>
                      <a:pt x="91" y="95"/>
                    </a:cubicBezTo>
                    <a:cubicBezTo>
                      <a:pt x="91" y="77"/>
                      <a:pt x="91" y="77"/>
                      <a:pt x="91" y="77"/>
                    </a:cubicBezTo>
                    <a:cubicBezTo>
                      <a:pt x="90" y="76"/>
                      <a:pt x="89" y="76"/>
                      <a:pt x="88" y="76"/>
                    </a:cubicBezTo>
                    <a:close/>
                    <a:moveTo>
                      <a:pt x="129" y="55"/>
                    </a:moveTo>
                    <a:cubicBezTo>
                      <a:pt x="122" y="48"/>
                      <a:pt x="105" y="38"/>
                      <a:pt x="104" y="33"/>
                    </a:cubicBezTo>
                    <a:cubicBezTo>
                      <a:pt x="104" y="33"/>
                      <a:pt x="104" y="32"/>
                      <a:pt x="104" y="32"/>
                    </a:cubicBezTo>
                    <a:cubicBezTo>
                      <a:pt x="105" y="32"/>
                      <a:pt x="106" y="31"/>
                      <a:pt x="106" y="30"/>
                    </a:cubicBezTo>
                    <a:cubicBezTo>
                      <a:pt x="106" y="29"/>
                      <a:pt x="105" y="28"/>
                      <a:pt x="103" y="28"/>
                    </a:cubicBezTo>
                    <a:cubicBezTo>
                      <a:pt x="103" y="28"/>
                      <a:pt x="103" y="28"/>
                      <a:pt x="103" y="28"/>
                    </a:cubicBezTo>
                    <a:cubicBezTo>
                      <a:pt x="103" y="23"/>
                      <a:pt x="108" y="21"/>
                      <a:pt x="112" y="6"/>
                    </a:cubicBezTo>
                    <a:cubicBezTo>
                      <a:pt x="95" y="1"/>
                      <a:pt x="95" y="5"/>
                      <a:pt x="82" y="11"/>
                    </a:cubicBezTo>
                    <a:cubicBezTo>
                      <a:pt x="72" y="13"/>
                      <a:pt x="73" y="0"/>
                      <a:pt x="60" y="6"/>
                    </a:cubicBezTo>
                    <a:cubicBezTo>
                      <a:pt x="67" y="19"/>
                      <a:pt x="72" y="23"/>
                      <a:pt x="73" y="28"/>
                    </a:cubicBezTo>
                    <a:cubicBezTo>
                      <a:pt x="71" y="28"/>
                      <a:pt x="70" y="29"/>
                      <a:pt x="70" y="30"/>
                    </a:cubicBezTo>
                    <a:cubicBezTo>
                      <a:pt x="70" y="31"/>
                      <a:pt x="71" y="32"/>
                      <a:pt x="73" y="32"/>
                    </a:cubicBezTo>
                    <a:cubicBezTo>
                      <a:pt x="73" y="32"/>
                      <a:pt x="73" y="32"/>
                      <a:pt x="73" y="33"/>
                    </a:cubicBezTo>
                    <a:cubicBezTo>
                      <a:pt x="71" y="38"/>
                      <a:pt x="54" y="48"/>
                      <a:pt x="47" y="55"/>
                    </a:cubicBezTo>
                    <a:cubicBezTo>
                      <a:pt x="31" y="70"/>
                      <a:pt x="0" y="154"/>
                      <a:pt x="57" y="156"/>
                    </a:cubicBezTo>
                    <a:cubicBezTo>
                      <a:pt x="84" y="157"/>
                      <a:pt x="88" y="157"/>
                      <a:pt x="88" y="157"/>
                    </a:cubicBezTo>
                    <a:cubicBezTo>
                      <a:pt x="88" y="157"/>
                      <a:pt x="91" y="157"/>
                      <a:pt x="118" y="156"/>
                    </a:cubicBezTo>
                    <a:cubicBezTo>
                      <a:pt x="176" y="154"/>
                      <a:pt x="144" y="70"/>
                      <a:pt x="129" y="55"/>
                    </a:cubicBezTo>
                    <a:close/>
                    <a:moveTo>
                      <a:pt x="114" y="114"/>
                    </a:moveTo>
                    <a:cubicBezTo>
                      <a:pt x="113" y="117"/>
                      <a:pt x="112" y="120"/>
                      <a:pt x="110" y="123"/>
                    </a:cubicBezTo>
                    <a:cubicBezTo>
                      <a:pt x="108" y="126"/>
                      <a:pt x="105" y="128"/>
                      <a:pt x="101" y="129"/>
                    </a:cubicBezTo>
                    <a:cubicBezTo>
                      <a:pt x="100" y="130"/>
                      <a:pt x="99" y="130"/>
                      <a:pt x="99" y="130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8" y="138"/>
                      <a:pt x="96" y="139"/>
                      <a:pt x="94" y="139"/>
                    </a:cubicBezTo>
                    <a:cubicBezTo>
                      <a:pt x="92" y="139"/>
                      <a:pt x="91" y="138"/>
                      <a:pt x="91" y="136"/>
                    </a:cubicBezTo>
                    <a:cubicBezTo>
                      <a:pt x="91" y="132"/>
                      <a:pt x="91" y="132"/>
                      <a:pt x="91" y="132"/>
                    </a:cubicBezTo>
                    <a:cubicBezTo>
                      <a:pt x="90" y="132"/>
                      <a:pt x="89" y="132"/>
                      <a:pt x="89" y="132"/>
                    </a:cubicBezTo>
                    <a:cubicBezTo>
                      <a:pt x="88" y="132"/>
                      <a:pt x="87" y="132"/>
                      <a:pt x="86" y="132"/>
                    </a:cubicBezTo>
                    <a:cubicBezTo>
                      <a:pt x="86" y="136"/>
                      <a:pt x="86" y="136"/>
                      <a:pt x="86" y="136"/>
                    </a:cubicBezTo>
                    <a:cubicBezTo>
                      <a:pt x="86" y="138"/>
                      <a:pt x="84" y="139"/>
                      <a:pt x="82" y="139"/>
                    </a:cubicBezTo>
                    <a:cubicBezTo>
                      <a:pt x="80" y="139"/>
                      <a:pt x="78" y="138"/>
                      <a:pt x="78" y="136"/>
                    </a:cubicBezTo>
                    <a:cubicBezTo>
                      <a:pt x="78" y="130"/>
                      <a:pt x="78" y="130"/>
                      <a:pt x="78" y="130"/>
                    </a:cubicBezTo>
                    <a:cubicBezTo>
                      <a:pt x="75" y="129"/>
                      <a:pt x="73" y="128"/>
                      <a:pt x="71" y="127"/>
                    </a:cubicBezTo>
                    <a:cubicBezTo>
                      <a:pt x="67" y="124"/>
                      <a:pt x="64" y="119"/>
                      <a:pt x="63" y="113"/>
                    </a:cubicBezTo>
                    <a:cubicBezTo>
                      <a:pt x="62" y="110"/>
                      <a:pt x="64" y="108"/>
                      <a:pt x="67" y="108"/>
                    </a:cubicBezTo>
                    <a:cubicBezTo>
                      <a:pt x="69" y="109"/>
                      <a:pt x="72" y="111"/>
                      <a:pt x="72" y="114"/>
                    </a:cubicBezTo>
                    <a:cubicBezTo>
                      <a:pt x="73" y="117"/>
                      <a:pt x="75" y="120"/>
                      <a:pt x="77" y="122"/>
                    </a:cubicBezTo>
                    <a:cubicBezTo>
                      <a:pt x="76" y="103"/>
                      <a:pt x="76" y="103"/>
                      <a:pt x="76" y="103"/>
                    </a:cubicBezTo>
                    <a:cubicBezTo>
                      <a:pt x="74" y="103"/>
                      <a:pt x="73" y="102"/>
                      <a:pt x="72" y="102"/>
                    </a:cubicBezTo>
                    <a:cubicBezTo>
                      <a:pt x="69" y="100"/>
                      <a:pt x="67" y="98"/>
                      <a:pt x="65" y="95"/>
                    </a:cubicBezTo>
                    <a:cubicBezTo>
                      <a:pt x="64" y="93"/>
                      <a:pt x="63" y="90"/>
                      <a:pt x="63" y="87"/>
                    </a:cubicBezTo>
                    <a:cubicBezTo>
                      <a:pt x="64" y="84"/>
                      <a:pt x="64" y="81"/>
                      <a:pt x="66" y="79"/>
                    </a:cubicBezTo>
                    <a:cubicBezTo>
                      <a:pt x="67" y="77"/>
                      <a:pt x="69" y="75"/>
                      <a:pt x="71" y="73"/>
                    </a:cubicBezTo>
                    <a:cubicBezTo>
                      <a:pt x="72" y="72"/>
                      <a:pt x="74" y="71"/>
                      <a:pt x="77" y="70"/>
                    </a:cubicBezTo>
                    <a:cubicBezTo>
                      <a:pt x="77" y="63"/>
                      <a:pt x="77" y="63"/>
                      <a:pt x="77" y="63"/>
                    </a:cubicBezTo>
                    <a:cubicBezTo>
                      <a:pt x="78" y="62"/>
                      <a:pt x="79" y="60"/>
                      <a:pt x="82" y="60"/>
                    </a:cubicBezTo>
                    <a:cubicBezTo>
                      <a:pt x="84" y="60"/>
                      <a:pt x="85" y="61"/>
                      <a:pt x="85" y="63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86" y="68"/>
                      <a:pt x="86" y="68"/>
                      <a:pt x="87" y="68"/>
                    </a:cubicBezTo>
                    <a:cubicBezTo>
                      <a:pt x="88" y="68"/>
                      <a:pt x="90" y="68"/>
                      <a:pt x="91" y="69"/>
                    </a:cubicBezTo>
                    <a:cubicBezTo>
                      <a:pt x="91" y="63"/>
                      <a:pt x="91" y="63"/>
                      <a:pt x="91" y="63"/>
                    </a:cubicBezTo>
                    <a:cubicBezTo>
                      <a:pt x="91" y="61"/>
                      <a:pt x="92" y="60"/>
                      <a:pt x="95" y="60"/>
                    </a:cubicBezTo>
                    <a:cubicBezTo>
                      <a:pt x="97" y="60"/>
                      <a:pt x="99" y="62"/>
                      <a:pt x="99" y="63"/>
                    </a:cubicBezTo>
                    <a:cubicBezTo>
                      <a:pt x="99" y="70"/>
                      <a:pt x="99" y="70"/>
                      <a:pt x="99" y="70"/>
                    </a:cubicBezTo>
                    <a:cubicBezTo>
                      <a:pt x="100" y="70"/>
                      <a:pt x="100" y="70"/>
                      <a:pt x="100" y="71"/>
                    </a:cubicBezTo>
                    <a:cubicBezTo>
                      <a:pt x="104" y="72"/>
                      <a:pt x="106" y="74"/>
                      <a:pt x="108" y="76"/>
                    </a:cubicBezTo>
                    <a:cubicBezTo>
                      <a:pt x="110" y="79"/>
                      <a:pt x="112" y="83"/>
                      <a:pt x="112" y="87"/>
                    </a:cubicBezTo>
                    <a:cubicBezTo>
                      <a:pt x="113" y="90"/>
                      <a:pt x="111" y="92"/>
                      <a:pt x="108" y="92"/>
                    </a:cubicBezTo>
                    <a:cubicBezTo>
                      <a:pt x="105" y="92"/>
                      <a:pt x="103" y="89"/>
                      <a:pt x="103" y="86"/>
                    </a:cubicBezTo>
                    <a:cubicBezTo>
                      <a:pt x="102" y="84"/>
                      <a:pt x="101" y="83"/>
                      <a:pt x="100" y="81"/>
                    </a:cubicBezTo>
                    <a:cubicBezTo>
                      <a:pt x="100" y="98"/>
                      <a:pt x="100" y="98"/>
                      <a:pt x="100" y="98"/>
                    </a:cubicBezTo>
                    <a:cubicBezTo>
                      <a:pt x="103" y="99"/>
                      <a:pt x="105" y="100"/>
                      <a:pt x="106" y="100"/>
                    </a:cubicBezTo>
                    <a:cubicBezTo>
                      <a:pt x="109" y="101"/>
                      <a:pt x="111" y="103"/>
                      <a:pt x="112" y="106"/>
                    </a:cubicBezTo>
                    <a:cubicBezTo>
                      <a:pt x="113" y="108"/>
                      <a:pt x="114" y="111"/>
                      <a:pt x="114" y="114"/>
                    </a:cubicBezTo>
                    <a:close/>
                    <a:moveTo>
                      <a:pt x="101" y="111"/>
                    </a:moveTo>
                    <a:cubicBezTo>
                      <a:pt x="101" y="111"/>
                      <a:pt x="100" y="111"/>
                      <a:pt x="100" y="111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99" y="123"/>
                      <a:pt x="99" y="123"/>
                      <a:pt x="100" y="122"/>
                    </a:cubicBezTo>
                    <a:cubicBezTo>
                      <a:pt x="102" y="121"/>
                      <a:pt x="103" y="118"/>
                      <a:pt x="104" y="116"/>
                    </a:cubicBezTo>
                    <a:cubicBezTo>
                      <a:pt x="104" y="114"/>
                      <a:pt x="103" y="112"/>
                      <a:pt x="101" y="111"/>
                    </a:cubicBezTo>
                    <a:close/>
                  </a:path>
                </a:pathLst>
              </a:custGeom>
              <a:solidFill>
                <a:srgbClr val="DE17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4" name="矩形 63"/>
          <p:cNvSpPr/>
          <p:nvPr/>
        </p:nvSpPr>
        <p:spPr>
          <a:xfrm>
            <a:off x="6387257" y="5257253"/>
            <a:ext cx="4398168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     </a:t>
            </a:r>
            <a:r>
              <a:rPr lang="zh-CN" altLang="en-US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第一期投资将主要用在以下方面：技术开发占比为</a:t>
            </a:r>
            <a:r>
              <a:rPr lang="en-US" altLang="zh-CN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60%</a:t>
            </a:r>
            <a:r>
              <a:rPr lang="zh-CN" altLang="en-US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、推广拓展占比为</a:t>
            </a:r>
            <a:r>
              <a:rPr lang="en-US" altLang="zh-CN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20%</a:t>
            </a:r>
            <a:r>
              <a:rPr lang="zh-CN" altLang="en-US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、设计成本占比</a:t>
            </a:r>
            <a:r>
              <a:rPr lang="en-US" altLang="zh-CN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10%</a:t>
            </a:r>
            <a:r>
              <a:rPr lang="zh-CN" altLang="en-US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、人力占比</a:t>
            </a:r>
            <a:r>
              <a:rPr lang="en-US" altLang="zh-CN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10%</a:t>
            </a:r>
            <a:r>
              <a:rPr lang="zh-CN" altLang="en-US" sz="1100" dirty="0">
                <a:solidFill>
                  <a:prstClr val="white">
                    <a:lumMod val="65000"/>
                  </a:prstClr>
                </a:solidFill>
                <a:cs typeface="+mn-ea"/>
                <a:sym typeface="+mn-lt"/>
              </a:rPr>
              <a:t>。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F76C57AB-6460-416A-89A0-FF3F3A189784}"/>
              </a:ext>
            </a:extLst>
          </p:cNvPr>
          <p:cNvGrpSpPr/>
          <p:nvPr/>
        </p:nvGrpSpPr>
        <p:grpSpPr>
          <a:xfrm>
            <a:off x="3197974" y="1691490"/>
            <a:ext cx="1934629" cy="1119705"/>
            <a:chOff x="468937" y="2419540"/>
            <a:chExt cx="1934629" cy="1119705"/>
          </a:xfrm>
        </p:grpSpPr>
        <p:sp>
          <p:nvSpPr>
            <p:cNvPr id="49" name="TextBox 18">
              <a:extLst>
                <a:ext uri="{FF2B5EF4-FFF2-40B4-BE49-F238E27FC236}">
                  <a16:creationId xmlns="" xmlns:a16="http://schemas.microsoft.com/office/drawing/2014/main" id="{9123A7AB-1FA5-4F05-8B58-9BDDB1FA69AD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31D6B5FB-5AF9-4953-81C3-48AF2F2D9933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24FACD34-FD34-4558-A208-9A33D17ADA66}"/>
              </a:ext>
            </a:extLst>
          </p:cNvPr>
          <p:cNvGrpSpPr/>
          <p:nvPr/>
        </p:nvGrpSpPr>
        <p:grpSpPr>
          <a:xfrm>
            <a:off x="3197974" y="3177390"/>
            <a:ext cx="1934629" cy="1119705"/>
            <a:chOff x="468937" y="2419540"/>
            <a:chExt cx="1934629" cy="1119705"/>
          </a:xfrm>
        </p:grpSpPr>
        <p:sp>
          <p:nvSpPr>
            <p:cNvPr id="65" name="TextBox 18">
              <a:extLst>
                <a:ext uri="{FF2B5EF4-FFF2-40B4-BE49-F238E27FC236}">
                  <a16:creationId xmlns="" xmlns:a16="http://schemas.microsoft.com/office/drawing/2014/main" id="{4D82186A-9511-4EA4-A4C7-F7B649A53BC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="" xmlns:a16="http://schemas.microsoft.com/office/drawing/2014/main" id="{2C2CC21F-87C0-4460-9010-61067A289C10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D2C921A9-1E92-4673-BCC3-0B496AFF84FC}"/>
              </a:ext>
            </a:extLst>
          </p:cNvPr>
          <p:cNvGrpSpPr/>
          <p:nvPr/>
        </p:nvGrpSpPr>
        <p:grpSpPr>
          <a:xfrm>
            <a:off x="3197974" y="4663290"/>
            <a:ext cx="1934629" cy="1119705"/>
            <a:chOff x="468937" y="2419540"/>
            <a:chExt cx="1934629" cy="1119705"/>
          </a:xfrm>
        </p:grpSpPr>
        <p:sp>
          <p:nvSpPr>
            <p:cNvPr id="68" name="TextBox 18">
              <a:extLst>
                <a:ext uri="{FF2B5EF4-FFF2-40B4-BE49-F238E27FC236}">
                  <a16:creationId xmlns="" xmlns:a16="http://schemas.microsoft.com/office/drawing/2014/main" id="{5F06D4C1-8B99-47EF-82BF-ACC3695667A2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00241C2C-5981-4D51-9560-A97DF889C377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70" name="椭圆 6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1" name="椭圆 7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773361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2"/>
          <p:cNvSpPr/>
          <p:nvPr/>
        </p:nvSpPr>
        <p:spPr bwMode="auto">
          <a:xfrm>
            <a:off x="4278012" y="3822641"/>
            <a:ext cx="2735060" cy="1966868"/>
          </a:xfrm>
          <a:custGeom>
            <a:avLst/>
            <a:gdLst>
              <a:gd name="T0" fmla="*/ 168 w 168"/>
              <a:gd name="T1" fmla="*/ 68 h 121"/>
              <a:gd name="T2" fmla="*/ 151 w 168"/>
              <a:gd name="T3" fmla="*/ 87 h 121"/>
              <a:gd name="T4" fmla="*/ 114 w 168"/>
              <a:gd name="T5" fmla="*/ 111 h 121"/>
              <a:gd name="T6" fmla="*/ 65 w 168"/>
              <a:gd name="T7" fmla="*/ 118 h 121"/>
              <a:gd name="T8" fmla="*/ 21 w 168"/>
              <a:gd name="T9" fmla="*/ 97 h 121"/>
              <a:gd name="T10" fmla="*/ 19 w 168"/>
              <a:gd name="T11" fmla="*/ 95 h 121"/>
              <a:gd name="T12" fmla="*/ 4 w 168"/>
              <a:gd name="T13" fmla="*/ 68 h 121"/>
              <a:gd name="T14" fmla="*/ 1 w 168"/>
              <a:gd name="T15" fmla="*/ 38 h 121"/>
              <a:gd name="T16" fmla="*/ 8 w 168"/>
              <a:gd name="T17" fmla="*/ 15 h 121"/>
              <a:gd name="T18" fmla="*/ 21 w 168"/>
              <a:gd name="T19" fmla="*/ 3 h 121"/>
              <a:gd name="T20" fmla="*/ 35 w 168"/>
              <a:gd name="T21" fmla="*/ 2 h 121"/>
              <a:gd name="T22" fmla="*/ 49 w 168"/>
              <a:gd name="T23" fmla="*/ 7 h 121"/>
              <a:gd name="T24" fmla="*/ 62 w 168"/>
              <a:gd name="T25" fmla="*/ 16 h 121"/>
              <a:gd name="T26" fmla="*/ 74 w 168"/>
              <a:gd name="T27" fmla="*/ 27 h 121"/>
              <a:gd name="T28" fmla="*/ 74 w 168"/>
              <a:gd name="T29" fmla="*/ 28 h 121"/>
              <a:gd name="T30" fmla="*/ 93 w 168"/>
              <a:gd name="T31" fmla="*/ 48 h 121"/>
              <a:gd name="T32" fmla="*/ 119 w 168"/>
              <a:gd name="T33" fmla="*/ 64 h 121"/>
              <a:gd name="T34" fmla="*/ 148 w 168"/>
              <a:gd name="T35" fmla="*/ 70 h 121"/>
              <a:gd name="T36" fmla="*/ 168 w 168"/>
              <a:gd name="T37" fmla="*/ 68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68" h="121">
                <a:moveTo>
                  <a:pt x="168" y="68"/>
                </a:moveTo>
                <a:cubicBezTo>
                  <a:pt x="166" y="71"/>
                  <a:pt x="160" y="78"/>
                  <a:pt x="151" y="87"/>
                </a:cubicBezTo>
                <a:cubicBezTo>
                  <a:pt x="142" y="95"/>
                  <a:pt x="129" y="105"/>
                  <a:pt x="114" y="111"/>
                </a:cubicBezTo>
                <a:cubicBezTo>
                  <a:pt x="99" y="117"/>
                  <a:pt x="81" y="121"/>
                  <a:pt x="65" y="118"/>
                </a:cubicBezTo>
                <a:cubicBezTo>
                  <a:pt x="48" y="116"/>
                  <a:pt x="32" y="109"/>
                  <a:pt x="21" y="97"/>
                </a:cubicBezTo>
                <a:cubicBezTo>
                  <a:pt x="20" y="97"/>
                  <a:pt x="20" y="96"/>
                  <a:pt x="19" y="95"/>
                </a:cubicBezTo>
                <a:cubicBezTo>
                  <a:pt x="12" y="88"/>
                  <a:pt x="7" y="78"/>
                  <a:pt x="4" y="68"/>
                </a:cubicBezTo>
                <a:cubicBezTo>
                  <a:pt x="1" y="58"/>
                  <a:pt x="0" y="47"/>
                  <a:pt x="1" y="38"/>
                </a:cubicBezTo>
                <a:cubicBezTo>
                  <a:pt x="2" y="29"/>
                  <a:pt x="4" y="21"/>
                  <a:pt x="8" y="15"/>
                </a:cubicBezTo>
                <a:cubicBezTo>
                  <a:pt x="11" y="9"/>
                  <a:pt x="16" y="5"/>
                  <a:pt x="21" y="3"/>
                </a:cubicBezTo>
                <a:cubicBezTo>
                  <a:pt x="26" y="0"/>
                  <a:pt x="30" y="0"/>
                  <a:pt x="35" y="2"/>
                </a:cubicBezTo>
                <a:cubicBezTo>
                  <a:pt x="40" y="3"/>
                  <a:pt x="45" y="5"/>
                  <a:pt x="49" y="7"/>
                </a:cubicBezTo>
                <a:cubicBezTo>
                  <a:pt x="54" y="10"/>
                  <a:pt x="58" y="13"/>
                  <a:pt x="62" y="16"/>
                </a:cubicBezTo>
                <a:cubicBezTo>
                  <a:pt x="66" y="19"/>
                  <a:pt x="70" y="23"/>
                  <a:pt x="74" y="27"/>
                </a:cubicBezTo>
                <a:cubicBezTo>
                  <a:pt x="74" y="28"/>
                  <a:pt x="74" y="28"/>
                  <a:pt x="74" y="28"/>
                </a:cubicBezTo>
                <a:cubicBezTo>
                  <a:pt x="80" y="33"/>
                  <a:pt x="86" y="41"/>
                  <a:pt x="93" y="48"/>
                </a:cubicBezTo>
                <a:cubicBezTo>
                  <a:pt x="100" y="54"/>
                  <a:pt x="109" y="60"/>
                  <a:pt x="119" y="64"/>
                </a:cubicBezTo>
                <a:cubicBezTo>
                  <a:pt x="128" y="68"/>
                  <a:pt x="139" y="70"/>
                  <a:pt x="148" y="70"/>
                </a:cubicBezTo>
                <a:cubicBezTo>
                  <a:pt x="157" y="70"/>
                  <a:pt x="165" y="68"/>
                  <a:pt x="168" y="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en-US" sz="2399">
              <a:solidFill>
                <a:srgbClr val="3A3A3A"/>
              </a:solidFill>
              <a:cs typeface="+mn-ea"/>
              <a:sym typeface="+mn-lt"/>
            </a:endParaRPr>
          </a:p>
        </p:txBody>
      </p:sp>
      <p:sp>
        <p:nvSpPr>
          <p:cNvPr id="5" name="Freeform 25"/>
          <p:cNvSpPr/>
          <p:nvPr/>
        </p:nvSpPr>
        <p:spPr bwMode="auto">
          <a:xfrm>
            <a:off x="5558728" y="3073003"/>
            <a:ext cx="2356530" cy="1710801"/>
          </a:xfrm>
          <a:custGeom>
            <a:avLst/>
            <a:gdLst>
              <a:gd name="T0" fmla="*/ 0 w 145"/>
              <a:gd name="T1" fmla="*/ 59 h 105"/>
              <a:gd name="T2" fmla="*/ 15 w 145"/>
              <a:gd name="T3" fmla="*/ 75 h 105"/>
              <a:gd name="T4" fmla="*/ 47 w 145"/>
              <a:gd name="T5" fmla="*/ 96 h 105"/>
              <a:gd name="T6" fmla="*/ 90 w 145"/>
              <a:gd name="T7" fmla="*/ 103 h 105"/>
              <a:gd name="T8" fmla="*/ 128 w 145"/>
              <a:gd name="T9" fmla="*/ 84 h 105"/>
              <a:gd name="T10" fmla="*/ 129 w 145"/>
              <a:gd name="T11" fmla="*/ 83 h 105"/>
              <a:gd name="T12" fmla="*/ 142 w 145"/>
              <a:gd name="T13" fmla="*/ 59 h 105"/>
              <a:gd name="T14" fmla="*/ 145 w 145"/>
              <a:gd name="T15" fmla="*/ 33 h 105"/>
              <a:gd name="T16" fmla="*/ 139 w 145"/>
              <a:gd name="T17" fmla="*/ 13 h 105"/>
              <a:gd name="T18" fmla="*/ 128 w 145"/>
              <a:gd name="T19" fmla="*/ 2 h 105"/>
              <a:gd name="T20" fmla="*/ 115 w 145"/>
              <a:gd name="T21" fmla="*/ 1 h 105"/>
              <a:gd name="T22" fmla="*/ 103 w 145"/>
              <a:gd name="T23" fmla="*/ 6 h 105"/>
              <a:gd name="T24" fmla="*/ 92 w 145"/>
              <a:gd name="T25" fmla="*/ 14 h 105"/>
              <a:gd name="T26" fmla="*/ 82 w 145"/>
              <a:gd name="T27" fmla="*/ 23 h 105"/>
              <a:gd name="T28" fmla="*/ 81 w 145"/>
              <a:gd name="T29" fmla="*/ 24 h 105"/>
              <a:gd name="T30" fmla="*/ 65 w 145"/>
              <a:gd name="T31" fmla="*/ 41 h 105"/>
              <a:gd name="T32" fmla="*/ 43 w 145"/>
              <a:gd name="T33" fmla="*/ 56 h 105"/>
              <a:gd name="T34" fmla="*/ 17 w 145"/>
              <a:gd name="T35" fmla="*/ 61 h 105"/>
              <a:gd name="T36" fmla="*/ 0 w 145"/>
              <a:gd name="T37" fmla="*/ 59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45" h="105">
                <a:moveTo>
                  <a:pt x="0" y="59"/>
                </a:moveTo>
                <a:cubicBezTo>
                  <a:pt x="2" y="62"/>
                  <a:pt x="7" y="68"/>
                  <a:pt x="15" y="75"/>
                </a:cubicBezTo>
                <a:cubicBezTo>
                  <a:pt x="23" y="83"/>
                  <a:pt x="34" y="91"/>
                  <a:pt x="47" y="96"/>
                </a:cubicBezTo>
                <a:cubicBezTo>
                  <a:pt x="60" y="102"/>
                  <a:pt x="75" y="105"/>
                  <a:pt x="90" y="103"/>
                </a:cubicBezTo>
                <a:cubicBezTo>
                  <a:pt x="104" y="101"/>
                  <a:pt x="118" y="94"/>
                  <a:pt x="128" y="84"/>
                </a:cubicBezTo>
                <a:cubicBezTo>
                  <a:pt x="128" y="84"/>
                  <a:pt x="128" y="83"/>
                  <a:pt x="129" y="83"/>
                </a:cubicBezTo>
                <a:cubicBezTo>
                  <a:pt x="135" y="76"/>
                  <a:pt x="140" y="67"/>
                  <a:pt x="142" y="59"/>
                </a:cubicBezTo>
                <a:cubicBezTo>
                  <a:pt x="145" y="50"/>
                  <a:pt x="145" y="41"/>
                  <a:pt x="145" y="33"/>
                </a:cubicBezTo>
                <a:cubicBezTo>
                  <a:pt x="144" y="25"/>
                  <a:pt x="142" y="18"/>
                  <a:pt x="139" y="13"/>
                </a:cubicBezTo>
                <a:cubicBezTo>
                  <a:pt x="136" y="8"/>
                  <a:pt x="132" y="4"/>
                  <a:pt x="128" y="2"/>
                </a:cubicBezTo>
                <a:cubicBezTo>
                  <a:pt x="124" y="0"/>
                  <a:pt x="119" y="0"/>
                  <a:pt x="115" y="1"/>
                </a:cubicBezTo>
                <a:cubicBezTo>
                  <a:pt x="111" y="2"/>
                  <a:pt x="107" y="4"/>
                  <a:pt x="103" y="6"/>
                </a:cubicBezTo>
                <a:cubicBezTo>
                  <a:pt x="99" y="8"/>
                  <a:pt x="95" y="11"/>
                  <a:pt x="92" y="14"/>
                </a:cubicBezTo>
                <a:cubicBezTo>
                  <a:pt x="88" y="16"/>
                  <a:pt x="85" y="20"/>
                  <a:pt x="82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76" y="29"/>
                  <a:pt x="71" y="35"/>
                  <a:pt x="65" y="41"/>
                </a:cubicBezTo>
                <a:cubicBezTo>
                  <a:pt x="59" y="47"/>
                  <a:pt x="51" y="52"/>
                  <a:pt x="43" y="56"/>
                </a:cubicBezTo>
                <a:cubicBezTo>
                  <a:pt x="34" y="59"/>
                  <a:pt x="25" y="61"/>
                  <a:pt x="17" y="61"/>
                </a:cubicBezTo>
                <a:cubicBezTo>
                  <a:pt x="9" y="61"/>
                  <a:pt x="3" y="59"/>
                  <a:pt x="0" y="5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en-US" sz="2399">
              <a:solidFill>
                <a:srgbClr val="3A3A3A"/>
              </a:solidFill>
              <a:cs typeface="+mn-ea"/>
              <a:sym typeface="+mn-lt"/>
            </a:endParaRPr>
          </a:p>
        </p:txBody>
      </p:sp>
      <p:sp>
        <p:nvSpPr>
          <p:cNvPr id="10" name="Freeform 28"/>
          <p:cNvSpPr/>
          <p:nvPr/>
        </p:nvSpPr>
        <p:spPr bwMode="auto">
          <a:xfrm>
            <a:off x="4593192" y="2334501"/>
            <a:ext cx="2211799" cy="1577205"/>
          </a:xfrm>
          <a:custGeom>
            <a:avLst/>
            <a:gdLst>
              <a:gd name="T0" fmla="*/ 136 w 136"/>
              <a:gd name="T1" fmla="*/ 55 h 97"/>
              <a:gd name="T2" fmla="*/ 122 w 136"/>
              <a:gd name="T3" fmla="*/ 70 h 97"/>
              <a:gd name="T4" fmla="*/ 92 w 136"/>
              <a:gd name="T5" fmla="*/ 90 h 97"/>
              <a:gd name="T6" fmla="*/ 52 w 136"/>
              <a:gd name="T7" fmla="*/ 96 h 97"/>
              <a:gd name="T8" fmla="*/ 16 w 136"/>
              <a:gd name="T9" fmla="*/ 78 h 97"/>
              <a:gd name="T10" fmla="*/ 15 w 136"/>
              <a:gd name="T11" fmla="*/ 77 h 97"/>
              <a:gd name="T12" fmla="*/ 3 w 136"/>
              <a:gd name="T13" fmla="*/ 55 h 97"/>
              <a:gd name="T14" fmla="*/ 0 w 136"/>
              <a:gd name="T15" fmla="*/ 31 h 97"/>
              <a:gd name="T16" fmla="*/ 6 w 136"/>
              <a:gd name="T17" fmla="*/ 12 h 97"/>
              <a:gd name="T18" fmla="*/ 16 w 136"/>
              <a:gd name="T19" fmla="*/ 2 h 97"/>
              <a:gd name="T20" fmla="*/ 28 w 136"/>
              <a:gd name="T21" fmla="*/ 1 h 97"/>
              <a:gd name="T22" fmla="*/ 39 w 136"/>
              <a:gd name="T23" fmla="*/ 6 h 97"/>
              <a:gd name="T24" fmla="*/ 50 w 136"/>
              <a:gd name="T25" fmla="*/ 13 h 97"/>
              <a:gd name="T26" fmla="*/ 59 w 136"/>
              <a:gd name="T27" fmla="*/ 21 h 97"/>
              <a:gd name="T28" fmla="*/ 60 w 136"/>
              <a:gd name="T29" fmla="*/ 22 h 97"/>
              <a:gd name="T30" fmla="*/ 75 w 136"/>
              <a:gd name="T31" fmla="*/ 38 h 97"/>
              <a:gd name="T32" fmla="*/ 96 w 136"/>
              <a:gd name="T33" fmla="*/ 52 h 97"/>
              <a:gd name="T34" fmla="*/ 120 w 136"/>
              <a:gd name="T35" fmla="*/ 56 h 97"/>
              <a:gd name="T36" fmla="*/ 136 w 136"/>
              <a:gd name="T37" fmla="*/ 5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36" h="97">
                <a:moveTo>
                  <a:pt x="136" y="55"/>
                </a:moveTo>
                <a:cubicBezTo>
                  <a:pt x="134" y="57"/>
                  <a:pt x="129" y="63"/>
                  <a:pt x="122" y="70"/>
                </a:cubicBezTo>
                <a:cubicBezTo>
                  <a:pt x="114" y="77"/>
                  <a:pt x="104" y="85"/>
                  <a:pt x="92" y="90"/>
                </a:cubicBezTo>
                <a:cubicBezTo>
                  <a:pt x="80" y="95"/>
                  <a:pt x="65" y="97"/>
                  <a:pt x="52" y="96"/>
                </a:cubicBezTo>
                <a:cubicBezTo>
                  <a:pt x="38" y="94"/>
                  <a:pt x="25" y="88"/>
                  <a:pt x="16" y="78"/>
                </a:cubicBezTo>
                <a:cubicBezTo>
                  <a:pt x="16" y="78"/>
                  <a:pt x="15" y="77"/>
                  <a:pt x="15" y="77"/>
                </a:cubicBezTo>
                <a:cubicBezTo>
                  <a:pt x="9" y="71"/>
                  <a:pt x="5" y="63"/>
                  <a:pt x="3" y="55"/>
                </a:cubicBezTo>
                <a:cubicBezTo>
                  <a:pt x="0" y="47"/>
                  <a:pt x="0" y="38"/>
                  <a:pt x="0" y="31"/>
                </a:cubicBezTo>
                <a:cubicBezTo>
                  <a:pt x="1" y="23"/>
                  <a:pt x="3" y="17"/>
                  <a:pt x="6" y="12"/>
                </a:cubicBezTo>
                <a:cubicBezTo>
                  <a:pt x="9" y="7"/>
                  <a:pt x="12" y="4"/>
                  <a:pt x="16" y="2"/>
                </a:cubicBezTo>
                <a:cubicBezTo>
                  <a:pt x="20" y="0"/>
                  <a:pt x="24" y="0"/>
                  <a:pt x="28" y="1"/>
                </a:cubicBezTo>
                <a:cubicBezTo>
                  <a:pt x="32" y="2"/>
                  <a:pt x="36" y="3"/>
                  <a:pt x="39" y="6"/>
                </a:cubicBezTo>
                <a:cubicBezTo>
                  <a:pt x="43" y="8"/>
                  <a:pt x="46" y="10"/>
                  <a:pt x="50" y="13"/>
                </a:cubicBezTo>
                <a:cubicBezTo>
                  <a:pt x="53" y="15"/>
                  <a:pt x="56" y="18"/>
                  <a:pt x="59" y="21"/>
                </a:cubicBezTo>
                <a:cubicBezTo>
                  <a:pt x="60" y="22"/>
                  <a:pt x="60" y="22"/>
                  <a:pt x="60" y="22"/>
                </a:cubicBezTo>
                <a:cubicBezTo>
                  <a:pt x="64" y="27"/>
                  <a:pt x="69" y="33"/>
                  <a:pt x="75" y="38"/>
                </a:cubicBezTo>
                <a:cubicBezTo>
                  <a:pt x="81" y="44"/>
                  <a:pt x="88" y="49"/>
                  <a:pt x="96" y="52"/>
                </a:cubicBezTo>
                <a:cubicBezTo>
                  <a:pt x="104" y="55"/>
                  <a:pt x="112" y="56"/>
                  <a:pt x="120" y="56"/>
                </a:cubicBezTo>
                <a:cubicBezTo>
                  <a:pt x="127" y="57"/>
                  <a:pt x="133" y="55"/>
                  <a:pt x="136" y="5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en-US" sz="2399">
              <a:solidFill>
                <a:srgbClr val="3A3A3A"/>
              </a:solidFill>
              <a:cs typeface="+mn-ea"/>
              <a:sym typeface="+mn-lt"/>
            </a:endParaRPr>
          </a:p>
        </p:txBody>
      </p:sp>
      <p:sp>
        <p:nvSpPr>
          <p:cNvPr id="11" name="Freeform 31"/>
          <p:cNvSpPr/>
          <p:nvPr/>
        </p:nvSpPr>
        <p:spPr bwMode="auto">
          <a:xfrm>
            <a:off x="5665333" y="1746296"/>
            <a:ext cx="1855534" cy="1321142"/>
          </a:xfrm>
          <a:custGeom>
            <a:avLst/>
            <a:gdLst>
              <a:gd name="T0" fmla="*/ 0 w 114"/>
              <a:gd name="T1" fmla="*/ 46 h 81"/>
              <a:gd name="T2" fmla="*/ 12 w 114"/>
              <a:gd name="T3" fmla="*/ 58 h 81"/>
              <a:gd name="T4" fmla="*/ 37 w 114"/>
              <a:gd name="T5" fmla="*/ 75 h 81"/>
              <a:gd name="T6" fmla="*/ 70 w 114"/>
              <a:gd name="T7" fmla="*/ 80 h 81"/>
              <a:gd name="T8" fmla="*/ 100 w 114"/>
              <a:gd name="T9" fmla="*/ 65 h 81"/>
              <a:gd name="T10" fmla="*/ 101 w 114"/>
              <a:gd name="T11" fmla="*/ 64 h 81"/>
              <a:gd name="T12" fmla="*/ 111 w 114"/>
              <a:gd name="T13" fmla="*/ 45 h 81"/>
              <a:gd name="T14" fmla="*/ 113 w 114"/>
              <a:gd name="T15" fmla="*/ 25 h 81"/>
              <a:gd name="T16" fmla="*/ 109 w 114"/>
              <a:gd name="T17" fmla="*/ 10 h 81"/>
              <a:gd name="T18" fmla="*/ 100 w 114"/>
              <a:gd name="T19" fmla="*/ 1 h 81"/>
              <a:gd name="T20" fmla="*/ 90 w 114"/>
              <a:gd name="T21" fmla="*/ 0 h 81"/>
              <a:gd name="T22" fmla="*/ 81 w 114"/>
              <a:gd name="T23" fmla="*/ 4 h 81"/>
              <a:gd name="T24" fmla="*/ 72 w 114"/>
              <a:gd name="T25" fmla="*/ 10 h 81"/>
              <a:gd name="T26" fmla="*/ 64 w 114"/>
              <a:gd name="T27" fmla="*/ 17 h 81"/>
              <a:gd name="T28" fmla="*/ 64 w 114"/>
              <a:gd name="T29" fmla="*/ 18 h 81"/>
              <a:gd name="T30" fmla="*/ 51 w 114"/>
              <a:gd name="T31" fmla="*/ 32 h 81"/>
              <a:gd name="T32" fmla="*/ 34 w 114"/>
              <a:gd name="T33" fmla="*/ 43 h 81"/>
              <a:gd name="T34" fmla="*/ 14 w 114"/>
              <a:gd name="T35" fmla="*/ 47 h 81"/>
              <a:gd name="T36" fmla="*/ 0 w 114"/>
              <a:gd name="T37" fmla="*/ 46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4" h="81">
                <a:moveTo>
                  <a:pt x="0" y="46"/>
                </a:moveTo>
                <a:cubicBezTo>
                  <a:pt x="2" y="48"/>
                  <a:pt x="6" y="53"/>
                  <a:pt x="12" y="58"/>
                </a:cubicBezTo>
                <a:cubicBezTo>
                  <a:pt x="18" y="64"/>
                  <a:pt x="27" y="70"/>
                  <a:pt x="37" y="75"/>
                </a:cubicBezTo>
                <a:cubicBezTo>
                  <a:pt x="47" y="79"/>
                  <a:pt x="59" y="81"/>
                  <a:pt x="70" y="80"/>
                </a:cubicBezTo>
                <a:cubicBezTo>
                  <a:pt x="82" y="78"/>
                  <a:pt x="92" y="73"/>
                  <a:pt x="100" y="65"/>
                </a:cubicBezTo>
                <a:cubicBezTo>
                  <a:pt x="100" y="65"/>
                  <a:pt x="101" y="64"/>
                  <a:pt x="101" y="64"/>
                </a:cubicBezTo>
                <a:cubicBezTo>
                  <a:pt x="106" y="59"/>
                  <a:pt x="109" y="52"/>
                  <a:pt x="111" y="45"/>
                </a:cubicBezTo>
                <a:cubicBezTo>
                  <a:pt x="113" y="39"/>
                  <a:pt x="114" y="32"/>
                  <a:pt x="113" y="25"/>
                </a:cubicBezTo>
                <a:cubicBezTo>
                  <a:pt x="113" y="19"/>
                  <a:pt x="111" y="14"/>
                  <a:pt x="109" y="10"/>
                </a:cubicBezTo>
                <a:cubicBezTo>
                  <a:pt x="106" y="5"/>
                  <a:pt x="103" y="3"/>
                  <a:pt x="100" y="1"/>
                </a:cubicBezTo>
                <a:cubicBezTo>
                  <a:pt x="97" y="0"/>
                  <a:pt x="93" y="0"/>
                  <a:pt x="90" y="0"/>
                </a:cubicBezTo>
                <a:cubicBezTo>
                  <a:pt x="87" y="1"/>
                  <a:pt x="84" y="3"/>
                  <a:pt x="81" y="4"/>
                </a:cubicBezTo>
                <a:cubicBezTo>
                  <a:pt x="78" y="6"/>
                  <a:pt x="75" y="8"/>
                  <a:pt x="72" y="10"/>
                </a:cubicBezTo>
                <a:cubicBezTo>
                  <a:pt x="69" y="12"/>
                  <a:pt x="67" y="15"/>
                  <a:pt x="64" y="17"/>
                </a:cubicBezTo>
                <a:cubicBezTo>
                  <a:pt x="64" y="18"/>
                  <a:pt x="64" y="18"/>
                  <a:pt x="64" y="18"/>
                </a:cubicBezTo>
                <a:cubicBezTo>
                  <a:pt x="60" y="22"/>
                  <a:pt x="56" y="27"/>
                  <a:pt x="51" y="32"/>
                </a:cubicBezTo>
                <a:cubicBezTo>
                  <a:pt x="46" y="36"/>
                  <a:pt x="40" y="40"/>
                  <a:pt x="34" y="43"/>
                </a:cubicBezTo>
                <a:cubicBezTo>
                  <a:pt x="27" y="46"/>
                  <a:pt x="20" y="47"/>
                  <a:pt x="14" y="47"/>
                </a:cubicBezTo>
                <a:cubicBezTo>
                  <a:pt x="8" y="47"/>
                  <a:pt x="2" y="46"/>
                  <a:pt x="0" y="4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en-US" sz="2399">
              <a:solidFill>
                <a:srgbClr val="3A3A3A"/>
              </a:solidFill>
              <a:cs typeface="+mn-ea"/>
              <a:sym typeface="+mn-lt"/>
            </a:endParaRPr>
          </a:p>
        </p:txBody>
      </p:sp>
      <p:grpSp>
        <p:nvGrpSpPr>
          <p:cNvPr id="12" name="Group 14"/>
          <p:cNvGrpSpPr/>
          <p:nvPr/>
        </p:nvGrpSpPr>
        <p:grpSpPr>
          <a:xfrm>
            <a:off x="6774119" y="2224263"/>
            <a:ext cx="430262" cy="411782"/>
            <a:chOff x="8383588" y="4452938"/>
            <a:chExt cx="522287" cy="477837"/>
          </a:xfrm>
          <a:solidFill>
            <a:schemeClr val="bg1"/>
          </a:solidFill>
        </p:grpSpPr>
        <p:sp>
          <p:nvSpPr>
            <p:cNvPr id="13" name="Freeform 15"/>
            <p:cNvSpPr/>
            <p:nvPr/>
          </p:nvSpPr>
          <p:spPr bwMode="auto">
            <a:xfrm>
              <a:off x="8477250" y="4873625"/>
              <a:ext cx="334962" cy="57150"/>
            </a:xfrm>
            <a:custGeom>
              <a:avLst/>
              <a:gdLst>
                <a:gd name="T0" fmla="*/ 69 w 89"/>
                <a:gd name="T1" fmla="*/ 0 h 15"/>
                <a:gd name="T2" fmla="*/ 21 w 89"/>
                <a:gd name="T3" fmla="*/ 0 h 15"/>
                <a:gd name="T4" fmla="*/ 0 w 89"/>
                <a:gd name="T5" fmla="*/ 8 h 15"/>
                <a:gd name="T6" fmla="*/ 10 w 89"/>
                <a:gd name="T7" fmla="*/ 15 h 15"/>
                <a:gd name="T8" fmla="*/ 79 w 89"/>
                <a:gd name="T9" fmla="*/ 15 h 15"/>
                <a:gd name="T10" fmla="*/ 89 w 89"/>
                <a:gd name="T11" fmla="*/ 8 h 15"/>
                <a:gd name="T12" fmla="*/ 69 w 89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15">
                  <a:moveTo>
                    <a:pt x="6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5" y="0"/>
                    <a:pt x="0" y="3"/>
                    <a:pt x="0" y="8"/>
                  </a:cubicBezTo>
                  <a:cubicBezTo>
                    <a:pt x="0" y="12"/>
                    <a:pt x="5" y="15"/>
                    <a:pt x="10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4" y="15"/>
                    <a:pt x="89" y="12"/>
                    <a:pt x="89" y="8"/>
                  </a:cubicBezTo>
                  <a:cubicBezTo>
                    <a:pt x="89" y="2"/>
                    <a:pt x="74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8383588" y="4452938"/>
              <a:ext cx="522287" cy="387350"/>
            </a:xfrm>
            <a:custGeom>
              <a:avLst/>
              <a:gdLst>
                <a:gd name="T0" fmla="*/ 110 w 139"/>
                <a:gd name="T1" fmla="*/ 103 h 103"/>
                <a:gd name="T2" fmla="*/ 30 w 139"/>
                <a:gd name="T3" fmla="*/ 103 h 103"/>
                <a:gd name="T4" fmla="*/ 0 w 139"/>
                <a:gd name="T5" fmla="*/ 74 h 103"/>
                <a:gd name="T6" fmla="*/ 0 w 139"/>
                <a:gd name="T7" fmla="*/ 30 h 103"/>
                <a:gd name="T8" fmla="*/ 30 w 139"/>
                <a:gd name="T9" fmla="*/ 0 h 103"/>
                <a:gd name="T10" fmla="*/ 110 w 139"/>
                <a:gd name="T11" fmla="*/ 0 h 103"/>
                <a:gd name="T12" fmla="*/ 139 w 139"/>
                <a:gd name="T13" fmla="*/ 30 h 103"/>
                <a:gd name="T14" fmla="*/ 139 w 139"/>
                <a:gd name="T15" fmla="*/ 74 h 103"/>
                <a:gd name="T16" fmla="*/ 110 w 139"/>
                <a:gd name="T17" fmla="*/ 103 h 103"/>
                <a:gd name="T18" fmla="*/ 27 w 139"/>
                <a:gd name="T19" fmla="*/ 9 h 103"/>
                <a:gd name="T20" fmla="*/ 8 w 139"/>
                <a:gd name="T21" fmla="*/ 29 h 103"/>
                <a:gd name="T22" fmla="*/ 8 w 139"/>
                <a:gd name="T23" fmla="*/ 75 h 103"/>
                <a:gd name="T24" fmla="*/ 27 w 139"/>
                <a:gd name="T25" fmla="*/ 95 h 103"/>
                <a:gd name="T26" fmla="*/ 112 w 139"/>
                <a:gd name="T27" fmla="*/ 95 h 103"/>
                <a:gd name="T28" fmla="*/ 131 w 139"/>
                <a:gd name="T29" fmla="*/ 75 h 103"/>
                <a:gd name="T30" fmla="*/ 131 w 139"/>
                <a:gd name="T31" fmla="*/ 29 h 103"/>
                <a:gd name="T32" fmla="*/ 112 w 139"/>
                <a:gd name="T33" fmla="*/ 9 h 103"/>
                <a:gd name="T34" fmla="*/ 27 w 139"/>
                <a:gd name="T35" fmla="*/ 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103">
                  <a:moveTo>
                    <a:pt x="110" y="103"/>
                  </a:moveTo>
                  <a:cubicBezTo>
                    <a:pt x="30" y="103"/>
                    <a:pt x="30" y="103"/>
                    <a:pt x="30" y="103"/>
                  </a:cubicBezTo>
                  <a:cubicBezTo>
                    <a:pt x="13" y="103"/>
                    <a:pt x="0" y="90"/>
                    <a:pt x="0" y="7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26" y="0"/>
                    <a:pt x="139" y="14"/>
                    <a:pt x="139" y="30"/>
                  </a:cubicBezTo>
                  <a:cubicBezTo>
                    <a:pt x="139" y="74"/>
                    <a:pt x="139" y="74"/>
                    <a:pt x="139" y="74"/>
                  </a:cubicBezTo>
                  <a:cubicBezTo>
                    <a:pt x="139" y="90"/>
                    <a:pt x="126" y="103"/>
                    <a:pt x="110" y="103"/>
                  </a:cubicBezTo>
                  <a:close/>
                  <a:moveTo>
                    <a:pt x="27" y="9"/>
                  </a:moveTo>
                  <a:cubicBezTo>
                    <a:pt x="17" y="9"/>
                    <a:pt x="8" y="18"/>
                    <a:pt x="8" y="29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86"/>
                    <a:pt x="17" y="95"/>
                    <a:pt x="27" y="95"/>
                  </a:cubicBezTo>
                  <a:cubicBezTo>
                    <a:pt x="112" y="95"/>
                    <a:pt x="112" y="95"/>
                    <a:pt x="112" y="95"/>
                  </a:cubicBezTo>
                  <a:cubicBezTo>
                    <a:pt x="122" y="95"/>
                    <a:pt x="131" y="86"/>
                    <a:pt x="131" y="75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1" y="18"/>
                    <a:pt x="122" y="9"/>
                    <a:pt x="112" y="9"/>
                  </a:cubicBezTo>
                  <a:lnTo>
                    <a:pt x="2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8774113" y="4559300"/>
              <a:ext cx="63500" cy="63500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9 h 17"/>
                <a:gd name="T4" fmla="*/ 9 w 17"/>
                <a:gd name="T5" fmla="*/ 0 h 17"/>
                <a:gd name="T6" fmla="*/ 17 w 17"/>
                <a:gd name="T7" fmla="*/ 9 h 17"/>
                <a:gd name="T8" fmla="*/ 9 w 17"/>
                <a:gd name="T9" fmla="*/ 17 h 17"/>
                <a:gd name="T10" fmla="*/ 9 w 17"/>
                <a:gd name="T11" fmla="*/ 5 h 17"/>
                <a:gd name="T12" fmla="*/ 5 w 17"/>
                <a:gd name="T13" fmla="*/ 9 h 17"/>
                <a:gd name="T14" fmla="*/ 9 w 17"/>
                <a:gd name="T15" fmla="*/ 13 h 17"/>
                <a:gd name="T16" fmla="*/ 13 w 17"/>
                <a:gd name="T17" fmla="*/ 9 h 17"/>
                <a:gd name="T18" fmla="*/ 9 w 17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5"/>
                  </a:moveTo>
                  <a:cubicBezTo>
                    <a:pt x="6" y="5"/>
                    <a:pt x="5" y="7"/>
                    <a:pt x="5" y="9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9"/>
                  </a:cubicBezTo>
                  <a:cubicBezTo>
                    <a:pt x="13" y="7"/>
                    <a:pt x="11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8"/>
            <p:cNvSpPr>
              <a:spLocks noEditPoints="1"/>
            </p:cNvSpPr>
            <p:nvPr/>
          </p:nvSpPr>
          <p:spPr bwMode="auto">
            <a:xfrm>
              <a:off x="8669338" y="4629150"/>
              <a:ext cx="63500" cy="65087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9 h 17"/>
                <a:gd name="T4" fmla="*/ 9 w 17"/>
                <a:gd name="T5" fmla="*/ 0 h 17"/>
                <a:gd name="T6" fmla="*/ 17 w 17"/>
                <a:gd name="T7" fmla="*/ 9 h 17"/>
                <a:gd name="T8" fmla="*/ 9 w 17"/>
                <a:gd name="T9" fmla="*/ 17 h 17"/>
                <a:gd name="T10" fmla="*/ 9 w 17"/>
                <a:gd name="T11" fmla="*/ 5 h 17"/>
                <a:gd name="T12" fmla="*/ 5 w 17"/>
                <a:gd name="T13" fmla="*/ 9 h 17"/>
                <a:gd name="T14" fmla="*/ 9 w 17"/>
                <a:gd name="T15" fmla="*/ 13 h 17"/>
                <a:gd name="T16" fmla="*/ 13 w 17"/>
                <a:gd name="T17" fmla="*/ 9 h 17"/>
                <a:gd name="T18" fmla="*/ 9 w 17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5"/>
                  </a:moveTo>
                  <a:cubicBezTo>
                    <a:pt x="6" y="5"/>
                    <a:pt x="5" y="7"/>
                    <a:pt x="5" y="9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9"/>
                  </a:cubicBezTo>
                  <a:cubicBezTo>
                    <a:pt x="13" y="7"/>
                    <a:pt x="11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8556625" y="4600575"/>
              <a:ext cx="60325" cy="63500"/>
            </a:xfrm>
            <a:custGeom>
              <a:avLst/>
              <a:gdLst>
                <a:gd name="T0" fmla="*/ 8 w 16"/>
                <a:gd name="T1" fmla="*/ 17 h 17"/>
                <a:gd name="T2" fmla="*/ 0 w 16"/>
                <a:gd name="T3" fmla="*/ 9 h 17"/>
                <a:gd name="T4" fmla="*/ 8 w 16"/>
                <a:gd name="T5" fmla="*/ 0 h 17"/>
                <a:gd name="T6" fmla="*/ 16 w 16"/>
                <a:gd name="T7" fmla="*/ 9 h 17"/>
                <a:gd name="T8" fmla="*/ 8 w 16"/>
                <a:gd name="T9" fmla="*/ 17 h 17"/>
                <a:gd name="T10" fmla="*/ 8 w 16"/>
                <a:gd name="T11" fmla="*/ 5 h 17"/>
                <a:gd name="T12" fmla="*/ 4 w 16"/>
                <a:gd name="T13" fmla="*/ 9 h 17"/>
                <a:gd name="T14" fmla="*/ 8 w 16"/>
                <a:gd name="T15" fmla="*/ 13 h 17"/>
                <a:gd name="T16" fmla="*/ 12 w 16"/>
                <a:gd name="T17" fmla="*/ 9 h 17"/>
                <a:gd name="T18" fmla="*/ 8 w 16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3" y="0"/>
                    <a:pt x="16" y="4"/>
                    <a:pt x="16" y="9"/>
                  </a:cubicBezTo>
                  <a:cubicBezTo>
                    <a:pt x="16" y="13"/>
                    <a:pt x="13" y="17"/>
                    <a:pt x="8" y="17"/>
                  </a:cubicBezTo>
                  <a:close/>
                  <a:moveTo>
                    <a:pt x="8" y="5"/>
                  </a:moveTo>
                  <a:cubicBezTo>
                    <a:pt x="6" y="5"/>
                    <a:pt x="4" y="7"/>
                    <a:pt x="4" y="9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0" y="13"/>
                    <a:pt x="12" y="11"/>
                    <a:pt x="12" y="9"/>
                  </a:cubicBezTo>
                  <a:cubicBezTo>
                    <a:pt x="12" y="7"/>
                    <a:pt x="10" y="5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8451850" y="4675188"/>
              <a:ext cx="63500" cy="60325"/>
            </a:xfrm>
            <a:custGeom>
              <a:avLst/>
              <a:gdLst>
                <a:gd name="T0" fmla="*/ 8 w 17"/>
                <a:gd name="T1" fmla="*/ 16 h 16"/>
                <a:gd name="T2" fmla="*/ 0 w 17"/>
                <a:gd name="T3" fmla="*/ 8 h 16"/>
                <a:gd name="T4" fmla="*/ 8 w 17"/>
                <a:gd name="T5" fmla="*/ 0 h 16"/>
                <a:gd name="T6" fmla="*/ 17 w 17"/>
                <a:gd name="T7" fmla="*/ 8 h 16"/>
                <a:gd name="T8" fmla="*/ 8 w 17"/>
                <a:gd name="T9" fmla="*/ 16 h 16"/>
                <a:gd name="T10" fmla="*/ 8 w 17"/>
                <a:gd name="T11" fmla="*/ 4 h 16"/>
                <a:gd name="T12" fmla="*/ 4 w 17"/>
                <a:gd name="T13" fmla="*/ 8 h 16"/>
                <a:gd name="T14" fmla="*/ 8 w 17"/>
                <a:gd name="T15" fmla="*/ 12 h 16"/>
                <a:gd name="T16" fmla="*/ 12 w 17"/>
                <a:gd name="T17" fmla="*/ 8 h 16"/>
                <a:gd name="T18" fmla="*/ 8 w 17"/>
                <a:gd name="T1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cubicBezTo>
                    <a:pt x="4" y="16"/>
                    <a:pt x="0" y="13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3"/>
                    <a:pt x="17" y="8"/>
                  </a:cubicBezTo>
                  <a:cubicBezTo>
                    <a:pt x="17" y="13"/>
                    <a:pt x="13" y="16"/>
                    <a:pt x="8" y="16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0"/>
                    <a:pt x="6" y="12"/>
                    <a:pt x="8" y="12"/>
                  </a:cubicBezTo>
                  <a:cubicBezTo>
                    <a:pt x="11" y="12"/>
                    <a:pt x="12" y="10"/>
                    <a:pt x="12" y="8"/>
                  </a:cubicBezTo>
                  <a:cubicBezTo>
                    <a:pt x="12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8721725" y="4595813"/>
              <a:ext cx="71437" cy="57150"/>
            </a:xfrm>
            <a:custGeom>
              <a:avLst/>
              <a:gdLst>
                <a:gd name="T0" fmla="*/ 2 w 19"/>
                <a:gd name="T1" fmla="*/ 15 h 15"/>
                <a:gd name="T2" fmla="*/ 19 w 19"/>
                <a:gd name="T3" fmla="*/ 4 h 15"/>
                <a:gd name="T4" fmla="*/ 17 w 19"/>
                <a:gd name="T5" fmla="*/ 0 h 15"/>
                <a:gd name="T6" fmla="*/ 0 w 19"/>
                <a:gd name="T7" fmla="*/ 11 h 15"/>
                <a:gd name="T8" fmla="*/ 2 w 19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2" y="15"/>
                  </a:moveTo>
                  <a:cubicBezTo>
                    <a:pt x="19" y="4"/>
                    <a:pt x="19" y="4"/>
                    <a:pt x="19" y="4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2"/>
            <p:cNvSpPr/>
            <p:nvPr/>
          </p:nvSpPr>
          <p:spPr bwMode="auto">
            <a:xfrm>
              <a:off x="8496300" y="4645025"/>
              <a:ext cx="71437" cy="55562"/>
            </a:xfrm>
            <a:custGeom>
              <a:avLst/>
              <a:gdLst>
                <a:gd name="T0" fmla="*/ 16 w 19"/>
                <a:gd name="T1" fmla="*/ 0 h 15"/>
                <a:gd name="T2" fmla="*/ 0 w 19"/>
                <a:gd name="T3" fmla="*/ 11 h 15"/>
                <a:gd name="T4" fmla="*/ 3 w 19"/>
                <a:gd name="T5" fmla="*/ 15 h 15"/>
                <a:gd name="T6" fmla="*/ 19 w 19"/>
                <a:gd name="T7" fmla="*/ 3 h 15"/>
                <a:gd name="T8" fmla="*/ 16 w 1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1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8612188" y="4633913"/>
              <a:ext cx="60325" cy="30162"/>
            </a:xfrm>
            <a:custGeom>
              <a:avLst/>
              <a:gdLst>
                <a:gd name="T0" fmla="*/ 16 w 16"/>
                <a:gd name="T1" fmla="*/ 4 h 8"/>
                <a:gd name="T2" fmla="*/ 1 w 16"/>
                <a:gd name="T3" fmla="*/ 0 h 8"/>
                <a:gd name="T4" fmla="*/ 1 w 16"/>
                <a:gd name="T5" fmla="*/ 0 h 8"/>
                <a:gd name="T6" fmla="*/ 0 w 16"/>
                <a:gd name="T7" fmla="*/ 4 h 8"/>
                <a:gd name="T8" fmla="*/ 15 w 16"/>
                <a:gd name="T9" fmla="*/ 8 h 8"/>
                <a:gd name="T10" fmla="*/ 15 w 16"/>
                <a:gd name="T11" fmla="*/ 8 h 8"/>
                <a:gd name="T12" fmla="*/ 16 w 1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8">
                  <a:moveTo>
                    <a:pt x="16" y="4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3"/>
                    <a:pt x="0" y="4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6"/>
                    <a:pt x="16" y="5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4919733" y="2848385"/>
            <a:ext cx="484977" cy="438107"/>
            <a:chOff x="9204326" y="3648075"/>
            <a:chExt cx="500062" cy="454026"/>
          </a:xfrm>
          <a:solidFill>
            <a:schemeClr val="bg1"/>
          </a:solidFill>
        </p:grpSpPr>
        <p:sp>
          <p:nvSpPr>
            <p:cNvPr id="23" name="Freeform 25"/>
            <p:cNvSpPr/>
            <p:nvPr/>
          </p:nvSpPr>
          <p:spPr bwMode="auto">
            <a:xfrm>
              <a:off x="9204326" y="3840163"/>
              <a:ext cx="304800" cy="261938"/>
            </a:xfrm>
            <a:custGeom>
              <a:avLst/>
              <a:gdLst>
                <a:gd name="T0" fmla="*/ 22 w 81"/>
                <a:gd name="T1" fmla="*/ 0 h 70"/>
                <a:gd name="T2" fmla="*/ 33 w 81"/>
                <a:gd name="T3" fmla="*/ 0 h 70"/>
                <a:gd name="T4" fmla="*/ 36 w 81"/>
                <a:gd name="T5" fmla="*/ 10 h 70"/>
                <a:gd name="T6" fmla="*/ 33 w 81"/>
                <a:gd name="T7" fmla="*/ 48 h 70"/>
                <a:gd name="T8" fmla="*/ 41 w 81"/>
                <a:gd name="T9" fmla="*/ 62 h 70"/>
                <a:gd name="T10" fmla="*/ 48 w 81"/>
                <a:gd name="T11" fmla="*/ 48 h 70"/>
                <a:gd name="T12" fmla="*/ 44 w 81"/>
                <a:gd name="T13" fmla="*/ 10 h 70"/>
                <a:gd name="T14" fmla="*/ 47 w 81"/>
                <a:gd name="T15" fmla="*/ 0 h 70"/>
                <a:gd name="T16" fmla="*/ 59 w 81"/>
                <a:gd name="T17" fmla="*/ 0 h 70"/>
                <a:gd name="T18" fmla="*/ 59 w 81"/>
                <a:gd name="T19" fmla="*/ 0 h 70"/>
                <a:gd name="T20" fmla="*/ 79 w 81"/>
                <a:gd name="T21" fmla="*/ 23 h 70"/>
                <a:gd name="T22" fmla="*/ 77 w 81"/>
                <a:gd name="T23" fmla="*/ 47 h 70"/>
                <a:gd name="T24" fmla="*/ 56 w 81"/>
                <a:gd name="T25" fmla="*/ 70 h 70"/>
                <a:gd name="T26" fmla="*/ 25 w 81"/>
                <a:gd name="T27" fmla="*/ 70 h 70"/>
                <a:gd name="T28" fmla="*/ 4 w 81"/>
                <a:gd name="T29" fmla="*/ 47 h 70"/>
                <a:gd name="T30" fmla="*/ 1 w 81"/>
                <a:gd name="T31" fmla="*/ 23 h 70"/>
                <a:gd name="T32" fmla="*/ 22 w 81"/>
                <a:gd name="T3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1" h="70">
                  <a:moveTo>
                    <a:pt x="22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1"/>
                    <a:pt x="33" y="7"/>
                    <a:pt x="36" y="10"/>
                  </a:cubicBezTo>
                  <a:cubicBezTo>
                    <a:pt x="36" y="10"/>
                    <a:pt x="31" y="39"/>
                    <a:pt x="33" y="48"/>
                  </a:cubicBezTo>
                  <a:cubicBezTo>
                    <a:pt x="34" y="52"/>
                    <a:pt x="37" y="62"/>
                    <a:pt x="41" y="62"/>
                  </a:cubicBezTo>
                  <a:cubicBezTo>
                    <a:pt x="44" y="62"/>
                    <a:pt x="47" y="52"/>
                    <a:pt x="48" y="48"/>
                  </a:cubicBezTo>
                  <a:cubicBezTo>
                    <a:pt x="50" y="39"/>
                    <a:pt x="44" y="10"/>
                    <a:pt x="44" y="10"/>
                  </a:cubicBezTo>
                  <a:cubicBezTo>
                    <a:pt x="45" y="9"/>
                    <a:pt x="46" y="7"/>
                    <a:pt x="47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70" y="0"/>
                    <a:pt x="81" y="11"/>
                    <a:pt x="79" y="23"/>
                  </a:cubicBezTo>
                  <a:cubicBezTo>
                    <a:pt x="77" y="47"/>
                    <a:pt x="77" y="47"/>
                    <a:pt x="77" y="47"/>
                  </a:cubicBezTo>
                  <a:cubicBezTo>
                    <a:pt x="74" y="59"/>
                    <a:pt x="67" y="70"/>
                    <a:pt x="56" y="70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13" y="70"/>
                    <a:pt x="7" y="59"/>
                    <a:pt x="4" y="4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10"/>
                    <a:pt x="11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4" name="Oval 26"/>
            <p:cNvSpPr>
              <a:spLocks noChangeArrowheads="1"/>
            </p:cNvSpPr>
            <p:nvPr/>
          </p:nvSpPr>
          <p:spPr bwMode="auto">
            <a:xfrm>
              <a:off x="9280526" y="3648075"/>
              <a:ext cx="153988" cy="153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9399588" y="3730625"/>
              <a:ext cx="304800" cy="109538"/>
            </a:xfrm>
            <a:custGeom>
              <a:avLst/>
              <a:gdLst>
                <a:gd name="T0" fmla="*/ 81 w 81"/>
                <a:gd name="T1" fmla="*/ 27 h 29"/>
                <a:gd name="T2" fmla="*/ 64 w 81"/>
                <a:gd name="T3" fmla="*/ 10 h 29"/>
                <a:gd name="T4" fmla="*/ 62 w 81"/>
                <a:gd name="T5" fmla="*/ 10 h 29"/>
                <a:gd name="T6" fmla="*/ 62 w 81"/>
                <a:gd name="T7" fmla="*/ 6 h 29"/>
                <a:gd name="T8" fmla="*/ 55 w 81"/>
                <a:gd name="T9" fmla="*/ 0 h 29"/>
                <a:gd name="T10" fmla="*/ 49 w 81"/>
                <a:gd name="T11" fmla="*/ 6 h 29"/>
                <a:gd name="T12" fmla="*/ 49 w 81"/>
                <a:gd name="T13" fmla="*/ 10 h 29"/>
                <a:gd name="T14" fmla="*/ 24 w 81"/>
                <a:gd name="T15" fmla="*/ 10 h 29"/>
                <a:gd name="T16" fmla="*/ 24 w 81"/>
                <a:gd name="T17" fmla="*/ 6 h 29"/>
                <a:gd name="T18" fmla="*/ 17 w 81"/>
                <a:gd name="T19" fmla="*/ 0 h 29"/>
                <a:gd name="T20" fmla="*/ 15 w 81"/>
                <a:gd name="T21" fmla="*/ 0 h 29"/>
                <a:gd name="T22" fmla="*/ 0 w 81"/>
                <a:gd name="T23" fmla="*/ 23 h 29"/>
                <a:gd name="T24" fmla="*/ 1 w 81"/>
                <a:gd name="T25" fmla="*/ 23 h 29"/>
                <a:gd name="T26" fmla="*/ 1 w 81"/>
                <a:gd name="T27" fmla="*/ 23 h 29"/>
                <a:gd name="T28" fmla="*/ 7 w 81"/>
                <a:gd name="T29" fmla="*/ 23 h 29"/>
                <a:gd name="T30" fmla="*/ 24 w 81"/>
                <a:gd name="T31" fmla="*/ 29 h 29"/>
                <a:gd name="T32" fmla="*/ 81 w 81"/>
                <a:gd name="T33" fmla="*/ 29 h 29"/>
                <a:gd name="T34" fmla="*/ 81 w 81"/>
                <a:gd name="T35" fmla="*/ 27 h 29"/>
                <a:gd name="T36" fmla="*/ 17 w 81"/>
                <a:gd name="T37" fmla="*/ 22 h 29"/>
                <a:gd name="T38" fmla="*/ 11 w 81"/>
                <a:gd name="T39" fmla="*/ 16 h 29"/>
                <a:gd name="T40" fmla="*/ 11 w 81"/>
                <a:gd name="T41" fmla="*/ 15 h 29"/>
                <a:gd name="T42" fmla="*/ 17 w 81"/>
                <a:gd name="T43" fmla="*/ 19 h 29"/>
                <a:gd name="T44" fmla="*/ 23 w 81"/>
                <a:gd name="T45" fmla="*/ 15 h 29"/>
                <a:gd name="T46" fmla="*/ 24 w 81"/>
                <a:gd name="T47" fmla="*/ 16 h 29"/>
                <a:gd name="T48" fmla="*/ 17 w 81"/>
                <a:gd name="T49" fmla="*/ 22 h 29"/>
                <a:gd name="T50" fmla="*/ 55 w 81"/>
                <a:gd name="T51" fmla="*/ 22 h 29"/>
                <a:gd name="T52" fmla="*/ 49 w 81"/>
                <a:gd name="T53" fmla="*/ 16 h 29"/>
                <a:gd name="T54" fmla="*/ 49 w 81"/>
                <a:gd name="T55" fmla="*/ 15 h 29"/>
                <a:gd name="T56" fmla="*/ 55 w 81"/>
                <a:gd name="T57" fmla="*/ 19 h 29"/>
                <a:gd name="T58" fmla="*/ 62 w 81"/>
                <a:gd name="T59" fmla="*/ 15 h 29"/>
                <a:gd name="T60" fmla="*/ 62 w 81"/>
                <a:gd name="T61" fmla="*/ 16 h 29"/>
                <a:gd name="T62" fmla="*/ 55 w 81"/>
                <a:gd name="T6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29">
                  <a:moveTo>
                    <a:pt x="81" y="27"/>
                  </a:moveTo>
                  <a:cubicBezTo>
                    <a:pt x="81" y="17"/>
                    <a:pt x="73" y="10"/>
                    <a:pt x="64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2" y="0"/>
                    <a:pt x="49" y="3"/>
                    <a:pt x="49" y="6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3"/>
                    <a:pt x="21" y="0"/>
                    <a:pt x="17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4" y="10"/>
                    <a:pt x="8" y="19"/>
                    <a:pt x="0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3" y="23"/>
                    <a:pt x="19" y="25"/>
                    <a:pt x="24" y="29"/>
                  </a:cubicBezTo>
                  <a:cubicBezTo>
                    <a:pt x="81" y="29"/>
                    <a:pt x="81" y="29"/>
                    <a:pt x="81" y="29"/>
                  </a:cubicBezTo>
                  <a:lnTo>
                    <a:pt x="81" y="27"/>
                  </a:lnTo>
                  <a:close/>
                  <a:moveTo>
                    <a:pt x="17" y="22"/>
                  </a:moveTo>
                  <a:cubicBezTo>
                    <a:pt x="14" y="22"/>
                    <a:pt x="11" y="19"/>
                    <a:pt x="11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7"/>
                    <a:pt x="15" y="19"/>
                    <a:pt x="17" y="19"/>
                  </a:cubicBezTo>
                  <a:cubicBezTo>
                    <a:pt x="20" y="19"/>
                    <a:pt x="22" y="17"/>
                    <a:pt x="23" y="15"/>
                  </a:cubicBezTo>
                  <a:cubicBezTo>
                    <a:pt x="24" y="15"/>
                    <a:pt x="24" y="15"/>
                    <a:pt x="24" y="16"/>
                  </a:cubicBezTo>
                  <a:cubicBezTo>
                    <a:pt x="24" y="19"/>
                    <a:pt x="21" y="22"/>
                    <a:pt x="17" y="22"/>
                  </a:cubicBezTo>
                  <a:close/>
                  <a:moveTo>
                    <a:pt x="55" y="22"/>
                  </a:moveTo>
                  <a:cubicBezTo>
                    <a:pt x="52" y="22"/>
                    <a:pt x="49" y="19"/>
                    <a:pt x="49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7"/>
                    <a:pt x="53" y="19"/>
                    <a:pt x="55" y="19"/>
                  </a:cubicBezTo>
                  <a:cubicBezTo>
                    <a:pt x="58" y="19"/>
                    <a:pt x="61" y="17"/>
                    <a:pt x="62" y="15"/>
                  </a:cubicBezTo>
                  <a:cubicBezTo>
                    <a:pt x="62" y="15"/>
                    <a:pt x="62" y="15"/>
                    <a:pt x="62" y="16"/>
                  </a:cubicBezTo>
                  <a:cubicBezTo>
                    <a:pt x="62" y="19"/>
                    <a:pt x="59" y="22"/>
                    <a:pt x="5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8"/>
            <p:cNvSpPr/>
            <p:nvPr/>
          </p:nvSpPr>
          <p:spPr bwMode="auto">
            <a:xfrm>
              <a:off x="9475788" y="3862388"/>
              <a:ext cx="228600" cy="239713"/>
            </a:xfrm>
            <a:custGeom>
              <a:avLst/>
              <a:gdLst>
                <a:gd name="T0" fmla="*/ 47 w 61"/>
                <a:gd name="T1" fmla="*/ 5 h 64"/>
                <a:gd name="T2" fmla="*/ 55 w 61"/>
                <a:gd name="T3" fmla="*/ 5 h 64"/>
                <a:gd name="T4" fmla="*/ 55 w 61"/>
                <a:gd name="T5" fmla="*/ 48 h 64"/>
                <a:gd name="T6" fmla="*/ 46 w 61"/>
                <a:gd name="T7" fmla="*/ 58 h 64"/>
                <a:gd name="T8" fmla="*/ 5 w 61"/>
                <a:gd name="T9" fmla="*/ 58 h 64"/>
                <a:gd name="T10" fmla="*/ 0 w 61"/>
                <a:gd name="T11" fmla="*/ 64 h 64"/>
                <a:gd name="T12" fmla="*/ 44 w 61"/>
                <a:gd name="T13" fmla="*/ 64 h 64"/>
                <a:gd name="T14" fmla="*/ 61 w 61"/>
                <a:gd name="T15" fmla="*/ 47 h 64"/>
                <a:gd name="T16" fmla="*/ 61 w 61"/>
                <a:gd name="T17" fmla="*/ 0 h 64"/>
                <a:gd name="T18" fmla="*/ 45 w 61"/>
                <a:gd name="T19" fmla="*/ 0 h 64"/>
                <a:gd name="T20" fmla="*/ 9 w 61"/>
                <a:gd name="T21" fmla="*/ 0 h 64"/>
                <a:gd name="T22" fmla="*/ 12 w 61"/>
                <a:gd name="T23" fmla="*/ 5 h 64"/>
                <a:gd name="T24" fmla="*/ 47 w 61"/>
                <a:gd name="T25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64">
                  <a:moveTo>
                    <a:pt x="47" y="5"/>
                  </a:moveTo>
                  <a:cubicBezTo>
                    <a:pt x="55" y="5"/>
                    <a:pt x="55" y="5"/>
                    <a:pt x="55" y="5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5" y="53"/>
                    <a:pt x="51" y="58"/>
                    <a:pt x="46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3" y="60"/>
                    <a:pt x="2" y="62"/>
                    <a:pt x="0" y="64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53" y="64"/>
                    <a:pt x="61" y="56"/>
                    <a:pt x="61" y="47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2"/>
                    <a:pt x="11" y="4"/>
                    <a:pt x="12" y="5"/>
                  </a:cubicBezTo>
                  <a:lnTo>
                    <a:pt x="4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9"/>
            <p:cNvSpPr/>
            <p:nvPr/>
          </p:nvSpPr>
          <p:spPr bwMode="auto">
            <a:xfrm>
              <a:off x="9520238" y="3929063"/>
              <a:ext cx="49213" cy="41275"/>
            </a:xfrm>
            <a:custGeom>
              <a:avLst/>
              <a:gdLst>
                <a:gd name="T0" fmla="*/ 11 w 13"/>
                <a:gd name="T1" fmla="*/ 11 h 11"/>
                <a:gd name="T2" fmla="*/ 13 w 13"/>
                <a:gd name="T3" fmla="*/ 10 h 11"/>
                <a:gd name="T4" fmla="*/ 13 w 13"/>
                <a:gd name="T5" fmla="*/ 1 h 11"/>
                <a:gd name="T6" fmla="*/ 11 w 13"/>
                <a:gd name="T7" fmla="*/ 0 h 11"/>
                <a:gd name="T8" fmla="*/ 2 w 13"/>
                <a:gd name="T9" fmla="*/ 0 h 11"/>
                <a:gd name="T10" fmla="*/ 0 w 13"/>
                <a:gd name="T11" fmla="*/ 11 h 11"/>
                <a:gd name="T12" fmla="*/ 11 w 13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1">
                  <a:moveTo>
                    <a:pt x="11" y="11"/>
                  </a:moveTo>
                  <a:cubicBezTo>
                    <a:pt x="12" y="11"/>
                    <a:pt x="13" y="11"/>
                    <a:pt x="13" y="1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11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30"/>
            <p:cNvSpPr/>
            <p:nvPr/>
          </p:nvSpPr>
          <p:spPr bwMode="auto">
            <a:xfrm>
              <a:off x="9586913" y="3929063"/>
              <a:ext cx="65088" cy="41275"/>
            </a:xfrm>
            <a:custGeom>
              <a:avLst/>
              <a:gdLst>
                <a:gd name="T0" fmla="*/ 1 w 17"/>
                <a:gd name="T1" fmla="*/ 11 h 11"/>
                <a:gd name="T2" fmla="*/ 15 w 17"/>
                <a:gd name="T3" fmla="*/ 11 h 11"/>
                <a:gd name="T4" fmla="*/ 17 w 17"/>
                <a:gd name="T5" fmla="*/ 10 h 11"/>
                <a:gd name="T6" fmla="*/ 17 w 17"/>
                <a:gd name="T7" fmla="*/ 1 h 11"/>
                <a:gd name="T8" fmla="*/ 15 w 17"/>
                <a:gd name="T9" fmla="*/ 0 h 11"/>
                <a:gd name="T10" fmla="*/ 1 w 17"/>
                <a:gd name="T11" fmla="*/ 0 h 11"/>
                <a:gd name="T12" fmla="*/ 0 w 17"/>
                <a:gd name="T13" fmla="*/ 1 h 11"/>
                <a:gd name="T14" fmla="*/ 0 w 17"/>
                <a:gd name="T15" fmla="*/ 10 h 11"/>
                <a:gd name="T16" fmla="*/ 1 w 17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1">
                  <a:moveTo>
                    <a:pt x="1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11"/>
                    <a:pt x="17" y="11"/>
                    <a:pt x="17" y="1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1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31"/>
            <p:cNvSpPr/>
            <p:nvPr/>
          </p:nvSpPr>
          <p:spPr bwMode="auto">
            <a:xfrm>
              <a:off x="9586913" y="3992563"/>
              <a:ext cx="65088" cy="41275"/>
            </a:xfrm>
            <a:custGeom>
              <a:avLst/>
              <a:gdLst>
                <a:gd name="T0" fmla="*/ 1 w 17"/>
                <a:gd name="T1" fmla="*/ 11 h 11"/>
                <a:gd name="T2" fmla="*/ 15 w 17"/>
                <a:gd name="T3" fmla="*/ 11 h 11"/>
                <a:gd name="T4" fmla="*/ 17 w 17"/>
                <a:gd name="T5" fmla="*/ 9 h 11"/>
                <a:gd name="T6" fmla="*/ 17 w 17"/>
                <a:gd name="T7" fmla="*/ 1 h 11"/>
                <a:gd name="T8" fmla="*/ 15 w 17"/>
                <a:gd name="T9" fmla="*/ 0 h 11"/>
                <a:gd name="T10" fmla="*/ 1 w 17"/>
                <a:gd name="T11" fmla="*/ 0 h 11"/>
                <a:gd name="T12" fmla="*/ 0 w 17"/>
                <a:gd name="T13" fmla="*/ 1 h 11"/>
                <a:gd name="T14" fmla="*/ 0 w 17"/>
                <a:gd name="T15" fmla="*/ 9 h 11"/>
                <a:gd name="T16" fmla="*/ 1 w 17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1">
                  <a:moveTo>
                    <a:pt x="1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11"/>
                    <a:pt x="17" y="10"/>
                    <a:pt x="17" y="9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1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9512301" y="3992563"/>
              <a:ext cx="57150" cy="41275"/>
            </a:xfrm>
            <a:custGeom>
              <a:avLst/>
              <a:gdLst>
                <a:gd name="T0" fmla="*/ 1 w 15"/>
                <a:gd name="T1" fmla="*/ 7 h 11"/>
                <a:gd name="T2" fmla="*/ 1 w 15"/>
                <a:gd name="T3" fmla="*/ 7 h 11"/>
                <a:gd name="T4" fmla="*/ 0 w 15"/>
                <a:gd name="T5" fmla="*/ 11 h 11"/>
                <a:gd name="T6" fmla="*/ 13 w 15"/>
                <a:gd name="T7" fmla="*/ 11 h 11"/>
                <a:gd name="T8" fmla="*/ 15 w 15"/>
                <a:gd name="T9" fmla="*/ 9 h 11"/>
                <a:gd name="T10" fmla="*/ 15 w 15"/>
                <a:gd name="T11" fmla="*/ 1 h 11"/>
                <a:gd name="T12" fmla="*/ 13 w 15"/>
                <a:gd name="T13" fmla="*/ 0 h 11"/>
                <a:gd name="T14" fmla="*/ 2 w 15"/>
                <a:gd name="T15" fmla="*/ 0 h 11"/>
                <a:gd name="T16" fmla="*/ 1 w 15"/>
                <a:gd name="T1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">
                  <a:moveTo>
                    <a:pt x="1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10"/>
                    <a:pt x="0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Group 33"/>
          <p:cNvGrpSpPr/>
          <p:nvPr/>
        </p:nvGrpSpPr>
        <p:grpSpPr>
          <a:xfrm>
            <a:off x="7009522" y="3592905"/>
            <a:ext cx="482536" cy="583740"/>
            <a:chOff x="9532938" y="3521075"/>
            <a:chExt cx="423862" cy="512763"/>
          </a:xfrm>
          <a:solidFill>
            <a:schemeClr val="bg1"/>
          </a:solidFill>
        </p:grpSpPr>
        <p:sp>
          <p:nvSpPr>
            <p:cNvPr id="32" name="Freeform 34"/>
            <p:cNvSpPr/>
            <p:nvPr/>
          </p:nvSpPr>
          <p:spPr bwMode="auto">
            <a:xfrm>
              <a:off x="9667875" y="3640138"/>
              <a:ext cx="150812" cy="30163"/>
            </a:xfrm>
            <a:custGeom>
              <a:avLst/>
              <a:gdLst>
                <a:gd name="T0" fmla="*/ 40 w 40"/>
                <a:gd name="T1" fmla="*/ 4 h 8"/>
                <a:gd name="T2" fmla="*/ 36 w 40"/>
                <a:gd name="T3" fmla="*/ 8 h 8"/>
                <a:gd name="T4" fmla="*/ 4 w 40"/>
                <a:gd name="T5" fmla="*/ 8 h 8"/>
                <a:gd name="T6" fmla="*/ 0 w 40"/>
                <a:gd name="T7" fmla="*/ 4 h 8"/>
                <a:gd name="T8" fmla="*/ 0 w 40"/>
                <a:gd name="T9" fmla="*/ 4 h 8"/>
                <a:gd name="T10" fmla="*/ 4 w 40"/>
                <a:gd name="T11" fmla="*/ 0 h 8"/>
                <a:gd name="T12" fmla="*/ 36 w 40"/>
                <a:gd name="T13" fmla="*/ 0 h 8"/>
                <a:gd name="T14" fmla="*/ 40 w 40"/>
                <a:gd name="T1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8">
                  <a:moveTo>
                    <a:pt x="40" y="4"/>
                  </a:moveTo>
                  <a:cubicBezTo>
                    <a:pt x="40" y="6"/>
                    <a:pt x="39" y="8"/>
                    <a:pt x="36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9" y="0"/>
                    <a:pt x="40" y="1"/>
                    <a:pt x="4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9656763" y="3521075"/>
              <a:ext cx="173037" cy="100013"/>
            </a:xfrm>
            <a:custGeom>
              <a:avLst/>
              <a:gdLst>
                <a:gd name="T0" fmla="*/ 46 w 46"/>
                <a:gd name="T1" fmla="*/ 14 h 27"/>
                <a:gd name="T2" fmla="*/ 36 w 46"/>
                <a:gd name="T3" fmla="*/ 27 h 27"/>
                <a:gd name="T4" fmla="*/ 10 w 46"/>
                <a:gd name="T5" fmla="*/ 27 h 27"/>
                <a:gd name="T6" fmla="*/ 0 w 46"/>
                <a:gd name="T7" fmla="*/ 14 h 27"/>
                <a:gd name="T8" fmla="*/ 0 w 46"/>
                <a:gd name="T9" fmla="*/ 14 h 27"/>
                <a:gd name="T10" fmla="*/ 10 w 46"/>
                <a:gd name="T11" fmla="*/ 0 h 27"/>
                <a:gd name="T12" fmla="*/ 20 w 46"/>
                <a:gd name="T13" fmla="*/ 7 h 27"/>
                <a:gd name="T14" fmla="*/ 27 w 46"/>
                <a:gd name="T15" fmla="*/ 0 h 27"/>
                <a:gd name="T16" fmla="*/ 33 w 46"/>
                <a:gd name="T17" fmla="*/ 7 h 27"/>
                <a:gd name="T18" fmla="*/ 36 w 46"/>
                <a:gd name="T19" fmla="*/ 0 h 27"/>
                <a:gd name="T20" fmla="*/ 46 w 46"/>
                <a:gd name="T2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27">
                  <a:moveTo>
                    <a:pt x="46" y="14"/>
                  </a:moveTo>
                  <a:cubicBezTo>
                    <a:pt x="46" y="21"/>
                    <a:pt x="42" y="27"/>
                    <a:pt x="36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5" y="27"/>
                    <a:pt x="0" y="21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5" y="0"/>
                    <a:pt x="10" y="0"/>
                  </a:cubicBezTo>
                  <a:cubicBezTo>
                    <a:pt x="10" y="0"/>
                    <a:pt x="17" y="8"/>
                    <a:pt x="20" y="7"/>
                  </a:cubicBezTo>
                  <a:cubicBezTo>
                    <a:pt x="22" y="7"/>
                    <a:pt x="24" y="0"/>
                    <a:pt x="27" y="0"/>
                  </a:cubicBezTo>
                  <a:cubicBezTo>
                    <a:pt x="29" y="1"/>
                    <a:pt x="31" y="7"/>
                    <a:pt x="33" y="7"/>
                  </a:cubicBezTo>
                  <a:cubicBezTo>
                    <a:pt x="35" y="7"/>
                    <a:pt x="36" y="0"/>
                    <a:pt x="36" y="0"/>
                  </a:cubicBezTo>
                  <a:cubicBezTo>
                    <a:pt x="42" y="0"/>
                    <a:pt x="46" y="6"/>
                    <a:pt x="4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36"/>
            <p:cNvSpPr>
              <a:spLocks noEditPoints="1"/>
            </p:cNvSpPr>
            <p:nvPr/>
          </p:nvSpPr>
          <p:spPr bwMode="auto">
            <a:xfrm>
              <a:off x="9532938" y="3689350"/>
              <a:ext cx="423862" cy="344488"/>
            </a:xfrm>
            <a:custGeom>
              <a:avLst/>
              <a:gdLst>
                <a:gd name="T0" fmla="*/ 113 w 113"/>
                <a:gd name="T1" fmla="*/ 82 h 92"/>
                <a:gd name="T2" fmla="*/ 102 w 113"/>
                <a:gd name="T3" fmla="*/ 92 h 92"/>
                <a:gd name="T4" fmla="*/ 10 w 113"/>
                <a:gd name="T5" fmla="*/ 92 h 92"/>
                <a:gd name="T6" fmla="*/ 0 w 113"/>
                <a:gd name="T7" fmla="*/ 82 h 92"/>
                <a:gd name="T8" fmla="*/ 10 w 113"/>
                <a:gd name="T9" fmla="*/ 71 h 92"/>
                <a:gd name="T10" fmla="*/ 10 w 113"/>
                <a:gd name="T11" fmla="*/ 33 h 92"/>
                <a:gd name="T12" fmla="*/ 43 w 113"/>
                <a:gd name="T13" fmla="*/ 0 h 92"/>
                <a:gd name="T14" fmla="*/ 69 w 113"/>
                <a:gd name="T15" fmla="*/ 0 h 92"/>
                <a:gd name="T16" fmla="*/ 102 w 113"/>
                <a:gd name="T17" fmla="*/ 33 h 92"/>
                <a:gd name="T18" fmla="*/ 102 w 113"/>
                <a:gd name="T19" fmla="*/ 71 h 92"/>
                <a:gd name="T20" fmla="*/ 113 w 113"/>
                <a:gd name="T21" fmla="*/ 82 h 92"/>
                <a:gd name="T22" fmla="*/ 75 w 113"/>
                <a:gd name="T23" fmla="*/ 54 h 92"/>
                <a:gd name="T24" fmla="*/ 62 w 113"/>
                <a:gd name="T25" fmla="*/ 39 h 92"/>
                <a:gd name="T26" fmla="*/ 53 w 113"/>
                <a:gd name="T27" fmla="*/ 32 h 92"/>
                <a:gd name="T28" fmla="*/ 59 w 113"/>
                <a:gd name="T29" fmla="*/ 28 h 92"/>
                <a:gd name="T30" fmla="*/ 70 w 113"/>
                <a:gd name="T31" fmla="*/ 31 h 92"/>
                <a:gd name="T32" fmla="*/ 73 w 113"/>
                <a:gd name="T33" fmla="*/ 22 h 92"/>
                <a:gd name="T34" fmla="*/ 61 w 113"/>
                <a:gd name="T35" fmla="*/ 19 h 92"/>
                <a:gd name="T36" fmla="*/ 61 w 113"/>
                <a:gd name="T37" fmla="*/ 18 h 92"/>
                <a:gd name="T38" fmla="*/ 61 w 113"/>
                <a:gd name="T39" fmla="*/ 18 h 92"/>
                <a:gd name="T40" fmla="*/ 61 w 113"/>
                <a:gd name="T41" fmla="*/ 17 h 92"/>
                <a:gd name="T42" fmla="*/ 57 w 113"/>
                <a:gd name="T43" fmla="*/ 14 h 92"/>
                <a:gd name="T44" fmla="*/ 54 w 113"/>
                <a:gd name="T45" fmla="*/ 17 h 92"/>
                <a:gd name="T46" fmla="*/ 54 w 113"/>
                <a:gd name="T47" fmla="*/ 19 h 92"/>
                <a:gd name="T48" fmla="*/ 54 w 113"/>
                <a:gd name="T49" fmla="*/ 19 h 92"/>
                <a:gd name="T50" fmla="*/ 54 w 113"/>
                <a:gd name="T51" fmla="*/ 20 h 92"/>
                <a:gd name="T52" fmla="*/ 41 w 113"/>
                <a:gd name="T53" fmla="*/ 34 h 92"/>
                <a:gd name="T54" fmla="*/ 55 w 113"/>
                <a:gd name="T55" fmla="*/ 48 h 92"/>
                <a:gd name="T56" fmla="*/ 63 w 113"/>
                <a:gd name="T57" fmla="*/ 55 h 92"/>
                <a:gd name="T58" fmla="*/ 55 w 113"/>
                <a:gd name="T59" fmla="*/ 60 h 92"/>
                <a:gd name="T60" fmla="*/ 43 w 113"/>
                <a:gd name="T61" fmla="*/ 56 h 92"/>
                <a:gd name="T62" fmla="*/ 40 w 113"/>
                <a:gd name="T63" fmla="*/ 65 h 92"/>
                <a:gd name="T64" fmla="*/ 53 w 113"/>
                <a:gd name="T65" fmla="*/ 69 h 92"/>
                <a:gd name="T66" fmla="*/ 53 w 113"/>
                <a:gd name="T67" fmla="*/ 70 h 92"/>
                <a:gd name="T68" fmla="*/ 53 w 113"/>
                <a:gd name="T69" fmla="*/ 70 h 92"/>
                <a:gd name="T70" fmla="*/ 53 w 113"/>
                <a:gd name="T71" fmla="*/ 70 h 92"/>
                <a:gd name="T72" fmla="*/ 57 w 113"/>
                <a:gd name="T73" fmla="*/ 74 h 92"/>
                <a:gd name="T74" fmla="*/ 61 w 113"/>
                <a:gd name="T75" fmla="*/ 70 h 92"/>
                <a:gd name="T76" fmla="*/ 61 w 113"/>
                <a:gd name="T77" fmla="*/ 70 h 92"/>
                <a:gd name="T78" fmla="*/ 61 w 113"/>
                <a:gd name="T79" fmla="*/ 70 h 92"/>
                <a:gd name="T80" fmla="*/ 61 w 113"/>
                <a:gd name="T81" fmla="*/ 68 h 92"/>
                <a:gd name="T82" fmla="*/ 75 w 113"/>
                <a:gd name="T83" fmla="*/ 5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3" h="92">
                  <a:moveTo>
                    <a:pt x="113" y="82"/>
                  </a:moveTo>
                  <a:cubicBezTo>
                    <a:pt x="113" y="87"/>
                    <a:pt x="108" y="92"/>
                    <a:pt x="102" y="92"/>
                  </a:cubicBezTo>
                  <a:cubicBezTo>
                    <a:pt x="10" y="92"/>
                    <a:pt x="10" y="92"/>
                    <a:pt x="10" y="92"/>
                  </a:cubicBezTo>
                  <a:cubicBezTo>
                    <a:pt x="5" y="92"/>
                    <a:pt x="0" y="87"/>
                    <a:pt x="0" y="82"/>
                  </a:cubicBezTo>
                  <a:cubicBezTo>
                    <a:pt x="0" y="76"/>
                    <a:pt x="5" y="71"/>
                    <a:pt x="10" y="71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15"/>
                    <a:pt x="25" y="0"/>
                    <a:pt x="43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87" y="0"/>
                    <a:pt x="102" y="15"/>
                    <a:pt x="102" y="33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108" y="71"/>
                    <a:pt x="113" y="76"/>
                    <a:pt x="113" y="82"/>
                  </a:cubicBezTo>
                  <a:close/>
                  <a:moveTo>
                    <a:pt x="75" y="54"/>
                  </a:moveTo>
                  <a:cubicBezTo>
                    <a:pt x="75" y="47"/>
                    <a:pt x="71" y="42"/>
                    <a:pt x="62" y="39"/>
                  </a:cubicBezTo>
                  <a:cubicBezTo>
                    <a:pt x="55" y="37"/>
                    <a:pt x="53" y="35"/>
                    <a:pt x="53" y="32"/>
                  </a:cubicBezTo>
                  <a:cubicBezTo>
                    <a:pt x="52" y="30"/>
                    <a:pt x="54" y="28"/>
                    <a:pt x="59" y="28"/>
                  </a:cubicBezTo>
                  <a:cubicBezTo>
                    <a:pt x="65" y="28"/>
                    <a:pt x="68" y="30"/>
                    <a:pt x="70" y="3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0" y="21"/>
                    <a:pt x="66" y="20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5"/>
                    <a:pt x="60" y="14"/>
                    <a:pt x="57" y="14"/>
                  </a:cubicBezTo>
                  <a:cubicBezTo>
                    <a:pt x="55" y="14"/>
                    <a:pt x="54" y="15"/>
                    <a:pt x="54" y="17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45" y="22"/>
                    <a:pt x="41" y="27"/>
                    <a:pt x="41" y="34"/>
                  </a:cubicBezTo>
                  <a:cubicBezTo>
                    <a:pt x="41" y="41"/>
                    <a:pt x="46" y="45"/>
                    <a:pt x="55" y="48"/>
                  </a:cubicBezTo>
                  <a:cubicBezTo>
                    <a:pt x="60" y="50"/>
                    <a:pt x="63" y="52"/>
                    <a:pt x="63" y="55"/>
                  </a:cubicBezTo>
                  <a:cubicBezTo>
                    <a:pt x="63" y="58"/>
                    <a:pt x="60" y="60"/>
                    <a:pt x="55" y="60"/>
                  </a:cubicBezTo>
                  <a:cubicBezTo>
                    <a:pt x="50" y="60"/>
                    <a:pt x="46" y="58"/>
                    <a:pt x="43" y="56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3" y="67"/>
                    <a:pt x="48" y="68"/>
                    <a:pt x="53" y="6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53" y="73"/>
                    <a:pt x="55" y="74"/>
                    <a:pt x="57" y="74"/>
                  </a:cubicBezTo>
                  <a:cubicBezTo>
                    <a:pt x="59" y="74"/>
                    <a:pt x="61" y="73"/>
                    <a:pt x="61" y="70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70" y="66"/>
                    <a:pt x="75" y="60"/>
                    <a:pt x="75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Group 37"/>
          <p:cNvGrpSpPr/>
          <p:nvPr/>
        </p:nvGrpSpPr>
        <p:grpSpPr>
          <a:xfrm>
            <a:off x="4660747" y="4425589"/>
            <a:ext cx="486383" cy="508791"/>
            <a:chOff x="8385175" y="3870325"/>
            <a:chExt cx="473075" cy="473075"/>
          </a:xfrm>
          <a:solidFill>
            <a:schemeClr val="bg1"/>
          </a:solidFill>
        </p:grpSpPr>
        <p:sp>
          <p:nvSpPr>
            <p:cNvPr id="36" name="Freeform 38"/>
            <p:cNvSpPr/>
            <p:nvPr/>
          </p:nvSpPr>
          <p:spPr bwMode="auto">
            <a:xfrm>
              <a:off x="8561388" y="3870325"/>
              <a:ext cx="288925" cy="241300"/>
            </a:xfrm>
            <a:custGeom>
              <a:avLst/>
              <a:gdLst>
                <a:gd name="T0" fmla="*/ 12 w 77"/>
                <a:gd name="T1" fmla="*/ 0 h 64"/>
                <a:gd name="T2" fmla="*/ 19 w 77"/>
                <a:gd name="T3" fmla="*/ 0 h 64"/>
                <a:gd name="T4" fmla="*/ 58 w 77"/>
                <a:gd name="T5" fmla="*/ 0 h 64"/>
                <a:gd name="T6" fmla="*/ 65 w 77"/>
                <a:gd name="T7" fmla="*/ 0 h 64"/>
                <a:gd name="T8" fmla="*/ 77 w 77"/>
                <a:gd name="T9" fmla="*/ 11 h 64"/>
                <a:gd name="T10" fmla="*/ 77 w 77"/>
                <a:gd name="T11" fmla="*/ 25 h 64"/>
                <a:gd name="T12" fmla="*/ 77 w 77"/>
                <a:gd name="T13" fmla="*/ 39 h 64"/>
                <a:gd name="T14" fmla="*/ 65 w 77"/>
                <a:gd name="T15" fmla="*/ 51 h 64"/>
                <a:gd name="T16" fmla="*/ 55 w 77"/>
                <a:gd name="T17" fmla="*/ 51 h 64"/>
                <a:gd name="T18" fmla="*/ 55 w 77"/>
                <a:gd name="T19" fmla="*/ 60 h 64"/>
                <a:gd name="T20" fmla="*/ 52 w 77"/>
                <a:gd name="T21" fmla="*/ 64 h 64"/>
                <a:gd name="T22" fmla="*/ 51 w 77"/>
                <a:gd name="T23" fmla="*/ 64 h 64"/>
                <a:gd name="T24" fmla="*/ 47 w 77"/>
                <a:gd name="T25" fmla="*/ 63 h 64"/>
                <a:gd name="T26" fmla="*/ 35 w 77"/>
                <a:gd name="T27" fmla="*/ 51 h 64"/>
                <a:gd name="T28" fmla="*/ 12 w 77"/>
                <a:gd name="T29" fmla="*/ 51 h 64"/>
                <a:gd name="T30" fmla="*/ 0 w 77"/>
                <a:gd name="T31" fmla="*/ 39 h 64"/>
                <a:gd name="T32" fmla="*/ 0 w 77"/>
                <a:gd name="T33" fmla="*/ 25 h 64"/>
                <a:gd name="T34" fmla="*/ 0 w 77"/>
                <a:gd name="T35" fmla="*/ 11 h 64"/>
                <a:gd name="T36" fmla="*/ 12 w 77"/>
                <a:gd name="T3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" h="64">
                  <a:moveTo>
                    <a:pt x="1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2" y="0"/>
                    <a:pt x="77" y="5"/>
                    <a:pt x="77" y="11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6"/>
                    <a:pt x="72" y="51"/>
                    <a:pt x="65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2"/>
                    <a:pt x="54" y="63"/>
                    <a:pt x="52" y="64"/>
                  </a:cubicBezTo>
                  <a:cubicBezTo>
                    <a:pt x="52" y="64"/>
                    <a:pt x="51" y="64"/>
                    <a:pt x="51" y="64"/>
                  </a:cubicBezTo>
                  <a:cubicBezTo>
                    <a:pt x="49" y="64"/>
                    <a:pt x="48" y="64"/>
                    <a:pt x="47" y="63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5" y="51"/>
                    <a:pt x="0" y="46"/>
                    <a:pt x="0" y="3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39"/>
            <p:cNvSpPr/>
            <p:nvPr/>
          </p:nvSpPr>
          <p:spPr bwMode="auto">
            <a:xfrm>
              <a:off x="8385175" y="4010025"/>
              <a:ext cx="473075" cy="333375"/>
            </a:xfrm>
            <a:custGeom>
              <a:avLst/>
              <a:gdLst>
                <a:gd name="T0" fmla="*/ 107 w 126"/>
                <a:gd name="T1" fmla="*/ 25 h 89"/>
                <a:gd name="T2" fmla="*/ 107 w 126"/>
                <a:gd name="T3" fmla="*/ 35 h 89"/>
                <a:gd name="T4" fmla="*/ 104 w 126"/>
                <a:gd name="T5" fmla="*/ 40 h 89"/>
                <a:gd name="T6" fmla="*/ 102 w 126"/>
                <a:gd name="T7" fmla="*/ 41 h 89"/>
                <a:gd name="T8" fmla="*/ 97 w 126"/>
                <a:gd name="T9" fmla="*/ 39 h 89"/>
                <a:gd name="T10" fmla="*/ 82 w 126"/>
                <a:gd name="T11" fmla="*/ 25 h 89"/>
                <a:gd name="T12" fmla="*/ 47 w 126"/>
                <a:gd name="T13" fmla="*/ 25 h 89"/>
                <a:gd name="T14" fmla="*/ 33 w 126"/>
                <a:gd name="T15" fmla="*/ 11 h 89"/>
                <a:gd name="T16" fmla="*/ 33 w 126"/>
                <a:gd name="T17" fmla="*/ 0 h 89"/>
                <a:gd name="T18" fmla="*/ 25 w 126"/>
                <a:gd name="T19" fmla="*/ 0 h 89"/>
                <a:gd name="T20" fmla="*/ 16 w 126"/>
                <a:gd name="T21" fmla="*/ 0 h 89"/>
                <a:gd name="T22" fmla="*/ 0 w 126"/>
                <a:gd name="T23" fmla="*/ 16 h 89"/>
                <a:gd name="T24" fmla="*/ 0 w 126"/>
                <a:gd name="T25" fmla="*/ 34 h 89"/>
                <a:gd name="T26" fmla="*/ 0 w 126"/>
                <a:gd name="T27" fmla="*/ 55 h 89"/>
                <a:gd name="T28" fmla="*/ 16 w 126"/>
                <a:gd name="T29" fmla="*/ 71 h 89"/>
                <a:gd name="T30" fmla="*/ 28 w 126"/>
                <a:gd name="T31" fmla="*/ 71 h 89"/>
                <a:gd name="T32" fmla="*/ 28 w 126"/>
                <a:gd name="T33" fmla="*/ 82 h 89"/>
                <a:gd name="T34" fmla="*/ 32 w 126"/>
                <a:gd name="T35" fmla="*/ 88 h 89"/>
                <a:gd name="T36" fmla="*/ 35 w 126"/>
                <a:gd name="T37" fmla="*/ 89 h 89"/>
                <a:gd name="T38" fmla="*/ 39 w 126"/>
                <a:gd name="T39" fmla="*/ 87 h 89"/>
                <a:gd name="T40" fmla="*/ 56 w 126"/>
                <a:gd name="T41" fmla="*/ 71 h 89"/>
                <a:gd name="T42" fmla="*/ 110 w 126"/>
                <a:gd name="T43" fmla="*/ 71 h 89"/>
                <a:gd name="T44" fmla="*/ 126 w 126"/>
                <a:gd name="T45" fmla="*/ 55 h 89"/>
                <a:gd name="T46" fmla="*/ 126 w 126"/>
                <a:gd name="T47" fmla="*/ 34 h 89"/>
                <a:gd name="T48" fmla="*/ 126 w 126"/>
                <a:gd name="T49" fmla="*/ 23 h 89"/>
                <a:gd name="T50" fmla="*/ 119 w 126"/>
                <a:gd name="T51" fmla="*/ 25 h 89"/>
                <a:gd name="T52" fmla="*/ 107 w 126"/>
                <a:gd name="T53" fmla="*/ 2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6" h="89">
                  <a:moveTo>
                    <a:pt x="107" y="25"/>
                  </a:moveTo>
                  <a:cubicBezTo>
                    <a:pt x="107" y="35"/>
                    <a:pt x="107" y="35"/>
                    <a:pt x="107" y="35"/>
                  </a:cubicBezTo>
                  <a:cubicBezTo>
                    <a:pt x="107" y="37"/>
                    <a:pt x="106" y="39"/>
                    <a:pt x="104" y="40"/>
                  </a:cubicBezTo>
                  <a:cubicBezTo>
                    <a:pt x="103" y="40"/>
                    <a:pt x="102" y="41"/>
                    <a:pt x="102" y="41"/>
                  </a:cubicBezTo>
                  <a:cubicBezTo>
                    <a:pt x="100" y="41"/>
                    <a:pt x="99" y="40"/>
                    <a:pt x="97" y="39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39" y="25"/>
                    <a:pt x="33" y="18"/>
                    <a:pt x="33" y="1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28" y="71"/>
                    <a:pt x="28" y="71"/>
                    <a:pt x="28" y="71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5"/>
                    <a:pt x="30" y="87"/>
                    <a:pt x="32" y="88"/>
                  </a:cubicBezTo>
                  <a:cubicBezTo>
                    <a:pt x="33" y="89"/>
                    <a:pt x="34" y="89"/>
                    <a:pt x="35" y="89"/>
                  </a:cubicBezTo>
                  <a:cubicBezTo>
                    <a:pt x="36" y="89"/>
                    <a:pt x="38" y="88"/>
                    <a:pt x="39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110" y="71"/>
                    <a:pt x="110" y="71"/>
                    <a:pt x="110" y="71"/>
                  </a:cubicBezTo>
                  <a:cubicBezTo>
                    <a:pt x="119" y="71"/>
                    <a:pt x="126" y="64"/>
                    <a:pt x="126" y="55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4" y="24"/>
                    <a:pt x="121" y="25"/>
                    <a:pt x="119" y="25"/>
                  </a:cubicBezTo>
                  <a:lnTo>
                    <a:pt x="107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799">
                <a:solidFill>
                  <a:srgbClr val="3A3A3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3C637E2F-9B95-4F47-8B82-9D02D7126400}"/>
              </a:ext>
            </a:extLst>
          </p:cNvPr>
          <p:cNvGrpSpPr/>
          <p:nvPr/>
        </p:nvGrpSpPr>
        <p:grpSpPr>
          <a:xfrm>
            <a:off x="1736217" y="2342975"/>
            <a:ext cx="1934629" cy="1327454"/>
            <a:chOff x="468937" y="2419540"/>
            <a:chExt cx="1934629" cy="1327454"/>
          </a:xfrm>
        </p:grpSpPr>
        <p:sp>
          <p:nvSpPr>
            <p:cNvPr id="41" name="TextBox 18">
              <a:extLst>
                <a:ext uri="{FF2B5EF4-FFF2-40B4-BE49-F238E27FC236}">
                  <a16:creationId xmlns="" xmlns:a16="http://schemas.microsoft.com/office/drawing/2014/main" id="{0AEC4EB9-3C3B-4904-814F-7B5F3CCF2103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2F6CA751-D81D-4C64-9716-F07D5D9F182B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4064E80E-6D28-4F1A-A52F-8FFBBAE80492}"/>
              </a:ext>
            </a:extLst>
          </p:cNvPr>
          <p:cNvGrpSpPr/>
          <p:nvPr/>
        </p:nvGrpSpPr>
        <p:grpSpPr>
          <a:xfrm>
            <a:off x="1736217" y="4152725"/>
            <a:ext cx="1934629" cy="1327454"/>
            <a:chOff x="468937" y="2419540"/>
            <a:chExt cx="1934629" cy="1327454"/>
          </a:xfrm>
        </p:grpSpPr>
        <p:sp>
          <p:nvSpPr>
            <p:cNvPr id="44" name="TextBox 18">
              <a:extLst>
                <a:ext uri="{FF2B5EF4-FFF2-40B4-BE49-F238E27FC236}">
                  <a16:creationId xmlns="" xmlns:a16="http://schemas.microsoft.com/office/drawing/2014/main" id="{04FF2B9E-C047-405B-B19E-399C4BE6718C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1F115D6A-D584-4290-9F32-FFE7FD2701F0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DD53DC03-0EDB-4833-85B0-419E58B4B77D}"/>
              </a:ext>
            </a:extLst>
          </p:cNvPr>
          <p:cNvGrpSpPr/>
          <p:nvPr/>
        </p:nvGrpSpPr>
        <p:grpSpPr>
          <a:xfrm>
            <a:off x="8841867" y="2342975"/>
            <a:ext cx="1934629" cy="1327454"/>
            <a:chOff x="468937" y="2419540"/>
            <a:chExt cx="1934629" cy="1327454"/>
          </a:xfrm>
        </p:grpSpPr>
        <p:sp>
          <p:nvSpPr>
            <p:cNvPr id="55" name="TextBox 18">
              <a:extLst>
                <a:ext uri="{FF2B5EF4-FFF2-40B4-BE49-F238E27FC236}">
                  <a16:creationId xmlns="" xmlns:a16="http://schemas.microsoft.com/office/drawing/2014/main" id="{6674EE00-7676-4B97-B10F-51C904B4BD8D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D0C53297-C21C-41D8-975F-2A7D31333FBE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60BC32A6-09A7-433C-A2C3-6FEBA2E6BF00}"/>
              </a:ext>
            </a:extLst>
          </p:cNvPr>
          <p:cNvGrpSpPr/>
          <p:nvPr/>
        </p:nvGrpSpPr>
        <p:grpSpPr>
          <a:xfrm>
            <a:off x="8841867" y="4152725"/>
            <a:ext cx="1934629" cy="1327454"/>
            <a:chOff x="468937" y="2419540"/>
            <a:chExt cx="1934629" cy="1327454"/>
          </a:xfrm>
        </p:grpSpPr>
        <p:sp>
          <p:nvSpPr>
            <p:cNvPr id="58" name="TextBox 18">
              <a:extLst>
                <a:ext uri="{FF2B5EF4-FFF2-40B4-BE49-F238E27FC236}">
                  <a16:creationId xmlns="" xmlns:a16="http://schemas.microsoft.com/office/drawing/2014/main" id="{1FC32A1D-94D0-4434-9401-1DAF511FBDA7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8601550C-AE3F-41FC-B509-48920DB88644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50" name="椭圆 4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59853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组合 125"/>
          <p:cNvGrpSpPr/>
          <p:nvPr/>
        </p:nvGrpSpPr>
        <p:grpSpPr>
          <a:xfrm>
            <a:off x="1284676" y="1610318"/>
            <a:ext cx="1655878" cy="1655878"/>
            <a:chOff x="813929" y="1683000"/>
            <a:chExt cx="1916914" cy="1916914"/>
          </a:xfrm>
        </p:grpSpPr>
        <p:sp>
          <p:nvSpPr>
            <p:cNvPr id="127" name="椭圆 126"/>
            <p:cNvSpPr/>
            <p:nvPr/>
          </p:nvSpPr>
          <p:spPr>
            <a:xfrm>
              <a:off x="813929" y="1683000"/>
              <a:ext cx="1916914" cy="191691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28" name="弧形 127"/>
            <p:cNvSpPr/>
            <p:nvPr/>
          </p:nvSpPr>
          <p:spPr>
            <a:xfrm>
              <a:off x="1053225" y="1922296"/>
              <a:ext cx="1438322" cy="1438322"/>
            </a:xfrm>
            <a:prstGeom prst="arc">
              <a:avLst>
                <a:gd name="adj1" fmla="val 2565350"/>
                <a:gd name="adj2" fmla="val 19214248"/>
              </a:avLst>
            </a:prstGeom>
            <a:ln w="254000" cap="rnd">
              <a:solidFill>
                <a:srgbClr val="DE171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29" name="矩形 128"/>
            <p:cNvSpPr/>
            <p:nvPr/>
          </p:nvSpPr>
          <p:spPr>
            <a:xfrm>
              <a:off x="1295237" y="2349070"/>
              <a:ext cx="954298" cy="6057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DE171E"/>
                  </a:solidFill>
                  <a:cs typeface="+mn-ea"/>
                  <a:sym typeface="+mn-lt"/>
                </a:rPr>
                <a:t>81</a:t>
              </a:r>
              <a:r>
                <a:rPr lang="en-US" altLang="zh-CN" sz="1600" dirty="0">
                  <a:solidFill>
                    <a:srgbClr val="DE171E"/>
                  </a:solidFill>
                  <a:cs typeface="+mn-ea"/>
                  <a:sym typeface="+mn-lt"/>
                </a:rPr>
                <a:t>%</a:t>
              </a:r>
              <a:endParaRPr lang="zh-CN" altLang="en-US" sz="1600" dirty="0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284676" y="4073598"/>
            <a:ext cx="1655878" cy="1655878"/>
            <a:chOff x="813929" y="4146280"/>
            <a:chExt cx="1916914" cy="1916914"/>
          </a:xfrm>
        </p:grpSpPr>
        <p:sp>
          <p:nvSpPr>
            <p:cNvPr id="131" name="椭圆 130"/>
            <p:cNvSpPr/>
            <p:nvPr/>
          </p:nvSpPr>
          <p:spPr>
            <a:xfrm>
              <a:off x="813929" y="4146280"/>
              <a:ext cx="1916914" cy="191691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32" name="弧形 131"/>
            <p:cNvSpPr/>
            <p:nvPr/>
          </p:nvSpPr>
          <p:spPr>
            <a:xfrm>
              <a:off x="1053225" y="4385576"/>
              <a:ext cx="1438322" cy="1438322"/>
            </a:xfrm>
            <a:prstGeom prst="arc">
              <a:avLst>
                <a:gd name="adj1" fmla="val 4212556"/>
                <a:gd name="adj2" fmla="val 17528093"/>
              </a:avLst>
            </a:prstGeom>
            <a:ln w="254000" cap="rnd">
              <a:solidFill>
                <a:srgbClr val="DE171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33" name="矩形 132"/>
            <p:cNvSpPr/>
            <p:nvPr/>
          </p:nvSpPr>
          <p:spPr>
            <a:xfrm>
              <a:off x="1295237" y="4812350"/>
              <a:ext cx="954298" cy="6057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DE171E"/>
                  </a:solidFill>
                  <a:cs typeface="+mn-ea"/>
                  <a:sym typeface="+mn-lt"/>
                </a:rPr>
                <a:t>62</a:t>
              </a:r>
              <a:r>
                <a:rPr lang="en-US" altLang="zh-CN" sz="1600" dirty="0">
                  <a:solidFill>
                    <a:srgbClr val="DE171E"/>
                  </a:solidFill>
                  <a:cs typeface="+mn-ea"/>
                  <a:sym typeface="+mn-lt"/>
                </a:rPr>
                <a:t>%</a:t>
              </a:r>
              <a:endParaRPr lang="zh-CN" altLang="en-US" sz="1600" dirty="0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6253228" y="1614098"/>
            <a:ext cx="1655878" cy="1655878"/>
            <a:chOff x="813929" y="1683000"/>
            <a:chExt cx="1916914" cy="1916914"/>
          </a:xfrm>
        </p:grpSpPr>
        <p:sp>
          <p:nvSpPr>
            <p:cNvPr id="143" name="椭圆 142"/>
            <p:cNvSpPr/>
            <p:nvPr/>
          </p:nvSpPr>
          <p:spPr>
            <a:xfrm>
              <a:off x="813929" y="1683000"/>
              <a:ext cx="1916914" cy="191691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1053225" y="1922296"/>
              <a:ext cx="1438322" cy="1438322"/>
            </a:xfrm>
            <a:prstGeom prst="arc">
              <a:avLst>
                <a:gd name="adj1" fmla="val 2565350"/>
                <a:gd name="adj2" fmla="val 19214248"/>
              </a:avLst>
            </a:prstGeom>
            <a:ln w="254000" cap="rnd">
              <a:solidFill>
                <a:srgbClr val="DE171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45" name="矩形 144"/>
            <p:cNvSpPr/>
            <p:nvPr/>
          </p:nvSpPr>
          <p:spPr>
            <a:xfrm>
              <a:off x="1295237" y="2349070"/>
              <a:ext cx="954298" cy="6057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DE171E"/>
                  </a:solidFill>
                  <a:cs typeface="+mn-ea"/>
                  <a:sym typeface="+mn-lt"/>
                </a:rPr>
                <a:t>81</a:t>
              </a:r>
              <a:r>
                <a:rPr lang="en-US" altLang="zh-CN" sz="1600" dirty="0">
                  <a:solidFill>
                    <a:srgbClr val="DE171E"/>
                  </a:solidFill>
                  <a:cs typeface="+mn-ea"/>
                  <a:sym typeface="+mn-lt"/>
                </a:rPr>
                <a:t>%</a:t>
              </a:r>
              <a:endParaRPr lang="zh-CN" altLang="en-US" sz="1600" dirty="0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6253228" y="4077378"/>
            <a:ext cx="1655878" cy="1655878"/>
            <a:chOff x="813929" y="4146280"/>
            <a:chExt cx="1916914" cy="1916914"/>
          </a:xfrm>
        </p:grpSpPr>
        <p:sp>
          <p:nvSpPr>
            <p:cNvPr id="147" name="椭圆 146"/>
            <p:cNvSpPr/>
            <p:nvPr/>
          </p:nvSpPr>
          <p:spPr>
            <a:xfrm>
              <a:off x="813929" y="4146280"/>
              <a:ext cx="1916914" cy="191691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48" name="弧形 147"/>
            <p:cNvSpPr/>
            <p:nvPr/>
          </p:nvSpPr>
          <p:spPr>
            <a:xfrm>
              <a:off x="1053225" y="4385576"/>
              <a:ext cx="1438322" cy="1438322"/>
            </a:xfrm>
            <a:prstGeom prst="arc">
              <a:avLst>
                <a:gd name="adj1" fmla="val 4212556"/>
                <a:gd name="adj2" fmla="val 17528093"/>
              </a:avLst>
            </a:prstGeom>
            <a:ln w="254000" cap="rnd">
              <a:solidFill>
                <a:srgbClr val="DE171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  <p:sp>
          <p:nvSpPr>
            <p:cNvPr id="149" name="矩形 148"/>
            <p:cNvSpPr/>
            <p:nvPr/>
          </p:nvSpPr>
          <p:spPr>
            <a:xfrm>
              <a:off x="1295237" y="4812350"/>
              <a:ext cx="954298" cy="6057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DE171E"/>
                  </a:solidFill>
                  <a:cs typeface="+mn-ea"/>
                  <a:sym typeface="+mn-lt"/>
                </a:rPr>
                <a:t>62</a:t>
              </a:r>
              <a:r>
                <a:rPr lang="en-US" altLang="zh-CN" sz="1600" dirty="0">
                  <a:solidFill>
                    <a:srgbClr val="DE171E"/>
                  </a:solidFill>
                  <a:cs typeface="+mn-ea"/>
                  <a:sym typeface="+mn-lt"/>
                </a:rPr>
                <a:t>%</a:t>
              </a:r>
              <a:endParaRPr lang="zh-CN" altLang="en-US" sz="1600" dirty="0">
                <a:solidFill>
                  <a:srgbClr val="DE171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B632B4F-9510-4E59-8236-16CC3BFC77DA}"/>
              </a:ext>
            </a:extLst>
          </p:cNvPr>
          <p:cNvGrpSpPr/>
          <p:nvPr/>
        </p:nvGrpSpPr>
        <p:grpSpPr>
          <a:xfrm>
            <a:off x="3445624" y="1939140"/>
            <a:ext cx="1934629" cy="1119705"/>
            <a:chOff x="468937" y="2419540"/>
            <a:chExt cx="1934629" cy="1119705"/>
          </a:xfrm>
        </p:grpSpPr>
        <p:sp>
          <p:nvSpPr>
            <p:cNvPr id="38" name="TextBox 18">
              <a:extLst>
                <a:ext uri="{FF2B5EF4-FFF2-40B4-BE49-F238E27FC236}">
                  <a16:creationId xmlns="" xmlns:a16="http://schemas.microsoft.com/office/drawing/2014/main" id="{D449E0FB-EDF7-46A3-A032-9FBDF159F96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9" name="矩形 38">
              <a:extLst>
                <a:ext uri="{FF2B5EF4-FFF2-40B4-BE49-F238E27FC236}">
                  <a16:creationId xmlns="" xmlns:a16="http://schemas.microsoft.com/office/drawing/2014/main" id="{EEE42B96-E8E4-469F-B1F4-64969F859892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DE15164D-8ABB-493D-913E-B1250EDB0692}"/>
              </a:ext>
            </a:extLst>
          </p:cNvPr>
          <p:cNvGrpSpPr/>
          <p:nvPr/>
        </p:nvGrpSpPr>
        <p:grpSpPr>
          <a:xfrm>
            <a:off x="3445624" y="4396590"/>
            <a:ext cx="1934629" cy="1119705"/>
            <a:chOff x="468937" y="2419540"/>
            <a:chExt cx="1934629" cy="1119705"/>
          </a:xfrm>
        </p:grpSpPr>
        <p:sp>
          <p:nvSpPr>
            <p:cNvPr id="41" name="TextBox 18">
              <a:extLst>
                <a:ext uri="{FF2B5EF4-FFF2-40B4-BE49-F238E27FC236}">
                  <a16:creationId xmlns="" xmlns:a16="http://schemas.microsoft.com/office/drawing/2014/main" id="{DC180436-98DA-4DE9-8A99-C7DA26911CDC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2C5A1BC3-1686-4A8F-8C82-635283533A36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86FB077D-3665-4E23-8798-229D201BCFBF}"/>
              </a:ext>
            </a:extLst>
          </p:cNvPr>
          <p:cNvGrpSpPr/>
          <p:nvPr/>
        </p:nvGrpSpPr>
        <p:grpSpPr>
          <a:xfrm>
            <a:off x="8265274" y="1939140"/>
            <a:ext cx="1934629" cy="1119705"/>
            <a:chOff x="468937" y="2419540"/>
            <a:chExt cx="1934629" cy="1119705"/>
          </a:xfrm>
        </p:grpSpPr>
        <p:sp>
          <p:nvSpPr>
            <p:cNvPr id="44" name="TextBox 18">
              <a:extLst>
                <a:ext uri="{FF2B5EF4-FFF2-40B4-BE49-F238E27FC236}">
                  <a16:creationId xmlns="" xmlns:a16="http://schemas.microsoft.com/office/drawing/2014/main" id="{FFC4B8BC-14BA-4516-9568-9C8B4B25768E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23BFB4DC-0330-4002-A6C5-B72C33A30FB1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B52B8C10-58EB-4F51-8568-74A8FAB1E109}"/>
              </a:ext>
            </a:extLst>
          </p:cNvPr>
          <p:cNvGrpSpPr/>
          <p:nvPr/>
        </p:nvGrpSpPr>
        <p:grpSpPr>
          <a:xfrm>
            <a:off x="8265274" y="4396590"/>
            <a:ext cx="1934629" cy="1119705"/>
            <a:chOff x="468937" y="2419540"/>
            <a:chExt cx="1934629" cy="1119705"/>
          </a:xfrm>
        </p:grpSpPr>
        <p:sp>
          <p:nvSpPr>
            <p:cNvPr id="47" name="TextBox 18">
              <a:extLst>
                <a:ext uri="{FF2B5EF4-FFF2-40B4-BE49-F238E27FC236}">
                  <a16:creationId xmlns="" xmlns:a16="http://schemas.microsoft.com/office/drawing/2014/main" id="{CF6FE811-C828-4B6E-94BF-92E9CDC2B581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4CDD2FA3-2E2B-4963-BF4A-B13BC83FF42E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5287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/>
          <p:nvPr/>
        </p:nvSpPr>
        <p:spPr bwMode="auto">
          <a:xfrm>
            <a:off x="5247154" y="1389791"/>
            <a:ext cx="1512168" cy="15076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>
                <a:cs typeface="+mn-ea"/>
                <a:sym typeface="+mn-lt"/>
              </a:rPr>
              <a:t>04</a:t>
            </a:r>
          </a:p>
        </p:txBody>
      </p:sp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2245659" y="3334958"/>
            <a:ext cx="751515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>
              <a:defRPr/>
            </a:pPr>
            <a:r>
              <a:rPr lang="zh-CN" altLang="en-US" sz="6000" b="1" dirty="0" smtClean="0">
                <a:latin typeface="+mn-lt"/>
                <a:ea typeface="+mn-ea"/>
                <a:cs typeface="+mn-ea"/>
                <a:sym typeface="+mn-lt"/>
              </a:rPr>
              <a:t>工作计划</a:t>
            </a:r>
            <a:endParaRPr lang="zh-CN" altLang="en-US" sz="60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176026" y="4350621"/>
            <a:ext cx="565442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方正正粗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00" b="1" dirty="0">
                <a:latin typeface="+mn-lt"/>
                <a:ea typeface="+mn-ea"/>
                <a:cs typeface="+mn-ea"/>
                <a:sym typeface="+mn-lt"/>
              </a:rPr>
              <a:t>单击此处添加文字阐述，添加简短问题说明文字，具体说明文字在此处添加此处单击此处添加文字阐述，</a:t>
            </a:r>
          </a:p>
        </p:txBody>
      </p:sp>
    </p:spTree>
    <p:extLst>
      <p:ext uri="{BB962C8B-B14F-4D97-AF65-F5344CB8AC3E}">
        <p14:creationId xmlns:p14="http://schemas.microsoft.com/office/powerpoint/2010/main" xmlns="" val="24201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D73912D-EF35-4AC5-AC46-58D99F6ABE74}"/>
              </a:ext>
            </a:extLst>
          </p:cNvPr>
          <p:cNvGrpSpPr/>
          <p:nvPr/>
        </p:nvGrpSpPr>
        <p:grpSpPr>
          <a:xfrm>
            <a:off x="2035717" y="1962150"/>
            <a:ext cx="9262521" cy="1104900"/>
            <a:chOff x="2035717" y="1962150"/>
            <a:chExt cx="9262521" cy="1104900"/>
          </a:xfrm>
        </p:grpSpPr>
        <p:sp>
          <p:nvSpPr>
            <p:cNvPr id="6" name="矩形: 圆角 5">
              <a:extLst>
                <a:ext uri="{FF2B5EF4-FFF2-40B4-BE49-F238E27FC236}">
                  <a16:creationId xmlns="" xmlns:a16="http://schemas.microsoft.com/office/drawing/2014/main" id="{F3C649A6-1EC5-4684-9CBF-9353004B8B82}"/>
                </a:ext>
              </a:extLst>
            </p:cNvPr>
            <p:cNvSpPr/>
            <p:nvPr/>
          </p:nvSpPr>
          <p:spPr>
            <a:xfrm>
              <a:off x="2035717" y="1962150"/>
              <a:ext cx="9262521" cy="110490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48960A64-2020-49D8-A250-56FA5F5E4A84}"/>
                </a:ext>
              </a:extLst>
            </p:cNvPr>
            <p:cNvSpPr/>
            <p:nvPr/>
          </p:nvSpPr>
          <p:spPr>
            <a:xfrm>
              <a:off x="3225620" y="2183244"/>
              <a:ext cx="7711725" cy="6832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容城县，隶属于河北省保定市，由河北雄安新区托管，位于河北省中部，京、津、保三角腹地，总面积</a:t>
              </a:r>
              <a:r>
                <a:rPr lang="en-US" altLang="zh-CN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314</a:t>
              </a: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平方公里，辖五镇三乡、</a:t>
              </a:r>
              <a:r>
                <a:rPr lang="en-US" altLang="zh-CN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127</a:t>
              </a:r>
              <a:r>
                <a:rPr lang="zh-CN" altLang="en-US" sz="1600" dirty="0">
                  <a:gradFill>
                    <a:gsLst>
                      <a:gs pos="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个行政村。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B11CE60-768B-44E4-B4D3-E8696BF0472A}"/>
              </a:ext>
            </a:extLst>
          </p:cNvPr>
          <p:cNvGrpSpPr/>
          <p:nvPr/>
        </p:nvGrpSpPr>
        <p:grpSpPr>
          <a:xfrm>
            <a:off x="1260825" y="1718388"/>
            <a:ext cx="1587884" cy="1587520"/>
            <a:chOff x="5635642" y="1953042"/>
            <a:chExt cx="927171" cy="926961"/>
          </a:xfrm>
        </p:grpSpPr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E1C2F626-325F-4855-B3DD-DEE9C0263FAE}"/>
                </a:ext>
              </a:extLst>
            </p:cNvPr>
            <p:cNvSpPr/>
            <p:nvPr/>
          </p:nvSpPr>
          <p:spPr>
            <a:xfrm>
              <a:off x="5635747" y="1953042"/>
              <a:ext cx="926961" cy="926961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143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cs typeface="+mn-ea"/>
                <a:sym typeface="+mn-lt"/>
              </a:endParaRPr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5659D8F0-7349-4EAF-98D1-199739E4D8BC}"/>
                </a:ext>
              </a:extLst>
            </p:cNvPr>
            <p:cNvSpPr txBox="1"/>
            <p:nvPr/>
          </p:nvSpPr>
          <p:spPr>
            <a:xfrm>
              <a:off x="5635642" y="2232442"/>
              <a:ext cx="927171" cy="37739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600" b="1" dirty="0">
                  <a:solidFill>
                    <a:schemeClr val="bg1"/>
                  </a:solidFill>
                  <a:cs typeface="+mn-ea"/>
                  <a:sym typeface="+mn-lt"/>
                </a:rPr>
                <a:t>容城</a:t>
              </a:r>
            </a:p>
          </p:txBody>
        </p:sp>
      </p:grpSp>
      <p:sp>
        <p:nvSpPr>
          <p:cNvPr id="22" name="任意多边形: 形状 21">
            <a:extLst>
              <a:ext uri="{FF2B5EF4-FFF2-40B4-BE49-F238E27FC236}">
                <a16:creationId xmlns="" xmlns:a16="http://schemas.microsoft.com/office/drawing/2014/main" id="{0D617A18-ACAB-434B-812B-F8B6580F7C81}"/>
              </a:ext>
            </a:extLst>
          </p:cNvPr>
          <p:cNvSpPr/>
          <p:nvPr/>
        </p:nvSpPr>
        <p:spPr>
          <a:xfrm>
            <a:off x="1698172" y="3740868"/>
            <a:ext cx="8824684" cy="2243709"/>
          </a:xfrm>
          <a:custGeom>
            <a:avLst/>
            <a:gdLst>
              <a:gd name="connsiteX0" fmla="*/ 6058713 w 8824684"/>
              <a:gd name="connsiteY0" fmla="*/ 767255 h 2243709"/>
              <a:gd name="connsiteX1" fmla="*/ 7033172 w 8824684"/>
              <a:gd name="connsiteY1" fmla="*/ 767255 h 2243709"/>
              <a:gd name="connsiteX2" fmla="*/ 7402285 w 8824684"/>
              <a:gd name="connsiteY2" fmla="*/ 1505482 h 2243709"/>
              <a:gd name="connsiteX3" fmla="*/ 7033172 w 8824684"/>
              <a:gd name="connsiteY3" fmla="*/ 2243709 h 2243709"/>
              <a:gd name="connsiteX4" fmla="*/ 6058713 w 8824684"/>
              <a:gd name="connsiteY4" fmla="*/ 2243709 h 2243709"/>
              <a:gd name="connsiteX5" fmla="*/ 5689599 w 8824684"/>
              <a:gd name="connsiteY5" fmla="*/ 1505482 h 2243709"/>
              <a:gd name="connsiteX6" fmla="*/ 3213913 w 8824684"/>
              <a:gd name="connsiteY6" fmla="*/ 767255 h 2243709"/>
              <a:gd name="connsiteX7" fmla="*/ 4188372 w 8824684"/>
              <a:gd name="connsiteY7" fmla="*/ 767255 h 2243709"/>
              <a:gd name="connsiteX8" fmla="*/ 4557485 w 8824684"/>
              <a:gd name="connsiteY8" fmla="*/ 1505482 h 2243709"/>
              <a:gd name="connsiteX9" fmla="*/ 4188372 w 8824684"/>
              <a:gd name="connsiteY9" fmla="*/ 2243709 h 2243709"/>
              <a:gd name="connsiteX10" fmla="*/ 3213913 w 8824684"/>
              <a:gd name="connsiteY10" fmla="*/ 2243709 h 2243709"/>
              <a:gd name="connsiteX11" fmla="*/ 2844799 w 8824684"/>
              <a:gd name="connsiteY11" fmla="*/ 1505482 h 2243709"/>
              <a:gd name="connsiteX12" fmla="*/ 369114 w 8824684"/>
              <a:gd name="connsiteY12" fmla="*/ 767255 h 2243709"/>
              <a:gd name="connsiteX13" fmla="*/ 1343573 w 8824684"/>
              <a:gd name="connsiteY13" fmla="*/ 767255 h 2243709"/>
              <a:gd name="connsiteX14" fmla="*/ 1712686 w 8824684"/>
              <a:gd name="connsiteY14" fmla="*/ 1505482 h 2243709"/>
              <a:gd name="connsiteX15" fmla="*/ 1343573 w 8824684"/>
              <a:gd name="connsiteY15" fmla="*/ 2243709 h 2243709"/>
              <a:gd name="connsiteX16" fmla="*/ 369114 w 8824684"/>
              <a:gd name="connsiteY16" fmla="*/ 2243709 h 2243709"/>
              <a:gd name="connsiteX17" fmla="*/ 0 w 8824684"/>
              <a:gd name="connsiteY17" fmla="*/ 1505482 h 2243709"/>
              <a:gd name="connsiteX18" fmla="*/ 7481112 w 8824684"/>
              <a:gd name="connsiteY18" fmla="*/ 0 h 2243709"/>
              <a:gd name="connsiteX19" fmla="*/ 8455571 w 8824684"/>
              <a:gd name="connsiteY19" fmla="*/ 0 h 2243709"/>
              <a:gd name="connsiteX20" fmla="*/ 8824684 w 8824684"/>
              <a:gd name="connsiteY20" fmla="*/ 738227 h 2243709"/>
              <a:gd name="connsiteX21" fmla="*/ 8455571 w 8824684"/>
              <a:gd name="connsiteY21" fmla="*/ 1476454 h 2243709"/>
              <a:gd name="connsiteX22" fmla="*/ 7481112 w 8824684"/>
              <a:gd name="connsiteY22" fmla="*/ 1476454 h 2243709"/>
              <a:gd name="connsiteX23" fmla="*/ 7111998 w 8824684"/>
              <a:gd name="connsiteY23" fmla="*/ 738227 h 2243709"/>
              <a:gd name="connsiteX24" fmla="*/ 4636313 w 8824684"/>
              <a:gd name="connsiteY24" fmla="*/ 0 h 2243709"/>
              <a:gd name="connsiteX25" fmla="*/ 5610772 w 8824684"/>
              <a:gd name="connsiteY25" fmla="*/ 0 h 2243709"/>
              <a:gd name="connsiteX26" fmla="*/ 5979885 w 8824684"/>
              <a:gd name="connsiteY26" fmla="*/ 738227 h 2243709"/>
              <a:gd name="connsiteX27" fmla="*/ 5610772 w 8824684"/>
              <a:gd name="connsiteY27" fmla="*/ 1476454 h 2243709"/>
              <a:gd name="connsiteX28" fmla="*/ 4636313 w 8824684"/>
              <a:gd name="connsiteY28" fmla="*/ 1476454 h 2243709"/>
              <a:gd name="connsiteX29" fmla="*/ 4267199 w 8824684"/>
              <a:gd name="connsiteY29" fmla="*/ 738227 h 2243709"/>
              <a:gd name="connsiteX30" fmla="*/ 1791514 w 8824684"/>
              <a:gd name="connsiteY30" fmla="*/ 0 h 2243709"/>
              <a:gd name="connsiteX31" fmla="*/ 2765972 w 8824684"/>
              <a:gd name="connsiteY31" fmla="*/ 0 h 2243709"/>
              <a:gd name="connsiteX32" fmla="*/ 3135085 w 8824684"/>
              <a:gd name="connsiteY32" fmla="*/ 738227 h 2243709"/>
              <a:gd name="connsiteX33" fmla="*/ 2765972 w 8824684"/>
              <a:gd name="connsiteY33" fmla="*/ 1476454 h 2243709"/>
              <a:gd name="connsiteX34" fmla="*/ 1791514 w 8824684"/>
              <a:gd name="connsiteY34" fmla="*/ 1476454 h 2243709"/>
              <a:gd name="connsiteX35" fmla="*/ 1422400 w 8824684"/>
              <a:gd name="connsiteY35" fmla="*/ 738227 h 2243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8824684" h="2243709">
                <a:moveTo>
                  <a:pt x="6058713" y="767255"/>
                </a:moveTo>
                <a:lnTo>
                  <a:pt x="7033172" y="767255"/>
                </a:lnTo>
                <a:lnTo>
                  <a:pt x="7402285" y="1505482"/>
                </a:lnTo>
                <a:lnTo>
                  <a:pt x="7033172" y="2243709"/>
                </a:lnTo>
                <a:lnTo>
                  <a:pt x="6058713" y="2243709"/>
                </a:lnTo>
                <a:lnTo>
                  <a:pt x="5689599" y="1505482"/>
                </a:lnTo>
                <a:close/>
                <a:moveTo>
                  <a:pt x="3213913" y="767255"/>
                </a:moveTo>
                <a:lnTo>
                  <a:pt x="4188372" y="767255"/>
                </a:lnTo>
                <a:lnTo>
                  <a:pt x="4557485" y="1505482"/>
                </a:lnTo>
                <a:lnTo>
                  <a:pt x="4188372" y="2243709"/>
                </a:lnTo>
                <a:lnTo>
                  <a:pt x="3213913" y="2243709"/>
                </a:lnTo>
                <a:lnTo>
                  <a:pt x="2844799" y="1505482"/>
                </a:lnTo>
                <a:close/>
                <a:moveTo>
                  <a:pt x="369114" y="767255"/>
                </a:moveTo>
                <a:lnTo>
                  <a:pt x="1343573" y="767255"/>
                </a:lnTo>
                <a:lnTo>
                  <a:pt x="1712686" y="1505482"/>
                </a:lnTo>
                <a:lnTo>
                  <a:pt x="1343573" y="2243709"/>
                </a:lnTo>
                <a:lnTo>
                  <a:pt x="369114" y="2243709"/>
                </a:lnTo>
                <a:lnTo>
                  <a:pt x="0" y="1505482"/>
                </a:lnTo>
                <a:close/>
                <a:moveTo>
                  <a:pt x="7481112" y="0"/>
                </a:moveTo>
                <a:lnTo>
                  <a:pt x="8455571" y="0"/>
                </a:lnTo>
                <a:lnTo>
                  <a:pt x="8824684" y="738227"/>
                </a:lnTo>
                <a:lnTo>
                  <a:pt x="8455571" y="1476454"/>
                </a:lnTo>
                <a:lnTo>
                  <a:pt x="7481112" y="1476454"/>
                </a:lnTo>
                <a:lnTo>
                  <a:pt x="7111998" y="738227"/>
                </a:lnTo>
                <a:close/>
                <a:moveTo>
                  <a:pt x="4636313" y="0"/>
                </a:moveTo>
                <a:lnTo>
                  <a:pt x="5610772" y="0"/>
                </a:lnTo>
                <a:lnTo>
                  <a:pt x="5979885" y="738227"/>
                </a:lnTo>
                <a:lnTo>
                  <a:pt x="5610772" y="1476454"/>
                </a:lnTo>
                <a:lnTo>
                  <a:pt x="4636313" y="1476454"/>
                </a:lnTo>
                <a:lnTo>
                  <a:pt x="4267199" y="738227"/>
                </a:lnTo>
                <a:close/>
                <a:moveTo>
                  <a:pt x="1791514" y="0"/>
                </a:moveTo>
                <a:lnTo>
                  <a:pt x="2765972" y="0"/>
                </a:lnTo>
                <a:lnTo>
                  <a:pt x="3135085" y="738227"/>
                </a:lnTo>
                <a:lnTo>
                  <a:pt x="2765972" y="1476454"/>
                </a:lnTo>
                <a:lnTo>
                  <a:pt x="1791514" y="1476454"/>
                </a:lnTo>
                <a:lnTo>
                  <a:pt x="1422400" y="73822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27" name="椭圆 26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413102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5B47902D-AF42-4850-962C-1F0BF4779C01}"/>
              </a:ext>
            </a:extLst>
          </p:cNvPr>
          <p:cNvGrpSpPr/>
          <p:nvPr/>
        </p:nvGrpSpPr>
        <p:grpSpPr>
          <a:xfrm>
            <a:off x="5668070" y="2040358"/>
            <a:ext cx="4920555" cy="504000"/>
            <a:chOff x="5668070" y="2040358"/>
            <a:chExt cx="4920555" cy="504000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91DB992A-8EF2-45D2-BACD-A1D89BA71314}"/>
                </a:ext>
              </a:extLst>
            </p:cNvPr>
            <p:cNvSpPr/>
            <p:nvPr/>
          </p:nvSpPr>
          <p:spPr>
            <a:xfrm>
              <a:off x="5668070" y="2040358"/>
              <a:ext cx="4920555" cy="504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381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2B5091DA-D226-4F87-8E94-26BA6D323846}"/>
                </a:ext>
              </a:extLst>
            </p:cNvPr>
            <p:cNvSpPr/>
            <p:nvPr/>
          </p:nvSpPr>
          <p:spPr>
            <a:xfrm>
              <a:off x="5797550" y="2109839"/>
              <a:ext cx="4076700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集中疏解北京非首都功能</a:t>
              </a:r>
              <a:endParaRPr lang="en-US" altLang="zh-CN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6E229144-48FE-4007-99DF-05083FE7B1B4}"/>
              </a:ext>
            </a:extLst>
          </p:cNvPr>
          <p:cNvGrpSpPr/>
          <p:nvPr/>
        </p:nvGrpSpPr>
        <p:grpSpPr>
          <a:xfrm>
            <a:off x="5668070" y="3000261"/>
            <a:ext cx="4920555" cy="504000"/>
            <a:chOff x="5668070" y="3000261"/>
            <a:chExt cx="4920555" cy="504000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F68AFE90-D3AD-4BE1-85F7-0DD99BC295DF}"/>
                </a:ext>
              </a:extLst>
            </p:cNvPr>
            <p:cNvSpPr/>
            <p:nvPr/>
          </p:nvSpPr>
          <p:spPr>
            <a:xfrm>
              <a:off x="5668070" y="3000261"/>
              <a:ext cx="4920555" cy="50400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381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F729E828-B117-4098-A7D2-689E2A86AC8E}"/>
                </a:ext>
              </a:extLst>
            </p:cNvPr>
            <p:cNvSpPr/>
            <p:nvPr/>
          </p:nvSpPr>
          <p:spPr>
            <a:xfrm>
              <a:off x="5797550" y="3082984"/>
              <a:ext cx="4076700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探索人口经济密集地区优化开发新模式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D92AFE2F-47D0-4549-A788-0212C0D92624}"/>
              </a:ext>
            </a:extLst>
          </p:cNvPr>
          <p:cNvGrpSpPr/>
          <p:nvPr/>
        </p:nvGrpSpPr>
        <p:grpSpPr>
          <a:xfrm>
            <a:off x="5668070" y="3960164"/>
            <a:ext cx="4920555" cy="504000"/>
            <a:chOff x="5668070" y="3960164"/>
            <a:chExt cx="4920555" cy="50400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8C83AC9B-90A7-49CD-A570-E62C2116F621}"/>
                </a:ext>
              </a:extLst>
            </p:cNvPr>
            <p:cNvSpPr/>
            <p:nvPr/>
          </p:nvSpPr>
          <p:spPr>
            <a:xfrm>
              <a:off x="5668070" y="3960164"/>
              <a:ext cx="4920555" cy="504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381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3809D410-551C-43F6-B2C1-08D13C47D707}"/>
                </a:ext>
              </a:extLst>
            </p:cNvPr>
            <p:cNvSpPr/>
            <p:nvPr/>
          </p:nvSpPr>
          <p:spPr>
            <a:xfrm>
              <a:off x="5797550" y="4046604"/>
              <a:ext cx="4076700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调整优化京津冀城市布局和空间结构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BD462B58-073C-477F-8D57-3026684DE215}"/>
              </a:ext>
            </a:extLst>
          </p:cNvPr>
          <p:cNvGrpSpPr/>
          <p:nvPr/>
        </p:nvGrpSpPr>
        <p:grpSpPr>
          <a:xfrm>
            <a:off x="5668070" y="4920068"/>
            <a:ext cx="4920555" cy="504000"/>
            <a:chOff x="5668070" y="4920068"/>
            <a:chExt cx="4920555" cy="504000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9CC27EB2-B912-466B-B4DF-D09F1008B008}"/>
                </a:ext>
              </a:extLst>
            </p:cNvPr>
            <p:cNvSpPr/>
            <p:nvPr/>
          </p:nvSpPr>
          <p:spPr>
            <a:xfrm>
              <a:off x="5668070" y="4920068"/>
              <a:ext cx="4920555" cy="50400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38100">
              <a:solidFill>
                <a:schemeClr val="bg1">
                  <a:lumMod val="85000"/>
                  <a:alpha val="64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7D10780E-2426-45FF-BB8E-4E1481ABC1CD}"/>
                </a:ext>
              </a:extLst>
            </p:cNvPr>
            <p:cNvSpPr/>
            <p:nvPr/>
          </p:nvSpPr>
          <p:spPr>
            <a:xfrm>
              <a:off x="5797550" y="5010224"/>
              <a:ext cx="4076700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培育创新驱动发展新引擎</a:t>
              </a: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4B7689FB-9C7E-4C91-A6FC-F36B9AB3FDF9}"/>
              </a:ext>
            </a:extLst>
          </p:cNvPr>
          <p:cNvSpPr txBox="1"/>
          <p:nvPr/>
        </p:nvSpPr>
        <p:spPr>
          <a:xfrm>
            <a:off x="5911849" y="2567124"/>
            <a:ext cx="439102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in a wider field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9A66692-B303-44EB-91FD-E335DFDCE750}"/>
              </a:ext>
            </a:extLst>
          </p:cNvPr>
          <p:cNvSpPr txBox="1"/>
          <p:nvPr/>
        </p:nvSpPr>
        <p:spPr>
          <a:xfrm>
            <a:off x="5911849" y="3532835"/>
            <a:ext cx="439102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in a wider field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FEE7941-043A-434F-AAEE-E5B3F5BEE869}"/>
              </a:ext>
            </a:extLst>
          </p:cNvPr>
          <p:cNvSpPr txBox="1"/>
          <p:nvPr/>
        </p:nvSpPr>
        <p:spPr>
          <a:xfrm>
            <a:off x="5911849" y="4496685"/>
            <a:ext cx="439102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in a wider field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0261A367-2874-455B-8460-099412E0A9BE}"/>
              </a:ext>
            </a:extLst>
          </p:cNvPr>
          <p:cNvSpPr txBox="1"/>
          <p:nvPr/>
        </p:nvSpPr>
        <p:spPr>
          <a:xfrm>
            <a:off x="5911849" y="5444826"/>
            <a:ext cx="439102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in a wider field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0BD88813-9C1D-429D-85C0-E9048D3E723D}"/>
              </a:ext>
            </a:extLst>
          </p:cNvPr>
          <p:cNvSpPr>
            <a:spLocks noChangeAspect="1"/>
          </p:cNvSpPr>
          <p:nvPr/>
        </p:nvSpPr>
        <p:spPr>
          <a:xfrm>
            <a:off x="1252018" y="2028063"/>
            <a:ext cx="3984650" cy="37651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20809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347117" y="1255153"/>
            <a:ext cx="3136911" cy="465723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68509" y="3033570"/>
            <a:ext cx="4231037" cy="2185284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762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90030" y="3206195"/>
            <a:ext cx="2001078" cy="36933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127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TITTLE HERE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23"/>
          <p:cNvSpPr>
            <a:spLocks noChangeArrowheads="1"/>
          </p:cNvSpPr>
          <p:nvPr/>
        </p:nvSpPr>
        <p:spPr bwMode="auto">
          <a:xfrm>
            <a:off x="7775768" y="3866276"/>
            <a:ext cx="3416518" cy="10618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sz="14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once. I can do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1128156" y="2569783"/>
            <a:ext cx="4982182" cy="181588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en-US" sz="1400" dirty="0">
                <a:cs typeface="+mn-ea"/>
                <a:sym typeface="+mn-lt"/>
              </a:rPr>
              <a:t>Just for today I will try to live through this day only and not tackle my whole life problem at once. I can do for twelve </a:t>
            </a:r>
            <a:r>
              <a:rPr lang="en-US" altLang="zh-CN" sz="1400" dirty="0">
                <a:cs typeface="+mn-ea"/>
                <a:sym typeface="+mn-lt"/>
              </a:rPr>
              <a:t>this day only and not tackle my whole life problem at once. I can do for twelve hours that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8156" y="1796608"/>
            <a:ext cx="38482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cs typeface="+mn-ea"/>
                <a:sym typeface="+mn-lt"/>
              </a:rPr>
              <a:t>ADD YOUR TITTLE  HERE</a:t>
            </a:r>
            <a:endParaRPr lang="zh-CN" altLang="en-US" sz="2400" b="1" dirty="0">
              <a:cs typeface="+mn-ea"/>
              <a:sym typeface="+mn-lt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12" name="椭圆 11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76988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8073" y="1946697"/>
            <a:ext cx="428776" cy="4777143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61" tIns="43331" rIns="86661" bIns="43331" rtlCol="0" anchor="ctr"/>
          <a:lstStyle/>
          <a:p>
            <a:pPr algn="ctr">
              <a:lnSpc>
                <a:spcPct val="120000"/>
              </a:lnSpc>
            </a:pPr>
            <a:endParaRPr lang="en-US" sz="1466" dirty="0">
              <a:cs typeface="+mn-ea"/>
              <a:sym typeface="+mn-lt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4025" y="2776839"/>
            <a:ext cx="2704917" cy="3947002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61" tIns="43331" rIns="86661" bIns="43331" rtlCol="0" anchor="ctr"/>
          <a:lstStyle/>
          <a:p>
            <a:pPr algn="ctr">
              <a:lnSpc>
                <a:spcPct val="120000"/>
              </a:lnSpc>
            </a:pPr>
            <a:endParaRPr lang="en-US" sz="1466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91084" y="3570644"/>
            <a:ext cx="2704917" cy="3153196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61" tIns="43331" rIns="86661" bIns="43331" rtlCol="0" anchor="ctr"/>
          <a:lstStyle/>
          <a:p>
            <a:pPr algn="ctr">
              <a:lnSpc>
                <a:spcPct val="120000"/>
              </a:lnSpc>
            </a:pPr>
            <a:endParaRPr lang="en-US" sz="1466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324" y="4011644"/>
            <a:ext cx="2400007" cy="2712192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61" tIns="43331" rIns="86661" bIns="43331" rtlCol="0" anchor="ctr"/>
          <a:lstStyle/>
          <a:p>
            <a:pPr algn="ctr">
              <a:lnSpc>
                <a:spcPct val="120000"/>
              </a:lnSpc>
            </a:pPr>
            <a:endParaRPr lang="en-US" sz="1466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996" y="4700817"/>
            <a:ext cx="2062004" cy="2157742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61" tIns="43331" rIns="86661" bIns="43331" rtlCol="0" anchor="ctr"/>
          <a:lstStyle/>
          <a:p>
            <a:pPr algn="ctr">
              <a:lnSpc>
                <a:spcPct val="120000"/>
              </a:lnSpc>
            </a:pPr>
            <a:endParaRPr lang="en-US" sz="1466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725" y="5228526"/>
            <a:ext cx="383764" cy="38383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21" tIns="52910" rIns="105821" bIns="529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6" dirty="0">
              <a:cs typeface="+mn-ea"/>
              <a:sym typeface="+mn-lt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064" y="2213416"/>
            <a:ext cx="428618" cy="42869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21" tIns="52910" rIns="105821" bIns="529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6" dirty="0">
              <a:cs typeface="+mn-ea"/>
              <a:sym typeface="+mn-lt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8331" y="4123740"/>
            <a:ext cx="438466" cy="328913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21" tIns="52910" rIns="105821" bIns="529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6" dirty="0">
              <a:cs typeface="+mn-ea"/>
              <a:sym typeface="+mn-lt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439" y="4537715"/>
            <a:ext cx="392423" cy="395166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21" tIns="52910" rIns="105821" bIns="529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6" dirty="0">
              <a:cs typeface="+mn-ea"/>
              <a:sym typeface="+mn-lt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267" y="3329931"/>
            <a:ext cx="351072" cy="328913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21" tIns="52910" rIns="105821" bIns="529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6" dirty="0"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A2A6E469-EC74-4D66-9FE8-4CB80CDBAC3C}"/>
              </a:ext>
            </a:extLst>
          </p:cNvPr>
          <p:cNvGrpSpPr/>
          <p:nvPr/>
        </p:nvGrpSpPr>
        <p:grpSpPr>
          <a:xfrm>
            <a:off x="1361203" y="3288945"/>
            <a:ext cx="1934629" cy="1327454"/>
            <a:chOff x="468937" y="2419540"/>
            <a:chExt cx="1934629" cy="1327454"/>
          </a:xfrm>
        </p:grpSpPr>
        <p:sp>
          <p:nvSpPr>
            <p:cNvPr id="26" name="TextBox 18">
              <a:extLst>
                <a:ext uri="{FF2B5EF4-FFF2-40B4-BE49-F238E27FC236}">
                  <a16:creationId xmlns="" xmlns:a16="http://schemas.microsoft.com/office/drawing/2014/main" id="{E6AB757C-67BF-48F6-B0CA-07E0E645C07F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A40ED451-8C19-4C07-9B72-EE20994E8A3B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1AF283B0-8E5C-489E-BF40-A38B0B5C2F26}"/>
              </a:ext>
            </a:extLst>
          </p:cNvPr>
          <p:cNvGrpSpPr/>
          <p:nvPr/>
        </p:nvGrpSpPr>
        <p:grpSpPr>
          <a:xfrm>
            <a:off x="1361203" y="4827459"/>
            <a:ext cx="1934629" cy="1327454"/>
            <a:chOff x="468937" y="2419540"/>
            <a:chExt cx="1934629" cy="1327454"/>
          </a:xfrm>
        </p:grpSpPr>
        <p:sp>
          <p:nvSpPr>
            <p:cNvPr id="29" name="TextBox 18">
              <a:extLst>
                <a:ext uri="{FF2B5EF4-FFF2-40B4-BE49-F238E27FC236}">
                  <a16:creationId xmlns="" xmlns:a16="http://schemas.microsoft.com/office/drawing/2014/main" id="{19416316-10E8-46B8-BA83-1BBA92D7B59B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DC2D8F04-5032-4A64-B85F-6ABD24B22EA8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FC411C1A-0B5A-404F-8447-C71CDC6F9396}"/>
              </a:ext>
            </a:extLst>
          </p:cNvPr>
          <p:cNvGrpSpPr/>
          <p:nvPr/>
        </p:nvGrpSpPr>
        <p:grpSpPr>
          <a:xfrm>
            <a:off x="8807032" y="2156831"/>
            <a:ext cx="1934629" cy="1327454"/>
            <a:chOff x="468937" y="2419540"/>
            <a:chExt cx="1934629" cy="1327454"/>
          </a:xfrm>
        </p:grpSpPr>
        <p:sp>
          <p:nvSpPr>
            <p:cNvPr id="32" name="TextBox 18">
              <a:extLst>
                <a:ext uri="{FF2B5EF4-FFF2-40B4-BE49-F238E27FC236}">
                  <a16:creationId xmlns="" xmlns:a16="http://schemas.microsoft.com/office/drawing/2014/main" id="{780BE8A3-5DB1-4C93-A000-411BFD0F8AF4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C1E68F85-123C-4F69-A799-7732438071A4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74942FC3-C03D-4B20-81E7-E3BA101DEB1D}"/>
              </a:ext>
            </a:extLst>
          </p:cNvPr>
          <p:cNvGrpSpPr/>
          <p:nvPr/>
        </p:nvGrpSpPr>
        <p:grpSpPr>
          <a:xfrm>
            <a:off x="8807032" y="3695345"/>
            <a:ext cx="1934629" cy="1327454"/>
            <a:chOff x="468937" y="2419540"/>
            <a:chExt cx="1934629" cy="1327454"/>
          </a:xfrm>
        </p:grpSpPr>
        <p:sp>
          <p:nvSpPr>
            <p:cNvPr id="35" name="TextBox 18">
              <a:extLst>
                <a:ext uri="{FF2B5EF4-FFF2-40B4-BE49-F238E27FC236}">
                  <a16:creationId xmlns="" xmlns:a16="http://schemas.microsoft.com/office/drawing/2014/main" id="{25E236D2-2D0C-4AE9-B92D-DF9110B5A1F5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548CC713-9416-42F5-AFE5-0B8BD9DE9F33}"/>
                </a:ext>
              </a:extLst>
            </p:cNvPr>
            <p:cNvSpPr/>
            <p:nvPr/>
          </p:nvSpPr>
          <p:spPr>
            <a:xfrm>
              <a:off x="470268" y="2823664"/>
              <a:ext cx="19332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THE PROPOSAL IS IN WE </a:t>
              </a:r>
              <a:r>
                <a:rPr lang="en-US" altLang="zh-CN" sz="900">
                  <a:cs typeface="+mn-ea"/>
                  <a:sym typeface="+mn-lt"/>
                </a:rPr>
                <a:t>UNDERSTAND YOUR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55923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Group 4"/>
          <p:cNvGrpSpPr/>
          <p:nvPr/>
        </p:nvGrpSpPr>
        <p:grpSpPr>
          <a:xfrm>
            <a:off x="848053" y="2265580"/>
            <a:ext cx="4771674" cy="1729617"/>
            <a:chOff x="2985780" y="903265"/>
            <a:chExt cx="4491345" cy="1628004"/>
          </a:xfrm>
        </p:grpSpPr>
        <p:sp>
          <p:nvSpPr>
            <p:cNvPr id="155" name="Oval 44"/>
            <p:cNvSpPr>
              <a:spLocks/>
            </p:cNvSpPr>
            <p:nvPr/>
          </p:nvSpPr>
          <p:spPr bwMode="auto">
            <a:xfrm>
              <a:off x="2985780" y="903265"/>
              <a:ext cx="523875" cy="523875"/>
            </a:xfrm>
            <a:prstGeom prst="ellipse">
              <a:avLst/>
            </a:prstGeom>
            <a:solidFill>
              <a:srgbClr val="E6E6E6">
                <a:alpha val="8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>
                  <a:solidFill>
                    <a:schemeClr val="tx1">
                      <a:alpha val="84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56" name="Oval 45"/>
            <p:cNvSpPr>
              <a:spLocks/>
            </p:cNvSpPr>
            <p:nvPr/>
          </p:nvSpPr>
          <p:spPr bwMode="auto">
            <a:xfrm>
              <a:off x="7015530" y="1425637"/>
              <a:ext cx="442913" cy="442913"/>
            </a:xfrm>
            <a:prstGeom prst="ellipse">
              <a:avLst/>
            </a:prstGeom>
            <a:noFill/>
            <a:ln w="63500" cap="flat">
              <a:solidFill>
                <a:schemeClr val="bg2">
                  <a:lumMod val="90000"/>
                  <a:alpha val="8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57" name="Oval 46"/>
            <p:cNvSpPr>
              <a:spLocks/>
            </p:cNvSpPr>
            <p:nvPr/>
          </p:nvSpPr>
          <p:spPr bwMode="auto">
            <a:xfrm>
              <a:off x="7339012" y="2393156"/>
              <a:ext cx="138113" cy="13811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8" name="Group 8"/>
          <p:cNvGrpSpPr/>
          <p:nvPr/>
        </p:nvGrpSpPr>
        <p:grpSpPr>
          <a:xfrm>
            <a:off x="885387" y="1895412"/>
            <a:ext cx="1193527" cy="2093316"/>
            <a:chOff x="2980029" y="2084252"/>
            <a:chExt cx="1592209" cy="2795993"/>
          </a:xfrm>
        </p:grpSpPr>
        <p:grpSp>
          <p:nvGrpSpPr>
            <p:cNvPr id="159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</p:grpSpPr>
          <p:sp>
            <p:nvSpPr>
              <p:cNvPr id="161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2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40%</a:t>
                </a:r>
              </a:p>
            </p:txBody>
          </p:sp>
        </p:grpSp>
        <p:cxnSp>
          <p:nvCxnSpPr>
            <p:cNvPr id="160" name="Straight Connector 10"/>
            <p:cNvCxnSpPr>
              <a:endCxn id="161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Group 13"/>
          <p:cNvGrpSpPr/>
          <p:nvPr/>
        </p:nvGrpSpPr>
        <p:grpSpPr>
          <a:xfrm>
            <a:off x="1675519" y="1888088"/>
            <a:ext cx="1193527" cy="2099864"/>
            <a:chOff x="4103989" y="2062474"/>
            <a:chExt cx="1592209" cy="2804737"/>
          </a:xfrm>
        </p:grpSpPr>
        <p:grpSp>
          <p:nvGrpSpPr>
            <p:cNvPr id="164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</p:grpSpPr>
          <p:sp>
            <p:nvSpPr>
              <p:cNvPr id="166" name="Freeform 21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7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30%</a:t>
                </a:r>
              </a:p>
            </p:txBody>
          </p:sp>
        </p:grpSp>
        <p:cxnSp>
          <p:nvCxnSpPr>
            <p:cNvPr id="165" name="Straight Connector 15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8" name="Group 18"/>
          <p:cNvGrpSpPr/>
          <p:nvPr/>
        </p:nvGrpSpPr>
        <p:grpSpPr>
          <a:xfrm>
            <a:off x="3387871" y="1898474"/>
            <a:ext cx="1193527" cy="2091024"/>
            <a:chOff x="6367886" y="2087314"/>
            <a:chExt cx="1592209" cy="2792932"/>
          </a:xfrm>
        </p:grpSpPr>
        <p:grpSp>
          <p:nvGrpSpPr>
            <p:cNvPr id="169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</p:grpSpPr>
          <p:sp>
            <p:nvSpPr>
              <p:cNvPr id="171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4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2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65%</a:t>
                </a:r>
              </a:p>
            </p:txBody>
          </p:sp>
        </p:grpSp>
        <p:cxnSp>
          <p:nvCxnSpPr>
            <p:cNvPr id="170" name="Straight Connector 20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3" name="Group 23"/>
          <p:cNvGrpSpPr/>
          <p:nvPr/>
        </p:nvGrpSpPr>
        <p:grpSpPr>
          <a:xfrm>
            <a:off x="2500170" y="1893567"/>
            <a:ext cx="1194157" cy="2094699"/>
            <a:chOff x="5204412" y="2082406"/>
            <a:chExt cx="1593049" cy="2797840"/>
          </a:xfrm>
        </p:grpSpPr>
        <p:grpSp>
          <p:nvGrpSpPr>
            <p:cNvPr id="174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</p:grpSpPr>
          <p:sp>
            <p:nvSpPr>
              <p:cNvPr id="176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3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7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85%</a:t>
                </a:r>
              </a:p>
            </p:txBody>
          </p:sp>
        </p:grpSp>
        <p:cxnSp>
          <p:nvCxnSpPr>
            <p:cNvPr id="175" name="Straight Connector 25"/>
            <p:cNvCxnSpPr/>
            <p:nvPr/>
          </p:nvCxnSpPr>
          <p:spPr>
            <a:xfrm rot="5400000" flipV="1">
              <a:off x="5788028" y="2633036"/>
              <a:ext cx="432000" cy="4284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8" name="Group 28"/>
          <p:cNvGrpSpPr/>
          <p:nvPr/>
        </p:nvGrpSpPr>
        <p:grpSpPr>
          <a:xfrm>
            <a:off x="4208490" y="1913064"/>
            <a:ext cx="1193527" cy="2077473"/>
            <a:chOff x="7507820" y="2092379"/>
            <a:chExt cx="1592209" cy="2774832"/>
          </a:xfrm>
        </p:grpSpPr>
        <p:grpSp>
          <p:nvGrpSpPr>
            <p:cNvPr id="179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74832"/>
              <a:chOff x="0" y="-2562"/>
              <a:chExt cx="1894" cy="3619"/>
            </a:xfrm>
          </p:grpSpPr>
          <p:sp>
            <p:nvSpPr>
              <p:cNvPr id="181" name="Freeform 27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2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35%</a:t>
                </a:r>
              </a:p>
            </p:txBody>
          </p:sp>
        </p:grpSp>
        <p:cxnSp>
          <p:nvCxnSpPr>
            <p:cNvPr id="180" name="Straight Connector 30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oup 33"/>
          <p:cNvGrpSpPr/>
          <p:nvPr/>
        </p:nvGrpSpPr>
        <p:grpSpPr>
          <a:xfrm>
            <a:off x="6434862" y="2258649"/>
            <a:ext cx="4771674" cy="1729617"/>
            <a:chOff x="2985780" y="903265"/>
            <a:chExt cx="4491345" cy="1628004"/>
          </a:xfrm>
        </p:grpSpPr>
        <p:sp>
          <p:nvSpPr>
            <p:cNvPr id="184" name="Oval 44"/>
            <p:cNvSpPr>
              <a:spLocks/>
            </p:cNvSpPr>
            <p:nvPr/>
          </p:nvSpPr>
          <p:spPr bwMode="auto">
            <a:xfrm>
              <a:off x="2985780" y="903265"/>
              <a:ext cx="523875" cy="523875"/>
            </a:xfrm>
            <a:prstGeom prst="ellipse">
              <a:avLst/>
            </a:prstGeom>
            <a:solidFill>
              <a:srgbClr val="E6E6E6">
                <a:alpha val="8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>
                  <a:solidFill>
                    <a:schemeClr val="tx1">
                      <a:alpha val="84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85" name="Oval 45"/>
            <p:cNvSpPr>
              <a:spLocks/>
            </p:cNvSpPr>
            <p:nvPr/>
          </p:nvSpPr>
          <p:spPr bwMode="auto">
            <a:xfrm>
              <a:off x="7015530" y="1425637"/>
              <a:ext cx="442913" cy="442913"/>
            </a:xfrm>
            <a:prstGeom prst="ellipse">
              <a:avLst/>
            </a:prstGeom>
            <a:noFill/>
            <a:ln w="63500" cap="flat">
              <a:solidFill>
                <a:schemeClr val="bg2">
                  <a:lumMod val="90000"/>
                  <a:alpha val="8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86" name="Oval 46"/>
            <p:cNvSpPr>
              <a:spLocks/>
            </p:cNvSpPr>
            <p:nvPr/>
          </p:nvSpPr>
          <p:spPr bwMode="auto">
            <a:xfrm>
              <a:off x="7339012" y="2393156"/>
              <a:ext cx="138113" cy="13811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7" name="Group 37"/>
          <p:cNvGrpSpPr/>
          <p:nvPr/>
        </p:nvGrpSpPr>
        <p:grpSpPr>
          <a:xfrm>
            <a:off x="6472196" y="1888481"/>
            <a:ext cx="1193527" cy="2093316"/>
            <a:chOff x="2980029" y="2084252"/>
            <a:chExt cx="1592209" cy="2795993"/>
          </a:xfrm>
        </p:grpSpPr>
        <p:grpSp>
          <p:nvGrpSpPr>
            <p:cNvPr id="188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</p:grpSpPr>
          <p:sp>
            <p:nvSpPr>
              <p:cNvPr id="190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1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40%</a:t>
                </a:r>
              </a:p>
            </p:txBody>
          </p:sp>
        </p:grpSp>
        <p:cxnSp>
          <p:nvCxnSpPr>
            <p:cNvPr id="189" name="Straight Connector 39"/>
            <p:cNvCxnSpPr>
              <a:endCxn id="190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2" name="Group 42"/>
          <p:cNvGrpSpPr/>
          <p:nvPr/>
        </p:nvGrpSpPr>
        <p:grpSpPr>
          <a:xfrm>
            <a:off x="7262328" y="1881157"/>
            <a:ext cx="1193527" cy="2099864"/>
            <a:chOff x="4103989" y="2062474"/>
            <a:chExt cx="1592209" cy="2804737"/>
          </a:xfrm>
        </p:grpSpPr>
        <p:grpSp>
          <p:nvGrpSpPr>
            <p:cNvPr id="193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</p:grpSpPr>
          <p:sp>
            <p:nvSpPr>
              <p:cNvPr id="195" name="Freeform 21"/>
              <p:cNvSpPr>
                <a:spLocks/>
              </p:cNvSpPr>
              <p:nvPr/>
            </p:nvSpPr>
            <p:spPr bwMode="auto">
              <a:xfrm>
                <a:off x="0" y="-1133"/>
                <a:ext cx="1894" cy="2190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6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id-ID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70</a:t>
                </a:r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%</a:t>
                </a:r>
              </a:p>
            </p:txBody>
          </p:sp>
        </p:grpSp>
        <p:cxnSp>
          <p:nvCxnSpPr>
            <p:cNvPr id="194" name="Straight Connector 44"/>
            <p:cNvCxnSpPr/>
            <p:nvPr/>
          </p:nvCxnSpPr>
          <p:spPr>
            <a:xfrm>
              <a:off x="4881901" y="2406455"/>
              <a:ext cx="21803" cy="721265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47"/>
          <p:cNvGrpSpPr/>
          <p:nvPr/>
        </p:nvGrpSpPr>
        <p:grpSpPr>
          <a:xfrm>
            <a:off x="8974680" y="1891543"/>
            <a:ext cx="1193527" cy="2091024"/>
            <a:chOff x="6367886" y="2087314"/>
            <a:chExt cx="1592209" cy="2792932"/>
          </a:xfrm>
        </p:grpSpPr>
        <p:grpSp>
          <p:nvGrpSpPr>
            <p:cNvPr id="198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</p:grpSpPr>
          <p:sp>
            <p:nvSpPr>
              <p:cNvPr id="200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4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1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id-ID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55</a:t>
                </a:r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%</a:t>
                </a:r>
              </a:p>
            </p:txBody>
          </p:sp>
        </p:grpSp>
        <p:cxnSp>
          <p:nvCxnSpPr>
            <p:cNvPr id="199" name="Straight Connector 49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2" name="Group 52"/>
          <p:cNvGrpSpPr/>
          <p:nvPr/>
        </p:nvGrpSpPr>
        <p:grpSpPr>
          <a:xfrm>
            <a:off x="8086979" y="1886636"/>
            <a:ext cx="1194157" cy="2094699"/>
            <a:chOff x="5204412" y="2082406"/>
            <a:chExt cx="1593049" cy="2797840"/>
          </a:xfrm>
        </p:grpSpPr>
        <p:grpSp>
          <p:nvGrpSpPr>
            <p:cNvPr id="203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</p:grpSpPr>
          <p:sp>
            <p:nvSpPr>
              <p:cNvPr id="205" name="Freeform 15"/>
              <p:cNvSpPr>
                <a:spLocks/>
              </p:cNvSpPr>
              <p:nvPr/>
            </p:nvSpPr>
            <p:spPr bwMode="auto">
              <a:xfrm>
                <a:off x="0" y="12"/>
                <a:ext cx="1894" cy="2619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3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100" b="1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85%</a:t>
                </a:r>
              </a:p>
            </p:txBody>
          </p:sp>
        </p:grpSp>
        <p:cxnSp>
          <p:nvCxnSpPr>
            <p:cNvPr id="204" name="Straight Connector 54"/>
            <p:cNvCxnSpPr/>
            <p:nvPr/>
          </p:nvCxnSpPr>
          <p:spPr>
            <a:xfrm rot="5400000" flipV="1">
              <a:off x="5775321" y="2633036"/>
              <a:ext cx="432000" cy="4284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oup 57"/>
          <p:cNvGrpSpPr/>
          <p:nvPr/>
        </p:nvGrpSpPr>
        <p:grpSpPr>
          <a:xfrm>
            <a:off x="9795299" y="1896608"/>
            <a:ext cx="1193527" cy="2087232"/>
            <a:chOff x="7507820" y="2092379"/>
            <a:chExt cx="1592209" cy="2787867"/>
          </a:xfrm>
        </p:grpSpPr>
        <p:grpSp>
          <p:nvGrpSpPr>
            <p:cNvPr id="208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87867"/>
              <a:chOff x="0" y="-2562"/>
              <a:chExt cx="1894" cy="3636"/>
            </a:xfrm>
          </p:grpSpPr>
          <p:sp>
            <p:nvSpPr>
              <p:cNvPr id="210" name="Freeform 27"/>
              <p:cNvSpPr>
                <a:spLocks/>
              </p:cNvSpPr>
              <p:nvPr/>
            </p:nvSpPr>
            <p:spPr bwMode="auto">
              <a:xfrm>
                <a:off x="0" y="-1381"/>
                <a:ext cx="1894" cy="2455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1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id-ID" sz="1100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80</a:t>
                </a:r>
                <a:r>
                  <a:rPr lang="en-US" sz="1100" dirty="0">
                    <a:solidFill>
                      <a:prstClr val="white">
                        <a:lumMod val="50000"/>
                      </a:prstClr>
                    </a:solidFill>
                    <a:cs typeface="+mn-ea"/>
                    <a:sym typeface="+mn-lt"/>
                  </a:rPr>
                  <a:t>%</a:t>
                </a:r>
              </a:p>
            </p:txBody>
          </p:sp>
        </p:grpSp>
        <p:cxnSp>
          <p:nvCxnSpPr>
            <p:cNvPr id="209" name="Straight Connector 59"/>
            <p:cNvCxnSpPr/>
            <p:nvPr/>
          </p:nvCxnSpPr>
          <p:spPr>
            <a:xfrm>
              <a:off x="8301677" y="2406454"/>
              <a:ext cx="0" cy="480844"/>
            </a:xfrm>
            <a:prstGeom prst="line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prstDash val="sysDash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4" name="Straight Connector 64"/>
          <p:cNvCxnSpPr/>
          <p:nvPr/>
        </p:nvCxnSpPr>
        <p:spPr>
          <a:xfrm>
            <a:off x="6072812" y="1903539"/>
            <a:ext cx="0" cy="3852000"/>
          </a:xfrm>
          <a:prstGeom prst="line">
            <a:avLst/>
          </a:prstGeom>
          <a:ln w="12700">
            <a:solidFill>
              <a:schemeClr val="accent1">
                <a:lumMod val="40000"/>
                <a:lumOff val="6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5" name="Group 65"/>
          <p:cNvGrpSpPr>
            <a:grpSpLocks noChangeAspect="1"/>
          </p:cNvGrpSpPr>
          <p:nvPr/>
        </p:nvGrpSpPr>
        <p:grpSpPr>
          <a:xfrm>
            <a:off x="2841423" y="4254369"/>
            <a:ext cx="486000" cy="486000"/>
            <a:chOff x="4194682" y="3591889"/>
            <a:chExt cx="376085" cy="376085"/>
          </a:xfrm>
        </p:grpSpPr>
        <p:sp>
          <p:nvSpPr>
            <p:cNvPr id="216" name="Oval 66"/>
            <p:cNvSpPr>
              <a:spLocks noChangeAspect="1"/>
            </p:cNvSpPr>
            <p:nvPr/>
          </p:nvSpPr>
          <p:spPr>
            <a:xfrm>
              <a:off x="4194682" y="3591889"/>
              <a:ext cx="376085" cy="37608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217" name="TextBox 67"/>
            <p:cNvSpPr txBox="1"/>
            <p:nvPr/>
          </p:nvSpPr>
          <p:spPr>
            <a:xfrm>
              <a:off x="4304316" y="3619688"/>
              <a:ext cx="156815" cy="285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prstClr val="white"/>
                  </a:solidFill>
                  <a:cs typeface="+mn-ea"/>
                  <a:sym typeface="+mn-lt"/>
                </a:rPr>
                <a:t>$</a:t>
              </a:r>
              <a:endParaRPr lang="id-ID" sz="16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8" name="Group 68"/>
          <p:cNvGrpSpPr>
            <a:grpSpLocks noChangeAspect="1"/>
          </p:cNvGrpSpPr>
          <p:nvPr/>
        </p:nvGrpSpPr>
        <p:grpSpPr>
          <a:xfrm>
            <a:off x="8439873" y="4230769"/>
            <a:ext cx="486000" cy="486000"/>
            <a:chOff x="4194682" y="3591889"/>
            <a:chExt cx="376085" cy="376085"/>
          </a:xfrm>
        </p:grpSpPr>
        <p:sp>
          <p:nvSpPr>
            <p:cNvPr id="219" name="Oval 69"/>
            <p:cNvSpPr>
              <a:spLocks noChangeAspect="1"/>
            </p:cNvSpPr>
            <p:nvPr/>
          </p:nvSpPr>
          <p:spPr>
            <a:xfrm>
              <a:off x="4194682" y="3591889"/>
              <a:ext cx="376085" cy="37608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220" name="TextBox 70"/>
            <p:cNvSpPr txBox="1"/>
            <p:nvPr/>
          </p:nvSpPr>
          <p:spPr>
            <a:xfrm>
              <a:off x="4304316" y="3619686"/>
              <a:ext cx="156815" cy="285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prstClr val="white"/>
                  </a:solidFill>
                  <a:cs typeface="+mn-ea"/>
                  <a:sym typeface="+mn-lt"/>
                </a:rPr>
                <a:t>$</a:t>
              </a:r>
              <a:endParaRPr lang="id-ID" sz="16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1" name="TextBox 71"/>
          <p:cNvSpPr txBox="1"/>
          <p:nvPr/>
        </p:nvSpPr>
        <p:spPr>
          <a:xfrm>
            <a:off x="1143676" y="3758751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SHOES</a:t>
            </a:r>
          </a:p>
        </p:txBody>
      </p:sp>
      <p:sp>
        <p:nvSpPr>
          <p:cNvPr id="222" name="TextBox 72"/>
          <p:cNvSpPr txBox="1"/>
          <p:nvPr/>
        </p:nvSpPr>
        <p:spPr>
          <a:xfrm>
            <a:off x="1934493" y="3763770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BAGS</a:t>
            </a:r>
          </a:p>
        </p:txBody>
      </p:sp>
      <p:sp>
        <p:nvSpPr>
          <p:cNvPr id="223" name="TextBox 73"/>
          <p:cNvSpPr txBox="1"/>
          <p:nvPr/>
        </p:nvSpPr>
        <p:spPr>
          <a:xfrm>
            <a:off x="2733464" y="3752577"/>
            <a:ext cx="73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APPAREL</a:t>
            </a:r>
          </a:p>
        </p:txBody>
      </p:sp>
      <p:sp>
        <p:nvSpPr>
          <p:cNvPr id="224" name="TextBox 74"/>
          <p:cNvSpPr txBox="1"/>
          <p:nvPr/>
        </p:nvSpPr>
        <p:spPr>
          <a:xfrm>
            <a:off x="3648223" y="3758751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T SHIRT</a:t>
            </a:r>
          </a:p>
        </p:txBody>
      </p:sp>
      <p:sp>
        <p:nvSpPr>
          <p:cNvPr id="225" name="TextBox 75"/>
          <p:cNvSpPr txBox="1"/>
          <p:nvPr/>
        </p:nvSpPr>
        <p:spPr>
          <a:xfrm>
            <a:off x="4475792" y="3768784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JEANS</a:t>
            </a:r>
          </a:p>
        </p:txBody>
      </p:sp>
      <p:sp>
        <p:nvSpPr>
          <p:cNvPr id="226" name="TextBox 76"/>
          <p:cNvSpPr txBox="1"/>
          <p:nvPr/>
        </p:nvSpPr>
        <p:spPr>
          <a:xfrm>
            <a:off x="6741461" y="3723560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SHOES</a:t>
            </a:r>
          </a:p>
        </p:txBody>
      </p:sp>
      <p:sp>
        <p:nvSpPr>
          <p:cNvPr id="227" name="TextBox 77"/>
          <p:cNvSpPr txBox="1"/>
          <p:nvPr/>
        </p:nvSpPr>
        <p:spPr>
          <a:xfrm>
            <a:off x="7532278" y="3728579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BAGS</a:t>
            </a:r>
          </a:p>
        </p:txBody>
      </p:sp>
      <p:sp>
        <p:nvSpPr>
          <p:cNvPr id="228" name="TextBox 78"/>
          <p:cNvSpPr txBox="1"/>
          <p:nvPr/>
        </p:nvSpPr>
        <p:spPr>
          <a:xfrm>
            <a:off x="8331249" y="3717386"/>
            <a:ext cx="73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APPAREL</a:t>
            </a:r>
          </a:p>
        </p:txBody>
      </p:sp>
      <p:sp>
        <p:nvSpPr>
          <p:cNvPr id="229" name="TextBox 79"/>
          <p:cNvSpPr txBox="1"/>
          <p:nvPr/>
        </p:nvSpPr>
        <p:spPr>
          <a:xfrm>
            <a:off x="9246008" y="3723560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T SHIRT</a:t>
            </a:r>
          </a:p>
        </p:txBody>
      </p:sp>
      <p:sp>
        <p:nvSpPr>
          <p:cNvPr id="230" name="TextBox 80"/>
          <p:cNvSpPr txBox="1"/>
          <p:nvPr/>
        </p:nvSpPr>
        <p:spPr>
          <a:xfrm>
            <a:off x="10073577" y="3733593"/>
            <a:ext cx="6646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800" b="1" dirty="0">
                <a:solidFill>
                  <a:prstClr val="white"/>
                </a:solidFill>
                <a:cs typeface="+mn-ea"/>
                <a:sym typeface="+mn-lt"/>
              </a:rPr>
              <a:t>JEANS</a:t>
            </a:r>
          </a:p>
        </p:txBody>
      </p: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6A458FC4-9832-4EE9-8B2D-8B9CE33308A3}"/>
              </a:ext>
            </a:extLst>
          </p:cNvPr>
          <p:cNvGrpSpPr/>
          <p:nvPr/>
        </p:nvGrpSpPr>
        <p:grpSpPr>
          <a:xfrm>
            <a:off x="2227977" y="4876280"/>
            <a:ext cx="1934629" cy="1119705"/>
            <a:chOff x="468937" y="2419540"/>
            <a:chExt cx="1934629" cy="1119705"/>
          </a:xfrm>
        </p:grpSpPr>
        <p:sp>
          <p:nvSpPr>
            <p:cNvPr id="83" name="TextBox 18">
              <a:extLst>
                <a:ext uri="{FF2B5EF4-FFF2-40B4-BE49-F238E27FC236}">
                  <a16:creationId xmlns="" xmlns:a16="http://schemas.microsoft.com/office/drawing/2014/main" id="{9DA147A9-C7C0-4906-97DD-CEE799D53DE5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84" name="矩形 83">
              <a:extLst>
                <a:ext uri="{FF2B5EF4-FFF2-40B4-BE49-F238E27FC236}">
                  <a16:creationId xmlns="" xmlns:a16="http://schemas.microsoft.com/office/drawing/2014/main" id="{8BD4C8BD-7956-40E6-801E-3884B88D6F03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F29361C8-9510-4E8F-BA3B-B2B95E4D3905}"/>
              </a:ext>
            </a:extLst>
          </p:cNvPr>
          <p:cNvGrpSpPr/>
          <p:nvPr/>
        </p:nvGrpSpPr>
        <p:grpSpPr>
          <a:xfrm>
            <a:off x="7923927" y="4876280"/>
            <a:ext cx="1934629" cy="1119705"/>
            <a:chOff x="468937" y="2419540"/>
            <a:chExt cx="1934629" cy="1119705"/>
          </a:xfrm>
        </p:grpSpPr>
        <p:sp>
          <p:nvSpPr>
            <p:cNvPr id="86" name="TextBox 18">
              <a:extLst>
                <a:ext uri="{FF2B5EF4-FFF2-40B4-BE49-F238E27FC236}">
                  <a16:creationId xmlns="" xmlns:a16="http://schemas.microsoft.com/office/drawing/2014/main" id="{0C8AAE7D-B854-45D6-86B0-7495DBA91D6B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6385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cs typeface="+mn-ea"/>
                  <a:sym typeface="+mn-lt"/>
                </a:rPr>
                <a:t>PRESENT</a:t>
              </a:r>
              <a:endParaRPr lang="en-US" sz="2400" b="1" dirty="0">
                <a:cs typeface="+mn-ea"/>
                <a:sym typeface="+mn-lt"/>
              </a:endParaRPr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6994EB9F-188B-484C-9BD4-D7EA6F2E5767}"/>
                </a:ext>
              </a:extLst>
            </p:cNvPr>
            <p:cNvSpPr/>
            <p:nvPr/>
          </p:nvSpPr>
          <p:spPr>
            <a:xfrm>
              <a:off x="470268" y="2823664"/>
              <a:ext cx="1933298" cy="7155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cs typeface="+mn-ea"/>
                  <a:sym typeface="+mn-lt"/>
                </a:rPr>
                <a:t>OF THIS SCHEME, WE THANK YOU FOR YOUR READING, </a:t>
              </a:r>
              <a:r>
                <a:rPr lang="en-US" altLang="zh-CN" sz="900">
                  <a:cs typeface="+mn-ea"/>
                  <a:sym typeface="+mn-lt"/>
                </a:rPr>
                <a:t>THE PROPOSAL</a:t>
              </a:r>
              <a:endParaRPr lang="en-US" altLang="zh-CN" sz="900" dirty="0">
                <a:cs typeface="+mn-ea"/>
                <a:sym typeface="+mn-lt"/>
              </a:endParaRPr>
            </a:p>
          </p:txBody>
        </p:sp>
      </p:grpSp>
      <p:grpSp>
        <p:nvGrpSpPr>
          <p:cNvPr id="88" name="组合 87">
            <a:extLst>
              <a:ext uri="{FF2B5EF4-FFF2-40B4-BE49-F238E27FC236}">
                <a16:creationId xmlns="" xmlns:a16="http://schemas.microsoft.com/office/drawing/2014/main" id="{38E7C8E1-6BA5-4E8F-83B7-38ECB157BDD8}"/>
              </a:ext>
            </a:extLst>
          </p:cNvPr>
          <p:cNvGrpSpPr/>
          <p:nvPr/>
        </p:nvGrpSpPr>
        <p:grpSpPr>
          <a:xfrm>
            <a:off x="415215" y="349434"/>
            <a:ext cx="7801687" cy="646331"/>
            <a:chOff x="415215" y="349434"/>
            <a:chExt cx="7801687" cy="646331"/>
          </a:xfrm>
        </p:grpSpPr>
        <p:grpSp>
          <p:nvGrpSpPr>
            <p:cNvPr id="89" name="组合 88">
              <a:extLst>
                <a:ext uri="{FF2B5EF4-FFF2-40B4-BE49-F238E27FC236}">
                  <a16:creationId xmlns="" xmlns:a16="http://schemas.microsoft.com/office/drawing/2014/main" id="{5DB46D37-D910-4EEC-BBCD-D8F7F8ACC4C7}"/>
                </a:ext>
              </a:extLst>
            </p:cNvPr>
            <p:cNvGrpSpPr/>
            <p:nvPr/>
          </p:nvGrpSpPr>
          <p:grpSpPr>
            <a:xfrm>
              <a:off x="415215" y="406398"/>
              <a:ext cx="918995" cy="583203"/>
              <a:chOff x="-3024275" y="-1610562"/>
              <a:chExt cx="1248011" cy="792000"/>
            </a:xfrm>
          </p:grpSpPr>
          <p:sp>
            <p:nvSpPr>
              <p:cNvPr id="92" name="椭圆 91">
                <a:extLst>
                  <a:ext uri="{FF2B5EF4-FFF2-40B4-BE49-F238E27FC236}">
                    <a16:creationId xmlns="" xmlns:a16="http://schemas.microsoft.com/office/drawing/2014/main" id="{20649A7E-408B-4E96-BE52-84D0F4A321B4}"/>
                  </a:ext>
                </a:extLst>
              </p:cNvPr>
              <p:cNvSpPr/>
              <p:nvPr/>
            </p:nvSpPr>
            <p:spPr>
              <a:xfrm>
                <a:off x="-3024275" y="-1610562"/>
                <a:ext cx="792000" cy="792000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3" name="椭圆 92">
                <a:extLst>
                  <a:ext uri="{FF2B5EF4-FFF2-40B4-BE49-F238E27FC236}">
                    <a16:creationId xmlns="" xmlns:a16="http://schemas.microsoft.com/office/drawing/2014/main" id="{63A1B934-BA20-4E1B-BE4C-0B76F9FFE575}"/>
                  </a:ext>
                </a:extLst>
              </p:cNvPr>
              <p:cNvSpPr/>
              <p:nvPr/>
            </p:nvSpPr>
            <p:spPr>
              <a:xfrm>
                <a:off x="-2568264" y="-1610562"/>
                <a:ext cx="792000" cy="792000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90" name="文本框 89">
              <a:extLst>
                <a:ext uri="{FF2B5EF4-FFF2-40B4-BE49-F238E27FC236}">
                  <a16:creationId xmlns="" xmlns:a16="http://schemas.microsoft.com/office/drawing/2014/main" id="{B0A4473E-CA39-4B82-B294-A74D5A661E66}"/>
                </a:ext>
              </a:extLst>
            </p:cNvPr>
            <p:cNvSpPr txBox="1"/>
            <p:nvPr/>
          </p:nvSpPr>
          <p:spPr>
            <a:xfrm flipH="1">
              <a:off x="1529582" y="349434"/>
              <a:ext cx="2623318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gradFill>
                    <a:gsLst>
                      <a:gs pos="0">
                        <a:schemeClr val="accent2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91" name="文本框 90">
              <a:extLst>
                <a:ext uri="{FF2B5EF4-FFF2-40B4-BE49-F238E27FC236}">
                  <a16:creationId xmlns="" xmlns:a16="http://schemas.microsoft.com/office/drawing/2014/main" id="{6FBB3DEA-7245-4B67-89D5-52E6134F8165}"/>
                </a:ext>
              </a:extLst>
            </p:cNvPr>
            <p:cNvSpPr txBox="1"/>
            <p:nvPr/>
          </p:nvSpPr>
          <p:spPr>
            <a:xfrm flipH="1">
              <a:off x="3623370" y="467295"/>
              <a:ext cx="4593532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09192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1786206" y="2267955"/>
            <a:ext cx="849463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非常感谢聆听与指导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840195" y="3394036"/>
            <a:ext cx="5134739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The user can demonstrate on a projector or computer or print the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809732" y="4951727"/>
            <a:ext cx="444876" cy="444876"/>
            <a:chOff x="9870664" y="1889449"/>
            <a:chExt cx="527872" cy="527872"/>
          </a:xfrm>
        </p:grpSpPr>
        <p:sp>
          <p:nvSpPr>
            <p:cNvPr id="18" name="椭圆 17"/>
            <p:cNvSpPr/>
            <p:nvPr/>
          </p:nvSpPr>
          <p:spPr>
            <a:xfrm>
              <a:off x="9870664" y="1889449"/>
              <a:ext cx="527872" cy="5278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椭圆 60"/>
            <p:cNvSpPr/>
            <p:nvPr/>
          </p:nvSpPr>
          <p:spPr>
            <a:xfrm>
              <a:off x="9982200" y="2002361"/>
              <a:ext cx="304800" cy="30204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8425" h="573203">
                  <a:moveTo>
                    <a:pt x="35688" y="330987"/>
                  </a:moveTo>
                  <a:cubicBezTo>
                    <a:pt x="32039" y="330987"/>
                    <a:pt x="29102" y="334008"/>
                    <a:pt x="29102" y="337651"/>
                  </a:cubicBezTo>
                  <a:lnTo>
                    <a:pt x="29102" y="484438"/>
                  </a:lnTo>
                  <a:cubicBezTo>
                    <a:pt x="29102" y="488081"/>
                    <a:pt x="32039" y="491102"/>
                    <a:pt x="35688" y="491102"/>
                  </a:cubicBezTo>
                  <a:lnTo>
                    <a:pt x="240293" y="491102"/>
                  </a:lnTo>
                  <a:cubicBezTo>
                    <a:pt x="243942" y="491102"/>
                    <a:pt x="246968" y="488081"/>
                    <a:pt x="246968" y="484438"/>
                  </a:cubicBezTo>
                  <a:lnTo>
                    <a:pt x="246968" y="337651"/>
                  </a:lnTo>
                  <a:cubicBezTo>
                    <a:pt x="246968" y="334008"/>
                    <a:pt x="243942" y="330987"/>
                    <a:pt x="240293" y="330987"/>
                  </a:cubicBezTo>
                  <a:close/>
                  <a:moveTo>
                    <a:pt x="440550" y="305700"/>
                  </a:moveTo>
                  <a:cubicBezTo>
                    <a:pt x="444243" y="305700"/>
                    <a:pt x="447936" y="307122"/>
                    <a:pt x="450784" y="309967"/>
                  </a:cubicBezTo>
                  <a:lnTo>
                    <a:pt x="487627" y="346765"/>
                  </a:lnTo>
                  <a:cubicBezTo>
                    <a:pt x="493323" y="352454"/>
                    <a:pt x="493323" y="361520"/>
                    <a:pt x="487627" y="367209"/>
                  </a:cubicBezTo>
                  <a:cubicBezTo>
                    <a:pt x="484780" y="370053"/>
                    <a:pt x="481042" y="371475"/>
                    <a:pt x="477304" y="371475"/>
                  </a:cubicBezTo>
                  <a:cubicBezTo>
                    <a:pt x="473477" y="371475"/>
                    <a:pt x="469829" y="370053"/>
                    <a:pt x="466981" y="367209"/>
                  </a:cubicBezTo>
                  <a:lnTo>
                    <a:pt x="454967" y="355298"/>
                  </a:lnTo>
                  <a:lnTo>
                    <a:pt x="454967" y="470137"/>
                  </a:lnTo>
                  <a:cubicBezTo>
                    <a:pt x="454967" y="478137"/>
                    <a:pt x="448470" y="484714"/>
                    <a:pt x="440372" y="484714"/>
                  </a:cubicBezTo>
                  <a:lnTo>
                    <a:pt x="328329" y="484714"/>
                  </a:lnTo>
                  <a:cubicBezTo>
                    <a:pt x="320320" y="484714"/>
                    <a:pt x="313734" y="478137"/>
                    <a:pt x="313734" y="470137"/>
                  </a:cubicBezTo>
                  <a:cubicBezTo>
                    <a:pt x="313734" y="462049"/>
                    <a:pt x="320320" y="455560"/>
                    <a:pt x="328329" y="455560"/>
                  </a:cubicBezTo>
                  <a:lnTo>
                    <a:pt x="328329" y="455649"/>
                  </a:lnTo>
                  <a:lnTo>
                    <a:pt x="426044" y="455649"/>
                  </a:lnTo>
                  <a:lnTo>
                    <a:pt x="426044" y="355298"/>
                  </a:lnTo>
                  <a:lnTo>
                    <a:pt x="414030" y="367209"/>
                  </a:lnTo>
                  <a:cubicBezTo>
                    <a:pt x="408334" y="372897"/>
                    <a:pt x="399168" y="372897"/>
                    <a:pt x="393472" y="367209"/>
                  </a:cubicBezTo>
                  <a:cubicBezTo>
                    <a:pt x="387777" y="361520"/>
                    <a:pt x="387777" y="352454"/>
                    <a:pt x="393472" y="346765"/>
                  </a:cubicBezTo>
                  <a:lnTo>
                    <a:pt x="430316" y="309967"/>
                  </a:lnTo>
                  <a:cubicBezTo>
                    <a:pt x="433163" y="307122"/>
                    <a:pt x="436856" y="305700"/>
                    <a:pt x="440550" y="305700"/>
                  </a:cubicBezTo>
                  <a:close/>
                  <a:moveTo>
                    <a:pt x="35688" y="302020"/>
                  </a:moveTo>
                  <a:lnTo>
                    <a:pt x="240293" y="302020"/>
                  </a:lnTo>
                  <a:cubicBezTo>
                    <a:pt x="259961" y="302020"/>
                    <a:pt x="275981" y="318014"/>
                    <a:pt x="275981" y="337651"/>
                  </a:cubicBezTo>
                  <a:lnTo>
                    <a:pt x="275981" y="484438"/>
                  </a:lnTo>
                  <a:cubicBezTo>
                    <a:pt x="275981" y="504075"/>
                    <a:pt x="259961" y="520068"/>
                    <a:pt x="240293" y="520068"/>
                  </a:cubicBezTo>
                  <a:lnTo>
                    <a:pt x="152631" y="520068"/>
                  </a:lnTo>
                  <a:lnTo>
                    <a:pt x="152631" y="544059"/>
                  </a:lnTo>
                  <a:lnTo>
                    <a:pt x="179152" y="544059"/>
                  </a:lnTo>
                  <a:cubicBezTo>
                    <a:pt x="187251" y="544059"/>
                    <a:pt x="193747" y="550545"/>
                    <a:pt x="193747" y="558631"/>
                  </a:cubicBezTo>
                  <a:cubicBezTo>
                    <a:pt x="193747" y="566628"/>
                    <a:pt x="187251" y="573203"/>
                    <a:pt x="179152" y="573203"/>
                  </a:cubicBezTo>
                  <a:lnTo>
                    <a:pt x="96829" y="573203"/>
                  </a:lnTo>
                  <a:cubicBezTo>
                    <a:pt x="88730" y="573203"/>
                    <a:pt x="82234" y="566628"/>
                    <a:pt x="82234" y="558631"/>
                  </a:cubicBezTo>
                  <a:cubicBezTo>
                    <a:pt x="82234" y="550545"/>
                    <a:pt x="88730" y="544059"/>
                    <a:pt x="96829" y="544059"/>
                  </a:cubicBezTo>
                  <a:lnTo>
                    <a:pt x="123439" y="544059"/>
                  </a:lnTo>
                  <a:lnTo>
                    <a:pt x="123439" y="520068"/>
                  </a:lnTo>
                  <a:lnTo>
                    <a:pt x="35688" y="520068"/>
                  </a:lnTo>
                  <a:cubicBezTo>
                    <a:pt x="16020" y="520068"/>
                    <a:pt x="0" y="504075"/>
                    <a:pt x="0" y="484438"/>
                  </a:cubicBezTo>
                  <a:lnTo>
                    <a:pt x="0" y="337651"/>
                  </a:lnTo>
                  <a:cubicBezTo>
                    <a:pt x="0" y="318014"/>
                    <a:pt x="16020" y="302020"/>
                    <a:pt x="35688" y="302020"/>
                  </a:cubicBezTo>
                  <a:close/>
                  <a:moveTo>
                    <a:pt x="138020" y="94487"/>
                  </a:moveTo>
                  <a:lnTo>
                    <a:pt x="250020" y="94487"/>
                  </a:lnTo>
                  <a:cubicBezTo>
                    <a:pt x="258122" y="94487"/>
                    <a:pt x="264621" y="100974"/>
                    <a:pt x="264621" y="109060"/>
                  </a:cubicBezTo>
                  <a:cubicBezTo>
                    <a:pt x="264621" y="117147"/>
                    <a:pt x="258122" y="123634"/>
                    <a:pt x="250020" y="123634"/>
                  </a:cubicBezTo>
                  <a:lnTo>
                    <a:pt x="250020" y="123545"/>
                  </a:lnTo>
                  <a:lnTo>
                    <a:pt x="152710" y="123545"/>
                  </a:lnTo>
                  <a:lnTo>
                    <a:pt x="152710" y="223873"/>
                  </a:lnTo>
                  <a:lnTo>
                    <a:pt x="164729" y="211876"/>
                  </a:lnTo>
                  <a:cubicBezTo>
                    <a:pt x="170427" y="206189"/>
                    <a:pt x="179508" y="206189"/>
                    <a:pt x="185206" y="211876"/>
                  </a:cubicBezTo>
                  <a:cubicBezTo>
                    <a:pt x="190904" y="217563"/>
                    <a:pt x="190904" y="226716"/>
                    <a:pt x="185206" y="232404"/>
                  </a:cubicBezTo>
                  <a:lnTo>
                    <a:pt x="148436" y="269104"/>
                  </a:lnTo>
                  <a:cubicBezTo>
                    <a:pt x="145588" y="271948"/>
                    <a:pt x="141759" y="273370"/>
                    <a:pt x="138109" y="273370"/>
                  </a:cubicBezTo>
                  <a:cubicBezTo>
                    <a:pt x="134281" y="273370"/>
                    <a:pt x="130630" y="271948"/>
                    <a:pt x="127781" y="269104"/>
                  </a:cubicBezTo>
                  <a:lnTo>
                    <a:pt x="91012" y="232404"/>
                  </a:lnTo>
                  <a:cubicBezTo>
                    <a:pt x="85314" y="226716"/>
                    <a:pt x="85314" y="217563"/>
                    <a:pt x="91012" y="211876"/>
                  </a:cubicBezTo>
                  <a:cubicBezTo>
                    <a:pt x="96710" y="206189"/>
                    <a:pt x="105791" y="206189"/>
                    <a:pt x="111489" y="211876"/>
                  </a:cubicBezTo>
                  <a:lnTo>
                    <a:pt x="123508" y="223873"/>
                  </a:lnTo>
                  <a:lnTo>
                    <a:pt x="123508" y="109060"/>
                  </a:lnTo>
                  <a:cubicBezTo>
                    <a:pt x="123508" y="100974"/>
                    <a:pt x="129918" y="94487"/>
                    <a:pt x="138020" y="94487"/>
                  </a:cubicBezTo>
                  <a:close/>
                  <a:moveTo>
                    <a:pt x="338148" y="29153"/>
                  </a:moveTo>
                  <a:cubicBezTo>
                    <a:pt x="334410" y="29153"/>
                    <a:pt x="331473" y="32176"/>
                    <a:pt x="331473" y="35820"/>
                  </a:cubicBezTo>
                  <a:lnTo>
                    <a:pt x="331473" y="182566"/>
                  </a:lnTo>
                  <a:cubicBezTo>
                    <a:pt x="331473" y="186210"/>
                    <a:pt x="334410" y="189143"/>
                    <a:pt x="338148" y="189143"/>
                  </a:cubicBezTo>
                  <a:lnTo>
                    <a:pt x="542650" y="189143"/>
                  </a:lnTo>
                  <a:cubicBezTo>
                    <a:pt x="546388" y="189143"/>
                    <a:pt x="549325" y="186210"/>
                    <a:pt x="549325" y="182566"/>
                  </a:cubicBezTo>
                  <a:lnTo>
                    <a:pt x="549325" y="35820"/>
                  </a:lnTo>
                  <a:cubicBezTo>
                    <a:pt x="549325" y="32176"/>
                    <a:pt x="546388" y="29153"/>
                    <a:pt x="542650" y="29153"/>
                  </a:cubicBezTo>
                  <a:close/>
                  <a:moveTo>
                    <a:pt x="338148" y="0"/>
                  </a:moveTo>
                  <a:lnTo>
                    <a:pt x="542650" y="0"/>
                  </a:lnTo>
                  <a:cubicBezTo>
                    <a:pt x="562407" y="0"/>
                    <a:pt x="578425" y="16177"/>
                    <a:pt x="578425" y="35820"/>
                  </a:cubicBezTo>
                  <a:lnTo>
                    <a:pt x="578425" y="182388"/>
                  </a:lnTo>
                  <a:cubicBezTo>
                    <a:pt x="578425" y="202120"/>
                    <a:pt x="562407" y="218119"/>
                    <a:pt x="542650" y="218119"/>
                  </a:cubicBezTo>
                  <a:lnTo>
                    <a:pt x="454994" y="218119"/>
                  </a:lnTo>
                  <a:lnTo>
                    <a:pt x="454994" y="242029"/>
                  </a:lnTo>
                  <a:lnTo>
                    <a:pt x="481602" y="242029"/>
                  </a:lnTo>
                  <a:cubicBezTo>
                    <a:pt x="489611" y="242029"/>
                    <a:pt x="496197" y="248518"/>
                    <a:pt x="496197" y="256606"/>
                  </a:cubicBezTo>
                  <a:cubicBezTo>
                    <a:pt x="496197" y="264694"/>
                    <a:pt x="489611" y="271183"/>
                    <a:pt x="481602" y="271183"/>
                  </a:cubicBezTo>
                  <a:lnTo>
                    <a:pt x="399196" y="271183"/>
                  </a:lnTo>
                  <a:cubicBezTo>
                    <a:pt x="391187" y="271183"/>
                    <a:pt x="384601" y="264694"/>
                    <a:pt x="384601" y="256606"/>
                  </a:cubicBezTo>
                  <a:cubicBezTo>
                    <a:pt x="384601" y="248518"/>
                    <a:pt x="391187" y="242029"/>
                    <a:pt x="399196" y="242029"/>
                  </a:cubicBezTo>
                  <a:lnTo>
                    <a:pt x="425804" y="242029"/>
                  </a:lnTo>
                  <a:lnTo>
                    <a:pt x="425804" y="218119"/>
                  </a:lnTo>
                  <a:lnTo>
                    <a:pt x="338148" y="218119"/>
                  </a:lnTo>
                  <a:cubicBezTo>
                    <a:pt x="318391" y="218119"/>
                    <a:pt x="302373" y="202120"/>
                    <a:pt x="302373" y="182388"/>
                  </a:cubicBezTo>
                  <a:lnTo>
                    <a:pt x="302373" y="35731"/>
                  </a:lnTo>
                  <a:cubicBezTo>
                    <a:pt x="302373" y="15999"/>
                    <a:pt x="318391" y="0"/>
                    <a:pt x="3381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713693" y="5003349"/>
            <a:ext cx="444876" cy="444876"/>
            <a:chOff x="9870664" y="1889449"/>
            <a:chExt cx="527872" cy="527872"/>
          </a:xfrm>
        </p:grpSpPr>
        <p:sp>
          <p:nvSpPr>
            <p:cNvPr id="21" name="椭圆 20"/>
            <p:cNvSpPr/>
            <p:nvPr/>
          </p:nvSpPr>
          <p:spPr>
            <a:xfrm>
              <a:off x="9870664" y="1889449"/>
              <a:ext cx="527872" cy="5278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椭圆 64"/>
            <p:cNvSpPr/>
            <p:nvPr/>
          </p:nvSpPr>
          <p:spPr>
            <a:xfrm>
              <a:off x="9982200" y="2012825"/>
              <a:ext cx="304800" cy="281119"/>
            </a:xfrm>
            <a:custGeom>
              <a:avLst/>
              <a:gdLst>
                <a:gd name="connsiteX0" fmla="*/ 176147 w 578111"/>
                <a:gd name="connsiteY0" fmla="*/ 221031 h 533197"/>
                <a:gd name="connsiteX1" fmla="*/ 212154 w 578111"/>
                <a:gd name="connsiteY1" fmla="*/ 256947 h 533197"/>
                <a:gd name="connsiteX2" fmla="*/ 212154 w 578111"/>
                <a:gd name="connsiteY2" fmla="*/ 348118 h 533197"/>
                <a:gd name="connsiteX3" fmla="*/ 176147 w 578111"/>
                <a:gd name="connsiteY3" fmla="*/ 384955 h 533197"/>
                <a:gd name="connsiteX4" fmla="*/ 139217 w 578111"/>
                <a:gd name="connsiteY4" fmla="*/ 348118 h 533197"/>
                <a:gd name="connsiteX5" fmla="*/ 139217 w 578111"/>
                <a:gd name="connsiteY5" fmla="*/ 256947 h 533197"/>
                <a:gd name="connsiteX6" fmla="*/ 176147 w 578111"/>
                <a:gd name="connsiteY6" fmla="*/ 221031 h 533197"/>
                <a:gd name="connsiteX7" fmla="*/ 267503 w 578111"/>
                <a:gd name="connsiteY7" fmla="*/ 184193 h 533197"/>
                <a:gd name="connsiteX8" fmla="*/ 303437 w 578111"/>
                <a:gd name="connsiteY8" fmla="*/ 221030 h 533197"/>
                <a:gd name="connsiteX9" fmla="*/ 303437 w 578111"/>
                <a:gd name="connsiteY9" fmla="*/ 348119 h 533197"/>
                <a:gd name="connsiteX10" fmla="*/ 267503 w 578111"/>
                <a:gd name="connsiteY10" fmla="*/ 384956 h 533197"/>
                <a:gd name="connsiteX11" fmla="*/ 230648 w 578111"/>
                <a:gd name="connsiteY11" fmla="*/ 348119 h 533197"/>
                <a:gd name="connsiteX12" fmla="*/ 230648 w 578111"/>
                <a:gd name="connsiteY12" fmla="*/ 221030 h 533197"/>
                <a:gd name="connsiteX13" fmla="*/ 267503 w 578111"/>
                <a:gd name="connsiteY13" fmla="*/ 184193 h 533197"/>
                <a:gd name="connsiteX14" fmla="*/ 357937 w 578111"/>
                <a:gd name="connsiteY14" fmla="*/ 148390 h 533197"/>
                <a:gd name="connsiteX15" fmla="*/ 394867 w 578111"/>
                <a:gd name="connsiteY15" fmla="*/ 184289 h 533197"/>
                <a:gd name="connsiteX16" fmla="*/ 394867 w 578111"/>
                <a:gd name="connsiteY16" fmla="*/ 348136 h 533197"/>
                <a:gd name="connsiteX17" fmla="*/ 357937 w 578111"/>
                <a:gd name="connsiteY17" fmla="*/ 384955 h 533197"/>
                <a:gd name="connsiteX18" fmla="*/ 321930 w 578111"/>
                <a:gd name="connsiteY18" fmla="*/ 348136 h 533197"/>
                <a:gd name="connsiteX19" fmla="*/ 321930 w 578111"/>
                <a:gd name="connsiteY19" fmla="*/ 184289 h 533197"/>
                <a:gd name="connsiteX20" fmla="*/ 357937 w 578111"/>
                <a:gd name="connsiteY20" fmla="*/ 148390 h 533197"/>
                <a:gd name="connsiteX21" fmla="*/ 267469 w 578111"/>
                <a:gd name="connsiteY21" fmla="*/ 0 h 533197"/>
                <a:gd name="connsiteX22" fmla="*/ 529404 w 578111"/>
                <a:gd name="connsiteY22" fmla="*/ 218252 h 533197"/>
                <a:gd name="connsiteX23" fmla="*/ 566296 w 578111"/>
                <a:gd name="connsiteY23" fmla="*/ 218252 h 533197"/>
                <a:gd name="connsiteX24" fmla="*/ 576441 w 578111"/>
                <a:gd name="connsiteY24" fmla="*/ 224698 h 533197"/>
                <a:gd name="connsiteX25" fmla="*/ 575519 w 578111"/>
                <a:gd name="connsiteY25" fmla="*/ 237590 h 533197"/>
                <a:gd name="connsiteX26" fmla="*/ 514647 w 578111"/>
                <a:gd name="connsiteY26" fmla="*/ 310341 h 533197"/>
                <a:gd name="connsiteX27" fmla="*/ 505424 w 578111"/>
                <a:gd name="connsiteY27" fmla="*/ 314945 h 533197"/>
                <a:gd name="connsiteX28" fmla="*/ 496201 w 578111"/>
                <a:gd name="connsiteY28" fmla="*/ 310341 h 533197"/>
                <a:gd name="connsiteX29" fmla="*/ 435328 w 578111"/>
                <a:gd name="connsiteY29" fmla="*/ 237590 h 533197"/>
                <a:gd name="connsiteX30" fmla="*/ 433484 w 578111"/>
                <a:gd name="connsiteY30" fmla="*/ 224698 h 533197"/>
                <a:gd name="connsiteX31" fmla="*/ 444551 w 578111"/>
                <a:gd name="connsiteY31" fmla="*/ 218252 h 533197"/>
                <a:gd name="connsiteX32" fmla="*/ 480521 w 578111"/>
                <a:gd name="connsiteY32" fmla="*/ 218252 h 533197"/>
                <a:gd name="connsiteX33" fmla="*/ 267469 w 578111"/>
                <a:gd name="connsiteY33" fmla="*/ 47886 h 533197"/>
                <a:gd name="connsiteX34" fmla="*/ 48882 w 578111"/>
                <a:gd name="connsiteY34" fmla="*/ 266138 h 533197"/>
                <a:gd name="connsiteX35" fmla="*/ 267469 w 578111"/>
                <a:gd name="connsiteY35" fmla="*/ 484390 h 533197"/>
                <a:gd name="connsiteX36" fmla="*/ 456541 w 578111"/>
                <a:gd name="connsiteY36" fmla="*/ 375724 h 533197"/>
                <a:gd name="connsiteX37" fmla="*/ 489744 w 578111"/>
                <a:gd name="connsiteY37" fmla="*/ 366515 h 533197"/>
                <a:gd name="connsiteX38" fmla="*/ 498967 w 578111"/>
                <a:gd name="connsiteY38" fmla="*/ 399668 h 533197"/>
                <a:gd name="connsiteX39" fmla="*/ 267469 w 578111"/>
                <a:gd name="connsiteY39" fmla="*/ 533197 h 533197"/>
                <a:gd name="connsiteX40" fmla="*/ 0 w 578111"/>
                <a:gd name="connsiteY40" fmla="*/ 266138 h 533197"/>
                <a:gd name="connsiteX41" fmla="*/ 267469 w 578111"/>
                <a:gd name="connsiteY4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578111" h="533197">
                  <a:moveTo>
                    <a:pt x="176147" y="221031"/>
                  </a:moveTo>
                  <a:cubicBezTo>
                    <a:pt x="196459" y="221031"/>
                    <a:pt x="212154" y="237608"/>
                    <a:pt x="212154" y="256947"/>
                  </a:cubicBezTo>
                  <a:lnTo>
                    <a:pt x="212154" y="348118"/>
                  </a:lnTo>
                  <a:cubicBezTo>
                    <a:pt x="212154" y="368378"/>
                    <a:pt x="196459" y="384955"/>
                    <a:pt x="176147" y="384955"/>
                  </a:cubicBezTo>
                  <a:cubicBezTo>
                    <a:pt x="155836" y="384955"/>
                    <a:pt x="139217" y="368378"/>
                    <a:pt x="139217" y="348118"/>
                  </a:cubicBezTo>
                  <a:lnTo>
                    <a:pt x="139217" y="256947"/>
                  </a:lnTo>
                  <a:cubicBezTo>
                    <a:pt x="139217" y="237608"/>
                    <a:pt x="155836" y="221031"/>
                    <a:pt x="176147" y="221031"/>
                  </a:cubicBezTo>
                  <a:close/>
                  <a:moveTo>
                    <a:pt x="267503" y="184193"/>
                  </a:moveTo>
                  <a:cubicBezTo>
                    <a:pt x="286852" y="184193"/>
                    <a:pt x="303437" y="200770"/>
                    <a:pt x="303437" y="221030"/>
                  </a:cubicBezTo>
                  <a:lnTo>
                    <a:pt x="303437" y="348119"/>
                  </a:lnTo>
                  <a:cubicBezTo>
                    <a:pt x="303437" y="368379"/>
                    <a:pt x="287774" y="384956"/>
                    <a:pt x="267503" y="384956"/>
                  </a:cubicBezTo>
                  <a:cubicBezTo>
                    <a:pt x="247233" y="384956"/>
                    <a:pt x="230648" y="368379"/>
                    <a:pt x="230648" y="348119"/>
                  </a:cubicBezTo>
                  <a:lnTo>
                    <a:pt x="230648" y="221030"/>
                  </a:lnTo>
                  <a:cubicBezTo>
                    <a:pt x="230648" y="200770"/>
                    <a:pt x="247233" y="184193"/>
                    <a:pt x="267503" y="184193"/>
                  </a:cubicBezTo>
                  <a:close/>
                  <a:moveTo>
                    <a:pt x="357937" y="148390"/>
                  </a:moveTo>
                  <a:cubicBezTo>
                    <a:pt x="378249" y="148390"/>
                    <a:pt x="394867" y="164959"/>
                    <a:pt x="394867" y="184289"/>
                  </a:cubicBezTo>
                  <a:lnTo>
                    <a:pt x="394867" y="348136"/>
                  </a:lnTo>
                  <a:cubicBezTo>
                    <a:pt x="394867" y="368386"/>
                    <a:pt x="378249" y="384955"/>
                    <a:pt x="357937" y="384955"/>
                  </a:cubicBezTo>
                  <a:cubicBezTo>
                    <a:pt x="338549" y="384955"/>
                    <a:pt x="321930" y="368386"/>
                    <a:pt x="321930" y="348136"/>
                  </a:cubicBezTo>
                  <a:lnTo>
                    <a:pt x="321930" y="184289"/>
                  </a:lnTo>
                  <a:cubicBezTo>
                    <a:pt x="321930" y="164959"/>
                    <a:pt x="338549" y="148390"/>
                    <a:pt x="357937" y="148390"/>
                  </a:cubicBezTo>
                  <a:close/>
                  <a:moveTo>
                    <a:pt x="267469" y="0"/>
                  </a:moveTo>
                  <a:cubicBezTo>
                    <a:pt x="397514" y="0"/>
                    <a:pt x="507268" y="93931"/>
                    <a:pt x="529404" y="218252"/>
                  </a:cubicBezTo>
                  <a:lnTo>
                    <a:pt x="566296" y="218252"/>
                  </a:lnTo>
                  <a:cubicBezTo>
                    <a:pt x="570907" y="218252"/>
                    <a:pt x="574597" y="221014"/>
                    <a:pt x="576441" y="224698"/>
                  </a:cubicBezTo>
                  <a:cubicBezTo>
                    <a:pt x="579208" y="229302"/>
                    <a:pt x="578286" y="233907"/>
                    <a:pt x="575519" y="237590"/>
                  </a:cubicBezTo>
                  <a:lnTo>
                    <a:pt x="514647" y="310341"/>
                  </a:lnTo>
                  <a:cubicBezTo>
                    <a:pt x="511880" y="313104"/>
                    <a:pt x="509113" y="314945"/>
                    <a:pt x="505424" y="314945"/>
                  </a:cubicBezTo>
                  <a:cubicBezTo>
                    <a:pt x="501734" y="314945"/>
                    <a:pt x="498045" y="313104"/>
                    <a:pt x="496201" y="310341"/>
                  </a:cubicBezTo>
                  <a:lnTo>
                    <a:pt x="435328" y="237590"/>
                  </a:lnTo>
                  <a:cubicBezTo>
                    <a:pt x="431639" y="233907"/>
                    <a:pt x="431639" y="229302"/>
                    <a:pt x="433484" y="224698"/>
                  </a:cubicBezTo>
                  <a:cubicBezTo>
                    <a:pt x="435328" y="221014"/>
                    <a:pt x="439940" y="218252"/>
                    <a:pt x="444551" y="218252"/>
                  </a:cubicBezTo>
                  <a:lnTo>
                    <a:pt x="480521" y="218252"/>
                  </a:lnTo>
                  <a:cubicBezTo>
                    <a:pt x="458386" y="120637"/>
                    <a:pt x="370767" y="47886"/>
                    <a:pt x="267469" y="47886"/>
                  </a:cubicBezTo>
                  <a:cubicBezTo>
                    <a:pt x="146647" y="47886"/>
                    <a:pt x="48882" y="146422"/>
                    <a:pt x="48882" y="266138"/>
                  </a:cubicBezTo>
                  <a:cubicBezTo>
                    <a:pt x="48882" y="386775"/>
                    <a:pt x="146647" y="484390"/>
                    <a:pt x="267469" y="484390"/>
                  </a:cubicBezTo>
                  <a:cubicBezTo>
                    <a:pt x="344942" y="484390"/>
                    <a:pt x="417805" y="442949"/>
                    <a:pt x="456541" y="375724"/>
                  </a:cubicBezTo>
                  <a:cubicBezTo>
                    <a:pt x="462998" y="363753"/>
                    <a:pt x="477754" y="360069"/>
                    <a:pt x="489744" y="366515"/>
                  </a:cubicBezTo>
                  <a:cubicBezTo>
                    <a:pt x="501734" y="373883"/>
                    <a:pt x="505424" y="388617"/>
                    <a:pt x="498967" y="399668"/>
                  </a:cubicBezTo>
                  <a:cubicBezTo>
                    <a:pt x="451008" y="482548"/>
                    <a:pt x="362466" y="533197"/>
                    <a:pt x="267469" y="533197"/>
                  </a:cubicBezTo>
                  <a:cubicBezTo>
                    <a:pt x="119900" y="533197"/>
                    <a:pt x="0" y="413481"/>
                    <a:pt x="0" y="266138"/>
                  </a:cubicBezTo>
                  <a:cubicBezTo>
                    <a:pt x="0" y="119716"/>
                    <a:pt x="119900" y="0"/>
                    <a:pt x="2674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25775" y="5003349"/>
            <a:ext cx="444876" cy="444876"/>
            <a:chOff x="9870664" y="1889449"/>
            <a:chExt cx="527872" cy="527872"/>
          </a:xfrm>
        </p:grpSpPr>
        <p:sp>
          <p:nvSpPr>
            <p:cNvPr id="24" name="椭圆 23"/>
            <p:cNvSpPr/>
            <p:nvPr/>
          </p:nvSpPr>
          <p:spPr>
            <a:xfrm>
              <a:off x="9870664" y="1889449"/>
              <a:ext cx="527872" cy="5278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椭圆 67"/>
            <p:cNvSpPr/>
            <p:nvPr/>
          </p:nvSpPr>
          <p:spPr>
            <a:xfrm>
              <a:off x="9986889" y="2000985"/>
              <a:ext cx="295421" cy="304800"/>
            </a:xfrm>
            <a:custGeom>
              <a:avLst/>
              <a:gdLst>
                <a:gd name="T0" fmla="*/ 614 w 834"/>
                <a:gd name="T1" fmla="*/ 393 h 862"/>
                <a:gd name="T2" fmla="*/ 548 w 834"/>
                <a:gd name="T3" fmla="*/ 370 h 862"/>
                <a:gd name="T4" fmla="*/ 551 w 834"/>
                <a:gd name="T5" fmla="*/ 312 h 862"/>
                <a:gd name="T6" fmla="*/ 627 w 834"/>
                <a:gd name="T7" fmla="*/ 313 h 862"/>
                <a:gd name="T8" fmla="*/ 615 w 834"/>
                <a:gd name="T9" fmla="*/ 345 h 862"/>
                <a:gd name="T10" fmla="*/ 587 w 834"/>
                <a:gd name="T11" fmla="*/ 324 h 862"/>
                <a:gd name="T12" fmla="*/ 563 w 834"/>
                <a:gd name="T13" fmla="*/ 342 h 862"/>
                <a:gd name="T14" fmla="*/ 596 w 834"/>
                <a:gd name="T15" fmla="*/ 359 h 862"/>
                <a:gd name="T16" fmla="*/ 646 w 834"/>
                <a:gd name="T17" fmla="*/ 402 h 862"/>
                <a:gd name="T18" fmla="*/ 590 w 834"/>
                <a:gd name="T19" fmla="*/ 444 h 862"/>
                <a:gd name="T20" fmla="*/ 534 w 834"/>
                <a:gd name="T21" fmla="*/ 398 h 862"/>
                <a:gd name="T22" fmla="*/ 570 w 834"/>
                <a:gd name="T23" fmla="*/ 415 h 862"/>
                <a:gd name="T24" fmla="*/ 612 w 834"/>
                <a:gd name="T25" fmla="*/ 416 h 862"/>
                <a:gd name="T26" fmla="*/ 403 w 834"/>
                <a:gd name="T27" fmla="*/ 440 h 862"/>
                <a:gd name="T28" fmla="*/ 437 w 834"/>
                <a:gd name="T29" fmla="*/ 333 h 862"/>
                <a:gd name="T30" fmla="*/ 473 w 834"/>
                <a:gd name="T31" fmla="*/ 440 h 862"/>
                <a:gd name="T32" fmla="*/ 524 w 834"/>
                <a:gd name="T33" fmla="*/ 304 h 862"/>
                <a:gd name="T34" fmla="*/ 496 w 834"/>
                <a:gd name="T35" fmla="*/ 304 h 862"/>
                <a:gd name="T36" fmla="*/ 473 w 834"/>
                <a:gd name="T37" fmla="*/ 403 h 862"/>
                <a:gd name="T38" fmla="*/ 438 w 834"/>
                <a:gd name="T39" fmla="*/ 304 h 862"/>
                <a:gd name="T40" fmla="*/ 404 w 834"/>
                <a:gd name="T41" fmla="*/ 404 h 862"/>
                <a:gd name="T42" fmla="*/ 366 w 834"/>
                <a:gd name="T43" fmla="*/ 304 h 862"/>
                <a:gd name="T44" fmla="*/ 389 w 834"/>
                <a:gd name="T45" fmla="*/ 440 h 862"/>
                <a:gd name="T46" fmla="*/ 340 w 834"/>
                <a:gd name="T47" fmla="*/ 428 h 862"/>
                <a:gd name="T48" fmla="*/ 265 w 834"/>
                <a:gd name="T49" fmla="*/ 416 h 862"/>
                <a:gd name="T50" fmla="*/ 331 w 834"/>
                <a:gd name="T51" fmla="*/ 381 h 862"/>
                <a:gd name="T52" fmla="*/ 331 w 834"/>
                <a:gd name="T53" fmla="*/ 357 h 862"/>
                <a:gd name="T54" fmla="*/ 265 w 834"/>
                <a:gd name="T55" fmla="*/ 328 h 862"/>
                <a:gd name="T56" fmla="*/ 336 w 834"/>
                <a:gd name="T57" fmla="*/ 316 h 862"/>
                <a:gd name="T58" fmla="*/ 236 w 834"/>
                <a:gd name="T59" fmla="*/ 304 h 862"/>
                <a:gd name="T60" fmla="*/ 340 w 834"/>
                <a:gd name="T61" fmla="*/ 440 h 862"/>
                <a:gd name="T62" fmla="*/ 340 w 834"/>
                <a:gd name="T63" fmla="*/ 428 h 862"/>
                <a:gd name="T64" fmla="*/ 98 w 834"/>
                <a:gd name="T65" fmla="*/ 440 h 862"/>
                <a:gd name="T66" fmla="*/ 125 w 834"/>
                <a:gd name="T67" fmla="*/ 440 h 862"/>
                <a:gd name="T68" fmla="*/ 181 w 834"/>
                <a:gd name="T69" fmla="*/ 440 h 862"/>
                <a:gd name="T70" fmla="*/ 209 w 834"/>
                <a:gd name="T71" fmla="*/ 440 h 862"/>
                <a:gd name="T72" fmla="*/ 196 w 834"/>
                <a:gd name="T73" fmla="*/ 304 h 862"/>
                <a:gd name="T74" fmla="*/ 182 w 834"/>
                <a:gd name="T75" fmla="*/ 400 h 862"/>
                <a:gd name="T76" fmla="*/ 113 w 834"/>
                <a:gd name="T77" fmla="*/ 304 h 862"/>
                <a:gd name="T78" fmla="*/ 834 w 834"/>
                <a:gd name="T79" fmla="*/ 0 h 862"/>
                <a:gd name="T80" fmla="*/ 743 w 834"/>
                <a:gd name="T81" fmla="*/ 555 h 862"/>
                <a:gd name="T82" fmla="*/ 551 w 834"/>
                <a:gd name="T83" fmla="*/ 643 h 862"/>
                <a:gd name="T84" fmla="*/ 420 w 834"/>
                <a:gd name="T85" fmla="*/ 772 h 862"/>
                <a:gd name="T86" fmla="*/ 329 w 834"/>
                <a:gd name="T87" fmla="*/ 643 h 862"/>
                <a:gd name="T88" fmla="*/ 0 w 834"/>
                <a:gd name="T89" fmla="*/ 88 h 862"/>
                <a:gd name="T90" fmla="*/ 91 w 834"/>
                <a:gd name="T91" fmla="*/ 0 h 862"/>
                <a:gd name="T92" fmla="*/ 707 w 834"/>
                <a:gd name="T93" fmla="*/ 125 h 862"/>
                <a:gd name="T94" fmla="*/ 109 w 834"/>
                <a:gd name="T95" fmla="*/ 125 h 862"/>
                <a:gd name="T96" fmla="*/ 37 w 834"/>
                <a:gd name="T97" fmla="*/ 125 h 862"/>
                <a:gd name="T98" fmla="*/ 366 w 834"/>
                <a:gd name="T99" fmla="*/ 606 h 862"/>
                <a:gd name="T100" fmla="*/ 420 w 834"/>
                <a:gd name="T101" fmla="*/ 720 h 862"/>
                <a:gd name="T102" fmla="*/ 456 w 834"/>
                <a:gd name="T103" fmla="*/ 683 h 862"/>
                <a:gd name="T104" fmla="*/ 536 w 834"/>
                <a:gd name="T105" fmla="*/ 606 h 862"/>
                <a:gd name="T106" fmla="*/ 587 w 834"/>
                <a:gd name="T107" fmla="*/ 606 h 862"/>
                <a:gd name="T108" fmla="*/ 707 w 834"/>
                <a:gd name="T109" fmla="*/ 554 h 862"/>
                <a:gd name="T110" fmla="*/ 707 w 834"/>
                <a:gd name="T111" fmla="*/ 518 h 862"/>
                <a:gd name="T112" fmla="*/ 707 w 834"/>
                <a:gd name="T113" fmla="*/ 125 h 862"/>
                <a:gd name="T114" fmla="*/ 127 w 834"/>
                <a:gd name="T115" fmla="*/ 37 h 862"/>
                <a:gd name="T116" fmla="*/ 743 w 834"/>
                <a:gd name="T117" fmla="*/ 88 h 862"/>
                <a:gd name="T118" fmla="*/ 798 w 834"/>
                <a:gd name="T119" fmla="*/ 518 h 862"/>
                <a:gd name="T120" fmla="*/ 798 w 834"/>
                <a:gd name="T121" fmla="*/ 37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4" h="862">
                  <a:moveTo>
                    <a:pt x="619" y="404"/>
                  </a:moveTo>
                  <a:cubicBezTo>
                    <a:pt x="619" y="399"/>
                    <a:pt x="617" y="395"/>
                    <a:pt x="614" y="393"/>
                  </a:cubicBezTo>
                  <a:cubicBezTo>
                    <a:pt x="610" y="390"/>
                    <a:pt x="603" y="388"/>
                    <a:pt x="591" y="385"/>
                  </a:cubicBezTo>
                  <a:cubicBezTo>
                    <a:pt x="569" y="380"/>
                    <a:pt x="555" y="375"/>
                    <a:pt x="548" y="370"/>
                  </a:cubicBezTo>
                  <a:cubicBezTo>
                    <a:pt x="540" y="364"/>
                    <a:pt x="537" y="355"/>
                    <a:pt x="537" y="344"/>
                  </a:cubicBezTo>
                  <a:cubicBezTo>
                    <a:pt x="537" y="330"/>
                    <a:pt x="541" y="320"/>
                    <a:pt x="551" y="312"/>
                  </a:cubicBezTo>
                  <a:cubicBezTo>
                    <a:pt x="561" y="304"/>
                    <a:pt x="573" y="300"/>
                    <a:pt x="590" y="300"/>
                  </a:cubicBezTo>
                  <a:cubicBezTo>
                    <a:pt x="605" y="300"/>
                    <a:pt x="617" y="305"/>
                    <a:pt x="627" y="313"/>
                  </a:cubicBezTo>
                  <a:cubicBezTo>
                    <a:pt x="637" y="321"/>
                    <a:pt x="642" y="331"/>
                    <a:pt x="643" y="345"/>
                  </a:cubicBezTo>
                  <a:lnTo>
                    <a:pt x="615" y="345"/>
                  </a:lnTo>
                  <a:cubicBezTo>
                    <a:pt x="615" y="339"/>
                    <a:pt x="612" y="333"/>
                    <a:pt x="607" y="330"/>
                  </a:cubicBezTo>
                  <a:cubicBezTo>
                    <a:pt x="601" y="326"/>
                    <a:pt x="595" y="324"/>
                    <a:pt x="587" y="324"/>
                  </a:cubicBezTo>
                  <a:cubicBezTo>
                    <a:pt x="579" y="324"/>
                    <a:pt x="574" y="325"/>
                    <a:pt x="570" y="329"/>
                  </a:cubicBezTo>
                  <a:cubicBezTo>
                    <a:pt x="565" y="332"/>
                    <a:pt x="563" y="336"/>
                    <a:pt x="563" y="342"/>
                  </a:cubicBezTo>
                  <a:cubicBezTo>
                    <a:pt x="563" y="346"/>
                    <a:pt x="566" y="349"/>
                    <a:pt x="570" y="351"/>
                  </a:cubicBezTo>
                  <a:cubicBezTo>
                    <a:pt x="574" y="354"/>
                    <a:pt x="583" y="356"/>
                    <a:pt x="596" y="359"/>
                  </a:cubicBezTo>
                  <a:cubicBezTo>
                    <a:pt x="616" y="364"/>
                    <a:pt x="630" y="369"/>
                    <a:pt x="636" y="375"/>
                  </a:cubicBezTo>
                  <a:cubicBezTo>
                    <a:pt x="643" y="380"/>
                    <a:pt x="646" y="390"/>
                    <a:pt x="646" y="402"/>
                  </a:cubicBezTo>
                  <a:cubicBezTo>
                    <a:pt x="646" y="415"/>
                    <a:pt x="641" y="425"/>
                    <a:pt x="631" y="433"/>
                  </a:cubicBezTo>
                  <a:cubicBezTo>
                    <a:pt x="621" y="440"/>
                    <a:pt x="607" y="444"/>
                    <a:pt x="590" y="444"/>
                  </a:cubicBezTo>
                  <a:cubicBezTo>
                    <a:pt x="573" y="444"/>
                    <a:pt x="560" y="440"/>
                    <a:pt x="550" y="432"/>
                  </a:cubicBezTo>
                  <a:cubicBezTo>
                    <a:pt x="540" y="424"/>
                    <a:pt x="535" y="413"/>
                    <a:pt x="534" y="398"/>
                  </a:cubicBezTo>
                  <a:lnTo>
                    <a:pt x="562" y="398"/>
                  </a:lnTo>
                  <a:cubicBezTo>
                    <a:pt x="562" y="405"/>
                    <a:pt x="565" y="411"/>
                    <a:pt x="570" y="415"/>
                  </a:cubicBezTo>
                  <a:cubicBezTo>
                    <a:pt x="575" y="419"/>
                    <a:pt x="581" y="421"/>
                    <a:pt x="590" y="421"/>
                  </a:cubicBezTo>
                  <a:cubicBezTo>
                    <a:pt x="599" y="421"/>
                    <a:pt x="606" y="419"/>
                    <a:pt x="612" y="416"/>
                  </a:cubicBezTo>
                  <a:cubicBezTo>
                    <a:pt x="617" y="413"/>
                    <a:pt x="619" y="409"/>
                    <a:pt x="619" y="404"/>
                  </a:cubicBezTo>
                  <a:close/>
                  <a:moveTo>
                    <a:pt x="403" y="440"/>
                  </a:moveTo>
                  <a:lnTo>
                    <a:pt x="416" y="440"/>
                  </a:lnTo>
                  <a:lnTo>
                    <a:pt x="437" y="333"/>
                  </a:lnTo>
                  <a:lnTo>
                    <a:pt x="459" y="440"/>
                  </a:lnTo>
                  <a:lnTo>
                    <a:pt x="473" y="440"/>
                  </a:lnTo>
                  <a:lnTo>
                    <a:pt x="487" y="440"/>
                  </a:lnTo>
                  <a:lnTo>
                    <a:pt x="524" y="304"/>
                  </a:lnTo>
                  <a:lnTo>
                    <a:pt x="510" y="304"/>
                  </a:lnTo>
                  <a:lnTo>
                    <a:pt x="496" y="304"/>
                  </a:lnTo>
                  <a:lnTo>
                    <a:pt x="473" y="403"/>
                  </a:lnTo>
                  <a:lnTo>
                    <a:pt x="473" y="403"/>
                  </a:lnTo>
                  <a:lnTo>
                    <a:pt x="453" y="304"/>
                  </a:lnTo>
                  <a:lnTo>
                    <a:pt x="438" y="304"/>
                  </a:lnTo>
                  <a:lnTo>
                    <a:pt x="423" y="304"/>
                  </a:lnTo>
                  <a:lnTo>
                    <a:pt x="404" y="404"/>
                  </a:lnTo>
                  <a:lnTo>
                    <a:pt x="381" y="304"/>
                  </a:lnTo>
                  <a:lnTo>
                    <a:pt x="366" y="304"/>
                  </a:lnTo>
                  <a:lnTo>
                    <a:pt x="351" y="304"/>
                  </a:lnTo>
                  <a:lnTo>
                    <a:pt x="389" y="440"/>
                  </a:lnTo>
                  <a:lnTo>
                    <a:pt x="403" y="440"/>
                  </a:lnTo>
                  <a:close/>
                  <a:moveTo>
                    <a:pt x="340" y="428"/>
                  </a:moveTo>
                  <a:lnTo>
                    <a:pt x="340" y="416"/>
                  </a:lnTo>
                  <a:lnTo>
                    <a:pt x="265" y="416"/>
                  </a:lnTo>
                  <a:lnTo>
                    <a:pt x="265" y="381"/>
                  </a:lnTo>
                  <a:lnTo>
                    <a:pt x="331" y="381"/>
                  </a:lnTo>
                  <a:lnTo>
                    <a:pt x="331" y="369"/>
                  </a:lnTo>
                  <a:lnTo>
                    <a:pt x="331" y="357"/>
                  </a:lnTo>
                  <a:lnTo>
                    <a:pt x="265" y="357"/>
                  </a:lnTo>
                  <a:lnTo>
                    <a:pt x="265" y="328"/>
                  </a:lnTo>
                  <a:lnTo>
                    <a:pt x="336" y="328"/>
                  </a:lnTo>
                  <a:lnTo>
                    <a:pt x="336" y="316"/>
                  </a:lnTo>
                  <a:lnTo>
                    <a:pt x="336" y="304"/>
                  </a:lnTo>
                  <a:lnTo>
                    <a:pt x="236" y="304"/>
                  </a:lnTo>
                  <a:lnTo>
                    <a:pt x="236" y="440"/>
                  </a:lnTo>
                  <a:lnTo>
                    <a:pt x="340" y="440"/>
                  </a:lnTo>
                  <a:lnTo>
                    <a:pt x="340" y="428"/>
                  </a:lnTo>
                  <a:lnTo>
                    <a:pt x="340" y="428"/>
                  </a:lnTo>
                  <a:close/>
                  <a:moveTo>
                    <a:pt x="98" y="304"/>
                  </a:moveTo>
                  <a:lnTo>
                    <a:pt x="98" y="440"/>
                  </a:lnTo>
                  <a:lnTo>
                    <a:pt x="111" y="440"/>
                  </a:lnTo>
                  <a:lnTo>
                    <a:pt x="125" y="440"/>
                  </a:lnTo>
                  <a:lnTo>
                    <a:pt x="125" y="342"/>
                  </a:lnTo>
                  <a:lnTo>
                    <a:pt x="181" y="440"/>
                  </a:lnTo>
                  <a:lnTo>
                    <a:pt x="195" y="440"/>
                  </a:lnTo>
                  <a:lnTo>
                    <a:pt x="209" y="440"/>
                  </a:lnTo>
                  <a:lnTo>
                    <a:pt x="209" y="304"/>
                  </a:lnTo>
                  <a:lnTo>
                    <a:pt x="196" y="304"/>
                  </a:lnTo>
                  <a:lnTo>
                    <a:pt x="182" y="304"/>
                  </a:lnTo>
                  <a:lnTo>
                    <a:pt x="182" y="400"/>
                  </a:lnTo>
                  <a:lnTo>
                    <a:pt x="128" y="304"/>
                  </a:lnTo>
                  <a:lnTo>
                    <a:pt x="113" y="304"/>
                  </a:lnTo>
                  <a:lnTo>
                    <a:pt x="98" y="304"/>
                  </a:lnTo>
                  <a:close/>
                  <a:moveTo>
                    <a:pt x="834" y="0"/>
                  </a:moveTo>
                  <a:lnTo>
                    <a:pt x="834" y="555"/>
                  </a:lnTo>
                  <a:lnTo>
                    <a:pt x="743" y="555"/>
                  </a:lnTo>
                  <a:lnTo>
                    <a:pt x="743" y="643"/>
                  </a:lnTo>
                  <a:lnTo>
                    <a:pt x="551" y="643"/>
                  </a:lnTo>
                  <a:lnTo>
                    <a:pt x="420" y="774"/>
                  </a:lnTo>
                  <a:lnTo>
                    <a:pt x="420" y="772"/>
                  </a:lnTo>
                  <a:lnTo>
                    <a:pt x="329" y="862"/>
                  </a:lnTo>
                  <a:lnTo>
                    <a:pt x="329" y="643"/>
                  </a:lnTo>
                  <a:lnTo>
                    <a:pt x="0" y="643"/>
                  </a:lnTo>
                  <a:lnTo>
                    <a:pt x="0" y="88"/>
                  </a:lnTo>
                  <a:lnTo>
                    <a:pt x="91" y="88"/>
                  </a:lnTo>
                  <a:lnTo>
                    <a:pt x="91" y="0"/>
                  </a:lnTo>
                  <a:lnTo>
                    <a:pt x="834" y="0"/>
                  </a:lnTo>
                  <a:close/>
                  <a:moveTo>
                    <a:pt x="707" y="125"/>
                  </a:moveTo>
                  <a:lnTo>
                    <a:pt x="127" y="125"/>
                  </a:lnTo>
                  <a:lnTo>
                    <a:pt x="109" y="125"/>
                  </a:lnTo>
                  <a:lnTo>
                    <a:pt x="91" y="125"/>
                  </a:lnTo>
                  <a:lnTo>
                    <a:pt x="37" y="125"/>
                  </a:lnTo>
                  <a:lnTo>
                    <a:pt x="37" y="606"/>
                  </a:lnTo>
                  <a:lnTo>
                    <a:pt x="366" y="606"/>
                  </a:lnTo>
                  <a:lnTo>
                    <a:pt x="366" y="774"/>
                  </a:lnTo>
                  <a:lnTo>
                    <a:pt x="420" y="720"/>
                  </a:lnTo>
                  <a:lnTo>
                    <a:pt x="438" y="702"/>
                  </a:lnTo>
                  <a:lnTo>
                    <a:pt x="456" y="683"/>
                  </a:lnTo>
                  <a:lnTo>
                    <a:pt x="533" y="606"/>
                  </a:lnTo>
                  <a:lnTo>
                    <a:pt x="536" y="606"/>
                  </a:lnTo>
                  <a:lnTo>
                    <a:pt x="561" y="606"/>
                  </a:lnTo>
                  <a:lnTo>
                    <a:pt x="587" y="606"/>
                  </a:lnTo>
                  <a:lnTo>
                    <a:pt x="707" y="606"/>
                  </a:lnTo>
                  <a:lnTo>
                    <a:pt x="707" y="554"/>
                  </a:lnTo>
                  <a:lnTo>
                    <a:pt x="707" y="536"/>
                  </a:lnTo>
                  <a:lnTo>
                    <a:pt x="707" y="518"/>
                  </a:lnTo>
                  <a:lnTo>
                    <a:pt x="707" y="125"/>
                  </a:lnTo>
                  <a:lnTo>
                    <a:pt x="707" y="125"/>
                  </a:lnTo>
                  <a:close/>
                  <a:moveTo>
                    <a:pt x="798" y="37"/>
                  </a:moveTo>
                  <a:lnTo>
                    <a:pt x="127" y="37"/>
                  </a:lnTo>
                  <a:lnTo>
                    <a:pt x="127" y="88"/>
                  </a:lnTo>
                  <a:lnTo>
                    <a:pt x="743" y="88"/>
                  </a:lnTo>
                  <a:lnTo>
                    <a:pt x="743" y="518"/>
                  </a:lnTo>
                  <a:lnTo>
                    <a:pt x="798" y="518"/>
                  </a:lnTo>
                  <a:lnTo>
                    <a:pt x="798" y="37"/>
                  </a:lnTo>
                  <a:lnTo>
                    <a:pt x="798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1014167" y="4783436"/>
            <a:ext cx="45719" cy="11860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145114" y="5695874"/>
            <a:ext cx="1136357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51105" y="687785"/>
            <a:ext cx="45719" cy="11860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 flipV="1">
            <a:off x="779580" y="893601"/>
            <a:ext cx="1293664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04B34C09-704D-488F-AB42-BE5159CD279D}"/>
              </a:ext>
            </a:extLst>
          </p:cNvPr>
          <p:cNvSpPr/>
          <p:nvPr/>
        </p:nvSpPr>
        <p:spPr>
          <a:xfrm>
            <a:off x="1867500" y="4158276"/>
            <a:ext cx="1390650" cy="3239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EFBA6F87-0E15-4B53-8A82-DE9F0601B80F}"/>
              </a:ext>
            </a:extLst>
          </p:cNvPr>
          <p:cNvSpPr/>
          <p:nvPr/>
        </p:nvSpPr>
        <p:spPr>
          <a:xfrm>
            <a:off x="3475159" y="4211876"/>
            <a:ext cx="1390650" cy="3239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2020.12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728A1119-FE3E-4D72-92EA-6F6628268A71}"/>
              </a:ext>
            </a:extLst>
          </p:cNvPr>
          <p:cNvSpPr/>
          <p:nvPr/>
        </p:nvSpPr>
        <p:spPr>
          <a:xfrm>
            <a:off x="1840195" y="4184946"/>
            <a:ext cx="1390650" cy="3239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PPT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0676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6" grpId="0" animBg="1"/>
      <p:bldP spid="30" grpId="0" animBg="1"/>
      <p:bldP spid="3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黑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PPT">
  <a:themeElements>
    <a:clrScheme name="自定义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BB1C22"/>
      </a:accent1>
      <a:accent2>
        <a:srgbClr val="BB1C22"/>
      </a:accent2>
      <a:accent3>
        <a:srgbClr val="BB1C22"/>
      </a:accent3>
      <a:accent4>
        <a:srgbClr val="BB1C22"/>
      </a:accent4>
      <a:accent5>
        <a:srgbClr val="BB1C22"/>
      </a:accent5>
      <a:accent6>
        <a:srgbClr val="BB1C22"/>
      </a:accent6>
      <a:hlink>
        <a:srgbClr val="BB1C22"/>
      </a:hlink>
      <a:folHlink>
        <a:srgbClr val="BB1C22"/>
      </a:folHlink>
    </a:clrScheme>
    <a:fontScheme name="abwh4r5g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793</TotalTime>
  <Words>2500</Words>
  <Application>Microsoft Office PowerPoint</Application>
  <PresentationFormat>自定义</PresentationFormat>
  <Paragraphs>324</Paragraphs>
  <Slides>31</Slides>
  <Notes>31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红黑工作计划</dc:title>
  <dc:creator>PPT</dc:creator>
  <cp:keywords>PPT</cp:keywords>
  <dc:description>www.1ppt.com</dc:description>
  <cp:lastModifiedBy>User</cp:lastModifiedBy>
  <cp:revision>89</cp:revision>
  <dcterms:created xsi:type="dcterms:W3CDTF">2017-08-18T03:02:00Z</dcterms:created>
  <dcterms:modified xsi:type="dcterms:W3CDTF">2020-09-12T08:56:36Z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