
<file path=[Content_Types].xml><?xml version="1.0" encoding="utf-8"?>
<Types xmlns="http://schemas.openxmlformats.org/package/2006/content-types">
  <Default Extension="jpeg" ContentType="image/jpeg"/>
  <Default Extension="emf" ContentType="image/x-e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handoutMasterIdLst>
    <p:handoutMasterId r:id="rId26"/>
  </p:handoutMasterIdLst>
  <p:sldIdLst>
    <p:sldId id="257" r:id="rId3"/>
    <p:sldId id="256" r:id="rId4"/>
    <p:sldId id="258" r:id="rId5"/>
    <p:sldId id="259" r:id="rId6"/>
    <p:sldId id="260" r:id="rId7"/>
    <p:sldId id="261" r:id="rId8"/>
    <p:sldId id="262" r:id="rId9"/>
    <p:sldId id="263" r:id="rId10"/>
    <p:sldId id="264" r:id="rId11"/>
    <p:sldId id="265" r:id="rId12"/>
    <p:sldId id="266"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5C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104" d="100"/>
          <a:sy n="104" d="100"/>
        </p:scale>
        <p:origin x="-798" y="-96"/>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handoutMaster" Target="handoutMasters/handoutMaster1.xml"/><Relationship Id="rId25" Type="http://schemas.openxmlformats.org/officeDocument/2006/relationships/notesMaster" Target="notesMasters/notesMaster1.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zh-CN" altLang="en-US"/>
          </a:p>
        </p:txBody>
      </p:sp>
      <p:sp>
        <p:nvSpPr>
          <p:cNvPr id="4" name="日期占位符 3"/>
          <p:cNvSpPr>
            <a:spLocks noGrp="1"/>
          </p:cNvSpPr>
          <p:nvPr>
            <p:ph type="dt" sz="half" idx="10"/>
          </p:nvPr>
        </p:nvSpPr>
        <p:spPr/>
        <p:txBody>
          <a:bodyPr/>
          <a:lstStyle/>
          <a:p>
            <a:fld id="{28AECC39-2693-40EB-8227-5936A50760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05E590-95B2-4A6C-B704-C5EB8A91C6CF}"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8AECC39-2693-40EB-8227-5936A50760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05E590-95B2-4A6C-B704-C5EB8A91C6CF}"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28AECC39-2693-40EB-8227-5936A50760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05E590-95B2-4A6C-B704-C5EB8A91C6CF}"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28AECC39-2693-40EB-8227-5936A50760A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B05E590-95B2-4A6C-B704-C5EB8A91C6CF}"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28AECC39-2693-40EB-8227-5936A50760AD}"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B05E590-95B2-4A6C-B704-C5EB8A91C6CF}"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8AECC39-2693-40EB-8227-5936A50760AD}"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B05E590-95B2-4A6C-B704-C5EB8A91C6CF}"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8AECC39-2693-40EB-8227-5936A50760AD}"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B05E590-95B2-4A6C-B704-C5EB8A91C6CF}"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28AECC39-2693-40EB-8227-5936A50760A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B05E590-95B2-4A6C-B704-C5EB8A91C6C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28AECC39-2693-40EB-8227-5936A50760A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B05E590-95B2-4A6C-B704-C5EB8A91C6CF}"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8AECC39-2693-40EB-8227-5936A50760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05E590-95B2-4A6C-B704-C5EB8A91C6CF}"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8AECC39-2693-40EB-8227-5936A50760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B05E590-95B2-4A6C-B704-C5EB8A91C6CF}"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ECC39-2693-40EB-8227-5936A50760AD}"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05E590-95B2-4A6C-B704-C5EB8A91C6CF}"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emf"/></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emf"/></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emf"/></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emf"/></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emf"/></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emf"/></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emf"/></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emf"/></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emf"/></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1.emf"/></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emf"/></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jpeg"/><Relationship Id="rId1" Type="http://schemas.openxmlformats.org/officeDocument/2006/relationships/image" Target="../media/image1.emf"/></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xml"/><Relationship Id="rId1" Type="http://schemas.openxmlformats.org/officeDocument/2006/relationships/image" Target="../media/image1.emf"/></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jpeg"/><Relationship Id="rId1" Type="http://schemas.openxmlformats.org/officeDocument/2006/relationships/image" Target="../media/image1.emf"/></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emf"/></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jpeg"/><Relationship Id="rId1" Type="http://schemas.openxmlformats.org/officeDocument/2006/relationships/image" Target="../media/image1.emf"/></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emf"/></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emf"/></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emf"/></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emf"/></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emf"/><Relationship Id="rId1" Type="http://schemas.openxmlformats.org/officeDocument/2006/relationships/image" Target="../media/image1.emf"/></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4" name="图片 63"/>
          <p:cNvPicPr>
            <a:picLocks noChangeAspect="1"/>
          </p:cNvPicPr>
          <p:nvPr/>
        </p:nvPicPr>
        <p:blipFill rotWithShape="1">
          <a:blip r:embed="rId1" cstate="print"/>
          <a:srcRect r="833"/>
          <a:stretch>
            <a:fillRect/>
          </a:stretch>
        </p:blipFill>
        <p:spPr>
          <a:xfrm>
            <a:off x="0" y="0"/>
            <a:ext cx="12192000" cy="6858000"/>
          </a:xfrm>
          <a:prstGeom prst="rect">
            <a:avLst/>
          </a:prstGeom>
        </p:spPr>
      </p:pic>
      <p:pic>
        <p:nvPicPr>
          <p:cNvPr id="6" name="图片 5"/>
          <p:cNvPicPr>
            <a:picLocks noChangeAspect="1"/>
          </p:cNvPicPr>
          <p:nvPr/>
        </p:nvPicPr>
        <p:blipFill rotWithShape="1">
          <a:blip r:embed="rId2" cstate="print">
            <a:extLst>
              <a:ext uri="{28A0092B-C50C-407E-A947-70E740481C1C}">
                <a14:useLocalDpi xmlns:a14="http://schemas.microsoft.com/office/drawing/2010/main" val="0"/>
              </a:ext>
            </a:extLst>
          </a:blip>
          <a:srcRect r="18561"/>
          <a:stretch>
            <a:fillRect/>
          </a:stretch>
        </p:blipFill>
        <p:spPr>
          <a:xfrm>
            <a:off x="5558970" y="0"/>
            <a:ext cx="6633030" cy="6858000"/>
          </a:xfrm>
          <a:prstGeom prst="rect">
            <a:avLst/>
          </a:prstGeom>
        </p:spPr>
      </p:pic>
      <p:sp>
        <p:nvSpPr>
          <p:cNvPr id="2" name="文本框 1"/>
          <p:cNvSpPr txBox="1"/>
          <p:nvPr/>
        </p:nvSpPr>
        <p:spPr>
          <a:xfrm>
            <a:off x="841828" y="2952820"/>
            <a:ext cx="5965371" cy="923330"/>
          </a:xfrm>
          <a:prstGeom prst="rect">
            <a:avLst/>
          </a:prstGeom>
          <a:noFill/>
        </p:spPr>
        <p:txBody>
          <a:bodyPr wrap="square" rtlCol="0">
            <a:spAutoFit/>
          </a:bodyPr>
          <a:lstStyle/>
          <a:p>
            <a:r>
              <a:rPr lang="zh-CN" altLang="en-US" sz="5400" b="1" dirty="0">
                <a:solidFill>
                  <a:schemeClr val="bg1"/>
                </a:solidFill>
                <a:latin typeface="微软雅黑" panose="020B0503020204020204" pitchFamily="34" charset="-122"/>
                <a:ea typeface="微软雅黑" panose="020B0503020204020204" pitchFamily="34" charset="-122"/>
              </a:rPr>
              <a:t>毕业论文答辩模板</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nvGrpSpPr>
          <p:cNvPr id="5" name="Group 4"/>
          <p:cNvGrpSpPr>
            <a:grpSpLocks noChangeAspect="1"/>
          </p:cNvGrpSpPr>
          <p:nvPr/>
        </p:nvGrpSpPr>
        <p:grpSpPr bwMode="auto">
          <a:xfrm>
            <a:off x="2645952" y="1197099"/>
            <a:ext cx="1518483" cy="1509517"/>
            <a:chOff x="2946" y="838"/>
            <a:chExt cx="1355" cy="1347"/>
          </a:xfrm>
          <a:solidFill>
            <a:schemeClr val="bg1"/>
          </a:solidFill>
        </p:grpSpPr>
        <p:sp>
          <p:nvSpPr>
            <p:cNvPr id="7"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9" name="矩形 58"/>
          <p:cNvSpPr/>
          <p:nvPr/>
        </p:nvSpPr>
        <p:spPr>
          <a:xfrm>
            <a:off x="629848" y="3905178"/>
            <a:ext cx="6086200" cy="707886"/>
          </a:xfrm>
          <a:prstGeom prst="rect">
            <a:avLst/>
          </a:prstGeom>
        </p:spPr>
        <p:txBody>
          <a:bodyPr wrap="square">
            <a:spAutoFit/>
          </a:bodyPr>
          <a:lstStyle/>
          <a:p>
            <a:pPr algn="ctr"/>
            <a:r>
              <a:rPr lang="en-US" altLang="zh-CN" sz="2000" dirty="0">
                <a:solidFill>
                  <a:schemeClr val="bg1"/>
                </a:solidFill>
              </a:rPr>
              <a:t>Research on The Strategies of Improving The Learning Ability of China’s Enterprises</a:t>
            </a:r>
            <a:endParaRPr kumimoji="1" lang="zh-CN" altLang="en-US" sz="2000" b="1"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60" name="矩形 59"/>
          <p:cNvSpPr/>
          <p:nvPr/>
        </p:nvSpPr>
        <p:spPr>
          <a:xfrm>
            <a:off x="1167925" y="4859268"/>
            <a:ext cx="1944370" cy="398780"/>
          </a:xfrm>
          <a:prstGeom prst="rect">
            <a:avLst/>
          </a:prstGeom>
        </p:spPr>
        <p:txBody>
          <a:bodyPr wrap="none">
            <a:spAutoFit/>
          </a:bodyPr>
          <a:lstStyle/>
          <a:p>
            <a:r>
              <a:rPr kumimoji="1" lang="zh-CN" altLang="en-US" sz="2000" dirty="0">
                <a:solidFill>
                  <a:schemeClr val="bg1"/>
                </a:solidFill>
                <a:latin typeface="微软雅黑" panose="020B0503020204020204" pitchFamily="34" charset="-122"/>
                <a:ea typeface="微软雅黑" panose="020B0503020204020204" pitchFamily="34" charset="-122"/>
              </a:rPr>
              <a:t>指导老师</a:t>
            </a:r>
            <a:r>
              <a:rPr kumimoji="1" lang="zh-CN" altLang="en-US" sz="2000" dirty="0" smtClean="0">
                <a:solidFill>
                  <a:schemeClr val="bg1"/>
                </a:solidFill>
                <a:latin typeface="微软雅黑" panose="020B0503020204020204" pitchFamily="34" charset="-122"/>
                <a:ea typeface="微软雅黑" panose="020B0503020204020204" pitchFamily="34" charset="-122"/>
              </a:rPr>
              <a:t>：</a:t>
            </a:r>
            <a:r>
              <a:rPr kumimoji="1" lang="en-US" altLang="zh-CN" sz="2000" dirty="0" smtClean="0">
                <a:solidFill>
                  <a:schemeClr val="bg1"/>
                </a:solidFill>
                <a:latin typeface="微软雅黑" panose="020B0503020204020204" pitchFamily="34" charset="-122"/>
                <a:ea typeface="微软雅黑" panose="020B0503020204020204" pitchFamily="34" charset="-122"/>
              </a:rPr>
              <a:t>XXX</a:t>
            </a:r>
            <a:endParaRPr kumimoji="1" lang="en-US" altLang="zh-CN" sz="2000" dirty="0" smtClean="0">
              <a:solidFill>
                <a:schemeClr val="bg1"/>
              </a:solidFill>
              <a:latin typeface="微软雅黑" panose="020B0503020204020204" pitchFamily="34" charset="-122"/>
              <a:ea typeface="微软雅黑" panose="020B0503020204020204" pitchFamily="34" charset="-122"/>
            </a:endParaRPr>
          </a:p>
        </p:txBody>
      </p:sp>
      <p:sp>
        <p:nvSpPr>
          <p:cNvPr id="61" name="矩形 60"/>
          <p:cNvSpPr/>
          <p:nvPr/>
        </p:nvSpPr>
        <p:spPr>
          <a:xfrm>
            <a:off x="3918098" y="4856252"/>
            <a:ext cx="1436370" cy="398780"/>
          </a:xfrm>
          <a:prstGeom prst="rect">
            <a:avLst/>
          </a:prstGeom>
        </p:spPr>
        <p:txBody>
          <a:bodyPr wrap="none">
            <a:spAutoFit/>
          </a:bodyPr>
          <a:lstStyle/>
          <a:p>
            <a:r>
              <a:rPr kumimoji="1" lang="zh-CN" altLang="en-US" sz="2000" dirty="0">
                <a:solidFill>
                  <a:schemeClr val="bg1"/>
                </a:solidFill>
                <a:latin typeface="微软雅黑" panose="020B0503020204020204" pitchFamily="34" charset="-122"/>
                <a:ea typeface="微软雅黑" panose="020B0503020204020204" pitchFamily="34" charset="-122"/>
              </a:rPr>
              <a:t>学生</a:t>
            </a:r>
            <a:r>
              <a:rPr kumimoji="1" lang="zh-CN" altLang="en-US" sz="2000" dirty="0" smtClean="0">
                <a:solidFill>
                  <a:schemeClr val="bg1"/>
                </a:solidFill>
                <a:latin typeface="微软雅黑" panose="020B0503020204020204" pitchFamily="34" charset="-122"/>
                <a:ea typeface="微软雅黑" panose="020B0503020204020204" pitchFamily="34" charset="-122"/>
              </a:rPr>
              <a:t>：</a:t>
            </a:r>
            <a:r>
              <a:rPr kumimoji="1" lang="en-US" altLang="zh-CN" sz="2000" dirty="0" smtClean="0">
                <a:solidFill>
                  <a:schemeClr val="bg1"/>
                </a:solidFill>
                <a:latin typeface="微软雅黑" panose="020B0503020204020204" pitchFamily="34" charset="-122"/>
                <a:ea typeface="微软雅黑" panose="020B0503020204020204" pitchFamily="34" charset="-122"/>
              </a:rPr>
              <a:t>XXX</a:t>
            </a:r>
            <a:endParaRPr kumimoji="1" lang="en-US" altLang="zh-CN" sz="2000" dirty="0" smtClean="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pic>
        <p:nvPicPr>
          <p:cNvPr id="8" name="图片 7"/>
          <p:cNvPicPr>
            <a:picLocks noChangeAspect="1"/>
          </p:cNvPicPr>
          <p:nvPr/>
        </p:nvPicPr>
        <p:blipFill rotWithShape="1">
          <a:blip r:embed="rId2" cstate="print">
            <a:extLst>
              <a:ext uri="{28A0092B-C50C-407E-A947-70E740481C1C}">
                <a14:useLocalDpi xmlns:a14="http://schemas.microsoft.com/office/drawing/2010/main" val="0"/>
              </a:ext>
            </a:extLst>
          </a:blip>
          <a:srcRect l="-1" r="47119"/>
          <a:stretch>
            <a:fillRect/>
          </a:stretch>
        </p:blipFill>
        <p:spPr>
          <a:xfrm rot="10800000">
            <a:off x="-1" y="0"/>
            <a:ext cx="4307114" cy="6858000"/>
          </a:xfrm>
          <a:prstGeom prst="rect">
            <a:avLst/>
          </a:prstGeom>
        </p:spPr>
      </p:pic>
      <p:sp>
        <p:nvSpPr>
          <p:cNvPr id="9" name="文本框 8"/>
          <p:cNvSpPr txBox="1"/>
          <p:nvPr/>
        </p:nvSpPr>
        <p:spPr>
          <a:xfrm>
            <a:off x="7250338" y="1143070"/>
            <a:ext cx="1998437" cy="923330"/>
          </a:xfrm>
          <a:prstGeom prst="rect">
            <a:avLst/>
          </a:prstGeom>
          <a:noFill/>
        </p:spPr>
        <p:txBody>
          <a:bodyPr wrap="square" rtlCol="0">
            <a:spAutoFit/>
          </a:bodyPr>
          <a:lstStyle/>
          <a:p>
            <a:r>
              <a:rPr lang="zh-CN" altLang="en-US" sz="5400" b="1" dirty="0">
                <a:solidFill>
                  <a:schemeClr val="bg1"/>
                </a:solidFill>
                <a:latin typeface="微软雅黑" panose="020B0503020204020204" pitchFamily="34" charset="-122"/>
                <a:ea typeface="微软雅黑" panose="020B0503020204020204" pitchFamily="34" charset="-122"/>
              </a:rPr>
              <a:t>目录</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6331175" y="2381450"/>
            <a:ext cx="3836762" cy="584775"/>
          </a:xfrm>
          <a:prstGeom prst="rect">
            <a:avLst/>
          </a:prstGeom>
          <a:noFill/>
        </p:spPr>
        <p:txBody>
          <a:bodyPr wrap="square" rtlCol="0">
            <a:spAutoFit/>
          </a:bodyPr>
          <a:lstStyle/>
          <a:p>
            <a:r>
              <a:rPr lang="zh-CN" altLang="en-US" sz="3200" dirty="0">
                <a:solidFill>
                  <a:schemeClr val="bg1"/>
                </a:solidFill>
                <a:latin typeface="微软雅黑" panose="020B0503020204020204" pitchFamily="34" charset="-122"/>
                <a:ea typeface="微软雅黑" panose="020B0503020204020204" pitchFamily="34" charset="-122"/>
              </a:rPr>
              <a:t>研究背景以及目的</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6254975" y="3209470"/>
            <a:ext cx="3609487" cy="584775"/>
          </a:xfrm>
          <a:prstGeom prst="rect">
            <a:avLst/>
          </a:prstGeom>
          <a:noFill/>
        </p:spPr>
        <p:txBody>
          <a:bodyPr wrap="square" rtlCol="0">
            <a:spAutoFit/>
          </a:bodyPr>
          <a:lstStyle/>
          <a:p>
            <a:pPr algn="ctr"/>
            <a:r>
              <a:rPr lang="zh-CN" altLang="en-US" sz="3200" dirty="0">
                <a:solidFill>
                  <a:schemeClr val="bg1"/>
                </a:solidFill>
                <a:latin typeface="微软雅黑" panose="020B0503020204020204" pitchFamily="34" charset="-122"/>
                <a:ea typeface="微软雅黑" panose="020B0503020204020204" pitchFamily="34" charset="-122"/>
              </a:rPr>
              <a:t>选题研究现状分析</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5896246" y="4054000"/>
            <a:ext cx="4326943" cy="584775"/>
          </a:xfrm>
          <a:prstGeom prst="rect">
            <a:avLst/>
          </a:prstGeom>
          <a:noFill/>
        </p:spPr>
        <p:txBody>
          <a:bodyPr wrap="square" rtlCol="0">
            <a:spAutoFit/>
          </a:bodyPr>
          <a:lstStyle/>
          <a:p>
            <a:pPr algn="ctr"/>
            <a:r>
              <a:rPr lang="zh-CN" altLang="en-US" sz="3200" dirty="0">
                <a:solidFill>
                  <a:schemeClr val="bg1"/>
                </a:solidFill>
                <a:latin typeface="微软雅黑" panose="020B0503020204020204" pitchFamily="34" charset="-122"/>
                <a:ea typeface="微软雅黑" panose="020B0503020204020204" pitchFamily="34" charset="-122"/>
              </a:rPr>
              <a:t>研究过程以及结果</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6268775" y="4879480"/>
            <a:ext cx="3576637" cy="584775"/>
          </a:xfrm>
          <a:prstGeom prst="rect">
            <a:avLst/>
          </a:prstGeom>
          <a:noFill/>
        </p:spPr>
        <p:txBody>
          <a:bodyPr wrap="square" rtlCol="0">
            <a:spAutoFit/>
          </a:bodyPr>
          <a:lstStyle/>
          <a:p>
            <a:pPr algn="ctr"/>
            <a:r>
              <a:rPr lang="zh-CN" altLang="en-US" sz="3200" dirty="0">
                <a:solidFill>
                  <a:schemeClr val="bg1"/>
                </a:solidFill>
                <a:latin typeface="微软雅黑" panose="020B0503020204020204" pitchFamily="34" charset="-122"/>
                <a:ea typeface="微软雅黑" panose="020B0503020204020204" pitchFamily="34" charset="-122"/>
              </a:rPr>
              <a:t>应用方向展望未来</a:t>
            </a:r>
            <a:endParaRPr lang="zh-CN" altLang="en-US" sz="3200" dirty="0">
              <a:solidFill>
                <a:schemeClr val="bg1"/>
              </a:solidFill>
              <a:latin typeface="微软雅黑" panose="020B0503020204020204" pitchFamily="34" charset="-122"/>
              <a:ea typeface="微软雅黑" panose="020B0503020204020204" pitchFamily="34" charset="-122"/>
            </a:endParaRPr>
          </a:p>
        </p:txBody>
      </p:sp>
      <p:grpSp>
        <p:nvGrpSpPr>
          <p:cNvPr id="18" name="组合 17"/>
          <p:cNvGrpSpPr/>
          <p:nvPr/>
        </p:nvGrpSpPr>
        <p:grpSpPr>
          <a:xfrm>
            <a:off x="5482602" y="2381450"/>
            <a:ext cx="592246" cy="589922"/>
            <a:chOff x="2147808" y="3373356"/>
            <a:chExt cx="1459485" cy="1453759"/>
          </a:xfrm>
        </p:grpSpPr>
        <p:sp>
          <p:nvSpPr>
            <p:cNvPr id="19"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9"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0"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1"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2"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3"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4"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5"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6"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7"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8"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9"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0"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1"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2"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3"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4"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5"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6"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7"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8"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9"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0"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1"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2"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3"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4"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5"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6"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7"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8"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9"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0"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1"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2"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3"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4"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5"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6"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7"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8"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9"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0"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1"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2"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3"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4"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5"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6"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7"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8"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9"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0"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81" name="组合 80"/>
          <p:cNvGrpSpPr/>
          <p:nvPr/>
        </p:nvGrpSpPr>
        <p:grpSpPr>
          <a:xfrm>
            <a:off x="5494597" y="3249707"/>
            <a:ext cx="592246" cy="589922"/>
            <a:chOff x="2147808" y="3373356"/>
            <a:chExt cx="1459485" cy="1453759"/>
          </a:xfrm>
        </p:grpSpPr>
        <p:sp>
          <p:nvSpPr>
            <p:cNvPr id="82"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83"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4"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5"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6"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7"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8"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9"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0"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1"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2"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3"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4"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5"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6"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7"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8"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9"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0"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1"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2"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3"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4"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5"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6"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7"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8"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9"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0"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1"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2"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3"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4"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5"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6"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7"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8"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9"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0"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1"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2"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3"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4"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5"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6"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7"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8"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9"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0"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1"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2"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3"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4"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5"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6"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7"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8"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9"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0"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1"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2"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3"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144" name="组合 143"/>
          <p:cNvGrpSpPr/>
          <p:nvPr/>
        </p:nvGrpSpPr>
        <p:grpSpPr>
          <a:xfrm>
            <a:off x="5505880" y="4093215"/>
            <a:ext cx="592246" cy="589922"/>
            <a:chOff x="2147808" y="3373356"/>
            <a:chExt cx="1459485" cy="1453759"/>
          </a:xfrm>
        </p:grpSpPr>
        <p:sp>
          <p:nvSpPr>
            <p:cNvPr id="145"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46"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7"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8"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9"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0"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1"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2"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3"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4"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5"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6"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7"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8"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9"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0"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1"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2"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3"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4"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5"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6"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7"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8"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9"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0"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1"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2"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3"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4"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5"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6"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7"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8"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9"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0"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1"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2"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3"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4"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5"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6"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7"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8"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9"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0"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1"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2"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3"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4"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5"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6"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7"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8"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9"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0"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1"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2"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3"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4"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5"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6"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207" name="组合 206"/>
          <p:cNvGrpSpPr/>
          <p:nvPr/>
        </p:nvGrpSpPr>
        <p:grpSpPr>
          <a:xfrm>
            <a:off x="5517507" y="4890771"/>
            <a:ext cx="592246" cy="589922"/>
            <a:chOff x="2147808" y="3373356"/>
            <a:chExt cx="1459485" cy="1453759"/>
          </a:xfrm>
        </p:grpSpPr>
        <p:sp>
          <p:nvSpPr>
            <p:cNvPr id="208"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9"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0"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1"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2"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3"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4"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5"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6"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7"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8"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9"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0"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1"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2"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3"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4"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5"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6"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7"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8"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9"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0"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1"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2"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3"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4"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5"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6"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7"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8"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9"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0"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1"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2"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3"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4"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5"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6"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7"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8"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9"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0"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1"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2"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3"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4"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5"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6"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7"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8"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9"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0"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1"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2"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3"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4"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5"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6"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7"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8"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9"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style.rotation</p:attrName>
                                        </p:attrNameLst>
                                      </p:cBhvr>
                                      <p:tavLst>
                                        <p:tav tm="0">
                                          <p:val>
                                            <p:fltVal val="360"/>
                                          </p:val>
                                        </p:tav>
                                        <p:tav tm="100000">
                                          <p:val>
                                            <p:fltVal val="0"/>
                                          </p:val>
                                        </p:tav>
                                      </p:tavLst>
                                    </p:anim>
                                    <p:animEffect transition="in" filter="fade">
                                      <p:cBhvr>
                                        <p:cTn id="10" dur="500"/>
                                        <p:tgtEl>
                                          <p:spTgt spid="18"/>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81"/>
                                        </p:tgtEl>
                                        <p:attrNameLst>
                                          <p:attrName>style.visibility</p:attrName>
                                        </p:attrNameLst>
                                      </p:cBhvr>
                                      <p:to>
                                        <p:strVal val="visible"/>
                                      </p:to>
                                    </p:set>
                                    <p:anim calcmode="lin" valueType="num">
                                      <p:cBhvr>
                                        <p:cTn id="14" dur="500" fill="hold"/>
                                        <p:tgtEl>
                                          <p:spTgt spid="81"/>
                                        </p:tgtEl>
                                        <p:attrNameLst>
                                          <p:attrName>ppt_w</p:attrName>
                                        </p:attrNameLst>
                                      </p:cBhvr>
                                      <p:tavLst>
                                        <p:tav tm="0">
                                          <p:val>
                                            <p:fltVal val="0"/>
                                          </p:val>
                                        </p:tav>
                                        <p:tav tm="100000">
                                          <p:val>
                                            <p:strVal val="#ppt_w"/>
                                          </p:val>
                                        </p:tav>
                                      </p:tavLst>
                                    </p:anim>
                                    <p:anim calcmode="lin" valueType="num">
                                      <p:cBhvr>
                                        <p:cTn id="15" dur="500" fill="hold"/>
                                        <p:tgtEl>
                                          <p:spTgt spid="81"/>
                                        </p:tgtEl>
                                        <p:attrNameLst>
                                          <p:attrName>ppt_h</p:attrName>
                                        </p:attrNameLst>
                                      </p:cBhvr>
                                      <p:tavLst>
                                        <p:tav tm="0">
                                          <p:val>
                                            <p:fltVal val="0"/>
                                          </p:val>
                                        </p:tav>
                                        <p:tav tm="100000">
                                          <p:val>
                                            <p:strVal val="#ppt_h"/>
                                          </p:val>
                                        </p:tav>
                                      </p:tavLst>
                                    </p:anim>
                                    <p:anim calcmode="lin" valueType="num">
                                      <p:cBhvr>
                                        <p:cTn id="16" dur="500" fill="hold"/>
                                        <p:tgtEl>
                                          <p:spTgt spid="81"/>
                                        </p:tgtEl>
                                        <p:attrNameLst>
                                          <p:attrName>style.rotation</p:attrName>
                                        </p:attrNameLst>
                                      </p:cBhvr>
                                      <p:tavLst>
                                        <p:tav tm="0">
                                          <p:val>
                                            <p:fltVal val="360"/>
                                          </p:val>
                                        </p:tav>
                                        <p:tav tm="100000">
                                          <p:val>
                                            <p:fltVal val="0"/>
                                          </p:val>
                                        </p:tav>
                                      </p:tavLst>
                                    </p:anim>
                                    <p:animEffect transition="in" filter="fade">
                                      <p:cBhvr>
                                        <p:cTn id="17" dur="500"/>
                                        <p:tgtEl>
                                          <p:spTgt spid="81"/>
                                        </p:tgtEl>
                                      </p:cBhvr>
                                    </p:animEffect>
                                  </p:childTnLst>
                                </p:cTn>
                              </p:par>
                            </p:childTnLst>
                          </p:cTn>
                        </p:par>
                        <p:par>
                          <p:cTn id="18" fill="hold">
                            <p:stCondLst>
                              <p:cond delay="1000"/>
                            </p:stCondLst>
                            <p:childTnLst>
                              <p:par>
                                <p:cTn id="19" presetID="49" presetClass="entr" presetSubtype="0" decel="100000" fill="hold" nodeType="afterEffect">
                                  <p:stCondLst>
                                    <p:cond delay="0"/>
                                  </p:stCondLst>
                                  <p:childTnLst>
                                    <p:set>
                                      <p:cBhvr>
                                        <p:cTn id="20" dur="1" fill="hold">
                                          <p:stCondLst>
                                            <p:cond delay="0"/>
                                          </p:stCondLst>
                                        </p:cTn>
                                        <p:tgtEl>
                                          <p:spTgt spid="144"/>
                                        </p:tgtEl>
                                        <p:attrNameLst>
                                          <p:attrName>style.visibility</p:attrName>
                                        </p:attrNameLst>
                                      </p:cBhvr>
                                      <p:to>
                                        <p:strVal val="visible"/>
                                      </p:to>
                                    </p:set>
                                    <p:anim calcmode="lin" valueType="num">
                                      <p:cBhvr>
                                        <p:cTn id="21" dur="500" fill="hold"/>
                                        <p:tgtEl>
                                          <p:spTgt spid="144"/>
                                        </p:tgtEl>
                                        <p:attrNameLst>
                                          <p:attrName>ppt_w</p:attrName>
                                        </p:attrNameLst>
                                      </p:cBhvr>
                                      <p:tavLst>
                                        <p:tav tm="0">
                                          <p:val>
                                            <p:fltVal val="0"/>
                                          </p:val>
                                        </p:tav>
                                        <p:tav tm="100000">
                                          <p:val>
                                            <p:strVal val="#ppt_w"/>
                                          </p:val>
                                        </p:tav>
                                      </p:tavLst>
                                    </p:anim>
                                    <p:anim calcmode="lin" valueType="num">
                                      <p:cBhvr>
                                        <p:cTn id="22" dur="500" fill="hold"/>
                                        <p:tgtEl>
                                          <p:spTgt spid="144"/>
                                        </p:tgtEl>
                                        <p:attrNameLst>
                                          <p:attrName>ppt_h</p:attrName>
                                        </p:attrNameLst>
                                      </p:cBhvr>
                                      <p:tavLst>
                                        <p:tav tm="0">
                                          <p:val>
                                            <p:fltVal val="0"/>
                                          </p:val>
                                        </p:tav>
                                        <p:tav tm="100000">
                                          <p:val>
                                            <p:strVal val="#ppt_h"/>
                                          </p:val>
                                        </p:tav>
                                      </p:tavLst>
                                    </p:anim>
                                    <p:anim calcmode="lin" valueType="num">
                                      <p:cBhvr>
                                        <p:cTn id="23" dur="500" fill="hold"/>
                                        <p:tgtEl>
                                          <p:spTgt spid="144"/>
                                        </p:tgtEl>
                                        <p:attrNameLst>
                                          <p:attrName>style.rotation</p:attrName>
                                        </p:attrNameLst>
                                      </p:cBhvr>
                                      <p:tavLst>
                                        <p:tav tm="0">
                                          <p:val>
                                            <p:fltVal val="360"/>
                                          </p:val>
                                        </p:tav>
                                        <p:tav tm="100000">
                                          <p:val>
                                            <p:fltVal val="0"/>
                                          </p:val>
                                        </p:tav>
                                      </p:tavLst>
                                    </p:anim>
                                    <p:animEffect transition="in" filter="fade">
                                      <p:cBhvr>
                                        <p:cTn id="24" dur="500"/>
                                        <p:tgtEl>
                                          <p:spTgt spid="144"/>
                                        </p:tgtEl>
                                      </p:cBhvr>
                                    </p:animEffect>
                                  </p:childTnLst>
                                </p:cTn>
                              </p:par>
                            </p:childTnLst>
                          </p:cTn>
                        </p:par>
                        <p:par>
                          <p:cTn id="25" fill="hold">
                            <p:stCondLst>
                              <p:cond delay="1500"/>
                            </p:stCondLst>
                            <p:childTnLst>
                              <p:par>
                                <p:cTn id="26" presetID="49" presetClass="entr" presetSubtype="0" decel="100000" fill="hold" nodeType="afterEffect">
                                  <p:stCondLst>
                                    <p:cond delay="0"/>
                                  </p:stCondLst>
                                  <p:childTnLst>
                                    <p:set>
                                      <p:cBhvr>
                                        <p:cTn id="27" dur="1" fill="hold">
                                          <p:stCondLst>
                                            <p:cond delay="0"/>
                                          </p:stCondLst>
                                        </p:cTn>
                                        <p:tgtEl>
                                          <p:spTgt spid="207"/>
                                        </p:tgtEl>
                                        <p:attrNameLst>
                                          <p:attrName>style.visibility</p:attrName>
                                        </p:attrNameLst>
                                      </p:cBhvr>
                                      <p:to>
                                        <p:strVal val="visible"/>
                                      </p:to>
                                    </p:set>
                                    <p:anim calcmode="lin" valueType="num">
                                      <p:cBhvr>
                                        <p:cTn id="28" dur="500" fill="hold"/>
                                        <p:tgtEl>
                                          <p:spTgt spid="207"/>
                                        </p:tgtEl>
                                        <p:attrNameLst>
                                          <p:attrName>ppt_w</p:attrName>
                                        </p:attrNameLst>
                                      </p:cBhvr>
                                      <p:tavLst>
                                        <p:tav tm="0">
                                          <p:val>
                                            <p:fltVal val="0"/>
                                          </p:val>
                                        </p:tav>
                                        <p:tav tm="100000">
                                          <p:val>
                                            <p:strVal val="#ppt_w"/>
                                          </p:val>
                                        </p:tav>
                                      </p:tavLst>
                                    </p:anim>
                                    <p:anim calcmode="lin" valueType="num">
                                      <p:cBhvr>
                                        <p:cTn id="29" dur="500" fill="hold"/>
                                        <p:tgtEl>
                                          <p:spTgt spid="207"/>
                                        </p:tgtEl>
                                        <p:attrNameLst>
                                          <p:attrName>ppt_h</p:attrName>
                                        </p:attrNameLst>
                                      </p:cBhvr>
                                      <p:tavLst>
                                        <p:tav tm="0">
                                          <p:val>
                                            <p:fltVal val="0"/>
                                          </p:val>
                                        </p:tav>
                                        <p:tav tm="100000">
                                          <p:val>
                                            <p:strVal val="#ppt_h"/>
                                          </p:val>
                                        </p:tav>
                                      </p:tavLst>
                                    </p:anim>
                                    <p:anim calcmode="lin" valueType="num">
                                      <p:cBhvr>
                                        <p:cTn id="30" dur="500" fill="hold"/>
                                        <p:tgtEl>
                                          <p:spTgt spid="207"/>
                                        </p:tgtEl>
                                        <p:attrNameLst>
                                          <p:attrName>style.rotation</p:attrName>
                                        </p:attrNameLst>
                                      </p:cBhvr>
                                      <p:tavLst>
                                        <p:tav tm="0">
                                          <p:val>
                                            <p:fltVal val="360"/>
                                          </p:val>
                                        </p:tav>
                                        <p:tav tm="100000">
                                          <p:val>
                                            <p:fltVal val="0"/>
                                          </p:val>
                                        </p:tav>
                                      </p:tavLst>
                                    </p:anim>
                                    <p:animEffect transition="in" filter="fade">
                                      <p:cBhvr>
                                        <p:cTn id="31" dur="500"/>
                                        <p:tgtEl>
                                          <p:spTgt spid="2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pic>
        <p:nvPicPr>
          <p:cNvPr id="11" name="图片 10"/>
          <p:cNvPicPr>
            <a:picLocks noChangeAspect="1"/>
          </p:cNvPicPr>
          <p:nvPr/>
        </p:nvPicPr>
        <p:blipFill rotWithShape="1">
          <a:blip r:embed="rId2" cstate="print">
            <a:extLst>
              <a:ext uri="{28A0092B-C50C-407E-A947-70E740481C1C}">
                <a14:useLocalDpi xmlns:a14="http://schemas.microsoft.com/office/drawing/2010/main" val="0"/>
              </a:ext>
            </a:extLst>
          </a:blip>
          <a:srcRect r="18561"/>
          <a:stretch>
            <a:fillRect/>
          </a:stretch>
        </p:blipFill>
        <p:spPr>
          <a:xfrm>
            <a:off x="5558970" y="0"/>
            <a:ext cx="6633030" cy="6858000"/>
          </a:xfrm>
          <a:prstGeom prst="rect">
            <a:avLst/>
          </a:prstGeom>
        </p:spPr>
      </p:pic>
      <p:sp>
        <p:nvSpPr>
          <p:cNvPr id="16" name="文本框 15"/>
          <p:cNvSpPr txBox="1"/>
          <p:nvPr/>
        </p:nvSpPr>
        <p:spPr>
          <a:xfrm>
            <a:off x="718129" y="2923112"/>
            <a:ext cx="5718050" cy="923330"/>
          </a:xfrm>
          <a:prstGeom prst="rect">
            <a:avLst/>
          </a:prstGeom>
          <a:noFill/>
        </p:spPr>
        <p:txBody>
          <a:bodyPr wrap="square" rtlCol="0">
            <a:spAutoFit/>
          </a:bodyPr>
          <a:lstStyle/>
          <a:p>
            <a:r>
              <a:rPr lang="zh-CN" altLang="en-US" sz="5400" dirty="0">
                <a:solidFill>
                  <a:schemeClr val="bg1"/>
                </a:solidFill>
                <a:latin typeface="方正兰亭粗黑简体" panose="02000000000000000000" pitchFamily="2" charset="-122"/>
                <a:ea typeface="方正兰亭粗黑简体" panose="02000000000000000000" pitchFamily="2" charset="-122"/>
              </a:rPr>
              <a:t>选题背景以及意义</a:t>
            </a:r>
            <a:endParaRPr lang="zh-CN" altLang="en-US" sz="5400" dirty="0">
              <a:solidFill>
                <a:schemeClr val="bg1"/>
              </a:solidFill>
              <a:latin typeface="方正兰亭粗黑简体" panose="02000000000000000000" pitchFamily="2" charset="-122"/>
              <a:ea typeface="方正兰亭粗黑简体" panose="02000000000000000000" pitchFamily="2" charset="-122"/>
            </a:endParaRPr>
          </a:p>
        </p:txBody>
      </p:sp>
      <p:sp>
        <p:nvSpPr>
          <p:cNvPr id="17" name="矩形 16"/>
          <p:cNvSpPr/>
          <p:nvPr/>
        </p:nvSpPr>
        <p:spPr>
          <a:xfrm>
            <a:off x="718129" y="3944568"/>
            <a:ext cx="5834164" cy="1049655"/>
          </a:xfrm>
          <a:prstGeom prst="rect">
            <a:avLst/>
          </a:prstGeom>
        </p:spPr>
        <p:txBody>
          <a:bodyPr wrap="square" lIns="91436" tIns="45718" rIns="91436" bIns="45718">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r>
              <a:rPr lang="zh-CN" altLang="en-US" sz="1600" dirty="0" smtClean="0">
                <a:solidFill>
                  <a:schemeClr val="bg1"/>
                </a:solidFill>
                <a:latin typeface="微软雅黑" panose="020B0503020204020204" pitchFamily="34" charset="-122"/>
                <a:ea typeface="微软雅黑" panose="020B0503020204020204" pitchFamily="34" charset="-122"/>
              </a:rPr>
              <a:t>。</a:t>
            </a:r>
            <a:endParaRPr lang="zh-CN" altLang="en-US" sz="1600" dirty="0" smtClean="0">
              <a:solidFill>
                <a:schemeClr val="bg1"/>
              </a:solidFill>
              <a:latin typeface="微软雅黑" panose="020B0503020204020204" pitchFamily="34" charset="-122"/>
              <a:ea typeface="微软雅黑" panose="020B0503020204020204" pitchFamily="34" charset="-122"/>
            </a:endParaRPr>
          </a:p>
        </p:txBody>
      </p:sp>
      <p:grpSp>
        <p:nvGrpSpPr>
          <p:cNvPr id="18" name="Group 4"/>
          <p:cNvGrpSpPr>
            <a:grpSpLocks noChangeAspect="1"/>
          </p:cNvGrpSpPr>
          <p:nvPr/>
        </p:nvGrpSpPr>
        <p:grpSpPr bwMode="auto">
          <a:xfrm>
            <a:off x="2658017" y="1197099"/>
            <a:ext cx="1518483" cy="1509517"/>
            <a:chOff x="2946" y="838"/>
            <a:chExt cx="1355" cy="1347"/>
          </a:xfrm>
          <a:solidFill>
            <a:schemeClr val="bg1"/>
          </a:solidFill>
        </p:grpSpPr>
        <p:sp>
          <p:nvSpPr>
            <p:cNvPr id="19"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pic>
        <p:nvPicPr>
          <p:cNvPr id="11" name="图片 10"/>
          <p:cNvPicPr>
            <a:picLocks noChangeAspect="1"/>
          </p:cNvPicPr>
          <p:nvPr/>
        </p:nvPicPr>
        <p:blipFill rotWithShape="1">
          <a:blip r:embed="rId2" cstate="print">
            <a:extLst>
              <a:ext uri="{28A0092B-C50C-407E-A947-70E740481C1C}">
                <a14:useLocalDpi xmlns:a14="http://schemas.microsoft.com/office/drawing/2010/main" val="0"/>
              </a:ext>
            </a:extLst>
          </a:blip>
          <a:srcRect r="18561"/>
          <a:stretch>
            <a:fillRect/>
          </a:stretch>
        </p:blipFill>
        <p:spPr>
          <a:xfrm>
            <a:off x="5558970" y="0"/>
            <a:ext cx="6633030" cy="6858000"/>
          </a:xfrm>
          <a:prstGeom prst="rect">
            <a:avLst/>
          </a:prstGeom>
        </p:spPr>
      </p:pic>
      <p:sp>
        <p:nvSpPr>
          <p:cNvPr id="16" name="文本框 15"/>
          <p:cNvSpPr txBox="1"/>
          <p:nvPr/>
        </p:nvSpPr>
        <p:spPr>
          <a:xfrm>
            <a:off x="718129" y="2923112"/>
            <a:ext cx="5718050" cy="923330"/>
          </a:xfrm>
          <a:prstGeom prst="rect">
            <a:avLst/>
          </a:prstGeom>
          <a:noFill/>
        </p:spPr>
        <p:txBody>
          <a:bodyPr wrap="square" rtlCol="0">
            <a:spAutoFit/>
          </a:bodyPr>
          <a:lstStyle/>
          <a:p>
            <a:r>
              <a:rPr lang="zh-CN" altLang="en-US" sz="5400" dirty="0">
                <a:solidFill>
                  <a:schemeClr val="bg1"/>
                </a:solidFill>
                <a:latin typeface="方正兰亭粗黑简体" panose="02000000000000000000" pitchFamily="2" charset="-122"/>
                <a:ea typeface="方正兰亭粗黑简体" panose="02000000000000000000" pitchFamily="2" charset="-122"/>
              </a:rPr>
              <a:t>选题研究现状分析</a:t>
            </a:r>
            <a:endParaRPr lang="zh-CN" altLang="en-US" sz="5400" dirty="0">
              <a:solidFill>
                <a:schemeClr val="bg1"/>
              </a:solidFill>
              <a:latin typeface="方正兰亭粗黑简体" panose="02000000000000000000" pitchFamily="2" charset="-122"/>
              <a:ea typeface="方正兰亭粗黑简体" panose="02000000000000000000" pitchFamily="2" charset="-122"/>
            </a:endParaRPr>
          </a:p>
        </p:txBody>
      </p:sp>
      <p:sp>
        <p:nvSpPr>
          <p:cNvPr id="17" name="矩形 16"/>
          <p:cNvSpPr/>
          <p:nvPr/>
        </p:nvSpPr>
        <p:spPr>
          <a:xfrm>
            <a:off x="718129" y="3944568"/>
            <a:ext cx="5834164" cy="1049655"/>
          </a:xfrm>
          <a:prstGeom prst="rect">
            <a:avLst/>
          </a:prstGeom>
        </p:spPr>
        <p:txBody>
          <a:bodyPr wrap="square" lIns="91436" tIns="45718" rIns="91436" bIns="45718">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r>
              <a:rPr lang="zh-CN" altLang="en-US" sz="1600" dirty="0" smtClean="0">
                <a:solidFill>
                  <a:schemeClr val="bg1"/>
                </a:solidFill>
                <a:latin typeface="微软雅黑" panose="020B0503020204020204" pitchFamily="34" charset="-122"/>
                <a:ea typeface="微软雅黑" panose="020B0503020204020204" pitchFamily="34" charset="-122"/>
              </a:rPr>
              <a:t>。</a:t>
            </a:r>
            <a:endParaRPr lang="zh-CN" altLang="en-US" sz="1600" dirty="0" smtClean="0">
              <a:solidFill>
                <a:schemeClr val="bg1"/>
              </a:solidFill>
              <a:latin typeface="微软雅黑" panose="020B0503020204020204" pitchFamily="34" charset="-122"/>
              <a:ea typeface="微软雅黑" panose="020B0503020204020204" pitchFamily="34" charset="-122"/>
            </a:endParaRPr>
          </a:p>
        </p:txBody>
      </p:sp>
      <p:grpSp>
        <p:nvGrpSpPr>
          <p:cNvPr id="18" name="Group 4"/>
          <p:cNvGrpSpPr>
            <a:grpSpLocks noChangeAspect="1"/>
          </p:cNvGrpSpPr>
          <p:nvPr/>
        </p:nvGrpSpPr>
        <p:grpSpPr bwMode="auto">
          <a:xfrm>
            <a:off x="2658017" y="1197099"/>
            <a:ext cx="1518483" cy="1509517"/>
            <a:chOff x="2946" y="838"/>
            <a:chExt cx="1355" cy="1347"/>
          </a:xfrm>
          <a:solidFill>
            <a:schemeClr val="bg1"/>
          </a:solidFill>
        </p:grpSpPr>
        <p:sp>
          <p:nvSpPr>
            <p:cNvPr id="19"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pic>
        <p:nvPicPr>
          <p:cNvPr id="11" name="图片 10"/>
          <p:cNvPicPr>
            <a:picLocks noChangeAspect="1"/>
          </p:cNvPicPr>
          <p:nvPr/>
        </p:nvPicPr>
        <p:blipFill rotWithShape="1">
          <a:blip r:embed="rId2" cstate="print">
            <a:extLst>
              <a:ext uri="{28A0092B-C50C-407E-A947-70E740481C1C}">
                <a14:useLocalDpi xmlns:a14="http://schemas.microsoft.com/office/drawing/2010/main" val="0"/>
              </a:ext>
            </a:extLst>
          </a:blip>
          <a:srcRect r="18561"/>
          <a:stretch>
            <a:fillRect/>
          </a:stretch>
        </p:blipFill>
        <p:spPr>
          <a:xfrm>
            <a:off x="5558970" y="0"/>
            <a:ext cx="6633030" cy="6858000"/>
          </a:xfrm>
          <a:prstGeom prst="rect">
            <a:avLst/>
          </a:prstGeom>
        </p:spPr>
      </p:pic>
      <p:sp>
        <p:nvSpPr>
          <p:cNvPr id="16" name="文本框 15"/>
          <p:cNvSpPr txBox="1"/>
          <p:nvPr/>
        </p:nvSpPr>
        <p:spPr>
          <a:xfrm>
            <a:off x="718129" y="2923112"/>
            <a:ext cx="5718050" cy="923330"/>
          </a:xfrm>
          <a:prstGeom prst="rect">
            <a:avLst/>
          </a:prstGeom>
          <a:noFill/>
        </p:spPr>
        <p:txBody>
          <a:bodyPr wrap="square" rtlCol="0">
            <a:spAutoFit/>
          </a:bodyPr>
          <a:lstStyle/>
          <a:p>
            <a:r>
              <a:rPr lang="zh-CN" altLang="en-US" sz="5400" dirty="0">
                <a:solidFill>
                  <a:schemeClr val="bg1"/>
                </a:solidFill>
                <a:latin typeface="方正兰亭粗黑简体" panose="02000000000000000000" pitchFamily="2" charset="-122"/>
                <a:ea typeface="方正兰亭粗黑简体" panose="02000000000000000000" pitchFamily="2" charset="-122"/>
              </a:rPr>
              <a:t>选题过程以及结果</a:t>
            </a:r>
            <a:endParaRPr lang="zh-CN" altLang="en-US" sz="5400" dirty="0">
              <a:solidFill>
                <a:schemeClr val="bg1"/>
              </a:solidFill>
              <a:latin typeface="方正兰亭粗黑简体" panose="02000000000000000000" pitchFamily="2" charset="-122"/>
              <a:ea typeface="方正兰亭粗黑简体" panose="02000000000000000000" pitchFamily="2" charset="-122"/>
            </a:endParaRPr>
          </a:p>
        </p:txBody>
      </p:sp>
      <p:sp>
        <p:nvSpPr>
          <p:cNvPr id="17" name="矩形 16"/>
          <p:cNvSpPr/>
          <p:nvPr/>
        </p:nvSpPr>
        <p:spPr>
          <a:xfrm>
            <a:off x="718129" y="3944568"/>
            <a:ext cx="5834164" cy="1049655"/>
          </a:xfrm>
          <a:prstGeom prst="rect">
            <a:avLst/>
          </a:prstGeom>
        </p:spPr>
        <p:txBody>
          <a:bodyPr wrap="square" lIns="91436" tIns="45718" rIns="91436" bIns="45718">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r>
              <a:rPr lang="zh-CN" altLang="en-US" sz="1600" dirty="0" smtClean="0">
                <a:solidFill>
                  <a:schemeClr val="bg1"/>
                </a:solidFill>
                <a:latin typeface="微软雅黑" panose="020B0503020204020204" pitchFamily="34" charset="-122"/>
                <a:ea typeface="微软雅黑" panose="020B0503020204020204" pitchFamily="34" charset="-122"/>
              </a:rPr>
              <a:t>。</a:t>
            </a:r>
            <a:endParaRPr lang="zh-CN" altLang="en-US" sz="1600" dirty="0" smtClean="0">
              <a:solidFill>
                <a:schemeClr val="bg1"/>
              </a:solidFill>
              <a:latin typeface="微软雅黑" panose="020B0503020204020204" pitchFamily="34" charset="-122"/>
              <a:ea typeface="微软雅黑" panose="020B0503020204020204" pitchFamily="34" charset="-122"/>
            </a:endParaRPr>
          </a:p>
        </p:txBody>
      </p:sp>
      <p:grpSp>
        <p:nvGrpSpPr>
          <p:cNvPr id="18" name="Group 4"/>
          <p:cNvGrpSpPr>
            <a:grpSpLocks noChangeAspect="1"/>
          </p:cNvGrpSpPr>
          <p:nvPr/>
        </p:nvGrpSpPr>
        <p:grpSpPr bwMode="auto">
          <a:xfrm>
            <a:off x="2658017" y="1197099"/>
            <a:ext cx="1518483" cy="1509517"/>
            <a:chOff x="2946" y="838"/>
            <a:chExt cx="1355" cy="1347"/>
          </a:xfrm>
          <a:solidFill>
            <a:schemeClr val="bg1"/>
          </a:solidFill>
        </p:grpSpPr>
        <p:sp>
          <p:nvSpPr>
            <p:cNvPr id="19"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pic>
        <p:nvPicPr>
          <p:cNvPr id="11" name="图片 10"/>
          <p:cNvPicPr>
            <a:picLocks noChangeAspect="1"/>
          </p:cNvPicPr>
          <p:nvPr/>
        </p:nvPicPr>
        <p:blipFill rotWithShape="1">
          <a:blip r:embed="rId2" cstate="print">
            <a:extLst>
              <a:ext uri="{28A0092B-C50C-407E-A947-70E740481C1C}">
                <a14:useLocalDpi xmlns:a14="http://schemas.microsoft.com/office/drawing/2010/main" val="0"/>
              </a:ext>
            </a:extLst>
          </a:blip>
          <a:srcRect r="18561"/>
          <a:stretch>
            <a:fillRect/>
          </a:stretch>
        </p:blipFill>
        <p:spPr>
          <a:xfrm>
            <a:off x="5558970" y="0"/>
            <a:ext cx="6633030" cy="6858000"/>
          </a:xfrm>
          <a:prstGeom prst="rect">
            <a:avLst/>
          </a:prstGeom>
        </p:spPr>
      </p:pic>
      <p:sp>
        <p:nvSpPr>
          <p:cNvPr id="16" name="文本框 15"/>
          <p:cNvSpPr txBox="1"/>
          <p:nvPr/>
        </p:nvSpPr>
        <p:spPr>
          <a:xfrm>
            <a:off x="718129" y="2923112"/>
            <a:ext cx="5718050" cy="923330"/>
          </a:xfrm>
          <a:prstGeom prst="rect">
            <a:avLst/>
          </a:prstGeom>
          <a:noFill/>
        </p:spPr>
        <p:txBody>
          <a:bodyPr wrap="square" rtlCol="0">
            <a:spAutoFit/>
          </a:bodyPr>
          <a:lstStyle/>
          <a:p>
            <a:r>
              <a:rPr lang="zh-CN" altLang="en-US" sz="5400" dirty="0">
                <a:solidFill>
                  <a:schemeClr val="bg1"/>
                </a:solidFill>
                <a:latin typeface="方正兰亭粗黑简体" panose="02000000000000000000" pitchFamily="2" charset="-122"/>
                <a:ea typeface="方正兰亭粗黑简体" panose="02000000000000000000" pitchFamily="2" charset="-122"/>
              </a:rPr>
              <a:t>应用方向展望未来</a:t>
            </a:r>
            <a:endParaRPr lang="zh-CN" altLang="en-US" sz="5400" dirty="0">
              <a:solidFill>
                <a:schemeClr val="bg1"/>
              </a:solidFill>
              <a:latin typeface="方正兰亭粗黑简体" panose="02000000000000000000" pitchFamily="2" charset="-122"/>
              <a:ea typeface="方正兰亭粗黑简体" panose="02000000000000000000" pitchFamily="2" charset="-122"/>
            </a:endParaRPr>
          </a:p>
        </p:txBody>
      </p:sp>
      <p:sp>
        <p:nvSpPr>
          <p:cNvPr id="17" name="矩形 16"/>
          <p:cNvSpPr/>
          <p:nvPr/>
        </p:nvSpPr>
        <p:spPr>
          <a:xfrm>
            <a:off x="718129" y="3944568"/>
            <a:ext cx="5834164" cy="1052592"/>
          </a:xfrm>
          <a:prstGeom prst="rect">
            <a:avLst/>
          </a:prstGeom>
        </p:spPr>
        <p:txBody>
          <a:bodyPr wrap="square" lIns="91436" tIns="45718" rIns="91436" bIns="45718">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bg1"/>
              </a:solidFill>
              <a:latin typeface="微软雅黑" panose="020B0503020204020204" pitchFamily="34" charset="-122"/>
              <a:ea typeface="微软雅黑" panose="020B0503020204020204" pitchFamily="34" charset="-122"/>
            </a:endParaRPr>
          </a:p>
        </p:txBody>
      </p:sp>
      <p:grpSp>
        <p:nvGrpSpPr>
          <p:cNvPr id="18" name="Group 4"/>
          <p:cNvGrpSpPr>
            <a:grpSpLocks noChangeAspect="1"/>
          </p:cNvGrpSpPr>
          <p:nvPr/>
        </p:nvGrpSpPr>
        <p:grpSpPr bwMode="auto">
          <a:xfrm>
            <a:off x="2658017" y="1197099"/>
            <a:ext cx="1518483" cy="1509517"/>
            <a:chOff x="2946" y="838"/>
            <a:chExt cx="1355" cy="1347"/>
          </a:xfrm>
          <a:solidFill>
            <a:schemeClr val="bg1"/>
          </a:solidFill>
        </p:grpSpPr>
        <p:sp>
          <p:nvSpPr>
            <p:cNvPr id="19"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71" name="组合 70"/>
          <p:cNvGrpSpPr/>
          <p:nvPr/>
        </p:nvGrpSpPr>
        <p:grpSpPr>
          <a:xfrm>
            <a:off x="5756621" y="1056183"/>
            <a:ext cx="2057156" cy="2919565"/>
            <a:chOff x="5756621" y="1056183"/>
            <a:chExt cx="2057156" cy="2919565"/>
          </a:xfrm>
        </p:grpSpPr>
        <p:grpSp>
          <p:nvGrpSpPr>
            <p:cNvPr id="72" name="组合 71"/>
            <p:cNvGrpSpPr/>
            <p:nvPr/>
          </p:nvGrpSpPr>
          <p:grpSpPr>
            <a:xfrm rot="16200000">
              <a:off x="5325416" y="1487388"/>
              <a:ext cx="2919565" cy="2057156"/>
              <a:chOff x="3367343" y="2130768"/>
              <a:chExt cx="2149158" cy="1514319"/>
            </a:xfrm>
          </p:grpSpPr>
          <p:sp>
            <p:nvSpPr>
              <p:cNvPr id="74"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91440" tIns="45720" rIns="91440" bIns="45720" numCol="1" anchor="t" anchorCtr="0" compatLnSpc="1"/>
              <a:lstStyle/>
              <a:p>
                <a:endParaRPr lang="zh-CN" altLang="en-US"/>
              </a:p>
            </p:txBody>
          </p:sp>
          <p:sp>
            <p:nvSpPr>
              <p:cNvPr id="75"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1800000" scaled="0"/>
              </a:gradFill>
              <a:ln>
                <a:gradFill flip="none" rotWithShape="1">
                  <a:gsLst>
                    <a:gs pos="0">
                      <a:schemeClr val="bg1"/>
                    </a:gs>
                    <a:gs pos="100000">
                      <a:schemeClr val="bg1">
                        <a:alpha val="0"/>
                      </a:schemeClr>
                    </a:gs>
                  </a:gsLst>
                  <a:lin ang="2700000" scaled="1"/>
                  <a:tileRect/>
                </a:gradFill>
              </a:ln>
            </p:spPr>
            <p:txBody>
              <a:bodyPr vert="horz" wrap="square" lIns="91440" tIns="45720" rIns="91440" bIns="45720" numCol="1" anchor="t" anchorCtr="0" compatLnSpc="1"/>
              <a:lstStyle/>
              <a:p>
                <a:endParaRPr lang="zh-CN" altLang="en-US"/>
              </a:p>
            </p:txBody>
          </p:sp>
        </p:grpSp>
        <p:sp>
          <p:nvSpPr>
            <p:cNvPr id="73" name="文本框 72"/>
            <p:cNvSpPr txBox="1"/>
            <p:nvPr/>
          </p:nvSpPr>
          <p:spPr>
            <a:xfrm>
              <a:off x="6539028" y="1640062"/>
              <a:ext cx="642904" cy="923330"/>
            </a:xfrm>
            <a:prstGeom prst="rect">
              <a:avLst/>
            </a:prstGeom>
            <a:noFill/>
          </p:spPr>
          <p:txBody>
            <a:bodyPr wrap="square" rtlCol="0">
              <a:spAutoFit/>
            </a:bodyPr>
            <a:lstStyle/>
            <a:p>
              <a:r>
                <a:rPr lang="en-US" altLang="zh-CN" sz="5400" dirty="0">
                  <a:solidFill>
                    <a:schemeClr val="bg1"/>
                  </a:solidFill>
                  <a:effectLst>
                    <a:outerShdw blurRad="50800" dist="38100" dir="2700000" algn="tl" rotWithShape="0">
                      <a:prstClr val="black">
                        <a:alpha val="40000"/>
                      </a:prstClr>
                    </a:outerShdw>
                  </a:effectLst>
                  <a:latin typeface="Impact" panose="020B0806030902050204" pitchFamily="34" charset="0"/>
                </a:rPr>
                <a:t>1</a:t>
              </a:r>
              <a:endParaRPr lang="zh-CN" altLang="en-US" sz="5400" dirty="0">
                <a:solidFill>
                  <a:schemeClr val="bg1"/>
                </a:solidFill>
                <a:effectLst>
                  <a:outerShdw blurRad="50800" dist="38100" dir="2700000" algn="tl" rotWithShape="0">
                    <a:prstClr val="black">
                      <a:alpha val="40000"/>
                    </a:prstClr>
                  </a:outerShdw>
                </a:effectLst>
                <a:latin typeface="Impact" panose="020B0806030902050204" pitchFamily="34" charset="0"/>
              </a:endParaRPr>
            </a:p>
          </p:txBody>
        </p:sp>
      </p:grpSp>
      <p:grpSp>
        <p:nvGrpSpPr>
          <p:cNvPr id="76" name="组合 75"/>
          <p:cNvGrpSpPr/>
          <p:nvPr/>
        </p:nvGrpSpPr>
        <p:grpSpPr>
          <a:xfrm>
            <a:off x="6356135" y="2857212"/>
            <a:ext cx="2149158" cy="1514319"/>
            <a:chOff x="6356135" y="2857212"/>
            <a:chExt cx="2149158" cy="1514319"/>
          </a:xfrm>
        </p:grpSpPr>
        <p:grpSp>
          <p:nvGrpSpPr>
            <p:cNvPr id="77" name="组合 76"/>
            <p:cNvGrpSpPr/>
            <p:nvPr/>
          </p:nvGrpSpPr>
          <p:grpSpPr>
            <a:xfrm>
              <a:off x="6356135" y="2857212"/>
              <a:ext cx="2149158" cy="1514319"/>
              <a:chOff x="3367343" y="2130768"/>
              <a:chExt cx="2149158" cy="1514319"/>
            </a:xfrm>
          </p:grpSpPr>
          <p:sp>
            <p:nvSpPr>
              <p:cNvPr id="79"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91440" tIns="45720" rIns="91440" bIns="45720" numCol="1" anchor="t" anchorCtr="0" compatLnSpc="1"/>
              <a:lstStyle/>
              <a:p>
                <a:endParaRPr lang="zh-CN" altLang="en-US"/>
              </a:p>
            </p:txBody>
          </p:sp>
          <p:sp>
            <p:nvSpPr>
              <p:cNvPr id="80"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2700000" scaled="1"/>
              </a:gradFill>
              <a:ln>
                <a:gradFill flip="none" rotWithShape="1">
                  <a:gsLst>
                    <a:gs pos="0">
                      <a:schemeClr val="bg1"/>
                    </a:gs>
                    <a:gs pos="100000">
                      <a:schemeClr val="bg1">
                        <a:alpha val="0"/>
                      </a:schemeClr>
                    </a:gs>
                  </a:gsLst>
                  <a:lin ang="2700000" scaled="1"/>
                  <a:tileRect/>
                </a:gradFill>
              </a:ln>
            </p:spPr>
            <p:txBody>
              <a:bodyPr vert="horz" wrap="square" lIns="91440" tIns="45720" rIns="91440" bIns="45720" numCol="1" anchor="t" anchorCtr="0" compatLnSpc="1"/>
              <a:lstStyle/>
              <a:p>
                <a:endParaRPr lang="zh-CN" altLang="en-US"/>
              </a:p>
            </p:txBody>
          </p:sp>
        </p:grpSp>
        <p:sp>
          <p:nvSpPr>
            <p:cNvPr id="78" name="文本框 77"/>
            <p:cNvSpPr txBox="1"/>
            <p:nvPr/>
          </p:nvSpPr>
          <p:spPr>
            <a:xfrm>
              <a:off x="7490095" y="3164382"/>
              <a:ext cx="642904" cy="923330"/>
            </a:xfrm>
            <a:prstGeom prst="rect">
              <a:avLst/>
            </a:prstGeom>
            <a:noFill/>
          </p:spPr>
          <p:txBody>
            <a:bodyPr wrap="square" rtlCol="0">
              <a:spAutoFit/>
            </a:bodyPr>
            <a:lstStyle/>
            <a:p>
              <a:r>
                <a:rPr lang="en-US" altLang="zh-CN" sz="5400" dirty="0">
                  <a:solidFill>
                    <a:schemeClr val="bg1"/>
                  </a:solidFill>
                  <a:effectLst>
                    <a:outerShdw blurRad="50800" dist="38100" dir="2700000" algn="tl" rotWithShape="0">
                      <a:prstClr val="black">
                        <a:alpha val="40000"/>
                      </a:prstClr>
                    </a:outerShdw>
                  </a:effectLst>
                  <a:latin typeface="Impact" panose="020B0806030902050204" pitchFamily="34" charset="0"/>
                </a:rPr>
                <a:t>2</a:t>
              </a:r>
              <a:endParaRPr lang="zh-CN" altLang="en-US" sz="5400" dirty="0">
                <a:solidFill>
                  <a:schemeClr val="bg1"/>
                </a:solidFill>
                <a:effectLst>
                  <a:outerShdw blurRad="50800" dist="38100" dir="2700000" algn="tl" rotWithShape="0">
                    <a:prstClr val="black">
                      <a:alpha val="40000"/>
                    </a:prstClr>
                  </a:outerShdw>
                </a:effectLst>
                <a:latin typeface="Impact" panose="020B0806030902050204" pitchFamily="34" charset="0"/>
              </a:endParaRPr>
            </a:p>
          </p:txBody>
        </p:sp>
      </p:grpSp>
      <p:grpSp>
        <p:nvGrpSpPr>
          <p:cNvPr id="81" name="组合 80"/>
          <p:cNvGrpSpPr/>
          <p:nvPr/>
        </p:nvGrpSpPr>
        <p:grpSpPr>
          <a:xfrm>
            <a:off x="5923462" y="3408063"/>
            <a:ext cx="1758663" cy="2495937"/>
            <a:chOff x="5923462" y="3408063"/>
            <a:chExt cx="1758663" cy="2495937"/>
          </a:xfrm>
        </p:grpSpPr>
        <p:grpSp>
          <p:nvGrpSpPr>
            <p:cNvPr id="82" name="组合 81"/>
            <p:cNvGrpSpPr/>
            <p:nvPr/>
          </p:nvGrpSpPr>
          <p:grpSpPr>
            <a:xfrm rot="4127869">
              <a:off x="5554825" y="3776700"/>
              <a:ext cx="2495937" cy="1758663"/>
              <a:chOff x="3367343" y="2130768"/>
              <a:chExt cx="2149158" cy="1514319"/>
            </a:xfrm>
          </p:grpSpPr>
          <p:sp>
            <p:nvSpPr>
              <p:cNvPr id="84"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91440" tIns="45720" rIns="91440" bIns="45720" numCol="1" anchor="t" anchorCtr="0" compatLnSpc="1"/>
              <a:lstStyle/>
              <a:p>
                <a:endParaRPr lang="zh-CN" altLang="en-US"/>
              </a:p>
            </p:txBody>
          </p:sp>
          <p:sp>
            <p:nvSpPr>
              <p:cNvPr id="85"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1800000" scaled="0"/>
              </a:gradFill>
              <a:ln>
                <a:gradFill flip="none" rotWithShape="1">
                  <a:gsLst>
                    <a:gs pos="0">
                      <a:schemeClr val="bg1"/>
                    </a:gs>
                    <a:gs pos="100000">
                      <a:schemeClr val="bg1">
                        <a:alpha val="0"/>
                      </a:schemeClr>
                    </a:gs>
                  </a:gsLst>
                  <a:lin ang="2700000" scaled="1"/>
                  <a:tileRect/>
                </a:gradFill>
              </a:ln>
            </p:spPr>
            <p:txBody>
              <a:bodyPr vert="horz" wrap="square" lIns="91440" tIns="45720" rIns="91440" bIns="45720" numCol="1" anchor="t" anchorCtr="0" compatLnSpc="1"/>
              <a:lstStyle/>
              <a:p>
                <a:endParaRPr lang="zh-CN" altLang="en-US"/>
              </a:p>
            </p:txBody>
          </p:sp>
        </p:grpSp>
        <p:sp>
          <p:nvSpPr>
            <p:cNvPr id="83" name="文本框 82"/>
            <p:cNvSpPr txBox="1"/>
            <p:nvPr/>
          </p:nvSpPr>
          <p:spPr>
            <a:xfrm>
              <a:off x="6651552" y="4575738"/>
              <a:ext cx="642904" cy="923330"/>
            </a:xfrm>
            <a:prstGeom prst="rect">
              <a:avLst/>
            </a:prstGeom>
            <a:noFill/>
          </p:spPr>
          <p:txBody>
            <a:bodyPr wrap="square" rtlCol="0">
              <a:spAutoFit/>
            </a:bodyPr>
            <a:lstStyle/>
            <a:p>
              <a:r>
                <a:rPr lang="en-US" altLang="zh-CN" sz="5400" dirty="0">
                  <a:solidFill>
                    <a:schemeClr val="bg1"/>
                  </a:solidFill>
                  <a:effectLst>
                    <a:outerShdw blurRad="50800" dist="38100" dir="2700000" algn="tl" rotWithShape="0">
                      <a:prstClr val="black">
                        <a:alpha val="40000"/>
                      </a:prstClr>
                    </a:outerShdw>
                  </a:effectLst>
                  <a:latin typeface="Impact" panose="020B0806030902050204" pitchFamily="34" charset="0"/>
                </a:rPr>
                <a:t>3</a:t>
              </a:r>
              <a:endParaRPr lang="zh-CN" altLang="en-US" sz="5400" dirty="0">
                <a:solidFill>
                  <a:schemeClr val="bg1"/>
                </a:solidFill>
                <a:effectLst>
                  <a:outerShdw blurRad="50800" dist="38100" dir="2700000" algn="tl" rotWithShape="0">
                    <a:prstClr val="black">
                      <a:alpha val="40000"/>
                    </a:prstClr>
                  </a:outerShdw>
                </a:effectLst>
                <a:latin typeface="Impact" panose="020B0806030902050204" pitchFamily="34" charset="0"/>
              </a:endParaRPr>
            </a:p>
          </p:txBody>
        </p:sp>
      </p:grpSp>
      <p:grpSp>
        <p:nvGrpSpPr>
          <p:cNvPr id="86" name="组合 85"/>
          <p:cNvGrpSpPr/>
          <p:nvPr/>
        </p:nvGrpSpPr>
        <p:grpSpPr>
          <a:xfrm>
            <a:off x="3381294" y="3181854"/>
            <a:ext cx="3492821" cy="2461078"/>
            <a:chOff x="3525328" y="3215915"/>
            <a:chExt cx="3492821" cy="2461078"/>
          </a:xfrm>
        </p:grpSpPr>
        <p:grpSp>
          <p:nvGrpSpPr>
            <p:cNvPr id="87" name="组合 86"/>
            <p:cNvGrpSpPr/>
            <p:nvPr/>
          </p:nvGrpSpPr>
          <p:grpSpPr>
            <a:xfrm rot="8322205">
              <a:off x="3525328" y="3215915"/>
              <a:ext cx="3492821" cy="2461078"/>
              <a:chOff x="3367343" y="2130767"/>
              <a:chExt cx="2149158" cy="1514319"/>
            </a:xfrm>
          </p:grpSpPr>
          <p:sp>
            <p:nvSpPr>
              <p:cNvPr id="89"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91440" tIns="45720" rIns="91440" bIns="45720" numCol="1" anchor="t" anchorCtr="0" compatLnSpc="1"/>
              <a:lstStyle/>
              <a:p>
                <a:endParaRPr lang="zh-CN" altLang="en-US"/>
              </a:p>
            </p:txBody>
          </p:sp>
          <p:sp>
            <p:nvSpPr>
              <p:cNvPr id="90" name="Freeform 5"/>
              <p:cNvSpPr/>
              <p:nvPr/>
            </p:nvSpPr>
            <p:spPr bwMode="auto">
              <a:xfrm>
                <a:off x="4005251" y="2130767"/>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1800000" scaled="0"/>
              </a:gradFill>
              <a:ln>
                <a:gradFill flip="none" rotWithShape="1">
                  <a:gsLst>
                    <a:gs pos="0">
                      <a:schemeClr val="bg1"/>
                    </a:gs>
                    <a:gs pos="100000">
                      <a:schemeClr val="bg1">
                        <a:alpha val="0"/>
                      </a:schemeClr>
                    </a:gs>
                  </a:gsLst>
                  <a:lin ang="2700000" scaled="1"/>
                  <a:tileRect/>
                </a:gradFill>
              </a:ln>
            </p:spPr>
            <p:txBody>
              <a:bodyPr vert="horz" wrap="square" lIns="91440" tIns="45720" rIns="91440" bIns="45720" numCol="1" anchor="t" anchorCtr="0" compatLnSpc="1"/>
              <a:lstStyle/>
              <a:p>
                <a:endParaRPr lang="zh-CN" altLang="en-US"/>
              </a:p>
            </p:txBody>
          </p:sp>
        </p:grpSp>
        <p:sp>
          <p:nvSpPr>
            <p:cNvPr id="88" name="文本框 87"/>
            <p:cNvSpPr txBox="1"/>
            <p:nvPr/>
          </p:nvSpPr>
          <p:spPr>
            <a:xfrm>
              <a:off x="4588277" y="4371531"/>
              <a:ext cx="642904" cy="923330"/>
            </a:xfrm>
            <a:prstGeom prst="rect">
              <a:avLst/>
            </a:prstGeom>
            <a:noFill/>
          </p:spPr>
          <p:txBody>
            <a:bodyPr wrap="square" rtlCol="0">
              <a:spAutoFit/>
            </a:bodyPr>
            <a:lstStyle/>
            <a:p>
              <a:r>
                <a:rPr lang="en-US" altLang="zh-CN" sz="5400" dirty="0">
                  <a:solidFill>
                    <a:schemeClr val="bg1"/>
                  </a:solidFill>
                  <a:effectLst>
                    <a:outerShdw blurRad="50800" dist="38100" dir="2700000" algn="tl" rotWithShape="0">
                      <a:prstClr val="black">
                        <a:alpha val="40000"/>
                      </a:prstClr>
                    </a:outerShdw>
                  </a:effectLst>
                  <a:latin typeface="Impact" panose="020B0806030902050204" pitchFamily="34" charset="0"/>
                </a:rPr>
                <a:t>4</a:t>
              </a:r>
              <a:endParaRPr lang="zh-CN" altLang="en-US" sz="5400" dirty="0">
                <a:solidFill>
                  <a:schemeClr val="bg1"/>
                </a:solidFill>
                <a:effectLst>
                  <a:outerShdw blurRad="50800" dist="38100" dir="2700000" algn="tl" rotWithShape="0">
                    <a:prstClr val="black">
                      <a:alpha val="40000"/>
                    </a:prstClr>
                  </a:outerShdw>
                </a:effectLst>
                <a:latin typeface="Impact" panose="020B0806030902050204" pitchFamily="34" charset="0"/>
              </a:endParaRPr>
            </a:p>
          </p:txBody>
        </p:sp>
      </p:grpSp>
      <p:grpSp>
        <p:nvGrpSpPr>
          <p:cNvPr id="91" name="组合 90"/>
          <p:cNvGrpSpPr/>
          <p:nvPr/>
        </p:nvGrpSpPr>
        <p:grpSpPr>
          <a:xfrm>
            <a:off x="3787509" y="1842376"/>
            <a:ext cx="2811676" cy="1981136"/>
            <a:chOff x="3787509" y="1842376"/>
            <a:chExt cx="2811676" cy="1981136"/>
          </a:xfrm>
        </p:grpSpPr>
        <p:grpSp>
          <p:nvGrpSpPr>
            <p:cNvPr id="92" name="组合 91"/>
            <p:cNvGrpSpPr/>
            <p:nvPr/>
          </p:nvGrpSpPr>
          <p:grpSpPr>
            <a:xfrm rot="13043582">
              <a:off x="3787509" y="1842376"/>
              <a:ext cx="2811676" cy="1981136"/>
              <a:chOff x="3367343" y="2130768"/>
              <a:chExt cx="2149158" cy="1514319"/>
            </a:xfrm>
          </p:grpSpPr>
          <p:sp>
            <p:nvSpPr>
              <p:cNvPr id="94"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91440" tIns="45720" rIns="91440" bIns="45720" numCol="1" anchor="t" anchorCtr="0" compatLnSpc="1"/>
              <a:lstStyle/>
              <a:p>
                <a:endParaRPr lang="zh-CN" altLang="en-US"/>
              </a:p>
            </p:txBody>
          </p:sp>
          <p:sp>
            <p:nvSpPr>
              <p:cNvPr id="95"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2700000" scaled="1"/>
              </a:gradFill>
              <a:ln>
                <a:gradFill flip="none" rotWithShape="1">
                  <a:gsLst>
                    <a:gs pos="0">
                      <a:schemeClr val="bg1"/>
                    </a:gs>
                    <a:gs pos="100000">
                      <a:schemeClr val="bg1">
                        <a:alpha val="0"/>
                      </a:schemeClr>
                    </a:gs>
                  </a:gsLst>
                  <a:lin ang="2700000" scaled="1"/>
                  <a:tileRect/>
                </a:gradFill>
              </a:ln>
            </p:spPr>
            <p:txBody>
              <a:bodyPr vert="horz" wrap="square" lIns="91440" tIns="45720" rIns="91440" bIns="45720" numCol="1" anchor="t" anchorCtr="0" compatLnSpc="1"/>
              <a:lstStyle/>
              <a:p>
                <a:endParaRPr lang="zh-CN" altLang="en-US"/>
              </a:p>
            </p:txBody>
          </p:sp>
        </p:grpSp>
        <p:sp>
          <p:nvSpPr>
            <p:cNvPr id="93" name="文本框 92"/>
            <p:cNvSpPr txBox="1"/>
            <p:nvPr/>
          </p:nvSpPr>
          <p:spPr>
            <a:xfrm>
              <a:off x="4569227" y="2149348"/>
              <a:ext cx="642904" cy="923330"/>
            </a:xfrm>
            <a:prstGeom prst="rect">
              <a:avLst/>
            </a:prstGeom>
            <a:noFill/>
          </p:spPr>
          <p:txBody>
            <a:bodyPr wrap="square" rtlCol="0">
              <a:spAutoFit/>
            </a:bodyPr>
            <a:lstStyle/>
            <a:p>
              <a:r>
                <a:rPr lang="en-US" altLang="zh-CN" sz="5400" dirty="0">
                  <a:solidFill>
                    <a:schemeClr val="bg1"/>
                  </a:solidFill>
                  <a:effectLst>
                    <a:outerShdw blurRad="50800" dist="38100" dir="2700000" algn="tl" rotWithShape="0">
                      <a:prstClr val="black">
                        <a:alpha val="40000"/>
                      </a:prstClr>
                    </a:outerShdw>
                  </a:effectLst>
                  <a:latin typeface="Impact" panose="020B0806030902050204" pitchFamily="34" charset="0"/>
                </a:rPr>
                <a:t>5</a:t>
              </a:r>
              <a:endParaRPr lang="zh-CN" altLang="en-US" sz="5400" dirty="0">
                <a:solidFill>
                  <a:schemeClr val="bg1"/>
                </a:solidFill>
                <a:effectLst>
                  <a:outerShdw blurRad="50800" dist="38100" dir="2700000" algn="tl" rotWithShape="0">
                    <a:prstClr val="black">
                      <a:alpha val="40000"/>
                    </a:prstClr>
                  </a:outerShdw>
                </a:effectLst>
                <a:latin typeface="Impact" panose="020B0806030902050204" pitchFamily="34" charset="0"/>
              </a:endParaRPr>
            </a:p>
          </p:txBody>
        </p:sp>
      </p:grpSp>
      <p:grpSp>
        <p:nvGrpSpPr>
          <p:cNvPr id="96" name="组合 95"/>
          <p:cNvGrpSpPr/>
          <p:nvPr/>
        </p:nvGrpSpPr>
        <p:grpSpPr>
          <a:xfrm rot="11377392">
            <a:off x="5463075" y="3062799"/>
            <a:ext cx="1538550" cy="1084078"/>
            <a:chOff x="3367343" y="2130768"/>
            <a:chExt cx="2149158" cy="1514319"/>
          </a:xfrm>
        </p:grpSpPr>
        <p:sp>
          <p:nvSpPr>
            <p:cNvPr id="97"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91440" tIns="45720" rIns="91440" bIns="45720" numCol="1" anchor="t" anchorCtr="0" compatLnSpc="1"/>
            <a:lstStyle/>
            <a:p>
              <a:endParaRPr lang="zh-CN" altLang="en-US"/>
            </a:p>
          </p:txBody>
        </p:sp>
        <p:sp>
          <p:nvSpPr>
            <p:cNvPr id="98"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0">
                  <a:schemeClr val="bg1"/>
                </a:gs>
                <a:gs pos="100000">
                  <a:schemeClr val="bg1">
                    <a:alpha val="0"/>
                  </a:schemeClr>
                </a:gs>
              </a:gsLst>
              <a:lin ang="2700000" scaled="1"/>
            </a:gradFill>
            <a:ln>
              <a:gradFill flip="none" rotWithShape="1">
                <a:gsLst>
                  <a:gs pos="100000">
                    <a:schemeClr val="bg1"/>
                  </a:gs>
                  <a:gs pos="0">
                    <a:schemeClr val="bg1">
                      <a:alpha val="0"/>
                    </a:schemeClr>
                  </a:gs>
                </a:gsLst>
                <a:lin ang="2700000" scaled="1"/>
                <a:tileRect/>
              </a:gradFill>
            </a:ln>
          </p:spPr>
          <p:txBody>
            <a:bodyPr vert="horz" wrap="square" lIns="91440" tIns="45720" rIns="91440" bIns="45720" numCol="1" anchor="t" anchorCtr="0" compatLnSpc="1"/>
            <a:lstStyle/>
            <a:p>
              <a:endParaRPr lang="zh-CN" altLang="en-US"/>
            </a:p>
          </p:txBody>
        </p:sp>
      </p:grpSp>
      <p:sp>
        <p:nvSpPr>
          <p:cNvPr id="99" name="文本框 98"/>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100" name="文本框 99"/>
          <p:cNvSpPr txBox="1"/>
          <p:nvPr/>
        </p:nvSpPr>
        <p:spPr>
          <a:xfrm>
            <a:off x="1210079" y="2304587"/>
            <a:ext cx="2436564"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1" name="文本框 100"/>
          <p:cNvSpPr txBox="1"/>
          <p:nvPr/>
        </p:nvSpPr>
        <p:spPr>
          <a:xfrm>
            <a:off x="1857973" y="1815111"/>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102" name="文本框 101"/>
          <p:cNvSpPr txBox="1"/>
          <p:nvPr/>
        </p:nvSpPr>
        <p:spPr>
          <a:xfrm>
            <a:off x="970240" y="4662695"/>
            <a:ext cx="2436564"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3" name="文本框 102"/>
          <p:cNvSpPr txBox="1"/>
          <p:nvPr/>
        </p:nvSpPr>
        <p:spPr>
          <a:xfrm>
            <a:off x="1618134" y="4173219"/>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104" name="文本框 103"/>
          <p:cNvSpPr txBox="1"/>
          <p:nvPr/>
        </p:nvSpPr>
        <p:spPr>
          <a:xfrm>
            <a:off x="8149166" y="1724082"/>
            <a:ext cx="2436564"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5" name="文本框 104"/>
          <p:cNvSpPr txBox="1"/>
          <p:nvPr/>
        </p:nvSpPr>
        <p:spPr>
          <a:xfrm>
            <a:off x="8797060" y="1234606"/>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106" name="文本框 105"/>
          <p:cNvSpPr txBox="1"/>
          <p:nvPr/>
        </p:nvSpPr>
        <p:spPr>
          <a:xfrm>
            <a:off x="9009223" y="3346688"/>
            <a:ext cx="2436564"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7" name="文本框 106"/>
          <p:cNvSpPr txBox="1"/>
          <p:nvPr/>
        </p:nvSpPr>
        <p:spPr>
          <a:xfrm>
            <a:off x="9657117" y="2857212"/>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108" name="文本框 107"/>
          <p:cNvSpPr txBox="1"/>
          <p:nvPr/>
        </p:nvSpPr>
        <p:spPr>
          <a:xfrm>
            <a:off x="7963605" y="5168035"/>
            <a:ext cx="2436564"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9" name="文本框 108"/>
          <p:cNvSpPr txBox="1"/>
          <p:nvPr/>
        </p:nvSpPr>
        <p:spPr>
          <a:xfrm>
            <a:off x="8611499" y="4678559"/>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p:cTn id="7" dur="500" fill="hold"/>
                                        <p:tgtEl>
                                          <p:spTgt spid="71"/>
                                        </p:tgtEl>
                                        <p:attrNameLst>
                                          <p:attrName>ppt_w</p:attrName>
                                        </p:attrNameLst>
                                      </p:cBhvr>
                                      <p:tavLst>
                                        <p:tav tm="0">
                                          <p:val>
                                            <p:fltVal val="0"/>
                                          </p:val>
                                        </p:tav>
                                        <p:tav tm="100000">
                                          <p:val>
                                            <p:strVal val="#ppt_w"/>
                                          </p:val>
                                        </p:tav>
                                      </p:tavLst>
                                    </p:anim>
                                    <p:anim calcmode="lin" valueType="num">
                                      <p:cBhvr>
                                        <p:cTn id="8" dur="500" fill="hold"/>
                                        <p:tgtEl>
                                          <p:spTgt spid="71"/>
                                        </p:tgtEl>
                                        <p:attrNameLst>
                                          <p:attrName>ppt_h</p:attrName>
                                        </p:attrNameLst>
                                      </p:cBhvr>
                                      <p:tavLst>
                                        <p:tav tm="0">
                                          <p:val>
                                            <p:fltVal val="0"/>
                                          </p:val>
                                        </p:tav>
                                        <p:tav tm="100000">
                                          <p:val>
                                            <p:strVal val="#ppt_h"/>
                                          </p:val>
                                        </p:tav>
                                      </p:tavLst>
                                    </p:anim>
                                    <p:anim calcmode="lin" valueType="num">
                                      <p:cBhvr>
                                        <p:cTn id="9" dur="500" fill="hold"/>
                                        <p:tgtEl>
                                          <p:spTgt spid="71"/>
                                        </p:tgtEl>
                                        <p:attrNameLst>
                                          <p:attrName>style.rotation</p:attrName>
                                        </p:attrNameLst>
                                      </p:cBhvr>
                                      <p:tavLst>
                                        <p:tav tm="0">
                                          <p:val>
                                            <p:fltVal val="360"/>
                                          </p:val>
                                        </p:tav>
                                        <p:tav tm="100000">
                                          <p:val>
                                            <p:fltVal val="0"/>
                                          </p:val>
                                        </p:tav>
                                      </p:tavLst>
                                    </p:anim>
                                    <p:animEffect transition="in" filter="fade">
                                      <p:cBhvr>
                                        <p:cTn id="10" dur="500"/>
                                        <p:tgtEl>
                                          <p:spTgt spid="71"/>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anim calcmode="lin" valueType="num">
                                      <p:cBhvr>
                                        <p:cTn id="15" dur="500" fill="hold"/>
                                        <p:tgtEl>
                                          <p:spTgt spid="96"/>
                                        </p:tgtEl>
                                        <p:attrNameLst>
                                          <p:attrName>style.rotation</p:attrName>
                                        </p:attrNameLst>
                                      </p:cBhvr>
                                      <p:tavLst>
                                        <p:tav tm="0">
                                          <p:val>
                                            <p:fltVal val="360"/>
                                          </p:val>
                                        </p:tav>
                                        <p:tav tm="100000">
                                          <p:val>
                                            <p:fltVal val="0"/>
                                          </p:val>
                                        </p:tav>
                                      </p:tavLst>
                                    </p:anim>
                                    <p:animEffect transition="in" filter="fade">
                                      <p:cBhvr>
                                        <p:cTn id="16" dur="500"/>
                                        <p:tgtEl>
                                          <p:spTgt spid="96"/>
                                        </p:tgtEl>
                                      </p:cBhvr>
                                    </p:animEffect>
                                  </p:childTnLst>
                                </p:cTn>
                              </p:par>
                            </p:childTnLst>
                          </p:cTn>
                        </p:par>
                        <p:par>
                          <p:cTn id="17" fill="hold">
                            <p:stCondLst>
                              <p:cond delay="500"/>
                            </p:stCondLst>
                            <p:childTnLst>
                              <p:par>
                                <p:cTn id="18" presetID="49" presetClass="entr" presetSubtype="0" decel="100000" fill="hold" nodeType="afterEffect">
                                  <p:stCondLst>
                                    <p:cond delay="0"/>
                                  </p:stCondLst>
                                  <p:childTnLst>
                                    <p:set>
                                      <p:cBhvr>
                                        <p:cTn id="19" dur="1" fill="hold">
                                          <p:stCondLst>
                                            <p:cond delay="0"/>
                                          </p:stCondLst>
                                        </p:cTn>
                                        <p:tgtEl>
                                          <p:spTgt spid="76"/>
                                        </p:tgtEl>
                                        <p:attrNameLst>
                                          <p:attrName>style.visibility</p:attrName>
                                        </p:attrNameLst>
                                      </p:cBhvr>
                                      <p:to>
                                        <p:strVal val="visible"/>
                                      </p:to>
                                    </p:set>
                                    <p:anim calcmode="lin" valueType="num">
                                      <p:cBhvr>
                                        <p:cTn id="20" dur="500" fill="hold"/>
                                        <p:tgtEl>
                                          <p:spTgt spid="76"/>
                                        </p:tgtEl>
                                        <p:attrNameLst>
                                          <p:attrName>ppt_w</p:attrName>
                                        </p:attrNameLst>
                                      </p:cBhvr>
                                      <p:tavLst>
                                        <p:tav tm="0">
                                          <p:val>
                                            <p:fltVal val="0"/>
                                          </p:val>
                                        </p:tav>
                                        <p:tav tm="100000">
                                          <p:val>
                                            <p:strVal val="#ppt_w"/>
                                          </p:val>
                                        </p:tav>
                                      </p:tavLst>
                                    </p:anim>
                                    <p:anim calcmode="lin" valueType="num">
                                      <p:cBhvr>
                                        <p:cTn id="21" dur="500" fill="hold"/>
                                        <p:tgtEl>
                                          <p:spTgt spid="76"/>
                                        </p:tgtEl>
                                        <p:attrNameLst>
                                          <p:attrName>ppt_h</p:attrName>
                                        </p:attrNameLst>
                                      </p:cBhvr>
                                      <p:tavLst>
                                        <p:tav tm="0">
                                          <p:val>
                                            <p:fltVal val="0"/>
                                          </p:val>
                                        </p:tav>
                                        <p:tav tm="100000">
                                          <p:val>
                                            <p:strVal val="#ppt_h"/>
                                          </p:val>
                                        </p:tav>
                                      </p:tavLst>
                                    </p:anim>
                                    <p:anim calcmode="lin" valueType="num">
                                      <p:cBhvr>
                                        <p:cTn id="22" dur="500" fill="hold"/>
                                        <p:tgtEl>
                                          <p:spTgt spid="76"/>
                                        </p:tgtEl>
                                        <p:attrNameLst>
                                          <p:attrName>style.rotation</p:attrName>
                                        </p:attrNameLst>
                                      </p:cBhvr>
                                      <p:tavLst>
                                        <p:tav tm="0">
                                          <p:val>
                                            <p:fltVal val="360"/>
                                          </p:val>
                                        </p:tav>
                                        <p:tav tm="100000">
                                          <p:val>
                                            <p:fltVal val="0"/>
                                          </p:val>
                                        </p:tav>
                                      </p:tavLst>
                                    </p:anim>
                                    <p:animEffect transition="in" filter="fade">
                                      <p:cBhvr>
                                        <p:cTn id="23" dur="500"/>
                                        <p:tgtEl>
                                          <p:spTgt spid="76"/>
                                        </p:tgtEl>
                                      </p:cBhvr>
                                    </p:animEffect>
                                  </p:childTnLst>
                                </p:cTn>
                              </p:par>
                            </p:childTnLst>
                          </p:cTn>
                        </p:par>
                        <p:par>
                          <p:cTn id="24" fill="hold">
                            <p:stCondLst>
                              <p:cond delay="1000"/>
                            </p:stCondLst>
                            <p:childTnLst>
                              <p:par>
                                <p:cTn id="25" presetID="49" presetClass="entr" presetSubtype="0" decel="100000" fill="hold" nodeType="afterEffect">
                                  <p:stCondLst>
                                    <p:cond delay="0"/>
                                  </p:stCondLst>
                                  <p:childTnLst>
                                    <p:set>
                                      <p:cBhvr>
                                        <p:cTn id="26" dur="1" fill="hold">
                                          <p:stCondLst>
                                            <p:cond delay="0"/>
                                          </p:stCondLst>
                                        </p:cTn>
                                        <p:tgtEl>
                                          <p:spTgt spid="81"/>
                                        </p:tgtEl>
                                        <p:attrNameLst>
                                          <p:attrName>style.visibility</p:attrName>
                                        </p:attrNameLst>
                                      </p:cBhvr>
                                      <p:to>
                                        <p:strVal val="visible"/>
                                      </p:to>
                                    </p:set>
                                    <p:anim calcmode="lin" valueType="num">
                                      <p:cBhvr>
                                        <p:cTn id="27" dur="500" fill="hold"/>
                                        <p:tgtEl>
                                          <p:spTgt spid="81"/>
                                        </p:tgtEl>
                                        <p:attrNameLst>
                                          <p:attrName>ppt_w</p:attrName>
                                        </p:attrNameLst>
                                      </p:cBhvr>
                                      <p:tavLst>
                                        <p:tav tm="0">
                                          <p:val>
                                            <p:fltVal val="0"/>
                                          </p:val>
                                        </p:tav>
                                        <p:tav tm="100000">
                                          <p:val>
                                            <p:strVal val="#ppt_w"/>
                                          </p:val>
                                        </p:tav>
                                      </p:tavLst>
                                    </p:anim>
                                    <p:anim calcmode="lin" valueType="num">
                                      <p:cBhvr>
                                        <p:cTn id="28" dur="500" fill="hold"/>
                                        <p:tgtEl>
                                          <p:spTgt spid="81"/>
                                        </p:tgtEl>
                                        <p:attrNameLst>
                                          <p:attrName>ppt_h</p:attrName>
                                        </p:attrNameLst>
                                      </p:cBhvr>
                                      <p:tavLst>
                                        <p:tav tm="0">
                                          <p:val>
                                            <p:fltVal val="0"/>
                                          </p:val>
                                        </p:tav>
                                        <p:tav tm="100000">
                                          <p:val>
                                            <p:strVal val="#ppt_h"/>
                                          </p:val>
                                        </p:tav>
                                      </p:tavLst>
                                    </p:anim>
                                    <p:anim calcmode="lin" valueType="num">
                                      <p:cBhvr>
                                        <p:cTn id="29" dur="500" fill="hold"/>
                                        <p:tgtEl>
                                          <p:spTgt spid="81"/>
                                        </p:tgtEl>
                                        <p:attrNameLst>
                                          <p:attrName>style.rotation</p:attrName>
                                        </p:attrNameLst>
                                      </p:cBhvr>
                                      <p:tavLst>
                                        <p:tav tm="0">
                                          <p:val>
                                            <p:fltVal val="360"/>
                                          </p:val>
                                        </p:tav>
                                        <p:tav tm="100000">
                                          <p:val>
                                            <p:fltVal val="0"/>
                                          </p:val>
                                        </p:tav>
                                      </p:tavLst>
                                    </p:anim>
                                    <p:animEffect transition="in" filter="fade">
                                      <p:cBhvr>
                                        <p:cTn id="30" dur="500"/>
                                        <p:tgtEl>
                                          <p:spTgt spid="81"/>
                                        </p:tgtEl>
                                      </p:cBhvr>
                                    </p:animEffect>
                                  </p:childTnLst>
                                </p:cTn>
                              </p:par>
                            </p:childTnLst>
                          </p:cTn>
                        </p:par>
                        <p:par>
                          <p:cTn id="31" fill="hold">
                            <p:stCondLst>
                              <p:cond delay="1500"/>
                            </p:stCondLst>
                            <p:childTnLst>
                              <p:par>
                                <p:cTn id="32" presetID="49" presetClass="entr" presetSubtype="0" decel="100000" fill="hold" nodeType="afterEffect">
                                  <p:stCondLst>
                                    <p:cond delay="0"/>
                                  </p:stCondLst>
                                  <p:childTnLst>
                                    <p:set>
                                      <p:cBhvr>
                                        <p:cTn id="33" dur="1" fill="hold">
                                          <p:stCondLst>
                                            <p:cond delay="0"/>
                                          </p:stCondLst>
                                        </p:cTn>
                                        <p:tgtEl>
                                          <p:spTgt spid="86"/>
                                        </p:tgtEl>
                                        <p:attrNameLst>
                                          <p:attrName>style.visibility</p:attrName>
                                        </p:attrNameLst>
                                      </p:cBhvr>
                                      <p:to>
                                        <p:strVal val="visible"/>
                                      </p:to>
                                    </p:set>
                                    <p:anim calcmode="lin" valueType="num">
                                      <p:cBhvr>
                                        <p:cTn id="34" dur="500" fill="hold"/>
                                        <p:tgtEl>
                                          <p:spTgt spid="86"/>
                                        </p:tgtEl>
                                        <p:attrNameLst>
                                          <p:attrName>ppt_w</p:attrName>
                                        </p:attrNameLst>
                                      </p:cBhvr>
                                      <p:tavLst>
                                        <p:tav tm="0">
                                          <p:val>
                                            <p:fltVal val="0"/>
                                          </p:val>
                                        </p:tav>
                                        <p:tav tm="100000">
                                          <p:val>
                                            <p:strVal val="#ppt_w"/>
                                          </p:val>
                                        </p:tav>
                                      </p:tavLst>
                                    </p:anim>
                                    <p:anim calcmode="lin" valueType="num">
                                      <p:cBhvr>
                                        <p:cTn id="35" dur="500" fill="hold"/>
                                        <p:tgtEl>
                                          <p:spTgt spid="86"/>
                                        </p:tgtEl>
                                        <p:attrNameLst>
                                          <p:attrName>ppt_h</p:attrName>
                                        </p:attrNameLst>
                                      </p:cBhvr>
                                      <p:tavLst>
                                        <p:tav tm="0">
                                          <p:val>
                                            <p:fltVal val="0"/>
                                          </p:val>
                                        </p:tav>
                                        <p:tav tm="100000">
                                          <p:val>
                                            <p:strVal val="#ppt_h"/>
                                          </p:val>
                                        </p:tav>
                                      </p:tavLst>
                                    </p:anim>
                                    <p:anim calcmode="lin" valueType="num">
                                      <p:cBhvr>
                                        <p:cTn id="36" dur="500" fill="hold"/>
                                        <p:tgtEl>
                                          <p:spTgt spid="86"/>
                                        </p:tgtEl>
                                        <p:attrNameLst>
                                          <p:attrName>style.rotation</p:attrName>
                                        </p:attrNameLst>
                                      </p:cBhvr>
                                      <p:tavLst>
                                        <p:tav tm="0">
                                          <p:val>
                                            <p:fltVal val="360"/>
                                          </p:val>
                                        </p:tav>
                                        <p:tav tm="100000">
                                          <p:val>
                                            <p:fltVal val="0"/>
                                          </p:val>
                                        </p:tav>
                                      </p:tavLst>
                                    </p:anim>
                                    <p:animEffect transition="in" filter="fade">
                                      <p:cBhvr>
                                        <p:cTn id="37" dur="500"/>
                                        <p:tgtEl>
                                          <p:spTgt spid="86"/>
                                        </p:tgtEl>
                                      </p:cBhvr>
                                    </p:animEffect>
                                  </p:childTnLst>
                                </p:cTn>
                              </p:par>
                            </p:childTnLst>
                          </p:cTn>
                        </p:par>
                        <p:par>
                          <p:cTn id="38" fill="hold">
                            <p:stCondLst>
                              <p:cond delay="2000"/>
                            </p:stCondLst>
                            <p:childTnLst>
                              <p:par>
                                <p:cTn id="39" presetID="49" presetClass="entr" presetSubtype="0" decel="100000" fill="hold" nodeType="afterEffect">
                                  <p:stCondLst>
                                    <p:cond delay="0"/>
                                  </p:stCondLst>
                                  <p:childTnLst>
                                    <p:set>
                                      <p:cBhvr>
                                        <p:cTn id="40" dur="1" fill="hold">
                                          <p:stCondLst>
                                            <p:cond delay="0"/>
                                          </p:stCondLst>
                                        </p:cTn>
                                        <p:tgtEl>
                                          <p:spTgt spid="91"/>
                                        </p:tgtEl>
                                        <p:attrNameLst>
                                          <p:attrName>style.visibility</p:attrName>
                                        </p:attrNameLst>
                                      </p:cBhvr>
                                      <p:to>
                                        <p:strVal val="visible"/>
                                      </p:to>
                                    </p:set>
                                    <p:anim calcmode="lin" valueType="num">
                                      <p:cBhvr>
                                        <p:cTn id="41" dur="500" fill="hold"/>
                                        <p:tgtEl>
                                          <p:spTgt spid="91"/>
                                        </p:tgtEl>
                                        <p:attrNameLst>
                                          <p:attrName>ppt_w</p:attrName>
                                        </p:attrNameLst>
                                      </p:cBhvr>
                                      <p:tavLst>
                                        <p:tav tm="0">
                                          <p:val>
                                            <p:fltVal val="0"/>
                                          </p:val>
                                        </p:tav>
                                        <p:tav tm="100000">
                                          <p:val>
                                            <p:strVal val="#ppt_w"/>
                                          </p:val>
                                        </p:tav>
                                      </p:tavLst>
                                    </p:anim>
                                    <p:anim calcmode="lin" valueType="num">
                                      <p:cBhvr>
                                        <p:cTn id="42" dur="500" fill="hold"/>
                                        <p:tgtEl>
                                          <p:spTgt spid="91"/>
                                        </p:tgtEl>
                                        <p:attrNameLst>
                                          <p:attrName>ppt_h</p:attrName>
                                        </p:attrNameLst>
                                      </p:cBhvr>
                                      <p:tavLst>
                                        <p:tav tm="0">
                                          <p:val>
                                            <p:fltVal val="0"/>
                                          </p:val>
                                        </p:tav>
                                        <p:tav tm="100000">
                                          <p:val>
                                            <p:strVal val="#ppt_h"/>
                                          </p:val>
                                        </p:tav>
                                      </p:tavLst>
                                    </p:anim>
                                    <p:anim calcmode="lin" valueType="num">
                                      <p:cBhvr>
                                        <p:cTn id="43" dur="500" fill="hold"/>
                                        <p:tgtEl>
                                          <p:spTgt spid="91"/>
                                        </p:tgtEl>
                                        <p:attrNameLst>
                                          <p:attrName>style.rotation</p:attrName>
                                        </p:attrNameLst>
                                      </p:cBhvr>
                                      <p:tavLst>
                                        <p:tav tm="0">
                                          <p:val>
                                            <p:fltVal val="360"/>
                                          </p:val>
                                        </p:tav>
                                        <p:tav tm="100000">
                                          <p:val>
                                            <p:fltVal val="0"/>
                                          </p:val>
                                        </p:tav>
                                      </p:tavLst>
                                    </p:anim>
                                    <p:animEffect transition="in" filter="fade">
                                      <p:cBhvr>
                                        <p:cTn id="44"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cxnSp>
        <p:nvCxnSpPr>
          <p:cNvPr id="43" name="直接连接符 42"/>
          <p:cNvCxnSpPr/>
          <p:nvPr/>
        </p:nvCxnSpPr>
        <p:spPr>
          <a:xfrm>
            <a:off x="-159000" y="3744000"/>
            <a:ext cx="12465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4" name="组合 43"/>
          <p:cNvGrpSpPr/>
          <p:nvPr/>
        </p:nvGrpSpPr>
        <p:grpSpPr>
          <a:xfrm>
            <a:off x="2499606" y="3007188"/>
            <a:ext cx="741179" cy="1463522"/>
            <a:chOff x="2404671" y="3017303"/>
            <a:chExt cx="741179" cy="1463522"/>
          </a:xfrm>
        </p:grpSpPr>
        <p:cxnSp>
          <p:nvCxnSpPr>
            <p:cNvPr id="45" name="直接连接符 44"/>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7" name="组合 46"/>
          <p:cNvGrpSpPr/>
          <p:nvPr/>
        </p:nvGrpSpPr>
        <p:grpSpPr>
          <a:xfrm>
            <a:off x="4514496" y="3007188"/>
            <a:ext cx="741179" cy="1463522"/>
            <a:chOff x="2404671" y="3017303"/>
            <a:chExt cx="741179" cy="1463522"/>
          </a:xfrm>
        </p:grpSpPr>
        <p:cxnSp>
          <p:nvCxnSpPr>
            <p:cNvPr id="48" name="直接连接符 47"/>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0" name="组合 49"/>
          <p:cNvGrpSpPr/>
          <p:nvPr/>
        </p:nvGrpSpPr>
        <p:grpSpPr>
          <a:xfrm>
            <a:off x="6579225" y="3012926"/>
            <a:ext cx="741179" cy="1463522"/>
            <a:chOff x="2404671" y="3017303"/>
            <a:chExt cx="741179" cy="1463522"/>
          </a:xfrm>
        </p:grpSpPr>
        <p:cxnSp>
          <p:nvCxnSpPr>
            <p:cNvPr id="51" name="直接连接符 50"/>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8659491" y="3029551"/>
            <a:ext cx="741179" cy="1463522"/>
            <a:chOff x="2404671" y="3017303"/>
            <a:chExt cx="741179" cy="1463522"/>
          </a:xfrm>
        </p:grpSpPr>
        <p:cxnSp>
          <p:nvCxnSpPr>
            <p:cNvPr id="54" name="直接连接符 53"/>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6" name="椭圆 55"/>
          <p:cNvSpPr/>
          <p:nvPr/>
        </p:nvSpPr>
        <p:spPr>
          <a:xfrm>
            <a:off x="1882152" y="4510043"/>
            <a:ext cx="220743" cy="220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3947395" y="2700171"/>
            <a:ext cx="220743" cy="220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5993658" y="4500041"/>
            <a:ext cx="220743" cy="220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10117007" y="4480007"/>
            <a:ext cx="220743" cy="220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8024992" y="2706512"/>
            <a:ext cx="220743" cy="220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组合 60"/>
          <p:cNvGrpSpPr/>
          <p:nvPr/>
        </p:nvGrpSpPr>
        <p:grpSpPr>
          <a:xfrm>
            <a:off x="1405366" y="3206842"/>
            <a:ext cx="1132217" cy="1127775"/>
            <a:chOff x="2147808" y="3373356"/>
            <a:chExt cx="1459485" cy="1453759"/>
          </a:xfrm>
        </p:grpSpPr>
        <p:sp>
          <p:nvSpPr>
            <p:cNvPr id="62"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63"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4"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5"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6"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7"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8"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9"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0"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0"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1"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2"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3"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4"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5"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6"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7"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8"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9"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0"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1"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2"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3"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4"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5"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6"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7"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8"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9"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0"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1"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2"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3"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4"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5"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6"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7"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8"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9"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0"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1"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2"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3"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4"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5"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6"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7"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8"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9"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0"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1"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2"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3"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4"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5"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6"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7"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8"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9"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0"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1"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2"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163" name="组合 162"/>
          <p:cNvGrpSpPr/>
          <p:nvPr/>
        </p:nvGrpSpPr>
        <p:grpSpPr>
          <a:xfrm>
            <a:off x="3502289" y="3206842"/>
            <a:ext cx="1132217" cy="1127775"/>
            <a:chOff x="2147808" y="3373356"/>
            <a:chExt cx="1459485" cy="1453759"/>
          </a:xfrm>
        </p:grpSpPr>
        <p:sp>
          <p:nvSpPr>
            <p:cNvPr id="164"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5"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6"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7"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8"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9"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0"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1"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2"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3"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4"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5"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6"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7"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8"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9"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0"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1"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2"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3"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4"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5"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6"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7"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8"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9"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0"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1"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2"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3"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4"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5"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6"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7"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8"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9"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0"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1"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2"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3"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4"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5"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6"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7"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8"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9"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0"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1"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2"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3"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4"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5"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6"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7"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8"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9"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0"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1"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2"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3"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4"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5"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226" name="组合 225"/>
          <p:cNvGrpSpPr/>
          <p:nvPr/>
        </p:nvGrpSpPr>
        <p:grpSpPr>
          <a:xfrm>
            <a:off x="5522097" y="3225328"/>
            <a:ext cx="1132217" cy="1127775"/>
            <a:chOff x="2147808" y="3373356"/>
            <a:chExt cx="1459485" cy="1453759"/>
          </a:xfrm>
        </p:grpSpPr>
        <p:sp>
          <p:nvSpPr>
            <p:cNvPr id="227"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8"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9"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0"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1"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2"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3"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4"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5"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6"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7"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8"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9"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0"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1"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2"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3"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4"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5"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6"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7"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8"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9"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0"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1"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2"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3"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4"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5"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6"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7"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8"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9"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0"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1"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2"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3"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4"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5"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6"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7"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8"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9"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0"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1"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2"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3"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4"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5"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6"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7"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8"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9"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0"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1"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2"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3"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4"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5"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6"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7"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8"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289" name="组合 288"/>
          <p:cNvGrpSpPr/>
          <p:nvPr/>
        </p:nvGrpSpPr>
        <p:grpSpPr>
          <a:xfrm>
            <a:off x="7540835" y="3205300"/>
            <a:ext cx="1132217" cy="1127775"/>
            <a:chOff x="2147808" y="3373356"/>
            <a:chExt cx="1459485" cy="1453759"/>
          </a:xfrm>
        </p:grpSpPr>
        <p:sp>
          <p:nvSpPr>
            <p:cNvPr id="290"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91"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92"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93"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94"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95"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96"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97"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98"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99"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00"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01"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02"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03"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04"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05"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06"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07"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08"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09"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10"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11"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12"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13"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14"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15"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16"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17"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18"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19"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20"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21"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22"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23"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24"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25"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26"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27"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28"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29"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30"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31"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32"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33"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34"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35"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36"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37"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38"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39"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40"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41"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42"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43"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44"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45"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46"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47"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48"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49"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50"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51"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352" name="组合 351"/>
          <p:cNvGrpSpPr/>
          <p:nvPr/>
        </p:nvGrpSpPr>
        <p:grpSpPr>
          <a:xfrm>
            <a:off x="9634971" y="3203689"/>
            <a:ext cx="1132217" cy="1127775"/>
            <a:chOff x="2147808" y="3373356"/>
            <a:chExt cx="1459485" cy="1453759"/>
          </a:xfrm>
        </p:grpSpPr>
        <p:sp>
          <p:nvSpPr>
            <p:cNvPr id="353"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54"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55"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56"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57"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58"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59"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60"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61"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62"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63"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64"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65"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66"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67"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68"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69"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70"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71"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72"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73"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74"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75"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76"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77"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78"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79"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80"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81"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82"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83"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84"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85"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86"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87"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88"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89"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90"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91"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92"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93"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94"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95"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96"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97"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98"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99"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00"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01"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02"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03"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04"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05"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06"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07"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08"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09"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10"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11"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12"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13"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14"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417" name="文本框 416"/>
          <p:cNvSpPr txBox="1"/>
          <p:nvPr/>
        </p:nvSpPr>
        <p:spPr>
          <a:xfrm>
            <a:off x="715434" y="2170896"/>
            <a:ext cx="2436564" cy="923330"/>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18" name="文本框 417"/>
          <p:cNvSpPr txBox="1"/>
          <p:nvPr/>
        </p:nvSpPr>
        <p:spPr>
          <a:xfrm>
            <a:off x="1363328" y="1681420"/>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19" name="文本框 418"/>
          <p:cNvSpPr txBox="1"/>
          <p:nvPr/>
        </p:nvSpPr>
        <p:spPr>
          <a:xfrm>
            <a:off x="2833023" y="5066367"/>
            <a:ext cx="2436564" cy="923330"/>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20" name="文本框 419"/>
          <p:cNvSpPr txBox="1"/>
          <p:nvPr/>
        </p:nvSpPr>
        <p:spPr>
          <a:xfrm>
            <a:off x="3480917" y="4576891"/>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21" name="文本框 420"/>
          <p:cNvSpPr txBox="1"/>
          <p:nvPr/>
        </p:nvSpPr>
        <p:spPr>
          <a:xfrm>
            <a:off x="4911488" y="2170896"/>
            <a:ext cx="2436564" cy="923330"/>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22" name="文本框 421"/>
          <p:cNvSpPr txBox="1"/>
          <p:nvPr/>
        </p:nvSpPr>
        <p:spPr>
          <a:xfrm>
            <a:off x="5559382" y="1681420"/>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23" name="文本框 422"/>
          <p:cNvSpPr txBox="1"/>
          <p:nvPr/>
        </p:nvSpPr>
        <p:spPr>
          <a:xfrm>
            <a:off x="6949221" y="5067745"/>
            <a:ext cx="2436564" cy="923330"/>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24" name="文本框 423"/>
          <p:cNvSpPr txBox="1"/>
          <p:nvPr/>
        </p:nvSpPr>
        <p:spPr>
          <a:xfrm>
            <a:off x="7597115" y="4578269"/>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25" name="文本框 424"/>
          <p:cNvSpPr txBox="1"/>
          <p:nvPr/>
        </p:nvSpPr>
        <p:spPr>
          <a:xfrm>
            <a:off x="9010009" y="2191231"/>
            <a:ext cx="2436564" cy="923330"/>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26" name="文本框 425"/>
          <p:cNvSpPr txBox="1"/>
          <p:nvPr/>
        </p:nvSpPr>
        <p:spPr>
          <a:xfrm>
            <a:off x="9657903" y="1701755"/>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500"/>
                                        <p:tgtEl>
                                          <p:spTgt spid="43"/>
                                        </p:tgtEl>
                                      </p:cBhvr>
                                    </p:animEffect>
                                  </p:childTnLst>
                                </p:cTn>
                              </p:par>
                              <p:par>
                                <p:cTn id="8" presetID="22" presetClass="entr" presetSubtype="8" fill="hold" nodeType="withEffect">
                                  <p:stCondLst>
                                    <p:cond delay="200"/>
                                  </p:stCondLst>
                                  <p:childTnLst>
                                    <p:set>
                                      <p:cBhvr>
                                        <p:cTn id="9" dur="1" fill="hold">
                                          <p:stCondLst>
                                            <p:cond delay="0"/>
                                          </p:stCondLst>
                                        </p:cTn>
                                        <p:tgtEl>
                                          <p:spTgt spid="44"/>
                                        </p:tgtEl>
                                        <p:attrNameLst>
                                          <p:attrName>style.visibility</p:attrName>
                                        </p:attrNameLst>
                                      </p:cBhvr>
                                      <p:to>
                                        <p:strVal val="visible"/>
                                      </p:to>
                                    </p:set>
                                    <p:animEffect transition="in" filter="wipe(left)">
                                      <p:cBhvr>
                                        <p:cTn id="10" dur="500"/>
                                        <p:tgtEl>
                                          <p:spTgt spid="44"/>
                                        </p:tgtEl>
                                      </p:cBhvr>
                                    </p:animEffect>
                                  </p:childTnLst>
                                </p:cTn>
                              </p:par>
                              <p:par>
                                <p:cTn id="11" presetID="22" presetClass="entr" presetSubtype="8" fill="hold" nodeType="withEffect">
                                  <p:stCondLst>
                                    <p:cond delay="400"/>
                                  </p:stCondLst>
                                  <p:childTnLst>
                                    <p:set>
                                      <p:cBhvr>
                                        <p:cTn id="12" dur="1" fill="hold">
                                          <p:stCondLst>
                                            <p:cond delay="0"/>
                                          </p:stCondLst>
                                        </p:cTn>
                                        <p:tgtEl>
                                          <p:spTgt spid="47"/>
                                        </p:tgtEl>
                                        <p:attrNameLst>
                                          <p:attrName>style.visibility</p:attrName>
                                        </p:attrNameLst>
                                      </p:cBhvr>
                                      <p:to>
                                        <p:strVal val="visible"/>
                                      </p:to>
                                    </p:set>
                                    <p:animEffect transition="in" filter="wipe(left)">
                                      <p:cBhvr>
                                        <p:cTn id="13" dur="500"/>
                                        <p:tgtEl>
                                          <p:spTgt spid="47"/>
                                        </p:tgtEl>
                                      </p:cBhvr>
                                    </p:animEffect>
                                  </p:childTnLst>
                                </p:cTn>
                              </p:par>
                              <p:par>
                                <p:cTn id="14" presetID="22" presetClass="entr" presetSubtype="8" fill="hold" nodeType="withEffect">
                                  <p:stCondLst>
                                    <p:cond delay="600"/>
                                  </p:stCondLst>
                                  <p:childTnLst>
                                    <p:set>
                                      <p:cBhvr>
                                        <p:cTn id="15" dur="1" fill="hold">
                                          <p:stCondLst>
                                            <p:cond delay="0"/>
                                          </p:stCondLst>
                                        </p:cTn>
                                        <p:tgtEl>
                                          <p:spTgt spid="50"/>
                                        </p:tgtEl>
                                        <p:attrNameLst>
                                          <p:attrName>style.visibility</p:attrName>
                                        </p:attrNameLst>
                                      </p:cBhvr>
                                      <p:to>
                                        <p:strVal val="visible"/>
                                      </p:to>
                                    </p:set>
                                    <p:animEffect transition="in" filter="wipe(left)">
                                      <p:cBhvr>
                                        <p:cTn id="16" dur="500"/>
                                        <p:tgtEl>
                                          <p:spTgt spid="50"/>
                                        </p:tgtEl>
                                      </p:cBhvr>
                                    </p:animEffect>
                                  </p:childTnLst>
                                </p:cTn>
                              </p:par>
                              <p:par>
                                <p:cTn id="17" presetID="22" presetClass="entr" presetSubtype="8" fill="hold" nodeType="withEffect">
                                  <p:stCondLst>
                                    <p:cond delay="800"/>
                                  </p:stCondLst>
                                  <p:childTnLst>
                                    <p:set>
                                      <p:cBhvr>
                                        <p:cTn id="18" dur="1" fill="hold">
                                          <p:stCondLst>
                                            <p:cond delay="0"/>
                                          </p:stCondLst>
                                        </p:cTn>
                                        <p:tgtEl>
                                          <p:spTgt spid="53"/>
                                        </p:tgtEl>
                                        <p:attrNameLst>
                                          <p:attrName>style.visibility</p:attrName>
                                        </p:attrNameLst>
                                      </p:cBhvr>
                                      <p:to>
                                        <p:strVal val="visible"/>
                                      </p:to>
                                    </p:set>
                                    <p:animEffect transition="in" filter="wipe(left)">
                                      <p:cBhvr>
                                        <p:cTn id="19" dur="500"/>
                                        <p:tgtEl>
                                          <p:spTgt spid="53"/>
                                        </p:tgtEl>
                                      </p:cBhvr>
                                    </p:animEffect>
                                  </p:childTnLst>
                                </p:cTn>
                              </p:par>
                            </p:childTnLst>
                          </p:cTn>
                        </p:par>
                        <p:par>
                          <p:cTn id="20" fill="hold">
                            <p:stCondLst>
                              <p:cond delay="500"/>
                            </p:stCondLst>
                            <p:childTnLst>
                              <p:par>
                                <p:cTn id="21" presetID="49" presetClass="entr" presetSubtype="0" decel="100000" fill="hold" nodeType="after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p:cTn id="23" dur="500" fill="hold"/>
                                        <p:tgtEl>
                                          <p:spTgt spid="61"/>
                                        </p:tgtEl>
                                        <p:attrNameLst>
                                          <p:attrName>ppt_w</p:attrName>
                                        </p:attrNameLst>
                                      </p:cBhvr>
                                      <p:tavLst>
                                        <p:tav tm="0">
                                          <p:val>
                                            <p:fltVal val="0"/>
                                          </p:val>
                                        </p:tav>
                                        <p:tav tm="100000">
                                          <p:val>
                                            <p:strVal val="#ppt_w"/>
                                          </p:val>
                                        </p:tav>
                                      </p:tavLst>
                                    </p:anim>
                                    <p:anim calcmode="lin" valueType="num">
                                      <p:cBhvr>
                                        <p:cTn id="24" dur="500" fill="hold"/>
                                        <p:tgtEl>
                                          <p:spTgt spid="61"/>
                                        </p:tgtEl>
                                        <p:attrNameLst>
                                          <p:attrName>ppt_h</p:attrName>
                                        </p:attrNameLst>
                                      </p:cBhvr>
                                      <p:tavLst>
                                        <p:tav tm="0">
                                          <p:val>
                                            <p:fltVal val="0"/>
                                          </p:val>
                                        </p:tav>
                                        <p:tav tm="100000">
                                          <p:val>
                                            <p:strVal val="#ppt_h"/>
                                          </p:val>
                                        </p:tav>
                                      </p:tavLst>
                                    </p:anim>
                                    <p:anim calcmode="lin" valueType="num">
                                      <p:cBhvr>
                                        <p:cTn id="25" dur="500" fill="hold"/>
                                        <p:tgtEl>
                                          <p:spTgt spid="61"/>
                                        </p:tgtEl>
                                        <p:attrNameLst>
                                          <p:attrName>style.rotation</p:attrName>
                                        </p:attrNameLst>
                                      </p:cBhvr>
                                      <p:tavLst>
                                        <p:tav tm="0">
                                          <p:val>
                                            <p:fltVal val="360"/>
                                          </p:val>
                                        </p:tav>
                                        <p:tav tm="100000">
                                          <p:val>
                                            <p:fltVal val="0"/>
                                          </p:val>
                                        </p:tav>
                                      </p:tavLst>
                                    </p:anim>
                                    <p:animEffect transition="in" filter="fade">
                                      <p:cBhvr>
                                        <p:cTn id="26" dur="500"/>
                                        <p:tgtEl>
                                          <p:spTgt spid="6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Effect transition="in" filter="fade">
                                      <p:cBhvr>
                                        <p:cTn id="29" dur="500"/>
                                        <p:tgtEl>
                                          <p:spTgt spid="56"/>
                                        </p:tgtEl>
                                      </p:cBhvr>
                                    </p:animEffect>
                                  </p:childTnLst>
                                </p:cTn>
                              </p:par>
                            </p:childTnLst>
                          </p:cTn>
                        </p:par>
                        <p:par>
                          <p:cTn id="30" fill="hold">
                            <p:stCondLst>
                              <p:cond delay="1000"/>
                            </p:stCondLst>
                            <p:childTnLst>
                              <p:par>
                                <p:cTn id="31" presetID="49" presetClass="entr" presetSubtype="0" decel="100000" fill="hold" nodeType="afterEffect">
                                  <p:stCondLst>
                                    <p:cond delay="0"/>
                                  </p:stCondLst>
                                  <p:childTnLst>
                                    <p:set>
                                      <p:cBhvr>
                                        <p:cTn id="32" dur="1" fill="hold">
                                          <p:stCondLst>
                                            <p:cond delay="0"/>
                                          </p:stCondLst>
                                        </p:cTn>
                                        <p:tgtEl>
                                          <p:spTgt spid="163"/>
                                        </p:tgtEl>
                                        <p:attrNameLst>
                                          <p:attrName>style.visibility</p:attrName>
                                        </p:attrNameLst>
                                      </p:cBhvr>
                                      <p:to>
                                        <p:strVal val="visible"/>
                                      </p:to>
                                    </p:set>
                                    <p:anim calcmode="lin" valueType="num">
                                      <p:cBhvr>
                                        <p:cTn id="33" dur="500" fill="hold"/>
                                        <p:tgtEl>
                                          <p:spTgt spid="163"/>
                                        </p:tgtEl>
                                        <p:attrNameLst>
                                          <p:attrName>ppt_w</p:attrName>
                                        </p:attrNameLst>
                                      </p:cBhvr>
                                      <p:tavLst>
                                        <p:tav tm="0">
                                          <p:val>
                                            <p:fltVal val="0"/>
                                          </p:val>
                                        </p:tav>
                                        <p:tav tm="100000">
                                          <p:val>
                                            <p:strVal val="#ppt_w"/>
                                          </p:val>
                                        </p:tav>
                                      </p:tavLst>
                                    </p:anim>
                                    <p:anim calcmode="lin" valueType="num">
                                      <p:cBhvr>
                                        <p:cTn id="34" dur="500" fill="hold"/>
                                        <p:tgtEl>
                                          <p:spTgt spid="163"/>
                                        </p:tgtEl>
                                        <p:attrNameLst>
                                          <p:attrName>ppt_h</p:attrName>
                                        </p:attrNameLst>
                                      </p:cBhvr>
                                      <p:tavLst>
                                        <p:tav tm="0">
                                          <p:val>
                                            <p:fltVal val="0"/>
                                          </p:val>
                                        </p:tav>
                                        <p:tav tm="100000">
                                          <p:val>
                                            <p:strVal val="#ppt_h"/>
                                          </p:val>
                                        </p:tav>
                                      </p:tavLst>
                                    </p:anim>
                                    <p:anim calcmode="lin" valueType="num">
                                      <p:cBhvr>
                                        <p:cTn id="35" dur="500" fill="hold"/>
                                        <p:tgtEl>
                                          <p:spTgt spid="163"/>
                                        </p:tgtEl>
                                        <p:attrNameLst>
                                          <p:attrName>style.rotation</p:attrName>
                                        </p:attrNameLst>
                                      </p:cBhvr>
                                      <p:tavLst>
                                        <p:tav tm="0">
                                          <p:val>
                                            <p:fltVal val="360"/>
                                          </p:val>
                                        </p:tav>
                                        <p:tav tm="100000">
                                          <p:val>
                                            <p:fltVal val="0"/>
                                          </p:val>
                                        </p:tav>
                                      </p:tavLst>
                                    </p:anim>
                                    <p:animEffect transition="in" filter="fade">
                                      <p:cBhvr>
                                        <p:cTn id="36" dur="500"/>
                                        <p:tgtEl>
                                          <p:spTgt spid="16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fade">
                                      <p:cBhvr>
                                        <p:cTn id="39" dur="500"/>
                                        <p:tgtEl>
                                          <p:spTgt spid="57"/>
                                        </p:tgtEl>
                                      </p:cBhvr>
                                    </p:animEffect>
                                  </p:childTnLst>
                                </p:cTn>
                              </p:par>
                            </p:childTnLst>
                          </p:cTn>
                        </p:par>
                        <p:par>
                          <p:cTn id="40" fill="hold">
                            <p:stCondLst>
                              <p:cond delay="1500"/>
                            </p:stCondLst>
                            <p:childTnLst>
                              <p:par>
                                <p:cTn id="41" presetID="49" presetClass="entr" presetSubtype="0" decel="100000" fill="hold" nodeType="afterEffect">
                                  <p:stCondLst>
                                    <p:cond delay="0"/>
                                  </p:stCondLst>
                                  <p:childTnLst>
                                    <p:set>
                                      <p:cBhvr>
                                        <p:cTn id="42" dur="1" fill="hold">
                                          <p:stCondLst>
                                            <p:cond delay="0"/>
                                          </p:stCondLst>
                                        </p:cTn>
                                        <p:tgtEl>
                                          <p:spTgt spid="226"/>
                                        </p:tgtEl>
                                        <p:attrNameLst>
                                          <p:attrName>style.visibility</p:attrName>
                                        </p:attrNameLst>
                                      </p:cBhvr>
                                      <p:to>
                                        <p:strVal val="visible"/>
                                      </p:to>
                                    </p:set>
                                    <p:anim calcmode="lin" valueType="num">
                                      <p:cBhvr>
                                        <p:cTn id="43" dur="500" fill="hold"/>
                                        <p:tgtEl>
                                          <p:spTgt spid="226"/>
                                        </p:tgtEl>
                                        <p:attrNameLst>
                                          <p:attrName>ppt_w</p:attrName>
                                        </p:attrNameLst>
                                      </p:cBhvr>
                                      <p:tavLst>
                                        <p:tav tm="0">
                                          <p:val>
                                            <p:fltVal val="0"/>
                                          </p:val>
                                        </p:tav>
                                        <p:tav tm="100000">
                                          <p:val>
                                            <p:strVal val="#ppt_w"/>
                                          </p:val>
                                        </p:tav>
                                      </p:tavLst>
                                    </p:anim>
                                    <p:anim calcmode="lin" valueType="num">
                                      <p:cBhvr>
                                        <p:cTn id="44" dur="500" fill="hold"/>
                                        <p:tgtEl>
                                          <p:spTgt spid="226"/>
                                        </p:tgtEl>
                                        <p:attrNameLst>
                                          <p:attrName>ppt_h</p:attrName>
                                        </p:attrNameLst>
                                      </p:cBhvr>
                                      <p:tavLst>
                                        <p:tav tm="0">
                                          <p:val>
                                            <p:fltVal val="0"/>
                                          </p:val>
                                        </p:tav>
                                        <p:tav tm="100000">
                                          <p:val>
                                            <p:strVal val="#ppt_h"/>
                                          </p:val>
                                        </p:tav>
                                      </p:tavLst>
                                    </p:anim>
                                    <p:anim calcmode="lin" valueType="num">
                                      <p:cBhvr>
                                        <p:cTn id="45" dur="500" fill="hold"/>
                                        <p:tgtEl>
                                          <p:spTgt spid="226"/>
                                        </p:tgtEl>
                                        <p:attrNameLst>
                                          <p:attrName>style.rotation</p:attrName>
                                        </p:attrNameLst>
                                      </p:cBhvr>
                                      <p:tavLst>
                                        <p:tav tm="0">
                                          <p:val>
                                            <p:fltVal val="360"/>
                                          </p:val>
                                        </p:tav>
                                        <p:tav tm="100000">
                                          <p:val>
                                            <p:fltVal val="0"/>
                                          </p:val>
                                        </p:tav>
                                      </p:tavLst>
                                    </p:anim>
                                    <p:animEffect transition="in" filter="fade">
                                      <p:cBhvr>
                                        <p:cTn id="46" dur="500"/>
                                        <p:tgtEl>
                                          <p:spTgt spid="22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fade">
                                      <p:cBhvr>
                                        <p:cTn id="49" dur="500"/>
                                        <p:tgtEl>
                                          <p:spTgt spid="58"/>
                                        </p:tgtEl>
                                      </p:cBhvr>
                                    </p:animEffect>
                                  </p:childTnLst>
                                </p:cTn>
                              </p:par>
                            </p:childTnLst>
                          </p:cTn>
                        </p:par>
                        <p:par>
                          <p:cTn id="50" fill="hold">
                            <p:stCondLst>
                              <p:cond delay="2000"/>
                            </p:stCondLst>
                            <p:childTnLst>
                              <p:par>
                                <p:cTn id="51" presetID="49" presetClass="entr" presetSubtype="0" decel="100000" fill="hold" nodeType="afterEffect">
                                  <p:stCondLst>
                                    <p:cond delay="0"/>
                                  </p:stCondLst>
                                  <p:childTnLst>
                                    <p:set>
                                      <p:cBhvr>
                                        <p:cTn id="52" dur="1" fill="hold">
                                          <p:stCondLst>
                                            <p:cond delay="0"/>
                                          </p:stCondLst>
                                        </p:cTn>
                                        <p:tgtEl>
                                          <p:spTgt spid="289"/>
                                        </p:tgtEl>
                                        <p:attrNameLst>
                                          <p:attrName>style.visibility</p:attrName>
                                        </p:attrNameLst>
                                      </p:cBhvr>
                                      <p:to>
                                        <p:strVal val="visible"/>
                                      </p:to>
                                    </p:set>
                                    <p:anim calcmode="lin" valueType="num">
                                      <p:cBhvr>
                                        <p:cTn id="53" dur="500" fill="hold"/>
                                        <p:tgtEl>
                                          <p:spTgt spid="289"/>
                                        </p:tgtEl>
                                        <p:attrNameLst>
                                          <p:attrName>ppt_w</p:attrName>
                                        </p:attrNameLst>
                                      </p:cBhvr>
                                      <p:tavLst>
                                        <p:tav tm="0">
                                          <p:val>
                                            <p:fltVal val="0"/>
                                          </p:val>
                                        </p:tav>
                                        <p:tav tm="100000">
                                          <p:val>
                                            <p:strVal val="#ppt_w"/>
                                          </p:val>
                                        </p:tav>
                                      </p:tavLst>
                                    </p:anim>
                                    <p:anim calcmode="lin" valueType="num">
                                      <p:cBhvr>
                                        <p:cTn id="54" dur="500" fill="hold"/>
                                        <p:tgtEl>
                                          <p:spTgt spid="289"/>
                                        </p:tgtEl>
                                        <p:attrNameLst>
                                          <p:attrName>ppt_h</p:attrName>
                                        </p:attrNameLst>
                                      </p:cBhvr>
                                      <p:tavLst>
                                        <p:tav tm="0">
                                          <p:val>
                                            <p:fltVal val="0"/>
                                          </p:val>
                                        </p:tav>
                                        <p:tav tm="100000">
                                          <p:val>
                                            <p:strVal val="#ppt_h"/>
                                          </p:val>
                                        </p:tav>
                                      </p:tavLst>
                                    </p:anim>
                                    <p:anim calcmode="lin" valueType="num">
                                      <p:cBhvr>
                                        <p:cTn id="55" dur="500" fill="hold"/>
                                        <p:tgtEl>
                                          <p:spTgt spid="289"/>
                                        </p:tgtEl>
                                        <p:attrNameLst>
                                          <p:attrName>style.rotation</p:attrName>
                                        </p:attrNameLst>
                                      </p:cBhvr>
                                      <p:tavLst>
                                        <p:tav tm="0">
                                          <p:val>
                                            <p:fltVal val="360"/>
                                          </p:val>
                                        </p:tav>
                                        <p:tav tm="100000">
                                          <p:val>
                                            <p:fltVal val="0"/>
                                          </p:val>
                                        </p:tav>
                                      </p:tavLst>
                                    </p:anim>
                                    <p:animEffect transition="in" filter="fade">
                                      <p:cBhvr>
                                        <p:cTn id="56" dur="500"/>
                                        <p:tgtEl>
                                          <p:spTgt spid="28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60"/>
                                        </p:tgtEl>
                                        <p:attrNameLst>
                                          <p:attrName>style.visibility</p:attrName>
                                        </p:attrNameLst>
                                      </p:cBhvr>
                                      <p:to>
                                        <p:strVal val="visible"/>
                                      </p:to>
                                    </p:set>
                                    <p:animEffect transition="in" filter="fade">
                                      <p:cBhvr>
                                        <p:cTn id="59" dur="500"/>
                                        <p:tgtEl>
                                          <p:spTgt spid="60"/>
                                        </p:tgtEl>
                                      </p:cBhvr>
                                    </p:animEffect>
                                  </p:childTnLst>
                                </p:cTn>
                              </p:par>
                            </p:childTnLst>
                          </p:cTn>
                        </p:par>
                        <p:par>
                          <p:cTn id="60" fill="hold">
                            <p:stCondLst>
                              <p:cond delay="2500"/>
                            </p:stCondLst>
                            <p:childTnLst>
                              <p:par>
                                <p:cTn id="61" presetID="49" presetClass="entr" presetSubtype="0" decel="100000" fill="hold" nodeType="afterEffect">
                                  <p:stCondLst>
                                    <p:cond delay="0"/>
                                  </p:stCondLst>
                                  <p:childTnLst>
                                    <p:set>
                                      <p:cBhvr>
                                        <p:cTn id="62" dur="1" fill="hold">
                                          <p:stCondLst>
                                            <p:cond delay="0"/>
                                          </p:stCondLst>
                                        </p:cTn>
                                        <p:tgtEl>
                                          <p:spTgt spid="352"/>
                                        </p:tgtEl>
                                        <p:attrNameLst>
                                          <p:attrName>style.visibility</p:attrName>
                                        </p:attrNameLst>
                                      </p:cBhvr>
                                      <p:to>
                                        <p:strVal val="visible"/>
                                      </p:to>
                                    </p:set>
                                    <p:anim calcmode="lin" valueType="num">
                                      <p:cBhvr>
                                        <p:cTn id="63" dur="500" fill="hold"/>
                                        <p:tgtEl>
                                          <p:spTgt spid="352"/>
                                        </p:tgtEl>
                                        <p:attrNameLst>
                                          <p:attrName>ppt_w</p:attrName>
                                        </p:attrNameLst>
                                      </p:cBhvr>
                                      <p:tavLst>
                                        <p:tav tm="0">
                                          <p:val>
                                            <p:fltVal val="0"/>
                                          </p:val>
                                        </p:tav>
                                        <p:tav tm="100000">
                                          <p:val>
                                            <p:strVal val="#ppt_w"/>
                                          </p:val>
                                        </p:tav>
                                      </p:tavLst>
                                    </p:anim>
                                    <p:anim calcmode="lin" valueType="num">
                                      <p:cBhvr>
                                        <p:cTn id="64" dur="500" fill="hold"/>
                                        <p:tgtEl>
                                          <p:spTgt spid="352"/>
                                        </p:tgtEl>
                                        <p:attrNameLst>
                                          <p:attrName>ppt_h</p:attrName>
                                        </p:attrNameLst>
                                      </p:cBhvr>
                                      <p:tavLst>
                                        <p:tav tm="0">
                                          <p:val>
                                            <p:fltVal val="0"/>
                                          </p:val>
                                        </p:tav>
                                        <p:tav tm="100000">
                                          <p:val>
                                            <p:strVal val="#ppt_h"/>
                                          </p:val>
                                        </p:tav>
                                      </p:tavLst>
                                    </p:anim>
                                    <p:anim calcmode="lin" valueType="num">
                                      <p:cBhvr>
                                        <p:cTn id="65" dur="500" fill="hold"/>
                                        <p:tgtEl>
                                          <p:spTgt spid="352"/>
                                        </p:tgtEl>
                                        <p:attrNameLst>
                                          <p:attrName>style.rotation</p:attrName>
                                        </p:attrNameLst>
                                      </p:cBhvr>
                                      <p:tavLst>
                                        <p:tav tm="0">
                                          <p:val>
                                            <p:fltVal val="360"/>
                                          </p:val>
                                        </p:tav>
                                        <p:tav tm="100000">
                                          <p:val>
                                            <p:fltVal val="0"/>
                                          </p:val>
                                        </p:tav>
                                      </p:tavLst>
                                    </p:anim>
                                    <p:animEffect transition="in" filter="fade">
                                      <p:cBhvr>
                                        <p:cTn id="66" dur="500"/>
                                        <p:tgtEl>
                                          <p:spTgt spid="352"/>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59"/>
                                        </p:tgtEl>
                                        <p:attrNameLst>
                                          <p:attrName>style.visibility</p:attrName>
                                        </p:attrNameLst>
                                      </p:cBhvr>
                                      <p:to>
                                        <p:strVal val="visible"/>
                                      </p:to>
                                    </p:set>
                                    <p:animEffect transition="in" filter="fade">
                                      <p:cBhvr>
                                        <p:cTn id="6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7" grpId="0" animBg="1"/>
      <p:bldP spid="58" grpId="0" animBg="1"/>
      <p:bldP spid="59" grpId="0" animBg="1"/>
      <p:bldP spid="6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grpSp>
        <p:nvGrpSpPr>
          <p:cNvPr id="427" name="组合 426"/>
          <p:cNvGrpSpPr/>
          <p:nvPr/>
        </p:nvGrpSpPr>
        <p:grpSpPr>
          <a:xfrm>
            <a:off x="1367915" y="2831769"/>
            <a:ext cx="1863030" cy="867607"/>
            <a:chOff x="1367915" y="2831769"/>
            <a:chExt cx="1863030" cy="867607"/>
          </a:xfrm>
        </p:grpSpPr>
        <p:sp>
          <p:nvSpPr>
            <p:cNvPr id="428" name="任意多边形 427"/>
            <p:cNvSpPr/>
            <p:nvPr/>
          </p:nvSpPr>
          <p:spPr>
            <a:xfrm>
              <a:off x="1367915" y="2831769"/>
              <a:ext cx="1834070" cy="867607"/>
            </a:xfrm>
            <a:custGeom>
              <a:avLst/>
              <a:gdLst>
                <a:gd name="connsiteX0" fmla="*/ 1189091 w 2378183"/>
                <a:gd name="connsiteY0" fmla="*/ 0 h 1125000"/>
                <a:gd name="connsiteX1" fmla="*/ 2375434 w 2378183"/>
                <a:gd name="connsiteY1" fmla="*/ 1070574 h 1125000"/>
                <a:gd name="connsiteX2" fmla="*/ 2378183 w 2378183"/>
                <a:gd name="connsiteY2" fmla="*/ 1125000 h 1125000"/>
                <a:gd name="connsiteX3" fmla="*/ 0 w 2378183"/>
                <a:gd name="connsiteY3" fmla="*/ 1125000 h 1125000"/>
                <a:gd name="connsiteX4" fmla="*/ 2748 w 2378183"/>
                <a:gd name="connsiteY4" fmla="*/ 1070574 h 1125000"/>
                <a:gd name="connsiteX5" fmla="*/ 1189091 w 2378183"/>
                <a:gd name="connsiteY5" fmla="*/ 0 h 112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78183" h="1125000">
                  <a:moveTo>
                    <a:pt x="1189091" y="0"/>
                  </a:moveTo>
                  <a:cubicBezTo>
                    <a:pt x="1806529" y="0"/>
                    <a:pt x="2314367" y="469248"/>
                    <a:pt x="2375434" y="1070574"/>
                  </a:cubicBezTo>
                  <a:lnTo>
                    <a:pt x="2378183" y="1125000"/>
                  </a:lnTo>
                  <a:lnTo>
                    <a:pt x="0" y="1125000"/>
                  </a:lnTo>
                  <a:lnTo>
                    <a:pt x="2748" y="1070574"/>
                  </a:lnTo>
                  <a:cubicBezTo>
                    <a:pt x="63816" y="469248"/>
                    <a:pt x="571654" y="0"/>
                    <a:pt x="1189091" y="0"/>
                  </a:cubicBezTo>
                  <a:close/>
                </a:path>
              </a:pathLst>
            </a:custGeom>
            <a:gradFill>
              <a:gsLst>
                <a:gs pos="100000">
                  <a:schemeClr val="bg1">
                    <a:alpha val="82000"/>
                  </a:schemeClr>
                </a:gs>
                <a:gs pos="0">
                  <a:schemeClr val="bg1">
                    <a:alpha val="0"/>
                  </a:schemeClr>
                </a:gs>
              </a:gsLst>
              <a:lin ang="168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9" name="文本框 428"/>
            <p:cNvSpPr txBox="1"/>
            <p:nvPr/>
          </p:nvSpPr>
          <p:spPr>
            <a:xfrm>
              <a:off x="1804719" y="3005733"/>
              <a:ext cx="1426226" cy="584775"/>
            </a:xfrm>
            <a:prstGeom prst="rect">
              <a:avLst/>
            </a:prstGeom>
            <a:noFill/>
          </p:spPr>
          <p:txBody>
            <a:bodyPr wrap="square" rtlCol="0">
              <a:spAutoFit/>
            </a:bodyPr>
            <a:lstStyle/>
            <a:p>
              <a:r>
                <a:rPr lang="en-US" altLang="zh-CN" sz="3200" dirty="0" smtClean="0">
                  <a:solidFill>
                    <a:schemeClr val="bg1"/>
                  </a:solidFill>
                  <a:effectLst>
                    <a:outerShdw blurRad="50800" dist="38100" dir="2700000" algn="tl" rotWithShape="0">
                      <a:prstClr val="black">
                        <a:alpha val="40000"/>
                      </a:prstClr>
                    </a:outerShdw>
                  </a:effectLst>
                  <a:latin typeface="Impact" panose="020B0806030902050204" pitchFamily="34" charset="0"/>
                </a:rPr>
                <a:t>20xx</a:t>
              </a:r>
              <a:endParaRPr lang="zh-CN" altLang="en-US" sz="3200" dirty="0">
                <a:solidFill>
                  <a:schemeClr val="bg1"/>
                </a:solidFill>
                <a:effectLst>
                  <a:outerShdw blurRad="50800" dist="38100" dir="2700000" algn="tl" rotWithShape="0">
                    <a:prstClr val="black">
                      <a:alpha val="40000"/>
                    </a:prstClr>
                  </a:outerShdw>
                </a:effectLst>
                <a:latin typeface="Impact" panose="020B0806030902050204" pitchFamily="34" charset="0"/>
              </a:endParaRPr>
            </a:p>
          </p:txBody>
        </p:sp>
      </p:grpSp>
      <p:grpSp>
        <p:nvGrpSpPr>
          <p:cNvPr id="430" name="组合 429"/>
          <p:cNvGrpSpPr/>
          <p:nvPr/>
        </p:nvGrpSpPr>
        <p:grpSpPr>
          <a:xfrm>
            <a:off x="2747678" y="2547670"/>
            <a:ext cx="2434639" cy="1151706"/>
            <a:chOff x="2747678" y="2547670"/>
            <a:chExt cx="2434639" cy="1151706"/>
          </a:xfrm>
        </p:grpSpPr>
        <p:sp>
          <p:nvSpPr>
            <p:cNvPr id="431" name="任意多边形 430"/>
            <p:cNvSpPr/>
            <p:nvPr/>
          </p:nvSpPr>
          <p:spPr>
            <a:xfrm>
              <a:off x="2747678" y="2547670"/>
              <a:ext cx="2434639" cy="1151706"/>
            </a:xfrm>
            <a:custGeom>
              <a:avLst/>
              <a:gdLst>
                <a:gd name="connsiteX0" fmla="*/ 1189091 w 2378183"/>
                <a:gd name="connsiteY0" fmla="*/ 0 h 1125000"/>
                <a:gd name="connsiteX1" fmla="*/ 2375434 w 2378183"/>
                <a:gd name="connsiteY1" fmla="*/ 1070574 h 1125000"/>
                <a:gd name="connsiteX2" fmla="*/ 2378183 w 2378183"/>
                <a:gd name="connsiteY2" fmla="*/ 1125000 h 1125000"/>
                <a:gd name="connsiteX3" fmla="*/ 0 w 2378183"/>
                <a:gd name="connsiteY3" fmla="*/ 1125000 h 1125000"/>
                <a:gd name="connsiteX4" fmla="*/ 2748 w 2378183"/>
                <a:gd name="connsiteY4" fmla="*/ 1070574 h 1125000"/>
                <a:gd name="connsiteX5" fmla="*/ 1189091 w 2378183"/>
                <a:gd name="connsiteY5" fmla="*/ 0 h 112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78183" h="1125000">
                  <a:moveTo>
                    <a:pt x="1189091" y="0"/>
                  </a:moveTo>
                  <a:cubicBezTo>
                    <a:pt x="1806529" y="0"/>
                    <a:pt x="2314367" y="469248"/>
                    <a:pt x="2375434" y="1070574"/>
                  </a:cubicBezTo>
                  <a:lnTo>
                    <a:pt x="2378183" y="1125000"/>
                  </a:lnTo>
                  <a:lnTo>
                    <a:pt x="0" y="1125000"/>
                  </a:lnTo>
                  <a:lnTo>
                    <a:pt x="2748" y="1070574"/>
                  </a:lnTo>
                  <a:cubicBezTo>
                    <a:pt x="63816" y="469248"/>
                    <a:pt x="571654" y="0"/>
                    <a:pt x="1189091" y="0"/>
                  </a:cubicBezTo>
                  <a:close/>
                </a:path>
              </a:pathLst>
            </a:custGeom>
            <a:gradFill>
              <a:gsLst>
                <a:gs pos="100000">
                  <a:schemeClr val="bg1">
                    <a:alpha val="82000"/>
                  </a:schemeClr>
                </a:gs>
                <a:gs pos="0">
                  <a:schemeClr val="bg1">
                    <a:alpha val="0"/>
                  </a:schemeClr>
                </a:gs>
              </a:gsLst>
              <a:lin ang="168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2" name="文本框 431"/>
            <p:cNvSpPr txBox="1"/>
            <p:nvPr/>
          </p:nvSpPr>
          <p:spPr>
            <a:xfrm>
              <a:off x="3263450" y="2922171"/>
              <a:ext cx="1426226" cy="707886"/>
            </a:xfrm>
            <a:prstGeom prst="rect">
              <a:avLst/>
            </a:prstGeom>
            <a:noFill/>
          </p:spPr>
          <p:txBody>
            <a:bodyPr wrap="square" rtlCol="0">
              <a:spAutoFit/>
            </a:bodyPr>
            <a:lstStyle/>
            <a:p>
              <a:pPr algn="ctr"/>
              <a:r>
                <a:rPr lang="en-US" altLang="zh-CN" sz="4000" dirty="0" smtClean="0">
                  <a:solidFill>
                    <a:schemeClr val="bg1"/>
                  </a:solidFill>
                  <a:effectLst>
                    <a:outerShdw blurRad="50800" dist="38100" dir="2700000" algn="tl" rotWithShape="0">
                      <a:prstClr val="black">
                        <a:alpha val="40000"/>
                      </a:prstClr>
                    </a:outerShdw>
                  </a:effectLst>
                  <a:latin typeface="Impact" panose="020B0806030902050204" pitchFamily="34" charset="0"/>
                </a:rPr>
                <a:t>20xx</a:t>
              </a:r>
              <a:endParaRPr lang="zh-CN" altLang="en-US" sz="4000" dirty="0">
                <a:solidFill>
                  <a:schemeClr val="bg1"/>
                </a:solidFill>
                <a:effectLst>
                  <a:outerShdw blurRad="50800" dist="38100" dir="2700000" algn="tl" rotWithShape="0">
                    <a:prstClr val="black">
                      <a:alpha val="40000"/>
                    </a:prstClr>
                  </a:outerShdw>
                </a:effectLst>
                <a:latin typeface="Impact" panose="020B0806030902050204" pitchFamily="34" charset="0"/>
              </a:endParaRPr>
            </a:p>
          </p:txBody>
        </p:sp>
      </p:grpSp>
      <p:grpSp>
        <p:nvGrpSpPr>
          <p:cNvPr id="433" name="组合 432"/>
          <p:cNvGrpSpPr/>
          <p:nvPr/>
        </p:nvGrpSpPr>
        <p:grpSpPr>
          <a:xfrm>
            <a:off x="4613698" y="2312090"/>
            <a:ext cx="2932641" cy="1387286"/>
            <a:chOff x="4613698" y="2312090"/>
            <a:chExt cx="2932641" cy="1387286"/>
          </a:xfrm>
        </p:grpSpPr>
        <p:sp>
          <p:nvSpPr>
            <p:cNvPr id="434" name="任意多边形 433"/>
            <p:cNvSpPr/>
            <p:nvPr/>
          </p:nvSpPr>
          <p:spPr>
            <a:xfrm>
              <a:off x="4613698" y="2312090"/>
              <a:ext cx="2932641" cy="1387286"/>
            </a:xfrm>
            <a:custGeom>
              <a:avLst/>
              <a:gdLst>
                <a:gd name="connsiteX0" fmla="*/ 1189091 w 2378183"/>
                <a:gd name="connsiteY0" fmla="*/ 0 h 1125000"/>
                <a:gd name="connsiteX1" fmla="*/ 2375434 w 2378183"/>
                <a:gd name="connsiteY1" fmla="*/ 1070574 h 1125000"/>
                <a:gd name="connsiteX2" fmla="*/ 2378183 w 2378183"/>
                <a:gd name="connsiteY2" fmla="*/ 1125000 h 1125000"/>
                <a:gd name="connsiteX3" fmla="*/ 0 w 2378183"/>
                <a:gd name="connsiteY3" fmla="*/ 1125000 h 1125000"/>
                <a:gd name="connsiteX4" fmla="*/ 2748 w 2378183"/>
                <a:gd name="connsiteY4" fmla="*/ 1070574 h 1125000"/>
                <a:gd name="connsiteX5" fmla="*/ 1189091 w 2378183"/>
                <a:gd name="connsiteY5" fmla="*/ 0 h 112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78183" h="1125000">
                  <a:moveTo>
                    <a:pt x="1189091" y="0"/>
                  </a:moveTo>
                  <a:cubicBezTo>
                    <a:pt x="1806529" y="0"/>
                    <a:pt x="2314367" y="469248"/>
                    <a:pt x="2375434" y="1070574"/>
                  </a:cubicBezTo>
                  <a:lnTo>
                    <a:pt x="2378183" y="1125000"/>
                  </a:lnTo>
                  <a:lnTo>
                    <a:pt x="0" y="1125000"/>
                  </a:lnTo>
                  <a:lnTo>
                    <a:pt x="2748" y="1070574"/>
                  </a:lnTo>
                  <a:cubicBezTo>
                    <a:pt x="63816" y="469248"/>
                    <a:pt x="571654" y="0"/>
                    <a:pt x="1189091" y="0"/>
                  </a:cubicBezTo>
                  <a:close/>
                </a:path>
              </a:pathLst>
            </a:custGeom>
            <a:gradFill>
              <a:gsLst>
                <a:gs pos="100000">
                  <a:schemeClr val="bg1">
                    <a:alpha val="82000"/>
                  </a:schemeClr>
                </a:gs>
                <a:gs pos="0">
                  <a:schemeClr val="bg1">
                    <a:alpha val="0"/>
                  </a:schemeClr>
                </a:gs>
              </a:gsLst>
              <a:lin ang="168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5" name="文本框 434"/>
            <p:cNvSpPr txBox="1"/>
            <p:nvPr/>
          </p:nvSpPr>
          <p:spPr>
            <a:xfrm>
              <a:off x="5407326" y="2824366"/>
              <a:ext cx="1426226" cy="830997"/>
            </a:xfrm>
            <a:prstGeom prst="rect">
              <a:avLst/>
            </a:prstGeom>
            <a:noFill/>
          </p:spPr>
          <p:txBody>
            <a:bodyPr wrap="square" rtlCol="0">
              <a:spAutoFit/>
            </a:bodyPr>
            <a:lstStyle/>
            <a:p>
              <a:r>
                <a:rPr lang="en-US" altLang="zh-CN" sz="4800" dirty="0" smtClean="0">
                  <a:solidFill>
                    <a:schemeClr val="bg1"/>
                  </a:solidFill>
                  <a:effectLst>
                    <a:outerShdw blurRad="50800" dist="38100" dir="2700000" algn="tl" rotWithShape="0">
                      <a:prstClr val="black">
                        <a:alpha val="40000"/>
                      </a:prstClr>
                    </a:outerShdw>
                  </a:effectLst>
                  <a:latin typeface="Impact" panose="020B0806030902050204" pitchFamily="34" charset="0"/>
                </a:rPr>
                <a:t>20xx</a:t>
              </a:r>
              <a:endParaRPr lang="zh-CN" altLang="en-US" sz="4800" dirty="0">
                <a:solidFill>
                  <a:schemeClr val="bg1"/>
                </a:solidFill>
                <a:effectLst>
                  <a:outerShdw blurRad="50800" dist="38100" dir="2700000" algn="tl" rotWithShape="0">
                    <a:prstClr val="black">
                      <a:alpha val="40000"/>
                    </a:prstClr>
                  </a:outerShdw>
                </a:effectLst>
                <a:latin typeface="Impact" panose="020B0806030902050204" pitchFamily="34" charset="0"/>
              </a:endParaRPr>
            </a:p>
          </p:txBody>
        </p:sp>
      </p:grpSp>
      <p:grpSp>
        <p:nvGrpSpPr>
          <p:cNvPr id="436" name="组合 435"/>
          <p:cNvGrpSpPr/>
          <p:nvPr/>
        </p:nvGrpSpPr>
        <p:grpSpPr>
          <a:xfrm>
            <a:off x="7040387" y="1944219"/>
            <a:ext cx="3710299" cy="1755157"/>
            <a:chOff x="7040387" y="1944219"/>
            <a:chExt cx="3710299" cy="1755157"/>
          </a:xfrm>
        </p:grpSpPr>
        <p:sp>
          <p:nvSpPr>
            <p:cNvPr id="437" name="任意多边形 436"/>
            <p:cNvSpPr/>
            <p:nvPr/>
          </p:nvSpPr>
          <p:spPr>
            <a:xfrm>
              <a:off x="7040387" y="1944219"/>
              <a:ext cx="3710299" cy="1755157"/>
            </a:xfrm>
            <a:custGeom>
              <a:avLst/>
              <a:gdLst>
                <a:gd name="connsiteX0" fmla="*/ 1189091 w 2378183"/>
                <a:gd name="connsiteY0" fmla="*/ 0 h 1125000"/>
                <a:gd name="connsiteX1" fmla="*/ 2375434 w 2378183"/>
                <a:gd name="connsiteY1" fmla="*/ 1070574 h 1125000"/>
                <a:gd name="connsiteX2" fmla="*/ 2378183 w 2378183"/>
                <a:gd name="connsiteY2" fmla="*/ 1125000 h 1125000"/>
                <a:gd name="connsiteX3" fmla="*/ 0 w 2378183"/>
                <a:gd name="connsiteY3" fmla="*/ 1125000 h 1125000"/>
                <a:gd name="connsiteX4" fmla="*/ 2748 w 2378183"/>
                <a:gd name="connsiteY4" fmla="*/ 1070574 h 1125000"/>
                <a:gd name="connsiteX5" fmla="*/ 1189091 w 2378183"/>
                <a:gd name="connsiteY5" fmla="*/ 0 h 112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78183" h="1125000">
                  <a:moveTo>
                    <a:pt x="1189091" y="0"/>
                  </a:moveTo>
                  <a:cubicBezTo>
                    <a:pt x="1806529" y="0"/>
                    <a:pt x="2314367" y="469248"/>
                    <a:pt x="2375434" y="1070574"/>
                  </a:cubicBezTo>
                  <a:lnTo>
                    <a:pt x="2378183" y="1125000"/>
                  </a:lnTo>
                  <a:lnTo>
                    <a:pt x="0" y="1125000"/>
                  </a:lnTo>
                  <a:lnTo>
                    <a:pt x="2748" y="1070574"/>
                  </a:lnTo>
                  <a:cubicBezTo>
                    <a:pt x="63816" y="469248"/>
                    <a:pt x="571654" y="0"/>
                    <a:pt x="1189091" y="0"/>
                  </a:cubicBezTo>
                  <a:close/>
                </a:path>
              </a:pathLst>
            </a:custGeom>
            <a:gradFill>
              <a:gsLst>
                <a:gs pos="100000">
                  <a:schemeClr val="bg1">
                    <a:alpha val="82000"/>
                  </a:schemeClr>
                </a:gs>
                <a:gs pos="0">
                  <a:schemeClr val="bg1">
                    <a:alpha val="0"/>
                  </a:schemeClr>
                </a:gs>
              </a:gsLst>
              <a:lin ang="168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8" name="文本框 437"/>
            <p:cNvSpPr txBox="1"/>
            <p:nvPr/>
          </p:nvSpPr>
          <p:spPr>
            <a:xfrm>
              <a:off x="8244939" y="2780010"/>
              <a:ext cx="1426226" cy="830997"/>
            </a:xfrm>
            <a:prstGeom prst="rect">
              <a:avLst/>
            </a:prstGeom>
            <a:noFill/>
          </p:spPr>
          <p:txBody>
            <a:bodyPr wrap="square" rtlCol="0">
              <a:spAutoFit/>
            </a:bodyPr>
            <a:lstStyle/>
            <a:p>
              <a:r>
                <a:rPr lang="en-US" altLang="zh-CN" sz="4800" dirty="0" smtClean="0">
                  <a:solidFill>
                    <a:schemeClr val="bg1"/>
                  </a:solidFill>
                  <a:effectLst>
                    <a:outerShdw blurRad="50800" dist="38100" dir="2700000" algn="tl" rotWithShape="0">
                      <a:prstClr val="black">
                        <a:alpha val="40000"/>
                      </a:prstClr>
                    </a:outerShdw>
                  </a:effectLst>
                  <a:latin typeface="Impact" panose="020B0806030902050204" pitchFamily="34" charset="0"/>
                </a:rPr>
                <a:t>20xx</a:t>
              </a:r>
              <a:endParaRPr lang="zh-CN" altLang="en-US" sz="4800" dirty="0">
                <a:solidFill>
                  <a:schemeClr val="bg1"/>
                </a:solidFill>
                <a:effectLst>
                  <a:outerShdw blurRad="50800" dist="38100" dir="2700000" algn="tl" rotWithShape="0">
                    <a:prstClr val="black">
                      <a:alpha val="40000"/>
                    </a:prstClr>
                  </a:outerShdw>
                </a:effectLst>
                <a:latin typeface="Impact" panose="020B0806030902050204" pitchFamily="34" charset="0"/>
              </a:endParaRPr>
            </a:p>
          </p:txBody>
        </p:sp>
      </p:grpSp>
      <p:cxnSp>
        <p:nvCxnSpPr>
          <p:cNvPr id="439" name="直接连接符 438"/>
          <p:cNvCxnSpPr/>
          <p:nvPr/>
        </p:nvCxnSpPr>
        <p:spPr>
          <a:xfrm>
            <a:off x="1367915" y="3900684"/>
            <a:ext cx="9382771" cy="0"/>
          </a:xfrm>
          <a:prstGeom prst="line">
            <a:avLst/>
          </a:prstGeom>
          <a:ln>
            <a:solidFill>
              <a:schemeClr val="bg1">
                <a:alpha val="55000"/>
              </a:schemeClr>
            </a:solidFill>
            <a:prstDash val="dash"/>
          </a:ln>
        </p:spPr>
        <p:style>
          <a:lnRef idx="1">
            <a:schemeClr val="accent1"/>
          </a:lnRef>
          <a:fillRef idx="0">
            <a:schemeClr val="accent1"/>
          </a:fillRef>
          <a:effectRef idx="0">
            <a:schemeClr val="accent1"/>
          </a:effectRef>
          <a:fontRef idx="minor">
            <a:schemeClr val="tx1"/>
          </a:fontRef>
        </p:style>
      </p:cxnSp>
      <p:sp>
        <p:nvSpPr>
          <p:cNvPr id="440" name="任意多边形 439"/>
          <p:cNvSpPr/>
          <p:nvPr/>
        </p:nvSpPr>
        <p:spPr>
          <a:xfrm rot="10800000">
            <a:off x="1953298" y="4101993"/>
            <a:ext cx="625203" cy="295752"/>
          </a:xfrm>
          <a:custGeom>
            <a:avLst/>
            <a:gdLst>
              <a:gd name="connsiteX0" fmla="*/ 1189091 w 2378183"/>
              <a:gd name="connsiteY0" fmla="*/ 0 h 1125000"/>
              <a:gd name="connsiteX1" fmla="*/ 2375434 w 2378183"/>
              <a:gd name="connsiteY1" fmla="*/ 1070574 h 1125000"/>
              <a:gd name="connsiteX2" fmla="*/ 2378183 w 2378183"/>
              <a:gd name="connsiteY2" fmla="*/ 1125000 h 1125000"/>
              <a:gd name="connsiteX3" fmla="*/ 0 w 2378183"/>
              <a:gd name="connsiteY3" fmla="*/ 1125000 h 1125000"/>
              <a:gd name="connsiteX4" fmla="*/ 2748 w 2378183"/>
              <a:gd name="connsiteY4" fmla="*/ 1070574 h 1125000"/>
              <a:gd name="connsiteX5" fmla="*/ 1189091 w 2378183"/>
              <a:gd name="connsiteY5" fmla="*/ 0 h 112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78183" h="1125000">
                <a:moveTo>
                  <a:pt x="1189091" y="0"/>
                </a:moveTo>
                <a:cubicBezTo>
                  <a:pt x="1806529" y="0"/>
                  <a:pt x="2314367" y="469248"/>
                  <a:pt x="2375434" y="1070574"/>
                </a:cubicBezTo>
                <a:lnTo>
                  <a:pt x="2378183" y="1125000"/>
                </a:lnTo>
                <a:lnTo>
                  <a:pt x="0" y="1125000"/>
                </a:lnTo>
                <a:lnTo>
                  <a:pt x="2748" y="1070574"/>
                </a:lnTo>
                <a:cubicBezTo>
                  <a:pt x="63816" y="469248"/>
                  <a:pt x="571654" y="0"/>
                  <a:pt x="1189091" y="0"/>
                </a:cubicBezTo>
                <a:close/>
              </a:path>
            </a:pathLst>
          </a:custGeom>
          <a:gradFill>
            <a:gsLst>
              <a:gs pos="100000">
                <a:schemeClr val="bg1">
                  <a:alpha val="82000"/>
                </a:schemeClr>
              </a:gs>
              <a:gs pos="0">
                <a:schemeClr val="bg1">
                  <a:alpha val="0"/>
                </a:schemeClr>
              </a:gs>
            </a:gsLst>
            <a:lin ang="168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1" name="任意多边形 440"/>
          <p:cNvSpPr/>
          <p:nvPr/>
        </p:nvSpPr>
        <p:spPr>
          <a:xfrm rot="10800000">
            <a:off x="3651773" y="4131702"/>
            <a:ext cx="625203" cy="295752"/>
          </a:xfrm>
          <a:custGeom>
            <a:avLst/>
            <a:gdLst>
              <a:gd name="connsiteX0" fmla="*/ 1189091 w 2378183"/>
              <a:gd name="connsiteY0" fmla="*/ 0 h 1125000"/>
              <a:gd name="connsiteX1" fmla="*/ 2375434 w 2378183"/>
              <a:gd name="connsiteY1" fmla="*/ 1070574 h 1125000"/>
              <a:gd name="connsiteX2" fmla="*/ 2378183 w 2378183"/>
              <a:gd name="connsiteY2" fmla="*/ 1125000 h 1125000"/>
              <a:gd name="connsiteX3" fmla="*/ 0 w 2378183"/>
              <a:gd name="connsiteY3" fmla="*/ 1125000 h 1125000"/>
              <a:gd name="connsiteX4" fmla="*/ 2748 w 2378183"/>
              <a:gd name="connsiteY4" fmla="*/ 1070574 h 1125000"/>
              <a:gd name="connsiteX5" fmla="*/ 1189091 w 2378183"/>
              <a:gd name="connsiteY5" fmla="*/ 0 h 112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78183" h="1125000">
                <a:moveTo>
                  <a:pt x="1189091" y="0"/>
                </a:moveTo>
                <a:cubicBezTo>
                  <a:pt x="1806529" y="0"/>
                  <a:pt x="2314367" y="469248"/>
                  <a:pt x="2375434" y="1070574"/>
                </a:cubicBezTo>
                <a:lnTo>
                  <a:pt x="2378183" y="1125000"/>
                </a:lnTo>
                <a:lnTo>
                  <a:pt x="0" y="1125000"/>
                </a:lnTo>
                <a:lnTo>
                  <a:pt x="2748" y="1070574"/>
                </a:lnTo>
                <a:cubicBezTo>
                  <a:pt x="63816" y="469248"/>
                  <a:pt x="571654" y="0"/>
                  <a:pt x="1189091" y="0"/>
                </a:cubicBezTo>
                <a:close/>
              </a:path>
            </a:pathLst>
          </a:custGeom>
          <a:gradFill>
            <a:gsLst>
              <a:gs pos="100000">
                <a:schemeClr val="bg1">
                  <a:alpha val="82000"/>
                </a:schemeClr>
              </a:gs>
              <a:gs pos="0">
                <a:schemeClr val="bg1">
                  <a:alpha val="0"/>
                </a:schemeClr>
              </a:gs>
            </a:gsLst>
            <a:lin ang="168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2" name="任意多边形 441"/>
          <p:cNvSpPr/>
          <p:nvPr/>
        </p:nvSpPr>
        <p:spPr>
          <a:xfrm rot="10800000">
            <a:off x="5750687" y="4121043"/>
            <a:ext cx="625203" cy="295752"/>
          </a:xfrm>
          <a:custGeom>
            <a:avLst/>
            <a:gdLst>
              <a:gd name="connsiteX0" fmla="*/ 1189091 w 2378183"/>
              <a:gd name="connsiteY0" fmla="*/ 0 h 1125000"/>
              <a:gd name="connsiteX1" fmla="*/ 2375434 w 2378183"/>
              <a:gd name="connsiteY1" fmla="*/ 1070574 h 1125000"/>
              <a:gd name="connsiteX2" fmla="*/ 2378183 w 2378183"/>
              <a:gd name="connsiteY2" fmla="*/ 1125000 h 1125000"/>
              <a:gd name="connsiteX3" fmla="*/ 0 w 2378183"/>
              <a:gd name="connsiteY3" fmla="*/ 1125000 h 1125000"/>
              <a:gd name="connsiteX4" fmla="*/ 2748 w 2378183"/>
              <a:gd name="connsiteY4" fmla="*/ 1070574 h 1125000"/>
              <a:gd name="connsiteX5" fmla="*/ 1189091 w 2378183"/>
              <a:gd name="connsiteY5" fmla="*/ 0 h 112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78183" h="1125000">
                <a:moveTo>
                  <a:pt x="1189091" y="0"/>
                </a:moveTo>
                <a:cubicBezTo>
                  <a:pt x="1806529" y="0"/>
                  <a:pt x="2314367" y="469248"/>
                  <a:pt x="2375434" y="1070574"/>
                </a:cubicBezTo>
                <a:lnTo>
                  <a:pt x="2378183" y="1125000"/>
                </a:lnTo>
                <a:lnTo>
                  <a:pt x="0" y="1125000"/>
                </a:lnTo>
                <a:lnTo>
                  <a:pt x="2748" y="1070574"/>
                </a:lnTo>
                <a:cubicBezTo>
                  <a:pt x="63816" y="469248"/>
                  <a:pt x="571654" y="0"/>
                  <a:pt x="1189091" y="0"/>
                </a:cubicBezTo>
                <a:close/>
              </a:path>
            </a:pathLst>
          </a:custGeom>
          <a:gradFill>
            <a:gsLst>
              <a:gs pos="100000">
                <a:schemeClr val="bg1">
                  <a:alpha val="82000"/>
                </a:schemeClr>
              </a:gs>
              <a:gs pos="0">
                <a:schemeClr val="bg1">
                  <a:alpha val="0"/>
                </a:schemeClr>
              </a:gs>
            </a:gsLst>
            <a:lin ang="168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3" name="任意多边形 442"/>
          <p:cNvSpPr/>
          <p:nvPr/>
        </p:nvSpPr>
        <p:spPr>
          <a:xfrm rot="10800000">
            <a:off x="8582934" y="4121043"/>
            <a:ext cx="625203" cy="295752"/>
          </a:xfrm>
          <a:custGeom>
            <a:avLst/>
            <a:gdLst>
              <a:gd name="connsiteX0" fmla="*/ 1189091 w 2378183"/>
              <a:gd name="connsiteY0" fmla="*/ 0 h 1125000"/>
              <a:gd name="connsiteX1" fmla="*/ 2375434 w 2378183"/>
              <a:gd name="connsiteY1" fmla="*/ 1070574 h 1125000"/>
              <a:gd name="connsiteX2" fmla="*/ 2378183 w 2378183"/>
              <a:gd name="connsiteY2" fmla="*/ 1125000 h 1125000"/>
              <a:gd name="connsiteX3" fmla="*/ 0 w 2378183"/>
              <a:gd name="connsiteY3" fmla="*/ 1125000 h 1125000"/>
              <a:gd name="connsiteX4" fmla="*/ 2748 w 2378183"/>
              <a:gd name="connsiteY4" fmla="*/ 1070574 h 1125000"/>
              <a:gd name="connsiteX5" fmla="*/ 1189091 w 2378183"/>
              <a:gd name="connsiteY5" fmla="*/ 0 h 112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78183" h="1125000">
                <a:moveTo>
                  <a:pt x="1189091" y="0"/>
                </a:moveTo>
                <a:cubicBezTo>
                  <a:pt x="1806529" y="0"/>
                  <a:pt x="2314367" y="469248"/>
                  <a:pt x="2375434" y="1070574"/>
                </a:cubicBezTo>
                <a:lnTo>
                  <a:pt x="2378183" y="1125000"/>
                </a:lnTo>
                <a:lnTo>
                  <a:pt x="0" y="1125000"/>
                </a:lnTo>
                <a:lnTo>
                  <a:pt x="2748" y="1070574"/>
                </a:lnTo>
                <a:cubicBezTo>
                  <a:pt x="63816" y="469248"/>
                  <a:pt x="571654" y="0"/>
                  <a:pt x="1189091" y="0"/>
                </a:cubicBezTo>
                <a:close/>
              </a:path>
            </a:pathLst>
          </a:custGeom>
          <a:gradFill>
            <a:gsLst>
              <a:gs pos="100000">
                <a:schemeClr val="bg1">
                  <a:alpha val="82000"/>
                </a:schemeClr>
              </a:gs>
              <a:gs pos="0">
                <a:schemeClr val="bg1">
                  <a:alpha val="0"/>
                </a:schemeClr>
              </a:gs>
            </a:gsLst>
            <a:lin ang="168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44" name="直接连接符 443"/>
          <p:cNvCxnSpPr>
            <a:stCxn id="440" idx="0"/>
          </p:cNvCxnSpPr>
          <p:nvPr/>
        </p:nvCxnSpPr>
        <p:spPr>
          <a:xfrm flipH="1">
            <a:off x="2265899" y="4397745"/>
            <a:ext cx="1" cy="574763"/>
          </a:xfrm>
          <a:prstGeom prst="line">
            <a:avLst/>
          </a:prstGeom>
          <a:ln>
            <a:solidFill>
              <a:schemeClr val="bg1">
                <a:alpha val="5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45" name="直接连接符 444"/>
          <p:cNvCxnSpPr/>
          <p:nvPr/>
        </p:nvCxnSpPr>
        <p:spPr>
          <a:xfrm flipH="1">
            <a:off x="3976563" y="4416795"/>
            <a:ext cx="1" cy="574763"/>
          </a:xfrm>
          <a:prstGeom prst="line">
            <a:avLst/>
          </a:prstGeom>
          <a:ln>
            <a:solidFill>
              <a:schemeClr val="bg1">
                <a:alpha val="5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46" name="直接连接符 445"/>
          <p:cNvCxnSpPr/>
          <p:nvPr/>
        </p:nvCxnSpPr>
        <p:spPr>
          <a:xfrm flipH="1">
            <a:off x="6075257" y="4397744"/>
            <a:ext cx="1" cy="574763"/>
          </a:xfrm>
          <a:prstGeom prst="line">
            <a:avLst/>
          </a:prstGeom>
          <a:ln>
            <a:solidFill>
              <a:schemeClr val="bg1">
                <a:alpha val="5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47" name="直接连接符 446"/>
          <p:cNvCxnSpPr/>
          <p:nvPr/>
        </p:nvCxnSpPr>
        <p:spPr>
          <a:xfrm flipH="1">
            <a:off x="8895534" y="4348957"/>
            <a:ext cx="1" cy="574763"/>
          </a:xfrm>
          <a:prstGeom prst="line">
            <a:avLst/>
          </a:prstGeom>
          <a:ln>
            <a:solidFill>
              <a:schemeClr val="bg1">
                <a:alpha val="55000"/>
              </a:schemeClr>
            </a:solidFill>
            <a:prstDash val="dash"/>
          </a:ln>
        </p:spPr>
        <p:style>
          <a:lnRef idx="1">
            <a:schemeClr val="accent1"/>
          </a:lnRef>
          <a:fillRef idx="0">
            <a:schemeClr val="accent1"/>
          </a:fillRef>
          <a:effectRef idx="0">
            <a:schemeClr val="accent1"/>
          </a:effectRef>
          <a:fontRef idx="minor">
            <a:schemeClr val="tx1"/>
          </a:fontRef>
        </p:style>
      </p:cxnSp>
      <p:sp>
        <p:nvSpPr>
          <p:cNvPr id="448" name="文本框 447"/>
          <p:cNvSpPr txBox="1"/>
          <p:nvPr/>
        </p:nvSpPr>
        <p:spPr>
          <a:xfrm>
            <a:off x="1242217" y="5056177"/>
            <a:ext cx="1748633"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50" name="文本框 449"/>
          <p:cNvSpPr txBox="1"/>
          <p:nvPr/>
        </p:nvSpPr>
        <p:spPr>
          <a:xfrm>
            <a:off x="3090057" y="5101413"/>
            <a:ext cx="1748633"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51" name="文本框 450"/>
          <p:cNvSpPr txBox="1"/>
          <p:nvPr/>
        </p:nvSpPr>
        <p:spPr>
          <a:xfrm>
            <a:off x="5106117" y="5056177"/>
            <a:ext cx="2094783" cy="1200329"/>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请在此处添加文字添加文字请在此处添加文字添加文字</a:t>
            </a:r>
            <a:endParaRPr lang="zh-CN" altLang="en-US" dirty="0">
              <a:solidFill>
                <a:schemeClr val="bg1"/>
              </a:solidFill>
              <a:latin typeface="微软雅黑" panose="020B0503020204020204" pitchFamily="34" charset="-122"/>
              <a:ea typeface="微软雅黑" panose="020B0503020204020204" pitchFamily="34" charset="-122"/>
            </a:endParaRPr>
          </a:p>
          <a:p>
            <a:pPr algn="ct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52" name="文本框 451"/>
          <p:cNvSpPr txBox="1"/>
          <p:nvPr/>
        </p:nvSpPr>
        <p:spPr>
          <a:xfrm>
            <a:off x="7638592" y="5056177"/>
            <a:ext cx="2686508" cy="1477328"/>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请在此处添加文字添加文字请在此处添加文字添加文字请在此处添加文字添加文字</a:t>
            </a:r>
            <a:endParaRPr lang="zh-CN" altLang="en-US" dirty="0">
              <a:solidFill>
                <a:schemeClr val="bg1"/>
              </a:solidFill>
              <a:latin typeface="微软雅黑" panose="020B0503020204020204" pitchFamily="34" charset="-122"/>
              <a:ea typeface="微软雅黑" panose="020B0503020204020204" pitchFamily="34" charset="-122"/>
            </a:endParaRPr>
          </a:p>
          <a:p>
            <a:pPr algn="ctr"/>
            <a:endParaRPr lang="zh-CN" altLang="en-US"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39"/>
                                        </p:tgtEl>
                                        <p:attrNameLst>
                                          <p:attrName>style.visibility</p:attrName>
                                        </p:attrNameLst>
                                      </p:cBhvr>
                                      <p:to>
                                        <p:strVal val="visible"/>
                                      </p:to>
                                    </p:set>
                                    <p:animEffect transition="in" filter="wipe(left)">
                                      <p:cBhvr>
                                        <p:cTn id="7" dur="500"/>
                                        <p:tgtEl>
                                          <p:spTgt spid="439"/>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27"/>
                                        </p:tgtEl>
                                        <p:attrNameLst>
                                          <p:attrName>style.visibility</p:attrName>
                                        </p:attrNameLst>
                                      </p:cBhvr>
                                      <p:to>
                                        <p:strVal val="visible"/>
                                      </p:to>
                                    </p:set>
                                    <p:animEffect transition="in" filter="fade">
                                      <p:cBhvr>
                                        <p:cTn id="11" dur="1000"/>
                                        <p:tgtEl>
                                          <p:spTgt spid="427"/>
                                        </p:tgtEl>
                                      </p:cBhvr>
                                    </p:animEffect>
                                    <p:anim calcmode="lin" valueType="num">
                                      <p:cBhvr>
                                        <p:cTn id="12" dur="1000" fill="hold"/>
                                        <p:tgtEl>
                                          <p:spTgt spid="427"/>
                                        </p:tgtEl>
                                        <p:attrNameLst>
                                          <p:attrName>ppt_x</p:attrName>
                                        </p:attrNameLst>
                                      </p:cBhvr>
                                      <p:tavLst>
                                        <p:tav tm="0">
                                          <p:val>
                                            <p:strVal val="#ppt_x"/>
                                          </p:val>
                                        </p:tav>
                                        <p:tav tm="100000">
                                          <p:val>
                                            <p:strVal val="#ppt_x"/>
                                          </p:val>
                                        </p:tav>
                                      </p:tavLst>
                                    </p:anim>
                                    <p:anim calcmode="lin" valueType="num">
                                      <p:cBhvr>
                                        <p:cTn id="13" dur="1000" fill="hold"/>
                                        <p:tgtEl>
                                          <p:spTgt spid="427"/>
                                        </p:tgtEl>
                                        <p:attrNameLst>
                                          <p:attrName>ppt_y</p:attrName>
                                        </p:attrNameLst>
                                      </p:cBhvr>
                                      <p:tavLst>
                                        <p:tav tm="0">
                                          <p:val>
                                            <p:strVal val="#ppt_y+.1"/>
                                          </p:val>
                                        </p:tav>
                                        <p:tav tm="100000">
                                          <p:val>
                                            <p:strVal val="#ppt_y"/>
                                          </p:val>
                                        </p:tav>
                                      </p:tavLst>
                                    </p:anim>
                                  </p:childTnLst>
                                </p:cTn>
                              </p:par>
                              <p:par>
                                <p:cTn id="14" presetID="2" presetClass="entr" presetSubtype="1" fill="hold" grpId="0" nodeType="withEffect">
                                  <p:stCondLst>
                                    <p:cond delay="0"/>
                                  </p:stCondLst>
                                  <p:childTnLst>
                                    <p:set>
                                      <p:cBhvr>
                                        <p:cTn id="15" dur="1" fill="hold">
                                          <p:stCondLst>
                                            <p:cond delay="0"/>
                                          </p:stCondLst>
                                        </p:cTn>
                                        <p:tgtEl>
                                          <p:spTgt spid="440"/>
                                        </p:tgtEl>
                                        <p:attrNameLst>
                                          <p:attrName>style.visibility</p:attrName>
                                        </p:attrNameLst>
                                      </p:cBhvr>
                                      <p:to>
                                        <p:strVal val="visible"/>
                                      </p:to>
                                    </p:set>
                                    <p:anim calcmode="lin" valueType="num">
                                      <p:cBhvr additive="base">
                                        <p:cTn id="16" dur="500" fill="hold"/>
                                        <p:tgtEl>
                                          <p:spTgt spid="440"/>
                                        </p:tgtEl>
                                        <p:attrNameLst>
                                          <p:attrName>ppt_x</p:attrName>
                                        </p:attrNameLst>
                                      </p:cBhvr>
                                      <p:tavLst>
                                        <p:tav tm="0">
                                          <p:val>
                                            <p:strVal val="#ppt_x"/>
                                          </p:val>
                                        </p:tav>
                                        <p:tav tm="100000">
                                          <p:val>
                                            <p:strVal val="#ppt_x"/>
                                          </p:val>
                                        </p:tav>
                                      </p:tavLst>
                                    </p:anim>
                                    <p:anim calcmode="lin" valueType="num">
                                      <p:cBhvr additive="base">
                                        <p:cTn id="17" dur="500" fill="hold"/>
                                        <p:tgtEl>
                                          <p:spTgt spid="440"/>
                                        </p:tgtEl>
                                        <p:attrNameLst>
                                          <p:attrName>ppt_y</p:attrName>
                                        </p:attrNameLst>
                                      </p:cBhvr>
                                      <p:tavLst>
                                        <p:tav tm="0">
                                          <p:val>
                                            <p:strVal val="0-#ppt_h/2"/>
                                          </p:val>
                                        </p:tav>
                                        <p:tav tm="100000">
                                          <p:val>
                                            <p:strVal val="#ppt_y"/>
                                          </p:val>
                                        </p:tav>
                                      </p:tavLst>
                                    </p:anim>
                                  </p:childTnLst>
                                </p:cTn>
                              </p:par>
                              <p:par>
                                <p:cTn id="18" presetID="2" presetClass="entr" presetSubtype="1" fill="hold" nodeType="withEffect">
                                  <p:stCondLst>
                                    <p:cond delay="0"/>
                                  </p:stCondLst>
                                  <p:childTnLst>
                                    <p:set>
                                      <p:cBhvr>
                                        <p:cTn id="19" dur="1" fill="hold">
                                          <p:stCondLst>
                                            <p:cond delay="0"/>
                                          </p:stCondLst>
                                        </p:cTn>
                                        <p:tgtEl>
                                          <p:spTgt spid="444"/>
                                        </p:tgtEl>
                                        <p:attrNameLst>
                                          <p:attrName>style.visibility</p:attrName>
                                        </p:attrNameLst>
                                      </p:cBhvr>
                                      <p:to>
                                        <p:strVal val="visible"/>
                                      </p:to>
                                    </p:set>
                                    <p:anim calcmode="lin" valueType="num">
                                      <p:cBhvr additive="base">
                                        <p:cTn id="20" dur="500" fill="hold"/>
                                        <p:tgtEl>
                                          <p:spTgt spid="444"/>
                                        </p:tgtEl>
                                        <p:attrNameLst>
                                          <p:attrName>ppt_x</p:attrName>
                                        </p:attrNameLst>
                                      </p:cBhvr>
                                      <p:tavLst>
                                        <p:tav tm="0">
                                          <p:val>
                                            <p:strVal val="#ppt_x"/>
                                          </p:val>
                                        </p:tav>
                                        <p:tav tm="100000">
                                          <p:val>
                                            <p:strVal val="#ppt_x"/>
                                          </p:val>
                                        </p:tav>
                                      </p:tavLst>
                                    </p:anim>
                                    <p:anim calcmode="lin" valueType="num">
                                      <p:cBhvr additive="base">
                                        <p:cTn id="21" dur="500" fill="hold"/>
                                        <p:tgtEl>
                                          <p:spTgt spid="444"/>
                                        </p:tgtEl>
                                        <p:attrNameLst>
                                          <p:attrName>ppt_y</p:attrName>
                                        </p:attrNameLst>
                                      </p:cBhvr>
                                      <p:tavLst>
                                        <p:tav tm="0">
                                          <p:val>
                                            <p:strVal val="0-#ppt_h/2"/>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430"/>
                                        </p:tgtEl>
                                        <p:attrNameLst>
                                          <p:attrName>style.visibility</p:attrName>
                                        </p:attrNameLst>
                                      </p:cBhvr>
                                      <p:to>
                                        <p:strVal val="visible"/>
                                      </p:to>
                                    </p:set>
                                    <p:animEffect transition="in" filter="fade">
                                      <p:cBhvr>
                                        <p:cTn id="25" dur="1000"/>
                                        <p:tgtEl>
                                          <p:spTgt spid="430"/>
                                        </p:tgtEl>
                                      </p:cBhvr>
                                    </p:animEffect>
                                    <p:anim calcmode="lin" valueType="num">
                                      <p:cBhvr>
                                        <p:cTn id="26" dur="1000" fill="hold"/>
                                        <p:tgtEl>
                                          <p:spTgt spid="430"/>
                                        </p:tgtEl>
                                        <p:attrNameLst>
                                          <p:attrName>ppt_x</p:attrName>
                                        </p:attrNameLst>
                                      </p:cBhvr>
                                      <p:tavLst>
                                        <p:tav tm="0">
                                          <p:val>
                                            <p:strVal val="#ppt_x"/>
                                          </p:val>
                                        </p:tav>
                                        <p:tav tm="100000">
                                          <p:val>
                                            <p:strVal val="#ppt_x"/>
                                          </p:val>
                                        </p:tav>
                                      </p:tavLst>
                                    </p:anim>
                                    <p:anim calcmode="lin" valueType="num">
                                      <p:cBhvr>
                                        <p:cTn id="27" dur="1000" fill="hold"/>
                                        <p:tgtEl>
                                          <p:spTgt spid="430"/>
                                        </p:tgtEl>
                                        <p:attrNameLst>
                                          <p:attrName>ppt_y</p:attrName>
                                        </p:attrNameLst>
                                      </p:cBhvr>
                                      <p:tavLst>
                                        <p:tav tm="0">
                                          <p:val>
                                            <p:strVal val="#ppt_y+.1"/>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441"/>
                                        </p:tgtEl>
                                        <p:attrNameLst>
                                          <p:attrName>style.visibility</p:attrName>
                                        </p:attrNameLst>
                                      </p:cBhvr>
                                      <p:to>
                                        <p:strVal val="visible"/>
                                      </p:to>
                                    </p:set>
                                    <p:anim calcmode="lin" valueType="num">
                                      <p:cBhvr additive="base">
                                        <p:cTn id="30" dur="500" fill="hold"/>
                                        <p:tgtEl>
                                          <p:spTgt spid="441"/>
                                        </p:tgtEl>
                                        <p:attrNameLst>
                                          <p:attrName>ppt_x</p:attrName>
                                        </p:attrNameLst>
                                      </p:cBhvr>
                                      <p:tavLst>
                                        <p:tav tm="0">
                                          <p:val>
                                            <p:strVal val="#ppt_x"/>
                                          </p:val>
                                        </p:tav>
                                        <p:tav tm="100000">
                                          <p:val>
                                            <p:strVal val="#ppt_x"/>
                                          </p:val>
                                        </p:tav>
                                      </p:tavLst>
                                    </p:anim>
                                    <p:anim calcmode="lin" valueType="num">
                                      <p:cBhvr additive="base">
                                        <p:cTn id="31" dur="500" fill="hold"/>
                                        <p:tgtEl>
                                          <p:spTgt spid="4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445"/>
                                        </p:tgtEl>
                                        <p:attrNameLst>
                                          <p:attrName>style.visibility</p:attrName>
                                        </p:attrNameLst>
                                      </p:cBhvr>
                                      <p:to>
                                        <p:strVal val="visible"/>
                                      </p:to>
                                    </p:set>
                                    <p:anim calcmode="lin" valueType="num">
                                      <p:cBhvr additive="base">
                                        <p:cTn id="34" dur="500" fill="hold"/>
                                        <p:tgtEl>
                                          <p:spTgt spid="445"/>
                                        </p:tgtEl>
                                        <p:attrNameLst>
                                          <p:attrName>ppt_x</p:attrName>
                                        </p:attrNameLst>
                                      </p:cBhvr>
                                      <p:tavLst>
                                        <p:tav tm="0">
                                          <p:val>
                                            <p:strVal val="#ppt_x"/>
                                          </p:val>
                                        </p:tav>
                                        <p:tav tm="100000">
                                          <p:val>
                                            <p:strVal val="#ppt_x"/>
                                          </p:val>
                                        </p:tav>
                                      </p:tavLst>
                                    </p:anim>
                                    <p:anim calcmode="lin" valueType="num">
                                      <p:cBhvr additive="base">
                                        <p:cTn id="35" dur="500" fill="hold"/>
                                        <p:tgtEl>
                                          <p:spTgt spid="445"/>
                                        </p:tgtEl>
                                        <p:attrNameLst>
                                          <p:attrName>ppt_y</p:attrName>
                                        </p:attrNameLst>
                                      </p:cBhvr>
                                      <p:tavLst>
                                        <p:tav tm="0">
                                          <p:val>
                                            <p:strVal val="0-#ppt_h/2"/>
                                          </p:val>
                                        </p:tav>
                                        <p:tav tm="100000">
                                          <p:val>
                                            <p:strVal val="#ppt_y"/>
                                          </p:val>
                                        </p:tav>
                                      </p:tavLst>
                                    </p:anim>
                                  </p:childTnLst>
                                </p:cTn>
                              </p:par>
                            </p:childTnLst>
                          </p:cTn>
                        </p:par>
                        <p:par>
                          <p:cTn id="36" fill="hold">
                            <p:stCondLst>
                              <p:cond delay="2500"/>
                            </p:stCondLst>
                            <p:childTnLst>
                              <p:par>
                                <p:cTn id="37" presetID="42" presetClass="entr" presetSubtype="0" fill="hold" nodeType="afterEffect">
                                  <p:stCondLst>
                                    <p:cond delay="0"/>
                                  </p:stCondLst>
                                  <p:childTnLst>
                                    <p:set>
                                      <p:cBhvr>
                                        <p:cTn id="38" dur="1" fill="hold">
                                          <p:stCondLst>
                                            <p:cond delay="0"/>
                                          </p:stCondLst>
                                        </p:cTn>
                                        <p:tgtEl>
                                          <p:spTgt spid="433"/>
                                        </p:tgtEl>
                                        <p:attrNameLst>
                                          <p:attrName>style.visibility</p:attrName>
                                        </p:attrNameLst>
                                      </p:cBhvr>
                                      <p:to>
                                        <p:strVal val="visible"/>
                                      </p:to>
                                    </p:set>
                                    <p:animEffect transition="in" filter="fade">
                                      <p:cBhvr>
                                        <p:cTn id="39" dur="1000"/>
                                        <p:tgtEl>
                                          <p:spTgt spid="433"/>
                                        </p:tgtEl>
                                      </p:cBhvr>
                                    </p:animEffect>
                                    <p:anim calcmode="lin" valueType="num">
                                      <p:cBhvr>
                                        <p:cTn id="40" dur="1000" fill="hold"/>
                                        <p:tgtEl>
                                          <p:spTgt spid="433"/>
                                        </p:tgtEl>
                                        <p:attrNameLst>
                                          <p:attrName>ppt_x</p:attrName>
                                        </p:attrNameLst>
                                      </p:cBhvr>
                                      <p:tavLst>
                                        <p:tav tm="0">
                                          <p:val>
                                            <p:strVal val="#ppt_x"/>
                                          </p:val>
                                        </p:tav>
                                        <p:tav tm="100000">
                                          <p:val>
                                            <p:strVal val="#ppt_x"/>
                                          </p:val>
                                        </p:tav>
                                      </p:tavLst>
                                    </p:anim>
                                    <p:anim calcmode="lin" valueType="num">
                                      <p:cBhvr>
                                        <p:cTn id="41" dur="1000" fill="hold"/>
                                        <p:tgtEl>
                                          <p:spTgt spid="433"/>
                                        </p:tgtEl>
                                        <p:attrNameLst>
                                          <p:attrName>ppt_y</p:attrName>
                                        </p:attrNameLst>
                                      </p:cBhvr>
                                      <p:tavLst>
                                        <p:tav tm="0">
                                          <p:val>
                                            <p:strVal val="#ppt_y+.1"/>
                                          </p:val>
                                        </p:tav>
                                        <p:tav tm="100000">
                                          <p:val>
                                            <p:strVal val="#ppt_y"/>
                                          </p:val>
                                        </p:tav>
                                      </p:tavLst>
                                    </p:anim>
                                  </p:childTnLst>
                                </p:cTn>
                              </p:par>
                              <p:par>
                                <p:cTn id="42" presetID="2" presetClass="entr" presetSubtype="1" fill="hold" grpId="0" nodeType="withEffect">
                                  <p:stCondLst>
                                    <p:cond delay="0"/>
                                  </p:stCondLst>
                                  <p:childTnLst>
                                    <p:set>
                                      <p:cBhvr>
                                        <p:cTn id="43" dur="1" fill="hold">
                                          <p:stCondLst>
                                            <p:cond delay="0"/>
                                          </p:stCondLst>
                                        </p:cTn>
                                        <p:tgtEl>
                                          <p:spTgt spid="442"/>
                                        </p:tgtEl>
                                        <p:attrNameLst>
                                          <p:attrName>style.visibility</p:attrName>
                                        </p:attrNameLst>
                                      </p:cBhvr>
                                      <p:to>
                                        <p:strVal val="visible"/>
                                      </p:to>
                                    </p:set>
                                    <p:anim calcmode="lin" valueType="num">
                                      <p:cBhvr additive="base">
                                        <p:cTn id="44" dur="500" fill="hold"/>
                                        <p:tgtEl>
                                          <p:spTgt spid="442"/>
                                        </p:tgtEl>
                                        <p:attrNameLst>
                                          <p:attrName>ppt_x</p:attrName>
                                        </p:attrNameLst>
                                      </p:cBhvr>
                                      <p:tavLst>
                                        <p:tav tm="0">
                                          <p:val>
                                            <p:strVal val="#ppt_x"/>
                                          </p:val>
                                        </p:tav>
                                        <p:tav tm="100000">
                                          <p:val>
                                            <p:strVal val="#ppt_x"/>
                                          </p:val>
                                        </p:tav>
                                      </p:tavLst>
                                    </p:anim>
                                    <p:anim calcmode="lin" valueType="num">
                                      <p:cBhvr additive="base">
                                        <p:cTn id="45" dur="500" fill="hold"/>
                                        <p:tgtEl>
                                          <p:spTgt spid="442"/>
                                        </p:tgtEl>
                                        <p:attrNameLst>
                                          <p:attrName>ppt_y</p:attrName>
                                        </p:attrNameLst>
                                      </p:cBhvr>
                                      <p:tavLst>
                                        <p:tav tm="0">
                                          <p:val>
                                            <p:strVal val="0-#ppt_h/2"/>
                                          </p:val>
                                        </p:tav>
                                        <p:tav tm="100000">
                                          <p:val>
                                            <p:strVal val="#ppt_y"/>
                                          </p:val>
                                        </p:tav>
                                      </p:tavLst>
                                    </p:anim>
                                  </p:childTnLst>
                                </p:cTn>
                              </p:par>
                              <p:par>
                                <p:cTn id="46" presetID="2" presetClass="entr" presetSubtype="1" fill="hold" nodeType="withEffect">
                                  <p:stCondLst>
                                    <p:cond delay="0"/>
                                  </p:stCondLst>
                                  <p:childTnLst>
                                    <p:set>
                                      <p:cBhvr>
                                        <p:cTn id="47" dur="1" fill="hold">
                                          <p:stCondLst>
                                            <p:cond delay="0"/>
                                          </p:stCondLst>
                                        </p:cTn>
                                        <p:tgtEl>
                                          <p:spTgt spid="446"/>
                                        </p:tgtEl>
                                        <p:attrNameLst>
                                          <p:attrName>style.visibility</p:attrName>
                                        </p:attrNameLst>
                                      </p:cBhvr>
                                      <p:to>
                                        <p:strVal val="visible"/>
                                      </p:to>
                                    </p:set>
                                    <p:anim calcmode="lin" valueType="num">
                                      <p:cBhvr additive="base">
                                        <p:cTn id="48" dur="500" fill="hold"/>
                                        <p:tgtEl>
                                          <p:spTgt spid="446"/>
                                        </p:tgtEl>
                                        <p:attrNameLst>
                                          <p:attrName>ppt_x</p:attrName>
                                        </p:attrNameLst>
                                      </p:cBhvr>
                                      <p:tavLst>
                                        <p:tav tm="0">
                                          <p:val>
                                            <p:strVal val="#ppt_x"/>
                                          </p:val>
                                        </p:tav>
                                        <p:tav tm="100000">
                                          <p:val>
                                            <p:strVal val="#ppt_x"/>
                                          </p:val>
                                        </p:tav>
                                      </p:tavLst>
                                    </p:anim>
                                    <p:anim calcmode="lin" valueType="num">
                                      <p:cBhvr additive="base">
                                        <p:cTn id="49" dur="500" fill="hold"/>
                                        <p:tgtEl>
                                          <p:spTgt spid="446"/>
                                        </p:tgtEl>
                                        <p:attrNameLst>
                                          <p:attrName>ppt_y</p:attrName>
                                        </p:attrNameLst>
                                      </p:cBhvr>
                                      <p:tavLst>
                                        <p:tav tm="0">
                                          <p:val>
                                            <p:strVal val="0-#ppt_h/2"/>
                                          </p:val>
                                        </p:tav>
                                        <p:tav tm="100000">
                                          <p:val>
                                            <p:strVal val="#ppt_y"/>
                                          </p:val>
                                        </p:tav>
                                      </p:tavLst>
                                    </p:anim>
                                  </p:childTnLst>
                                </p:cTn>
                              </p:par>
                            </p:childTnLst>
                          </p:cTn>
                        </p:par>
                        <p:par>
                          <p:cTn id="50" fill="hold">
                            <p:stCondLst>
                              <p:cond delay="3500"/>
                            </p:stCondLst>
                            <p:childTnLst>
                              <p:par>
                                <p:cTn id="51" presetID="42" presetClass="entr" presetSubtype="0" fill="hold" nodeType="afterEffect">
                                  <p:stCondLst>
                                    <p:cond delay="0"/>
                                  </p:stCondLst>
                                  <p:childTnLst>
                                    <p:set>
                                      <p:cBhvr>
                                        <p:cTn id="52" dur="1" fill="hold">
                                          <p:stCondLst>
                                            <p:cond delay="0"/>
                                          </p:stCondLst>
                                        </p:cTn>
                                        <p:tgtEl>
                                          <p:spTgt spid="436"/>
                                        </p:tgtEl>
                                        <p:attrNameLst>
                                          <p:attrName>style.visibility</p:attrName>
                                        </p:attrNameLst>
                                      </p:cBhvr>
                                      <p:to>
                                        <p:strVal val="visible"/>
                                      </p:to>
                                    </p:set>
                                    <p:animEffect transition="in" filter="fade">
                                      <p:cBhvr>
                                        <p:cTn id="53" dur="1000"/>
                                        <p:tgtEl>
                                          <p:spTgt spid="436"/>
                                        </p:tgtEl>
                                      </p:cBhvr>
                                    </p:animEffect>
                                    <p:anim calcmode="lin" valueType="num">
                                      <p:cBhvr>
                                        <p:cTn id="54" dur="1000" fill="hold"/>
                                        <p:tgtEl>
                                          <p:spTgt spid="436"/>
                                        </p:tgtEl>
                                        <p:attrNameLst>
                                          <p:attrName>ppt_x</p:attrName>
                                        </p:attrNameLst>
                                      </p:cBhvr>
                                      <p:tavLst>
                                        <p:tav tm="0">
                                          <p:val>
                                            <p:strVal val="#ppt_x"/>
                                          </p:val>
                                        </p:tav>
                                        <p:tav tm="100000">
                                          <p:val>
                                            <p:strVal val="#ppt_x"/>
                                          </p:val>
                                        </p:tav>
                                      </p:tavLst>
                                    </p:anim>
                                    <p:anim calcmode="lin" valueType="num">
                                      <p:cBhvr>
                                        <p:cTn id="55" dur="1000" fill="hold"/>
                                        <p:tgtEl>
                                          <p:spTgt spid="436"/>
                                        </p:tgtEl>
                                        <p:attrNameLst>
                                          <p:attrName>ppt_y</p:attrName>
                                        </p:attrNameLst>
                                      </p:cBhvr>
                                      <p:tavLst>
                                        <p:tav tm="0">
                                          <p:val>
                                            <p:strVal val="#ppt_y+.1"/>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443"/>
                                        </p:tgtEl>
                                        <p:attrNameLst>
                                          <p:attrName>style.visibility</p:attrName>
                                        </p:attrNameLst>
                                      </p:cBhvr>
                                      <p:to>
                                        <p:strVal val="visible"/>
                                      </p:to>
                                    </p:set>
                                    <p:anim calcmode="lin" valueType="num">
                                      <p:cBhvr additive="base">
                                        <p:cTn id="58" dur="500" fill="hold"/>
                                        <p:tgtEl>
                                          <p:spTgt spid="443"/>
                                        </p:tgtEl>
                                        <p:attrNameLst>
                                          <p:attrName>ppt_x</p:attrName>
                                        </p:attrNameLst>
                                      </p:cBhvr>
                                      <p:tavLst>
                                        <p:tav tm="0">
                                          <p:val>
                                            <p:strVal val="#ppt_x"/>
                                          </p:val>
                                        </p:tav>
                                        <p:tav tm="100000">
                                          <p:val>
                                            <p:strVal val="#ppt_x"/>
                                          </p:val>
                                        </p:tav>
                                      </p:tavLst>
                                    </p:anim>
                                    <p:anim calcmode="lin" valueType="num">
                                      <p:cBhvr additive="base">
                                        <p:cTn id="59" dur="500" fill="hold"/>
                                        <p:tgtEl>
                                          <p:spTgt spid="443"/>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447"/>
                                        </p:tgtEl>
                                        <p:attrNameLst>
                                          <p:attrName>style.visibility</p:attrName>
                                        </p:attrNameLst>
                                      </p:cBhvr>
                                      <p:to>
                                        <p:strVal val="visible"/>
                                      </p:to>
                                    </p:set>
                                    <p:anim calcmode="lin" valueType="num">
                                      <p:cBhvr additive="base">
                                        <p:cTn id="62" dur="500" fill="hold"/>
                                        <p:tgtEl>
                                          <p:spTgt spid="447"/>
                                        </p:tgtEl>
                                        <p:attrNameLst>
                                          <p:attrName>ppt_x</p:attrName>
                                        </p:attrNameLst>
                                      </p:cBhvr>
                                      <p:tavLst>
                                        <p:tav tm="0">
                                          <p:val>
                                            <p:strVal val="#ppt_x"/>
                                          </p:val>
                                        </p:tav>
                                        <p:tav tm="100000">
                                          <p:val>
                                            <p:strVal val="#ppt_x"/>
                                          </p:val>
                                        </p:tav>
                                      </p:tavLst>
                                    </p:anim>
                                    <p:anim calcmode="lin" valueType="num">
                                      <p:cBhvr additive="base">
                                        <p:cTn id="63" dur="500" fill="hold"/>
                                        <p:tgtEl>
                                          <p:spTgt spid="44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 grpId="0" animBg="1"/>
      <p:bldP spid="441" grpId="0" animBg="1"/>
      <p:bldP spid="442" grpId="0" animBg="1"/>
      <p:bldP spid="44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30" name="泪滴形 29"/>
          <p:cNvSpPr/>
          <p:nvPr/>
        </p:nvSpPr>
        <p:spPr>
          <a:xfrm>
            <a:off x="-578514" y="2252760"/>
            <a:ext cx="4523925" cy="4523925"/>
          </a:xfrm>
          <a:prstGeom prst="teardrop">
            <a:avLst/>
          </a:prstGeom>
          <a:gradFill>
            <a:gsLst>
              <a:gs pos="100000">
                <a:schemeClr val="bg1">
                  <a:alpha val="13000"/>
                </a:schemeClr>
              </a:gs>
              <a:gs pos="0">
                <a:schemeClr val="bg1">
                  <a:alpha val="0"/>
                </a:schemeClr>
              </a:gs>
            </a:gsLst>
            <a:lin ang="168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泪滴形 30"/>
          <p:cNvSpPr/>
          <p:nvPr/>
        </p:nvSpPr>
        <p:spPr>
          <a:xfrm rot="19665326">
            <a:off x="-2243771" y="1867172"/>
            <a:ext cx="5019255" cy="5019255"/>
          </a:xfrm>
          <a:prstGeom prst="teardrop">
            <a:avLst/>
          </a:prstGeom>
          <a:gradFill>
            <a:gsLst>
              <a:gs pos="100000">
                <a:schemeClr val="bg1">
                  <a:alpha val="13000"/>
                </a:schemeClr>
              </a:gs>
              <a:gs pos="0">
                <a:schemeClr val="bg1">
                  <a:alpha val="0"/>
                </a:schemeClr>
              </a:gs>
            </a:gsLst>
            <a:lin ang="168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泪滴形 31"/>
          <p:cNvSpPr/>
          <p:nvPr/>
        </p:nvSpPr>
        <p:spPr>
          <a:xfrm rot="18752443" flipV="1">
            <a:off x="872160" y="3524010"/>
            <a:ext cx="4021588" cy="3979112"/>
          </a:xfrm>
          <a:prstGeom prst="teardrop">
            <a:avLst/>
          </a:prstGeom>
          <a:gradFill>
            <a:gsLst>
              <a:gs pos="100000">
                <a:schemeClr val="bg1">
                  <a:alpha val="13000"/>
                </a:schemeClr>
              </a:gs>
              <a:gs pos="0">
                <a:schemeClr val="bg1">
                  <a:alpha val="0"/>
                </a:schemeClr>
              </a:gs>
            </a:gsLst>
            <a:lin ang="168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7527532" y="1584000"/>
            <a:ext cx="2868162" cy="2629863"/>
            <a:chOff x="6096000" y="1809469"/>
            <a:chExt cx="1683072" cy="1543236"/>
          </a:xfrm>
        </p:grpSpPr>
        <p:sp>
          <p:nvSpPr>
            <p:cNvPr id="34" name="泪滴形 33"/>
            <p:cNvSpPr/>
            <p:nvPr/>
          </p:nvSpPr>
          <p:spPr>
            <a:xfrm rot="18736243">
              <a:off x="6253626" y="1818363"/>
              <a:ext cx="1525446" cy="1525446"/>
            </a:xfrm>
            <a:prstGeom prst="teardrop">
              <a:avLst/>
            </a:prstGeom>
            <a:gradFill>
              <a:gsLst>
                <a:gs pos="100000">
                  <a:schemeClr val="bg1">
                    <a:alpha val="13000"/>
                  </a:schemeClr>
                </a:gs>
                <a:gs pos="0">
                  <a:schemeClr val="bg1">
                    <a:alpha val="0"/>
                  </a:schemeClr>
                </a:gs>
              </a:gsLst>
              <a:lin ang="168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泪滴形 34"/>
            <p:cNvSpPr/>
            <p:nvPr/>
          </p:nvSpPr>
          <p:spPr>
            <a:xfrm rot="16200000">
              <a:off x="6096000" y="1809469"/>
              <a:ext cx="1543236" cy="1543236"/>
            </a:xfrm>
            <a:prstGeom prst="teardrop">
              <a:avLst/>
            </a:prstGeom>
            <a:blipFill dpi="0" rotWithShape="0">
              <a:blip r:embed="rId2" cstate="print"/>
              <a:srcRect/>
              <a:tile tx="-635000" ty="0" sx="30000" sy="30000" flip="none" algn="tl"/>
            </a:blipFill>
            <a:ln w="12700">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文本框 35"/>
          <p:cNvSpPr txBox="1"/>
          <p:nvPr/>
        </p:nvSpPr>
        <p:spPr>
          <a:xfrm>
            <a:off x="6268409" y="4980324"/>
            <a:ext cx="4159560" cy="1200329"/>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a:p>
            <a:pPr algn="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8368924" y="4385311"/>
            <a:ext cx="23671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国外研究现状</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70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8" presetClass="emph" presetSubtype="0" fill="hold" grpId="1" nodeType="withEffect">
                                  <p:stCondLst>
                                    <p:cond delay="700"/>
                                  </p:stCondLst>
                                  <p:childTnLst>
                                    <p:animRot by="600000">
                                      <p:cBhvr>
                                        <p:cTn id="9" dur="1000" fill="hold"/>
                                        <p:tgtEl>
                                          <p:spTgt spid="31"/>
                                        </p:tgtEl>
                                        <p:attrNameLst>
                                          <p:attrName>r</p:attrName>
                                        </p:attrNameLst>
                                      </p:cBhvr>
                                    </p:animRot>
                                  </p:childTnLst>
                                </p:cTn>
                              </p:par>
                              <p:par>
                                <p:cTn id="10" presetID="10" presetClass="entr" presetSubtype="0" fill="hold" grpId="0" nodeType="withEffect">
                                  <p:stCondLst>
                                    <p:cond delay="70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par>
                                <p:cTn id="13" presetID="8" presetClass="emph" presetSubtype="0" fill="hold" grpId="1" nodeType="withEffect">
                                  <p:stCondLst>
                                    <p:cond delay="700"/>
                                  </p:stCondLst>
                                  <p:childTnLst>
                                    <p:animRot by="-600000">
                                      <p:cBhvr>
                                        <p:cTn id="14" dur="1000" fill="hold"/>
                                        <p:tgtEl>
                                          <p:spTgt spid="30"/>
                                        </p:tgtEl>
                                        <p:attrNameLst>
                                          <p:attrName>r</p:attrName>
                                        </p:attrNameLst>
                                      </p:cBhvr>
                                    </p:animRot>
                                  </p:childTnLst>
                                </p:cTn>
                              </p:par>
                              <p:par>
                                <p:cTn id="15" presetID="10" presetClass="entr" presetSubtype="0" fill="hold" grpId="0" nodeType="withEffect">
                                  <p:stCondLst>
                                    <p:cond delay="70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par>
                                <p:cTn id="18" presetID="8" presetClass="emph" presetSubtype="0" fill="hold" grpId="1" nodeType="withEffect">
                                  <p:stCondLst>
                                    <p:cond delay="700"/>
                                  </p:stCondLst>
                                  <p:childTnLst>
                                    <p:animRot by="-420000">
                                      <p:cBhvr>
                                        <p:cTn id="19" dur="1000" fill="hold"/>
                                        <p:tgtEl>
                                          <p:spTgt spid="32"/>
                                        </p:tgtEl>
                                        <p:attrNameLst>
                                          <p:attrName>r</p:attrName>
                                        </p:attrNameLst>
                                      </p:cBhvr>
                                    </p:animRot>
                                  </p:childTnLst>
                                </p:cTn>
                              </p:par>
                              <p:par>
                                <p:cTn id="20" presetID="49" presetClass="entr" presetSubtype="0" decel="100000" fill="hold" nodeType="withEffect">
                                  <p:stCondLst>
                                    <p:cond delay="70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 calcmode="lin" valueType="num">
                                      <p:cBhvr>
                                        <p:cTn id="24" dur="500" fill="hold"/>
                                        <p:tgtEl>
                                          <p:spTgt spid="33"/>
                                        </p:tgtEl>
                                        <p:attrNameLst>
                                          <p:attrName>style.rotation</p:attrName>
                                        </p:attrNameLst>
                                      </p:cBhvr>
                                      <p:tavLst>
                                        <p:tav tm="0">
                                          <p:val>
                                            <p:fltVal val="360"/>
                                          </p:val>
                                        </p:tav>
                                        <p:tav tm="100000">
                                          <p:val>
                                            <p:fltVal val="0"/>
                                          </p:val>
                                        </p:tav>
                                      </p:tavLst>
                                    </p:anim>
                                    <p:animEffect transition="in" filter="fade">
                                      <p:cBhvr>
                                        <p:cTn id="2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13" name="椭圆 12"/>
          <p:cNvSpPr/>
          <p:nvPr/>
        </p:nvSpPr>
        <p:spPr>
          <a:xfrm>
            <a:off x="1646537" y="2100267"/>
            <a:ext cx="3561613" cy="3561613"/>
          </a:xfrm>
          <a:prstGeom prst="ellipse">
            <a:avLst/>
          </a:prstGeom>
          <a:noFill/>
          <a:ln w="381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128878" y="1539000"/>
            <a:ext cx="1824106" cy="1824106"/>
          </a:xfrm>
          <a:prstGeom prst="ellipse">
            <a:avLst/>
          </a:prstGeom>
          <a:solidFill>
            <a:schemeClr val="bg1">
              <a:alpha val="22000"/>
            </a:schemeClr>
          </a:solidFill>
          <a:ln>
            <a:gradFill>
              <a:gsLst>
                <a:gs pos="0">
                  <a:schemeClr val="bg1"/>
                </a:gs>
                <a:gs pos="100000">
                  <a:schemeClr val="bg1">
                    <a:alpha val="0"/>
                  </a:schemeClr>
                </a:gs>
              </a:gsLst>
              <a:lin ang="3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3894974" y="1884677"/>
            <a:ext cx="575226" cy="575226"/>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159786" y="3606789"/>
            <a:ext cx="1093186" cy="109318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867862" y="4820649"/>
            <a:ext cx="1093186" cy="1093186"/>
          </a:xfrm>
          <a:prstGeom prst="ellipse">
            <a:avLst/>
          </a:prstGeom>
          <a:gradFill>
            <a:gsLst>
              <a:gs pos="0">
                <a:schemeClr val="bg1">
                  <a:alpha val="57000"/>
                </a:schemeClr>
              </a:gs>
              <a:gs pos="100000">
                <a:schemeClr val="bg1">
                  <a:alpha val="0"/>
                </a:schemeClr>
              </a:gs>
            </a:gsLst>
            <a:lin ang="96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451373" y="5524249"/>
            <a:ext cx="416489" cy="416489"/>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722176" y="3071547"/>
            <a:ext cx="416489" cy="416489"/>
          </a:xfrm>
          <a:prstGeom prst="ellipse">
            <a:avLst/>
          </a:prstGeom>
          <a:solidFill>
            <a:schemeClr val="bg1"/>
          </a:solid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Group 4"/>
          <p:cNvGrpSpPr>
            <a:grpSpLocks noChangeAspect="1"/>
          </p:cNvGrpSpPr>
          <p:nvPr/>
        </p:nvGrpSpPr>
        <p:grpSpPr bwMode="auto">
          <a:xfrm>
            <a:off x="2706688" y="3243263"/>
            <a:ext cx="1482725" cy="1343025"/>
            <a:chOff x="1753" y="2115"/>
            <a:chExt cx="934" cy="846"/>
          </a:xfrm>
        </p:grpSpPr>
        <p:sp>
          <p:nvSpPr>
            <p:cNvPr id="21" name="AutoShape 3"/>
            <p:cNvSpPr>
              <a:spLocks noChangeAspect="1" noChangeArrowheads="1" noTextEdit="1"/>
            </p:cNvSpPr>
            <p:nvPr/>
          </p:nvSpPr>
          <p:spPr bwMode="auto">
            <a:xfrm>
              <a:off x="1753" y="2115"/>
              <a:ext cx="93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 name="Freeform 5"/>
            <p:cNvSpPr>
              <a:spLocks noEditPoints="1"/>
            </p:cNvSpPr>
            <p:nvPr/>
          </p:nvSpPr>
          <p:spPr bwMode="auto">
            <a:xfrm>
              <a:off x="1745" y="2122"/>
              <a:ext cx="949" cy="839"/>
            </a:xfrm>
            <a:custGeom>
              <a:avLst/>
              <a:gdLst>
                <a:gd name="T0" fmla="*/ 101 w 128"/>
                <a:gd name="T1" fmla="*/ 35 h 113"/>
                <a:gd name="T2" fmla="*/ 104 w 128"/>
                <a:gd name="T3" fmla="*/ 14 h 113"/>
                <a:gd name="T4" fmla="*/ 97 w 128"/>
                <a:gd name="T5" fmla="*/ 2 h 113"/>
                <a:gd name="T6" fmla="*/ 63 w 128"/>
                <a:gd name="T7" fmla="*/ 15 h 113"/>
                <a:gd name="T8" fmla="*/ 36 w 128"/>
                <a:gd name="T9" fmla="*/ 1 h 113"/>
                <a:gd name="T10" fmla="*/ 23 w 128"/>
                <a:gd name="T11" fmla="*/ 30 h 113"/>
                <a:gd name="T12" fmla="*/ 19 w 128"/>
                <a:gd name="T13" fmla="*/ 37 h 113"/>
                <a:gd name="T14" fmla="*/ 19 w 128"/>
                <a:gd name="T15" fmla="*/ 76 h 113"/>
                <a:gd name="T16" fmla="*/ 24 w 128"/>
                <a:gd name="T17" fmla="*/ 84 h 113"/>
                <a:gd name="T18" fmla="*/ 37 w 128"/>
                <a:gd name="T19" fmla="*/ 113 h 113"/>
                <a:gd name="T20" fmla="*/ 67 w 128"/>
                <a:gd name="T21" fmla="*/ 100 h 113"/>
                <a:gd name="T22" fmla="*/ 99 w 128"/>
                <a:gd name="T23" fmla="*/ 110 h 113"/>
                <a:gd name="T24" fmla="*/ 102 w 128"/>
                <a:gd name="T25" fmla="*/ 77 h 113"/>
                <a:gd name="T26" fmla="*/ 128 w 128"/>
                <a:gd name="T27" fmla="*/ 56 h 113"/>
                <a:gd name="T28" fmla="*/ 90 w 128"/>
                <a:gd name="T29" fmla="*/ 5 h 113"/>
                <a:gd name="T30" fmla="*/ 89 w 128"/>
                <a:gd name="T31" fmla="*/ 10 h 113"/>
                <a:gd name="T32" fmla="*/ 99 w 128"/>
                <a:gd name="T33" fmla="*/ 17 h 113"/>
                <a:gd name="T34" fmla="*/ 97 w 128"/>
                <a:gd name="T35" fmla="*/ 34 h 113"/>
                <a:gd name="T36" fmla="*/ 66 w 128"/>
                <a:gd name="T37" fmla="*/ 18 h 113"/>
                <a:gd name="T38" fmla="*/ 36 w 128"/>
                <a:gd name="T39" fmla="*/ 62 h 113"/>
                <a:gd name="T40" fmla="*/ 46 w 128"/>
                <a:gd name="T41" fmla="*/ 77 h 113"/>
                <a:gd name="T42" fmla="*/ 36 w 128"/>
                <a:gd name="T43" fmla="*/ 62 h 113"/>
                <a:gd name="T44" fmla="*/ 31 w 128"/>
                <a:gd name="T45" fmla="*/ 39 h 113"/>
                <a:gd name="T46" fmla="*/ 41 w 128"/>
                <a:gd name="T47" fmla="*/ 43 h 113"/>
                <a:gd name="T48" fmla="*/ 46 w 128"/>
                <a:gd name="T49" fmla="*/ 68 h 113"/>
                <a:gd name="T50" fmla="*/ 45 w 128"/>
                <a:gd name="T51" fmla="*/ 45 h 113"/>
                <a:gd name="T52" fmla="*/ 64 w 128"/>
                <a:gd name="T53" fmla="*/ 35 h 113"/>
                <a:gd name="T54" fmla="*/ 75 w 128"/>
                <a:gd name="T55" fmla="*/ 35 h 113"/>
                <a:gd name="T56" fmla="*/ 88 w 128"/>
                <a:gd name="T57" fmla="*/ 56 h 113"/>
                <a:gd name="T58" fmla="*/ 75 w 128"/>
                <a:gd name="T59" fmla="*/ 77 h 113"/>
                <a:gd name="T60" fmla="*/ 63 w 128"/>
                <a:gd name="T61" fmla="*/ 78 h 113"/>
                <a:gd name="T62" fmla="*/ 46 w 128"/>
                <a:gd name="T63" fmla="*/ 68 h 113"/>
                <a:gd name="T64" fmla="*/ 91 w 128"/>
                <a:gd name="T65" fmla="*/ 61 h 113"/>
                <a:gd name="T66" fmla="*/ 82 w 128"/>
                <a:gd name="T67" fmla="*/ 77 h 113"/>
                <a:gd name="T68" fmla="*/ 91 w 128"/>
                <a:gd name="T69" fmla="*/ 51 h 113"/>
                <a:gd name="T70" fmla="*/ 81 w 128"/>
                <a:gd name="T71" fmla="*/ 36 h 113"/>
                <a:gd name="T72" fmla="*/ 91 w 128"/>
                <a:gd name="T73" fmla="*/ 51 h 113"/>
                <a:gd name="T74" fmla="*/ 71 w 128"/>
                <a:gd name="T75" fmla="*/ 30 h 113"/>
                <a:gd name="T76" fmla="*/ 64 w 128"/>
                <a:gd name="T77" fmla="*/ 30 h 113"/>
                <a:gd name="T78" fmla="*/ 63 w 128"/>
                <a:gd name="T79" fmla="*/ 22 h 113"/>
                <a:gd name="T80" fmla="*/ 36 w 128"/>
                <a:gd name="T81" fmla="*/ 5 h 113"/>
                <a:gd name="T82" fmla="*/ 49 w 128"/>
                <a:gd name="T83" fmla="*/ 31 h 113"/>
                <a:gd name="T84" fmla="*/ 28 w 128"/>
                <a:gd name="T85" fmla="*/ 29 h 113"/>
                <a:gd name="T86" fmla="*/ 4 w 128"/>
                <a:gd name="T87" fmla="*/ 57 h 113"/>
                <a:gd name="T88" fmla="*/ 26 w 128"/>
                <a:gd name="T89" fmla="*/ 40 h 113"/>
                <a:gd name="T90" fmla="*/ 27 w 128"/>
                <a:gd name="T91" fmla="*/ 73 h 113"/>
                <a:gd name="T92" fmla="*/ 37 w 128"/>
                <a:gd name="T93" fmla="*/ 108 h 113"/>
                <a:gd name="T94" fmla="*/ 29 w 128"/>
                <a:gd name="T95" fmla="*/ 85 h 113"/>
                <a:gd name="T96" fmla="*/ 50 w 128"/>
                <a:gd name="T97" fmla="*/ 82 h 113"/>
                <a:gd name="T98" fmla="*/ 37 w 128"/>
                <a:gd name="T99" fmla="*/ 108 h 113"/>
                <a:gd name="T100" fmla="*/ 56 w 128"/>
                <a:gd name="T101" fmla="*/ 82 h 113"/>
                <a:gd name="T102" fmla="*/ 64 w 128"/>
                <a:gd name="T103" fmla="*/ 83 h 113"/>
                <a:gd name="T104" fmla="*/ 64 w 128"/>
                <a:gd name="T105" fmla="*/ 91 h 113"/>
                <a:gd name="T106" fmla="*/ 91 w 128"/>
                <a:gd name="T107" fmla="*/ 107 h 113"/>
                <a:gd name="T108" fmla="*/ 78 w 128"/>
                <a:gd name="T109" fmla="*/ 82 h 113"/>
                <a:gd name="T110" fmla="*/ 99 w 128"/>
                <a:gd name="T111" fmla="*/ 84 h 113"/>
                <a:gd name="T112" fmla="*/ 106 w 128"/>
                <a:gd name="T113" fmla="*/ 71 h 113"/>
                <a:gd name="T114" fmla="*/ 94 w 128"/>
                <a:gd name="T115" fmla="*/ 56 h 113"/>
                <a:gd name="T116" fmla="*/ 123 w 128"/>
                <a:gd name="T117"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 h="113">
                  <a:moveTo>
                    <a:pt x="108" y="37"/>
                  </a:moveTo>
                  <a:cubicBezTo>
                    <a:pt x="106" y="36"/>
                    <a:pt x="104" y="36"/>
                    <a:pt x="101" y="35"/>
                  </a:cubicBezTo>
                  <a:cubicBezTo>
                    <a:pt x="102" y="33"/>
                    <a:pt x="103" y="30"/>
                    <a:pt x="103" y="28"/>
                  </a:cubicBezTo>
                  <a:cubicBezTo>
                    <a:pt x="104" y="23"/>
                    <a:pt x="104" y="18"/>
                    <a:pt x="104" y="14"/>
                  </a:cubicBezTo>
                  <a:cubicBezTo>
                    <a:pt x="104" y="12"/>
                    <a:pt x="105" y="11"/>
                    <a:pt x="105" y="10"/>
                  </a:cubicBezTo>
                  <a:cubicBezTo>
                    <a:pt x="105" y="5"/>
                    <a:pt x="101" y="2"/>
                    <a:pt x="97" y="2"/>
                  </a:cubicBezTo>
                  <a:cubicBezTo>
                    <a:pt x="95" y="0"/>
                    <a:pt x="93" y="0"/>
                    <a:pt x="90" y="0"/>
                  </a:cubicBezTo>
                  <a:cubicBezTo>
                    <a:pt x="82" y="0"/>
                    <a:pt x="73" y="5"/>
                    <a:pt x="63" y="15"/>
                  </a:cubicBezTo>
                  <a:cubicBezTo>
                    <a:pt x="62" y="14"/>
                    <a:pt x="61" y="13"/>
                    <a:pt x="60" y="12"/>
                  </a:cubicBezTo>
                  <a:cubicBezTo>
                    <a:pt x="51" y="5"/>
                    <a:pt x="43" y="1"/>
                    <a:pt x="36" y="1"/>
                  </a:cubicBezTo>
                  <a:cubicBezTo>
                    <a:pt x="33" y="1"/>
                    <a:pt x="31" y="1"/>
                    <a:pt x="29" y="3"/>
                  </a:cubicBezTo>
                  <a:cubicBezTo>
                    <a:pt x="22" y="7"/>
                    <a:pt x="21" y="16"/>
                    <a:pt x="23" y="30"/>
                  </a:cubicBezTo>
                  <a:cubicBezTo>
                    <a:pt x="24" y="31"/>
                    <a:pt x="24" y="33"/>
                    <a:pt x="25" y="35"/>
                  </a:cubicBezTo>
                  <a:cubicBezTo>
                    <a:pt x="23" y="36"/>
                    <a:pt x="21" y="37"/>
                    <a:pt x="19" y="37"/>
                  </a:cubicBezTo>
                  <a:cubicBezTo>
                    <a:pt x="6" y="42"/>
                    <a:pt x="0" y="49"/>
                    <a:pt x="0" y="57"/>
                  </a:cubicBezTo>
                  <a:cubicBezTo>
                    <a:pt x="0" y="64"/>
                    <a:pt x="7" y="71"/>
                    <a:pt x="19" y="76"/>
                  </a:cubicBezTo>
                  <a:cubicBezTo>
                    <a:pt x="21" y="76"/>
                    <a:pt x="23" y="77"/>
                    <a:pt x="26" y="78"/>
                  </a:cubicBezTo>
                  <a:cubicBezTo>
                    <a:pt x="25" y="80"/>
                    <a:pt x="25" y="82"/>
                    <a:pt x="24" y="84"/>
                  </a:cubicBezTo>
                  <a:cubicBezTo>
                    <a:pt x="22" y="98"/>
                    <a:pt x="24" y="107"/>
                    <a:pt x="30" y="111"/>
                  </a:cubicBezTo>
                  <a:cubicBezTo>
                    <a:pt x="32" y="112"/>
                    <a:pt x="35" y="113"/>
                    <a:pt x="37" y="113"/>
                  </a:cubicBezTo>
                  <a:cubicBezTo>
                    <a:pt x="45" y="113"/>
                    <a:pt x="54" y="107"/>
                    <a:pt x="64" y="98"/>
                  </a:cubicBezTo>
                  <a:cubicBezTo>
                    <a:pt x="65" y="99"/>
                    <a:pt x="66" y="100"/>
                    <a:pt x="67" y="100"/>
                  </a:cubicBezTo>
                  <a:cubicBezTo>
                    <a:pt x="76" y="108"/>
                    <a:pt x="85" y="112"/>
                    <a:pt x="91" y="112"/>
                  </a:cubicBezTo>
                  <a:cubicBezTo>
                    <a:pt x="94" y="112"/>
                    <a:pt x="97" y="111"/>
                    <a:pt x="99" y="110"/>
                  </a:cubicBezTo>
                  <a:cubicBezTo>
                    <a:pt x="105" y="106"/>
                    <a:pt x="107" y="96"/>
                    <a:pt x="104" y="83"/>
                  </a:cubicBezTo>
                  <a:cubicBezTo>
                    <a:pt x="103" y="81"/>
                    <a:pt x="103" y="79"/>
                    <a:pt x="102" y="77"/>
                  </a:cubicBezTo>
                  <a:cubicBezTo>
                    <a:pt x="104" y="77"/>
                    <a:pt x="106" y="76"/>
                    <a:pt x="108" y="75"/>
                  </a:cubicBezTo>
                  <a:cubicBezTo>
                    <a:pt x="121" y="70"/>
                    <a:pt x="128" y="64"/>
                    <a:pt x="128" y="56"/>
                  </a:cubicBezTo>
                  <a:cubicBezTo>
                    <a:pt x="128" y="49"/>
                    <a:pt x="121" y="42"/>
                    <a:pt x="108" y="37"/>
                  </a:cubicBezTo>
                  <a:close/>
                  <a:moveTo>
                    <a:pt x="90" y="5"/>
                  </a:moveTo>
                  <a:cubicBezTo>
                    <a:pt x="90" y="5"/>
                    <a:pt x="90" y="5"/>
                    <a:pt x="91" y="5"/>
                  </a:cubicBezTo>
                  <a:cubicBezTo>
                    <a:pt x="89" y="6"/>
                    <a:pt x="89" y="8"/>
                    <a:pt x="89" y="10"/>
                  </a:cubicBezTo>
                  <a:cubicBezTo>
                    <a:pt x="89" y="14"/>
                    <a:pt x="92" y="17"/>
                    <a:pt x="97" y="17"/>
                  </a:cubicBezTo>
                  <a:cubicBezTo>
                    <a:pt x="98" y="17"/>
                    <a:pt x="98" y="17"/>
                    <a:pt x="99" y="17"/>
                  </a:cubicBezTo>
                  <a:cubicBezTo>
                    <a:pt x="99" y="20"/>
                    <a:pt x="99" y="24"/>
                    <a:pt x="98" y="27"/>
                  </a:cubicBezTo>
                  <a:cubicBezTo>
                    <a:pt x="98" y="29"/>
                    <a:pt x="97" y="32"/>
                    <a:pt x="97" y="34"/>
                  </a:cubicBezTo>
                  <a:cubicBezTo>
                    <a:pt x="91" y="32"/>
                    <a:pt x="84" y="31"/>
                    <a:pt x="77" y="31"/>
                  </a:cubicBezTo>
                  <a:cubicBezTo>
                    <a:pt x="74" y="26"/>
                    <a:pt x="70" y="22"/>
                    <a:pt x="66" y="18"/>
                  </a:cubicBezTo>
                  <a:cubicBezTo>
                    <a:pt x="75" y="10"/>
                    <a:pt x="84" y="5"/>
                    <a:pt x="90" y="5"/>
                  </a:cubicBezTo>
                  <a:close/>
                  <a:moveTo>
                    <a:pt x="36" y="62"/>
                  </a:moveTo>
                  <a:cubicBezTo>
                    <a:pt x="38" y="65"/>
                    <a:pt x="40" y="68"/>
                    <a:pt x="42" y="71"/>
                  </a:cubicBezTo>
                  <a:cubicBezTo>
                    <a:pt x="43" y="73"/>
                    <a:pt x="44" y="75"/>
                    <a:pt x="46" y="77"/>
                  </a:cubicBezTo>
                  <a:cubicBezTo>
                    <a:pt x="41" y="76"/>
                    <a:pt x="36" y="75"/>
                    <a:pt x="32" y="74"/>
                  </a:cubicBezTo>
                  <a:cubicBezTo>
                    <a:pt x="33" y="70"/>
                    <a:pt x="35" y="66"/>
                    <a:pt x="36" y="62"/>
                  </a:cubicBezTo>
                  <a:close/>
                  <a:moveTo>
                    <a:pt x="36" y="51"/>
                  </a:moveTo>
                  <a:cubicBezTo>
                    <a:pt x="34" y="47"/>
                    <a:pt x="32" y="43"/>
                    <a:pt x="31" y="39"/>
                  </a:cubicBezTo>
                  <a:cubicBezTo>
                    <a:pt x="36" y="38"/>
                    <a:pt x="40" y="37"/>
                    <a:pt x="45" y="36"/>
                  </a:cubicBezTo>
                  <a:cubicBezTo>
                    <a:pt x="44" y="38"/>
                    <a:pt x="43" y="40"/>
                    <a:pt x="41" y="43"/>
                  </a:cubicBezTo>
                  <a:cubicBezTo>
                    <a:pt x="39" y="46"/>
                    <a:pt x="38" y="49"/>
                    <a:pt x="36" y="51"/>
                  </a:cubicBezTo>
                  <a:close/>
                  <a:moveTo>
                    <a:pt x="46" y="68"/>
                  </a:moveTo>
                  <a:cubicBezTo>
                    <a:pt x="43" y="64"/>
                    <a:pt x="41" y="61"/>
                    <a:pt x="39" y="57"/>
                  </a:cubicBezTo>
                  <a:cubicBezTo>
                    <a:pt x="41" y="53"/>
                    <a:pt x="43" y="49"/>
                    <a:pt x="45" y="45"/>
                  </a:cubicBezTo>
                  <a:cubicBezTo>
                    <a:pt x="47" y="42"/>
                    <a:pt x="50" y="39"/>
                    <a:pt x="52" y="35"/>
                  </a:cubicBezTo>
                  <a:cubicBezTo>
                    <a:pt x="56" y="35"/>
                    <a:pt x="60" y="35"/>
                    <a:pt x="64" y="35"/>
                  </a:cubicBezTo>
                  <a:cubicBezTo>
                    <a:pt x="64" y="35"/>
                    <a:pt x="64" y="35"/>
                    <a:pt x="64" y="35"/>
                  </a:cubicBezTo>
                  <a:cubicBezTo>
                    <a:pt x="68" y="35"/>
                    <a:pt x="72" y="35"/>
                    <a:pt x="75" y="35"/>
                  </a:cubicBezTo>
                  <a:cubicBezTo>
                    <a:pt x="77" y="38"/>
                    <a:pt x="79" y="41"/>
                    <a:pt x="82" y="45"/>
                  </a:cubicBezTo>
                  <a:cubicBezTo>
                    <a:pt x="84" y="48"/>
                    <a:pt x="86" y="52"/>
                    <a:pt x="88" y="56"/>
                  </a:cubicBezTo>
                  <a:cubicBezTo>
                    <a:pt x="86" y="60"/>
                    <a:pt x="84" y="64"/>
                    <a:pt x="82" y="67"/>
                  </a:cubicBezTo>
                  <a:cubicBezTo>
                    <a:pt x="80" y="71"/>
                    <a:pt x="78" y="74"/>
                    <a:pt x="75" y="77"/>
                  </a:cubicBezTo>
                  <a:cubicBezTo>
                    <a:pt x="72" y="78"/>
                    <a:pt x="68" y="78"/>
                    <a:pt x="64" y="78"/>
                  </a:cubicBezTo>
                  <a:cubicBezTo>
                    <a:pt x="63" y="78"/>
                    <a:pt x="63" y="78"/>
                    <a:pt x="63" y="78"/>
                  </a:cubicBezTo>
                  <a:cubicBezTo>
                    <a:pt x="59" y="78"/>
                    <a:pt x="56" y="78"/>
                    <a:pt x="52" y="77"/>
                  </a:cubicBezTo>
                  <a:cubicBezTo>
                    <a:pt x="50" y="74"/>
                    <a:pt x="48" y="71"/>
                    <a:pt x="46" y="68"/>
                  </a:cubicBezTo>
                  <a:close/>
                  <a:moveTo>
                    <a:pt x="86" y="70"/>
                  </a:moveTo>
                  <a:cubicBezTo>
                    <a:pt x="88" y="67"/>
                    <a:pt x="89" y="64"/>
                    <a:pt x="91" y="61"/>
                  </a:cubicBezTo>
                  <a:cubicBezTo>
                    <a:pt x="93" y="66"/>
                    <a:pt x="95" y="70"/>
                    <a:pt x="96" y="74"/>
                  </a:cubicBezTo>
                  <a:cubicBezTo>
                    <a:pt x="92" y="75"/>
                    <a:pt x="87" y="76"/>
                    <a:pt x="82" y="77"/>
                  </a:cubicBezTo>
                  <a:cubicBezTo>
                    <a:pt x="83" y="74"/>
                    <a:pt x="85" y="72"/>
                    <a:pt x="86" y="70"/>
                  </a:cubicBezTo>
                  <a:close/>
                  <a:moveTo>
                    <a:pt x="91" y="51"/>
                  </a:moveTo>
                  <a:cubicBezTo>
                    <a:pt x="89" y="48"/>
                    <a:pt x="87" y="45"/>
                    <a:pt x="86" y="42"/>
                  </a:cubicBezTo>
                  <a:cubicBezTo>
                    <a:pt x="84" y="40"/>
                    <a:pt x="83" y="38"/>
                    <a:pt x="81" y="36"/>
                  </a:cubicBezTo>
                  <a:cubicBezTo>
                    <a:pt x="86" y="36"/>
                    <a:pt x="91" y="37"/>
                    <a:pt x="95" y="38"/>
                  </a:cubicBezTo>
                  <a:cubicBezTo>
                    <a:pt x="94" y="42"/>
                    <a:pt x="93" y="46"/>
                    <a:pt x="91" y="51"/>
                  </a:cubicBezTo>
                  <a:close/>
                  <a:moveTo>
                    <a:pt x="63" y="22"/>
                  </a:moveTo>
                  <a:cubicBezTo>
                    <a:pt x="66" y="24"/>
                    <a:pt x="68" y="27"/>
                    <a:pt x="71" y="30"/>
                  </a:cubicBezTo>
                  <a:cubicBezTo>
                    <a:pt x="69" y="30"/>
                    <a:pt x="66" y="30"/>
                    <a:pt x="64" y="30"/>
                  </a:cubicBezTo>
                  <a:cubicBezTo>
                    <a:pt x="64" y="30"/>
                    <a:pt x="64" y="30"/>
                    <a:pt x="64" y="30"/>
                  </a:cubicBezTo>
                  <a:cubicBezTo>
                    <a:pt x="61" y="30"/>
                    <a:pt x="58" y="30"/>
                    <a:pt x="56" y="30"/>
                  </a:cubicBezTo>
                  <a:cubicBezTo>
                    <a:pt x="58" y="27"/>
                    <a:pt x="61" y="24"/>
                    <a:pt x="63" y="22"/>
                  </a:cubicBezTo>
                  <a:close/>
                  <a:moveTo>
                    <a:pt x="31" y="7"/>
                  </a:moveTo>
                  <a:cubicBezTo>
                    <a:pt x="33" y="6"/>
                    <a:pt x="34" y="5"/>
                    <a:pt x="36" y="5"/>
                  </a:cubicBezTo>
                  <a:cubicBezTo>
                    <a:pt x="42" y="5"/>
                    <a:pt x="51" y="10"/>
                    <a:pt x="60" y="18"/>
                  </a:cubicBezTo>
                  <a:cubicBezTo>
                    <a:pt x="56" y="22"/>
                    <a:pt x="53" y="26"/>
                    <a:pt x="49" y="31"/>
                  </a:cubicBezTo>
                  <a:cubicBezTo>
                    <a:pt x="42" y="32"/>
                    <a:pt x="36" y="33"/>
                    <a:pt x="30" y="34"/>
                  </a:cubicBezTo>
                  <a:cubicBezTo>
                    <a:pt x="29" y="32"/>
                    <a:pt x="28" y="30"/>
                    <a:pt x="28" y="29"/>
                  </a:cubicBezTo>
                  <a:cubicBezTo>
                    <a:pt x="26" y="18"/>
                    <a:pt x="27" y="10"/>
                    <a:pt x="31" y="7"/>
                  </a:cubicBezTo>
                  <a:close/>
                  <a:moveTo>
                    <a:pt x="4" y="57"/>
                  </a:moveTo>
                  <a:cubicBezTo>
                    <a:pt x="4" y="51"/>
                    <a:pt x="10" y="46"/>
                    <a:pt x="21" y="42"/>
                  </a:cubicBezTo>
                  <a:cubicBezTo>
                    <a:pt x="23" y="41"/>
                    <a:pt x="24" y="41"/>
                    <a:pt x="26" y="40"/>
                  </a:cubicBezTo>
                  <a:cubicBezTo>
                    <a:pt x="28" y="45"/>
                    <a:pt x="31" y="51"/>
                    <a:pt x="34" y="57"/>
                  </a:cubicBezTo>
                  <a:cubicBezTo>
                    <a:pt x="31" y="62"/>
                    <a:pt x="29" y="68"/>
                    <a:pt x="27" y="73"/>
                  </a:cubicBezTo>
                  <a:cubicBezTo>
                    <a:pt x="13" y="69"/>
                    <a:pt x="4" y="63"/>
                    <a:pt x="4" y="57"/>
                  </a:cubicBezTo>
                  <a:close/>
                  <a:moveTo>
                    <a:pt x="37" y="108"/>
                  </a:moveTo>
                  <a:cubicBezTo>
                    <a:pt x="36" y="108"/>
                    <a:pt x="34" y="108"/>
                    <a:pt x="33" y="107"/>
                  </a:cubicBezTo>
                  <a:cubicBezTo>
                    <a:pt x="28" y="104"/>
                    <a:pt x="27" y="96"/>
                    <a:pt x="29" y="85"/>
                  </a:cubicBezTo>
                  <a:cubicBezTo>
                    <a:pt x="29" y="83"/>
                    <a:pt x="30" y="81"/>
                    <a:pt x="30" y="79"/>
                  </a:cubicBezTo>
                  <a:cubicBezTo>
                    <a:pt x="36" y="80"/>
                    <a:pt x="43" y="81"/>
                    <a:pt x="50" y="82"/>
                  </a:cubicBezTo>
                  <a:cubicBezTo>
                    <a:pt x="53" y="87"/>
                    <a:pt x="57" y="91"/>
                    <a:pt x="61" y="94"/>
                  </a:cubicBezTo>
                  <a:cubicBezTo>
                    <a:pt x="52" y="103"/>
                    <a:pt x="44" y="108"/>
                    <a:pt x="37" y="108"/>
                  </a:cubicBezTo>
                  <a:close/>
                  <a:moveTo>
                    <a:pt x="64" y="91"/>
                  </a:moveTo>
                  <a:cubicBezTo>
                    <a:pt x="62" y="88"/>
                    <a:pt x="59" y="86"/>
                    <a:pt x="56" y="82"/>
                  </a:cubicBezTo>
                  <a:cubicBezTo>
                    <a:pt x="59" y="83"/>
                    <a:pt x="61" y="83"/>
                    <a:pt x="63" y="83"/>
                  </a:cubicBezTo>
                  <a:cubicBezTo>
                    <a:pt x="64" y="83"/>
                    <a:pt x="64" y="83"/>
                    <a:pt x="64" y="83"/>
                  </a:cubicBezTo>
                  <a:cubicBezTo>
                    <a:pt x="66" y="83"/>
                    <a:pt x="69" y="82"/>
                    <a:pt x="72" y="82"/>
                  </a:cubicBezTo>
                  <a:cubicBezTo>
                    <a:pt x="69" y="85"/>
                    <a:pt x="67" y="88"/>
                    <a:pt x="64" y="91"/>
                  </a:cubicBezTo>
                  <a:close/>
                  <a:moveTo>
                    <a:pt x="96" y="106"/>
                  </a:moveTo>
                  <a:cubicBezTo>
                    <a:pt x="95" y="107"/>
                    <a:pt x="93" y="107"/>
                    <a:pt x="91" y="107"/>
                  </a:cubicBezTo>
                  <a:cubicBezTo>
                    <a:pt x="85" y="107"/>
                    <a:pt x="77" y="102"/>
                    <a:pt x="68" y="94"/>
                  </a:cubicBezTo>
                  <a:cubicBezTo>
                    <a:pt x="71" y="91"/>
                    <a:pt x="75" y="86"/>
                    <a:pt x="78" y="82"/>
                  </a:cubicBezTo>
                  <a:cubicBezTo>
                    <a:pt x="85" y="81"/>
                    <a:pt x="92" y="80"/>
                    <a:pt x="98" y="79"/>
                  </a:cubicBezTo>
                  <a:cubicBezTo>
                    <a:pt x="98" y="80"/>
                    <a:pt x="99" y="82"/>
                    <a:pt x="99" y="84"/>
                  </a:cubicBezTo>
                  <a:cubicBezTo>
                    <a:pt x="101" y="95"/>
                    <a:pt x="100" y="103"/>
                    <a:pt x="96" y="106"/>
                  </a:cubicBezTo>
                  <a:close/>
                  <a:moveTo>
                    <a:pt x="106" y="71"/>
                  </a:moveTo>
                  <a:cubicBezTo>
                    <a:pt x="105" y="71"/>
                    <a:pt x="103" y="72"/>
                    <a:pt x="101" y="73"/>
                  </a:cubicBezTo>
                  <a:cubicBezTo>
                    <a:pt x="99" y="67"/>
                    <a:pt x="97" y="62"/>
                    <a:pt x="94" y="56"/>
                  </a:cubicBezTo>
                  <a:cubicBezTo>
                    <a:pt x="96" y="50"/>
                    <a:pt x="98" y="45"/>
                    <a:pt x="100" y="40"/>
                  </a:cubicBezTo>
                  <a:cubicBezTo>
                    <a:pt x="114" y="44"/>
                    <a:pt x="123" y="50"/>
                    <a:pt x="123" y="56"/>
                  </a:cubicBezTo>
                  <a:cubicBezTo>
                    <a:pt x="123" y="61"/>
                    <a:pt x="117" y="67"/>
                    <a:pt x="106" y="7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Oval 6"/>
            <p:cNvSpPr>
              <a:spLocks noChangeArrowheads="1"/>
            </p:cNvSpPr>
            <p:nvPr/>
          </p:nvSpPr>
          <p:spPr bwMode="auto">
            <a:xfrm>
              <a:off x="2123" y="2449"/>
              <a:ext cx="186" cy="17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4" name="组合 23"/>
          <p:cNvGrpSpPr/>
          <p:nvPr/>
        </p:nvGrpSpPr>
        <p:grpSpPr>
          <a:xfrm>
            <a:off x="6892085" y="1857503"/>
            <a:ext cx="585000" cy="582705"/>
            <a:chOff x="3259241" y="1649414"/>
            <a:chExt cx="1846159" cy="1838914"/>
          </a:xfrm>
        </p:grpSpPr>
        <p:sp>
          <p:nvSpPr>
            <p:cNvPr id="25"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6"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9"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8"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9"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0"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1"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2"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3"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4"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5"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6"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7"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8"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9"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0"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1"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2"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3"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4"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5"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6"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7"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8"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9"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0"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1"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2"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3"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4"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5"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6"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7"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8"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9"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0"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1"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2"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3"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4"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5"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6"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7"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8"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79"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0"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1"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2"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3"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4"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5"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6"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7"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8"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9"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0"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1"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2"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3"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4"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95" name="组合 94"/>
          <p:cNvGrpSpPr/>
          <p:nvPr/>
        </p:nvGrpSpPr>
        <p:grpSpPr>
          <a:xfrm>
            <a:off x="6910746" y="2954199"/>
            <a:ext cx="585000" cy="582705"/>
            <a:chOff x="3259241" y="1649414"/>
            <a:chExt cx="1846159" cy="1838914"/>
          </a:xfrm>
        </p:grpSpPr>
        <p:sp>
          <p:nvSpPr>
            <p:cNvPr id="96"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7"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8"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99"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0"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1"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2"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3"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4"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5"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6"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7"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8"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09"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0"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1"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2"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3"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4"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5"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6"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7"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8"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19"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0"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1"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2"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3"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4"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5"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6"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7"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8"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29"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0"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1"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2"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3"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4"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5"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6"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7"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8"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39"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0"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1"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2"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3"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4"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5"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6"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7"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8"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49"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0"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1"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2"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3"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4"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5"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6"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57"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158" name="组合 157"/>
          <p:cNvGrpSpPr/>
          <p:nvPr/>
        </p:nvGrpSpPr>
        <p:grpSpPr>
          <a:xfrm>
            <a:off x="6926667" y="4022701"/>
            <a:ext cx="585000" cy="582705"/>
            <a:chOff x="3259241" y="1649414"/>
            <a:chExt cx="1846159" cy="1838914"/>
          </a:xfrm>
        </p:grpSpPr>
        <p:sp>
          <p:nvSpPr>
            <p:cNvPr id="159"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0"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1"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2"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3"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4"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5"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6"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7"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8"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69"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0"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1"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2"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3"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4"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5"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6"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7"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8"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79"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0"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1"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2"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3"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4"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5"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6"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7"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8"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9"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0"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1"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2"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3"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4"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5"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6"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7"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8"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9"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0"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1"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2"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3"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4"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5"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6"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7"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8"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09"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0"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1"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2"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3"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4"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5"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6"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7"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8"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9"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0"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221" name="组合 220"/>
          <p:cNvGrpSpPr/>
          <p:nvPr/>
        </p:nvGrpSpPr>
        <p:grpSpPr>
          <a:xfrm>
            <a:off x="6945328" y="5091025"/>
            <a:ext cx="585000" cy="582705"/>
            <a:chOff x="3259241" y="1649414"/>
            <a:chExt cx="1846159" cy="1838914"/>
          </a:xfrm>
        </p:grpSpPr>
        <p:sp>
          <p:nvSpPr>
            <p:cNvPr id="222"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23"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4"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5"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6"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7"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8"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29"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0"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1"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2"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3"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4"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5"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6"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7"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8"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9"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0"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1"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2"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3"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4"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5"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6"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7"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8"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49"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0"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1"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2"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3"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4"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5"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6"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7"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8"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59"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0"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1"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2"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3"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4"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5"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6"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7"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8"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69"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0"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1"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2"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3"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4"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5"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6"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7"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8"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79"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0"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1"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2"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3"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sp>
        <p:nvSpPr>
          <p:cNvPr id="296" name="文本框 295"/>
          <p:cNvSpPr txBox="1"/>
          <p:nvPr/>
        </p:nvSpPr>
        <p:spPr>
          <a:xfrm>
            <a:off x="7612147" y="2074027"/>
            <a:ext cx="3666111"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7" name="文本框 296"/>
          <p:cNvSpPr txBox="1"/>
          <p:nvPr/>
        </p:nvSpPr>
        <p:spPr>
          <a:xfrm>
            <a:off x="7607606" y="1638190"/>
            <a:ext cx="1826895"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添加小标题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298" name="文本框 297"/>
          <p:cNvSpPr txBox="1"/>
          <p:nvPr/>
        </p:nvSpPr>
        <p:spPr>
          <a:xfrm>
            <a:off x="7616509" y="3202986"/>
            <a:ext cx="3666111"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9" name="文本框 298"/>
          <p:cNvSpPr txBox="1"/>
          <p:nvPr/>
        </p:nvSpPr>
        <p:spPr>
          <a:xfrm>
            <a:off x="7611968" y="2767149"/>
            <a:ext cx="1826895"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添加小标题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300" name="文本框 299"/>
          <p:cNvSpPr txBox="1"/>
          <p:nvPr/>
        </p:nvSpPr>
        <p:spPr>
          <a:xfrm>
            <a:off x="7609757" y="4345520"/>
            <a:ext cx="3666111"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1" name="文本框 300"/>
          <p:cNvSpPr txBox="1"/>
          <p:nvPr/>
        </p:nvSpPr>
        <p:spPr>
          <a:xfrm>
            <a:off x="7605216" y="3909683"/>
            <a:ext cx="1826895"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添加小标题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302" name="文本框 301"/>
          <p:cNvSpPr txBox="1"/>
          <p:nvPr/>
        </p:nvSpPr>
        <p:spPr>
          <a:xfrm>
            <a:off x="7631189" y="5427688"/>
            <a:ext cx="3666111"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3" name="文本框 302"/>
          <p:cNvSpPr txBox="1"/>
          <p:nvPr/>
        </p:nvSpPr>
        <p:spPr>
          <a:xfrm>
            <a:off x="7626648" y="4991851"/>
            <a:ext cx="1826895"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添加小标题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14"/>
                                        </p:tgtEl>
                                        <p:attrNameLst>
                                          <p:attrName>style.visibility</p:attrName>
                                        </p:attrNameLst>
                                      </p:cBhvr>
                                      <p:to>
                                        <p:strVal val="visible"/>
                                      </p:to>
                                    </p:set>
                                    <p:anim calcmode="lin" valueType="num">
                                      <p:cBhvr>
                                        <p:cTn id="13" dur="1000" fill="hold"/>
                                        <p:tgtEl>
                                          <p:spTgt spid="14"/>
                                        </p:tgtEl>
                                        <p:attrNameLst>
                                          <p:attrName>ppt_w</p:attrName>
                                        </p:attrNameLst>
                                      </p:cBhvr>
                                      <p:tavLst>
                                        <p:tav tm="0">
                                          <p:val>
                                            <p:fltVal val="0"/>
                                          </p:val>
                                        </p:tav>
                                        <p:tav tm="100000">
                                          <p:val>
                                            <p:strVal val="#ppt_w"/>
                                          </p:val>
                                        </p:tav>
                                      </p:tavLst>
                                    </p:anim>
                                    <p:anim calcmode="lin" valueType="num">
                                      <p:cBhvr>
                                        <p:cTn id="14" dur="1000" fill="hold"/>
                                        <p:tgtEl>
                                          <p:spTgt spid="14"/>
                                        </p:tgtEl>
                                        <p:attrNameLst>
                                          <p:attrName>ppt_h</p:attrName>
                                        </p:attrNameLst>
                                      </p:cBhvr>
                                      <p:tavLst>
                                        <p:tav tm="0">
                                          <p:val>
                                            <p:fltVal val="0"/>
                                          </p:val>
                                        </p:tav>
                                        <p:tav tm="100000">
                                          <p:val>
                                            <p:strVal val="#ppt_h"/>
                                          </p:val>
                                        </p:tav>
                                      </p:tavLst>
                                    </p:anim>
                                    <p:anim calcmode="lin" valueType="num">
                                      <p:cBhvr>
                                        <p:cTn id="15" dur="1000" fill="hold"/>
                                        <p:tgtEl>
                                          <p:spTgt spid="14"/>
                                        </p:tgtEl>
                                        <p:attrNameLst>
                                          <p:attrName>style.rotation</p:attrName>
                                        </p:attrNameLst>
                                      </p:cBhvr>
                                      <p:tavLst>
                                        <p:tav tm="0">
                                          <p:val>
                                            <p:fltVal val="90"/>
                                          </p:val>
                                        </p:tav>
                                        <p:tav tm="100000">
                                          <p:val>
                                            <p:fltVal val="0"/>
                                          </p:val>
                                        </p:tav>
                                      </p:tavLst>
                                    </p:anim>
                                    <p:animEffect transition="in" filter="fade">
                                      <p:cBhvr>
                                        <p:cTn id="16" dur="1000"/>
                                        <p:tgtEl>
                                          <p:spTgt spid="14"/>
                                        </p:tgtEl>
                                      </p:cBhvr>
                                    </p:animEffect>
                                  </p:childTnLst>
                                </p:cTn>
                              </p:par>
                              <p:par>
                                <p:cTn id="17" presetID="31" presetClass="entr" presetSubtype="0" fill="hold" grpId="0" nodeType="withEffect">
                                  <p:stCondLst>
                                    <p:cond delay="100"/>
                                  </p:st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fltVal val="0"/>
                                          </p:val>
                                        </p:tav>
                                        <p:tav tm="100000">
                                          <p:val>
                                            <p:strVal val="#ppt_w"/>
                                          </p:val>
                                        </p:tav>
                                      </p:tavLst>
                                    </p:anim>
                                    <p:anim calcmode="lin" valueType="num">
                                      <p:cBhvr>
                                        <p:cTn id="20" dur="1000" fill="hold"/>
                                        <p:tgtEl>
                                          <p:spTgt spid="15"/>
                                        </p:tgtEl>
                                        <p:attrNameLst>
                                          <p:attrName>ppt_h</p:attrName>
                                        </p:attrNameLst>
                                      </p:cBhvr>
                                      <p:tavLst>
                                        <p:tav tm="0">
                                          <p:val>
                                            <p:fltVal val="0"/>
                                          </p:val>
                                        </p:tav>
                                        <p:tav tm="100000">
                                          <p:val>
                                            <p:strVal val="#ppt_h"/>
                                          </p:val>
                                        </p:tav>
                                      </p:tavLst>
                                    </p:anim>
                                    <p:anim calcmode="lin" valueType="num">
                                      <p:cBhvr>
                                        <p:cTn id="21" dur="1000" fill="hold"/>
                                        <p:tgtEl>
                                          <p:spTgt spid="15"/>
                                        </p:tgtEl>
                                        <p:attrNameLst>
                                          <p:attrName>style.rotation</p:attrName>
                                        </p:attrNameLst>
                                      </p:cBhvr>
                                      <p:tavLst>
                                        <p:tav tm="0">
                                          <p:val>
                                            <p:fltVal val="90"/>
                                          </p:val>
                                        </p:tav>
                                        <p:tav tm="100000">
                                          <p:val>
                                            <p:fltVal val="0"/>
                                          </p:val>
                                        </p:tav>
                                      </p:tavLst>
                                    </p:anim>
                                    <p:animEffect transition="in" filter="fade">
                                      <p:cBhvr>
                                        <p:cTn id="22" dur="1000"/>
                                        <p:tgtEl>
                                          <p:spTgt spid="15"/>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1000" fill="hold"/>
                                        <p:tgtEl>
                                          <p:spTgt spid="16"/>
                                        </p:tgtEl>
                                        <p:attrNameLst>
                                          <p:attrName>ppt_w</p:attrName>
                                        </p:attrNameLst>
                                      </p:cBhvr>
                                      <p:tavLst>
                                        <p:tav tm="0">
                                          <p:val>
                                            <p:fltVal val="0"/>
                                          </p:val>
                                        </p:tav>
                                        <p:tav tm="100000">
                                          <p:val>
                                            <p:strVal val="#ppt_w"/>
                                          </p:val>
                                        </p:tav>
                                      </p:tavLst>
                                    </p:anim>
                                    <p:anim calcmode="lin" valueType="num">
                                      <p:cBhvr>
                                        <p:cTn id="26" dur="1000" fill="hold"/>
                                        <p:tgtEl>
                                          <p:spTgt spid="16"/>
                                        </p:tgtEl>
                                        <p:attrNameLst>
                                          <p:attrName>ppt_h</p:attrName>
                                        </p:attrNameLst>
                                      </p:cBhvr>
                                      <p:tavLst>
                                        <p:tav tm="0">
                                          <p:val>
                                            <p:fltVal val="0"/>
                                          </p:val>
                                        </p:tav>
                                        <p:tav tm="100000">
                                          <p:val>
                                            <p:strVal val="#ppt_h"/>
                                          </p:val>
                                        </p:tav>
                                      </p:tavLst>
                                    </p:anim>
                                    <p:anim calcmode="lin" valueType="num">
                                      <p:cBhvr>
                                        <p:cTn id="27" dur="1000" fill="hold"/>
                                        <p:tgtEl>
                                          <p:spTgt spid="16"/>
                                        </p:tgtEl>
                                        <p:attrNameLst>
                                          <p:attrName>style.rotation</p:attrName>
                                        </p:attrNameLst>
                                      </p:cBhvr>
                                      <p:tavLst>
                                        <p:tav tm="0">
                                          <p:val>
                                            <p:fltVal val="90"/>
                                          </p:val>
                                        </p:tav>
                                        <p:tav tm="100000">
                                          <p:val>
                                            <p:fltVal val="0"/>
                                          </p:val>
                                        </p:tav>
                                      </p:tavLst>
                                    </p:anim>
                                    <p:animEffect transition="in" filter="fade">
                                      <p:cBhvr>
                                        <p:cTn id="28" dur="1000"/>
                                        <p:tgtEl>
                                          <p:spTgt spid="16"/>
                                        </p:tgtEl>
                                      </p:cBhvr>
                                    </p:animEffect>
                                  </p:childTnLst>
                                </p:cTn>
                              </p:par>
                              <p:par>
                                <p:cTn id="29" presetID="31" presetClass="entr" presetSubtype="0" fill="hold" grpId="0" nodeType="withEffect">
                                  <p:stCondLst>
                                    <p:cond delay="3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1000" fill="hold"/>
                                        <p:tgtEl>
                                          <p:spTgt spid="17"/>
                                        </p:tgtEl>
                                        <p:attrNameLst>
                                          <p:attrName>ppt_w</p:attrName>
                                        </p:attrNameLst>
                                      </p:cBhvr>
                                      <p:tavLst>
                                        <p:tav tm="0">
                                          <p:val>
                                            <p:fltVal val="0"/>
                                          </p:val>
                                        </p:tav>
                                        <p:tav tm="100000">
                                          <p:val>
                                            <p:strVal val="#ppt_w"/>
                                          </p:val>
                                        </p:tav>
                                      </p:tavLst>
                                    </p:anim>
                                    <p:anim calcmode="lin" valueType="num">
                                      <p:cBhvr>
                                        <p:cTn id="32" dur="1000" fill="hold"/>
                                        <p:tgtEl>
                                          <p:spTgt spid="17"/>
                                        </p:tgtEl>
                                        <p:attrNameLst>
                                          <p:attrName>ppt_h</p:attrName>
                                        </p:attrNameLst>
                                      </p:cBhvr>
                                      <p:tavLst>
                                        <p:tav tm="0">
                                          <p:val>
                                            <p:fltVal val="0"/>
                                          </p:val>
                                        </p:tav>
                                        <p:tav tm="100000">
                                          <p:val>
                                            <p:strVal val="#ppt_h"/>
                                          </p:val>
                                        </p:tav>
                                      </p:tavLst>
                                    </p:anim>
                                    <p:anim calcmode="lin" valueType="num">
                                      <p:cBhvr>
                                        <p:cTn id="33" dur="1000" fill="hold"/>
                                        <p:tgtEl>
                                          <p:spTgt spid="17"/>
                                        </p:tgtEl>
                                        <p:attrNameLst>
                                          <p:attrName>style.rotation</p:attrName>
                                        </p:attrNameLst>
                                      </p:cBhvr>
                                      <p:tavLst>
                                        <p:tav tm="0">
                                          <p:val>
                                            <p:fltVal val="90"/>
                                          </p:val>
                                        </p:tav>
                                        <p:tav tm="100000">
                                          <p:val>
                                            <p:fltVal val="0"/>
                                          </p:val>
                                        </p:tav>
                                      </p:tavLst>
                                    </p:anim>
                                    <p:animEffect transition="in" filter="fade">
                                      <p:cBhvr>
                                        <p:cTn id="34" dur="1000"/>
                                        <p:tgtEl>
                                          <p:spTgt spid="17"/>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18"/>
                                        </p:tgtEl>
                                        <p:attrNameLst>
                                          <p:attrName>style.visibility</p:attrName>
                                        </p:attrNameLst>
                                      </p:cBhvr>
                                      <p:to>
                                        <p:strVal val="visible"/>
                                      </p:to>
                                    </p:set>
                                    <p:anim calcmode="lin" valueType="num">
                                      <p:cBhvr>
                                        <p:cTn id="37" dur="1000" fill="hold"/>
                                        <p:tgtEl>
                                          <p:spTgt spid="18"/>
                                        </p:tgtEl>
                                        <p:attrNameLst>
                                          <p:attrName>ppt_w</p:attrName>
                                        </p:attrNameLst>
                                      </p:cBhvr>
                                      <p:tavLst>
                                        <p:tav tm="0">
                                          <p:val>
                                            <p:fltVal val="0"/>
                                          </p:val>
                                        </p:tav>
                                        <p:tav tm="100000">
                                          <p:val>
                                            <p:strVal val="#ppt_w"/>
                                          </p:val>
                                        </p:tav>
                                      </p:tavLst>
                                    </p:anim>
                                    <p:anim calcmode="lin" valueType="num">
                                      <p:cBhvr>
                                        <p:cTn id="38" dur="1000" fill="hold"/>
                                        <p:tgtEl>
                                          <p:spTgt spid="18"/>
                                        </p:tgtEl>
                                        <p:attrNameLst>
                                          <p:attrName>ppt_h</p:attrName>
                                        </p:attrNameLst>
                                      </p:cBhvr>
                                      <p:tavLst>
                                        <p:tav tm="0">
                                          <p:val>
                                            <p:fltVal val="0"/>
                                          </p:val>
                                        </p:tav>
                                        <p:tav tm="100000">
                                          <p:val>
                                            <p:strVal val="#ppt_h"/>
                                          </p:val>
                                        </p:tav>
                                      </p:tavLst>
                                    </p:anim>
                                    <p:anim calcmode="lin" valueType="num">
                                      <p:cBhvr>
                                        <p:cTn id="39" dur="1000" fill="hold"/>
                                        <p:tgtEl>
                                          <p:spTgt spid="18"/>
                                        </p:tgtEl>
                                        <p:attrNameLst>
                                          <p:attrName>style.rotation</p:attrName>
                                        </p:attrNameLst>
                                      </p:cBhvr>
                                      <p:tavLst>
                                        <p:tav tm="0">
                                          <p:val>
                                            <p:fltVal val="90"/>
                                          </p:val>
                                        </p:tav>
                                        <p:tav tm="100000">
                                          <p:val>
                                            <p:fltVal val="0"/>
                                          </p:val>
                                        </p:tav>
                                      </p:tavLst>
                                    </p:anim>
                                    <p:animEffect transition="in" filter="fade">
                                      <p:cBhvr>
                                        <p:cTn id="40" dur="1000"/>
                                        <p:tgtEl>
                                          <p:spTgt spid="18"/>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1000" fill="hold"/>
                                        <p:tgtEl>
                                          <p:spTgt spid="19"/>
                                        </p:tgtEl>
                                        <p:attrNameLst>
                                          <p:attrName>ppt_w</p:attrName>
                                        </p:attrNameLst>
                                      </p:cBhvr>
                                      <p:tavLst>
                                        <p:tav tm="0">
                                          <p:val>
                                            <p:fltVal val="0"/>
                                          </p:val>
                                        </p:tav>
                                        <p:tav tm="100000">
                                          <p:val>
                                            <p:strVal val="#ppt_w"/>
                                          </p:val>
                                        </p:tav>
                                      </p:tavLst>
                                    </p:anim>
                                    <p:anim calcmode="lin" valueType="num">
                                      <p:cBhvr>
                                        <p:cTn id="44" dur="1000" fill="hold"/>
                                        <p:tgtEl>
                                          <p:spTgt spid="19"/>
                                        </p:tgtEl>
                                        <p:attrNameLst>
                                          <p:attrName>ppt_h</p:attrName>
                                        </p:attrNameLst>
                                      </p:cBhvr>
                                      <p:tavLst>
                                        <p:tav tm="0">
                                          <p:val>
                                            <p:fltVal val="0"/>
                                          </p:val>
                                        </p:tav>
                                        <p:tav tm="100000">
                                          <p:val>
                                            <p:strVal val="#ppt_h"/>
                                          </p:val>
                                        </p:tav>
                                      </p:tavLst>
                                    </p:anim>
                                    <p:anim calcmode="lin" valueType="num">
                                      <p:cBhvr>
                                        <p:cTn id="45" dur="1000" fill="hold"/>
                                        <p:tgtEl>
                                          <p:spTgt spid="19"/>
                                        </p:tgtEl>
                                        <p:attrNameLst>
                                          <p:attrName>style.rotation</p:attrName>
                                        </p:attrNameLst>
                                      </p:cBhvr>
                                      <p:tavLst>
                                        <p:tav tm="0">
                                          <p:val>
                                            <p:fltVal val="90"/>
                                          </p:val>
                                        </p:tav>
                                        <p:tav tm="100000">
                                          <p:val>
                                            <p:fltVal val="0"/>
                                          </p:val>
                                        </p:tav>
                                      </p:tavLst>
                                    </p:anim>
                                    <p:animEffect transition="in" filter="fade">
                                      <p:cBhvr>
                                        <p:cTn id="46" dur="1000"/>
                                        <p:tgtEl>
                                          <p:spTgt spid="19"/>
                                        </p:tgtEl>
                                      </p:cBhvr>
                                    </p:animEffect>
                                  </p:childTnLst>
                                </p:cTn>
                              </p:par>
                              <p:par>
                                <p:cTn id="47" presetID="10" presetClass="entr" presetSubtype="0" fill="hold" nodeType="withEffect">
                                  <p:stCondLst>
                                    <p:cond delay="20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childTnLst>
                                </p:cTn>
                              </p:par>
                              <p:par>
                                <p:cTn id="50" presetID="8" presetClass="emph" presetSubtype="0" fill="hold" nodeType="withEffect">
                                  <p:stCondLst>
                                    <p:cond delay="200"/>
                                  </p:stCondLst>
                                  <p:childTnLst>
                                    <p:animRot by="21600000">
                                      <p:cBhvr>
                                        <p:cTn id="51" dur="2000" fill="hold"/>
                                        <p:tgtEl>
                                          <p:spTgt spid="20"/>
                                        </p:tgtEl>
                                        <p:attrNameLst>
                                          <p:attrName>r</p:attrName>
                                        </p:attrNameLst>
                                      </p:cBhvr>
                                    </p:animRot>
                                  </p:childTnLst>
                                </p:cTn>
                              </p:par>
                            </p:childTnLst>
                          </p:cTn>
                        </p:par>
                        <p:par>
                          <p:cTn id="52" fill="hold">
                            <p:stCondLst>
                              <p:cond delay="1000"/>
                            </p:stCondLst>
                            <p:childTnLst>
                              <p:par>
                                <p:cTn id="53" presetID="2" presetClass="entr" presetSubtype="1" fill="hold" nodeType="after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0-#ppt_h/2"/>
                                          </p:val>
                                        </p:tav>
                                        <p:tav tm="100000">
                                          <p:val>
                                            <p:strVal val="#ppt_y"/>
                                          </p:val>
                                        </p:tav>
                                      </p:tavLst>
                                    </p:anim>
                                  </p:childTnLst>
                                </p:cTn>
                              </p:par>
                            </p:childTnLst>
                          </p:cTn>
                        </p:par>
                        <p:par>
                          <p:cTn id="57" fill="hold">
                            <p:stCondLst>
                              <p:cond delay="1500"/>
                            </p:stCondLst>
                            <p:childTnLst>
                              <p:par>
                                <p:cTn id="58" presetID="2" presetClass="entr" presetSubtype="1" fill="hold" nodeType="afterEffect">
                                  <p:stCondLst>
                                    <p:cond delay="0"/>
                                  </p:stCondLst>
                                  <p:childTnLst>
                                    <p:set>
                                      <p:cBhvr>
                                        <p:cTn id="59" dur="1" fill="hold">
                                          <p:stCondLst>
                                            <p:cond delay="0"/>
                                          </p:stCondLst>
                                        </p:cTn>
                                        <p:tgtEl>
                                          <p:spTgt spid="95"/>
                                        </p:tgtEl>
                                        <p:attrNameLst>
                                          <p:attrName>style.visibility</p:attrName>
                                        </p:attrNameLst>
                                      </p:cBhvr>
                                      <p:to>
                                        <p:strVal val="visible"/>
                                      </p:to>
                                    </p:set>
                                    <p:anim calcmode="lin" valueType="num">
                                      <p:cBhvr additive="base">
                                        <p:cTn id="60" dur="500" fill="hold"/>
                                        <p:tgtEl>
                                          <p:spTgt spid="95"/>
                                        </p:tgtEl>
                                        <p:attrNameLst>
                                          <p:attrName>ppt_x</p:attrName>
                                        </p:attrNameLst>
                                      </p:cBhvr>
                                      <p:tavLst>
                                        <p:tav tm="0">
                                          <p:val>
                                            <p:strVal val="#ppt_x"/>
                                          </p:val>
                                        </p:tav>
                                        <p:tav tm="100000">
                                          <p:val>
                                            <p:strVal val="#ppt_x"/>
                                          </p:val>
                                        </p:tav>
                                      </p:tavLst>
                                    </p:anim>
                                    <p:anim calcmode="lin" valueType="num">
                                      <p:cBhvr additive="base">
                                        <p:cTn id="61" dur="500" fill="hold"/>
                                        <p:tgtEl>
                                          <p:spTgt spid="95"/>
                                        </p:tgtEl>
                                        <p:attrNameLst>
                                          <p:attrName>ppt_y</p:attrName>
                                        </p:attrNameLst>
                                      </p:cBhvr>
                                      <p:tavLst>
                                        <p:tav tm="0">
                                          <p:val>
                                            <p:strVal val="0-#ppt_h/2"/>
                                          </p:val>
                                        </p:tav>
                                        <p:tav tm="100000">
                                          <p:val>
                                            <p:strVal val="#ppt_y"/>
                                          </p:val>
                                        </p:tav>
                                      </p:tavLst>
                                    </p:anim>
                                  </p:childTnLst>
                                </p:cTn>
                              </p:par>
                            </p:childTnLst>
                          </p:cTn>
                        </p:par>
                        <p:par>
                          <p:cTn id="62" fill="hold">
                            <p:stCondLst>
                              <p:cond delay="2000"/>
                            </p:stCondLst>
                            <p:childTnLst>
                              <p:par>
                                <p:cTn id="63" presetID="2" presetClass="entr" presetSubtype="1" fill="hold" nodeType="afterEffect">
                                  <p:stCondLst>
                                    <p:cond delay="0"/>
                                  </p:stCondLst>
                                  <p:childTnLst>
                                    <p:set>
                                      <p:cBhvr>
                                        <p:cTn id="64" dur="1" fill="hold">
                                          <p:stCondLst>
                                            <p:cond delay="0"/>
                                          </p:stCondLst>
                                        </p:cTn>
                                        <p:tgtEl>
                                          <p:spTgt spid="158"/>
                                        </p:tgtEl>
                                        <p:attrNameLst>
                                          <p:attrName>style.visibility</p:attrName>
                                        </p:attrNameLst>
                                      </p:cBhvr>
                                      <p:to>
                                        <p:strVal val="visible"/>
                                      </p:to>
                                    </p:set>
                                    <p:anim calcmode="lin" valueType="num">
                                      <p:cBhvr additive="base">
                                        <p:cTn id="65" dur="500" fill="hold"/>
                                        <p:tgtEl>
                                          <p:spTgt spid="158"/>
                                        </p:tgtEl>
                                        <p:attrNameLst>
                                          <p:attrName>ppt_x</p:attrName>
                                        </p:attrNameLst>
                                      </p:cBhvr>
                                      <p:tavLst>
                                        <p:tav tm="0">
                                          <p:val>
                                            <p:strVal val="#ppt_x"/>
                                          </p:val>
                                        </p:tav>
                                        <p:tav tm="100000">
                                          <p:val>
                                            <p:strVal val="#ppt_x"/>
                                          </p:val>
                                        </p:tav>
                                      </p:tavLst>
                                    </p:anim>
                                    <p:anim calcmode="lin" valueType="num">
                                      <p:cBhvr additive="base">
                                        <p:cTn id="66" dur="500" fill="hold"/>
                                        <p:tgtEl>
                                          <p:spTgt spid="158"/>
                                        </p:tgtEl>
                                        <p:attrNameLst>
                                          <p:attrName>ppt_y</p:attrName>
                                        </p:attrNameLst>
                                      </p:cBhvr>
                                      <p:tavLst>
                                        <p:tav tm="0">
                                          <p:val>
                                            <p:strVal val="0-#ppt_h/2"/>
                                          </p:val>
                                        </p:tav>
                                        <p:tav tm="100000">
                                          <p:val>
                                            <p:strVal val="#ppt_y"/>
                                          </p:val>
                                        </p:tav>
                                      </p:tavLst>
                                    </p:anim>
                                  </p:childTnLst>
                                </p:cTn>
                              </p:par>
                            </p:childTnLst>
                          </p:cTn>
                        </p:par>
                        <p:par>
                          <p:cTn id="67" fill="hold">
                            <p:stCondLst>
                              <p:cond delay="2500"/>
                            </p:stCondLst>
                            <p:childTnLst>
                              <p:par>
                                <p:cTn id="68" presetID="2" presetClass="entr" presetSubtype="1" fill="hold" nodeType="afterEffect">
                                  <p:stCondLst>
                                    <p:cond delay="0"/>
                                  </p:stCondLst>
                                  <p:childTnLst>
                                    <p:set>
                                      <p:cBhvr>
                                        <p:cTn id="69" dur="1" fill="hold">
                                          <p:stCondLst>
                                            <p:cond delay="0"/>
                                          </p:stCondLst>
                                        </p:cTn>
                                        <p:tgtEl>
                                          <p:spTgt spid="221"/>
                                        </p:tgtEl>
                                        <p:attrNameLst>
                                          <p:attrName>style.visibility</p:attrName>
                                        </p:attrNameLst>
                                      </p:cBhvr>
                                      <p:to>
                                        <p:strVal val="visible"/>
                                      </p:to>
                                    </p:set>
                                    <p:anim calcmode="lin" valueType="num">
                                      <p:cBhvr additive="base">
                                        <p:cTn id="70" dur="500" fill="hold"/>
                                        <p:tgtEl>
                                          <p:spTgt spid="221"/>
                                        </p:tgtEl>
                                        <p:attrNameLst>
                                          <p:attrName>ppt_x</p:attrName>
                                        </p:attrNameLst>
                                      </p:cBhvr>
                                      <p:tavLst>
                                        <p:tav tm="0">
                                          <p:val>
                                            <p:strVal val="#ppt_x"/>
                                          </p:val>
                                        </p:tav>
                                        <p:tav tm="100000">
                                          <p:val>
                                            <p:strVal val="#ppt_x"/>
                                          </p:val>
                                        </p:tav>
                                      </p:tavLst>
                                    </p:anim>
                                    <p:anim calcmode="lin" valueType="num">
                                      <p:cBhvr additive="base">
                                        <p:cTn id="71" dur="500" fill="hold"/>
                                        <p:tgtEl>
                                          <p:spTgt spid="2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284" name="Shape 6709"/>
          <p:cNvSpPr/>
          <p:nvPr/>
        </p:nvSpPr>
        <p:spPr>
          <a:xfrm>
            <a:off x="940228" y="2462693"/>
            <a:ext cx="5809035" cy="2534060"/>
          </a:xfrm>
          <a:prstGeom prst="rect">
            <a:avLst/>
          </a:prstGeom>
          <a:gradFill flip="none" rotWithShape="1">
            <a:gsLst>
              <a:gs pos="0">
                <a:schemeClr val="bg1">
                  <a:alpha val="90000"/>
                </a:schemeClr>
              </a:gs>
              <a:gs pos="100000">
                <a:schemeClr val="bg1">
                  <a:lumMod val="75000"/>
                </a:schemeClr>
              </a:gs>
            </a:gsLst>
            <a:lin ang="0" scaled="1"/>
            <a:tileRect/>
          </a:gradFill>
          <a:ln w="12700" cap="flat">
            <a:noFill/>
            <a:miter lim="400000"/>
          </a:ln>
          <a:effectLst/>
        </p:spPr>
        <p:txBody>
          <a:bodyPr wrap="square" lIns="50800" tIns="50800" rIns="50800" bIns="50800" numCol="1" anchor="ctr">
            <a:noAutofit/>
          </a:bodyPr>
          <a:lstStyle>
            <a:lvl1pPr algn="ctr">
              <a:defRPr sz="3000">
                <a:solidFill>
                  <a:srgbClr val="F6F6F6"/>
                </a:solidFill>
              </a:defRPr>
            </a:lvl1pPr>
          </a:lstStyle>
          <a:p>
            <a:pPr lvl="0">
              <a:defRPr sz="1800">
                <a:solidFill>
                  <a:srgbClr val="000000"/>
                </a:solidFill>
              </a:defRPr>
            </a:pPr>
            <a:endParaRPr lang="en-US">
              <a:latin typeface="华文细黑" panose="02010600040101010101" pitchFamily="2" charset="-122"/>
              <a:ea typeface="华文细黑" panose="02010600040101010101" pitchFamily="2" charset="-122"/>
            </a:endParaRPr>
          </a:p>
        </p:txBody>
      </p:sp>
      <p:grpSp>
        <p:nvGrpSpPr>
          <p:cNvPr id="285" name="Group 66"/>
          <p:cNvGrpSpPr/>
          <p:nvPr/>
        </p:nvGrpSpPr>
        <p:grpSpPr>
          <a:xfrm>
            <a:off x="5001962" y="1702549"/>
            <a:ext cx="6419849" cy="4216719"/>
            <a:chOff x="1017405" y="2693984"/>
            <a:chExt cx="6794663" cy="4462905"/>
          </a:xfrm>
        </p:grpSpPr>
        <p:grpSp>
          <p:nvGrpSpPr>
            <p:cNvPr id="286" name="Group 67"/>
            <p:cNvGrpSpPr/>
            <p:nvPr/>
          </p:nvGrpSpPr>
          <p:grpSpPr>
            <a:xfrm>
              <a:off x="1017405" y="2693984"/>
              <a:ext cx="6794663" cy="4462905"/>
              <a:chOff x="1017405" y="2693984"/>
              <a:chExt cx="6794663" cy="4462905"/>
            </a:xfrm>
          </p:grpSpPr>
          <p:sp>
            <p:nvSpPr>
              <p:cNvPr id="289" name="AutoShape 1"/>
              <p:cNvSpPr/>
              <p:nvPr/>
            </p:nvSpPr>
            <p:spPr bwMode="auto">
              <a:xfrm>
                <a:off x="1017405" y="2693984"/>
                <a:ext cx="6794663" cy="4462905"/>
              </a:xfrm>
              <a:prstGeom prst="roundRect">
                <a:avLst>
                  <a:gd name="adj" fmla="val 1292"/>
                </a:avLst>
              </a:prstGeom>
              <a:solidFill>
                <a:schemeClr val="bg1"/>
              </a:solidFill>
              <a:ln w="25400" cap="flat">
                <a:solidFill>
                  <a:schemeClr val="bg1">
                    <a:lumMod val="85000"/>
                  </a:schemeClr>
                </a:solidFill>
                <a:prstDash val="solid"/>
                <a:miter lim="800000"/>
                <a:headEnd type="none" w="med" len="med"/>
                <a:tailEnd type="none" w="med" len="med"/>
              </a:ln>
              <a:effectLst>
                <a:outerShdw blurRad="254000" dist="114299" dir="5340024" algn="ctr" rotWithShape="0">
                  <a:schemeClr val="bg2">
                    <a:alpha val="39000"/>
                  </a:schemeClr>
                </a:outerShdw>
              </a:effectLst>
            </p:spPr>
            <p:txBody>
              <a:bodyPr lIns="0" tIns="0" rIns="0" bIns="0"/>
              <a:lstStyle/>
              <a:p>
                <a:endParaRPr lang="id-ID">
                  <a:latin typeface="华文细黑" panose="02010600040101010101" pitchFamily="2" charset="-122"/>
                  <a:ea typeface="华文细黑" panose="02010600040101010101" pitchFamily="2" charset="-122"/>
                </a:endParaRPr>
              </a:p>
            </p:txBody>
          </p:sp>
          <p:sp>
            <p:nvSpPr>
              <p:cNvPr id="290" name="Rectangle 2"/>
              <p:cNvSpPr/>
              <p:nvPr/>
            </p:nvSpPr>
            <p:spPr bwMode="auto">
              <a:xfrm>
                <a:off x="1017405" y="3024940"/>
                <a:ext cx="6794663" cy="315914"/>
              </a:xfrm>
              <a:prstGeom prst="rect">
                <a:avLst/>
              </a:prstGeom>
              <a:solidFill>
                <a:srgbClr val="CDCDCD"/>
              </a:solidFill>
              <a:ln w="25400" cap="flat">
                <a:solidFill>
                  <a:srgbClr val="CDCDCD"/>
                </a:solidFill>
                <a:prstDash val="solid"/>
                <a:miter lim="800000"/>
                <a:headEnd type="none" w="med" len="med"/>
                <a:tailEnd type="none" w="med" len="med"/>
              </a:ln>
            </p:spPr>
            <p:txBody>
              <a:bodyPr lIns="0" tIns="0" rIns="0" bIns="0"/>
              <a:lstStyle/>
              <a:p>
                <a:endParaRPr lang="id-ID">
                  <a:latin typeface="华文细黑" panose="02010600040101010101" pitchFamily="2" charset="-122"/>
                  <a:ea typeface="华文细黑" panose="02010600040101010101" pitchFamily="2" charset="-122"/>
                </a:endParaRPr>
              </a:p>
            </p:txBody>
          </p:sp>
          <p:sp>
            <p:nvSpPr>
              <p:cNvPr id="291" name="AutoShape 3"/>
              <p:cNvSpPr/>
              <p:nvPr/>
            </p:nvSpPr>
            <p:spPr bwMode="auto">
              <a:xfrm>
                <a:off x="2035351" y="2779230"/>
                <a:ext cx="2717865" cy="561624"/>
              </a:xfrm>
              <a:prstGeom prst="roundRect">
                <a:avLst>
                  <a:gd name="adj" fmla="val 11986"/>
                </a:avLst>
              </a:prstGeom>
              <a:solidFill>
                <a:srgbClr val="CDCDCD"/>
              </a:solidFill>
              <a:ln w="25400" cap="flat">
                <a:solidFill>
                  <a:srgbClr val="CDCDCD"/>
                </a:solidFill>
                <a:prstDash val="solid"/>
                <a:miter lim="800000"/>
                <a:headEnd type="none" w="med" len="med"/>
                <a:tailEnd type="none" w="med" len="med"/>
              </a:ln>
            </p:spPr>
            <p:txBody>
              <a:bodyPr lIns="0" tIns="0" rIns="0" bIns="0"/>
              <a:lstStyle/>
              <a:p>
                <a:endParaRPr lang="id-ID">
                  <a:latin typeface="华文细黑" panose="02010600040101010101" pitchFamily="2" charset="-122"/>
                  <a:ea typeface="华文细黑" panose="02010600040101010101" pitchFamily="2" charset="-122"/>
                </a:endParaRPr>
              </a:p>
            </p:txBody>
          </p:sp>
          <p:sp>
            <p:nvSpPr>
              <p:cNvPr id="292" name="Oval 4"/>
              <p:cNvSpPr/>
              <p:nvPr/>
            </p:nvSpPr>
            <p:spPr bwMode="auto">
              <a:xfrm>
                <a:off x="1137753" y="2814331"/>
                <a:ext cx="95903" cy="95276"/>
              </a:xfrm>
              <a:prstGeom prst="ellipse">
                <a:avLst/>
              </a:prstGeom>
              <a:solidFill>
                <a:schemeClr val="accent2"/>
              </a:solidFill>
              <a:ln w="25400" cap="flat">
                <a:noFill/>
                <a:prstDash val="solid"/>
                <a:miter lim="800000"/>
                <a:headEnd type="none" w="med" len="med"/>
                <a:tailEnd type="none" w="med" len="med"/>
              </a:ln>
            </p:spPr>
            <p:txBody>
              <a:bodyPr lIns="0" tIns="0" rIns="0" bIns="0"/>
              <a:lstStyle/>
              <a:p>
                <a:endParaRPr lang="id-ID">
                  <a:latin typeface="华文细黑" panose="02010600040101010101" pitchFamily="2" charset="-122"/>
                  <a:ea typeface="华文细黑" panose="02010600040101010101" pitchFamily="2" charset="-122"/>
                </a:endParaRPr>
              </a:p>
            </p:txBody>
          </p:sp>
          <p:sp>
            <p:nvSpPr>
              <p:cNvPr id="293" name="Oval 5"/>
              <p:cNvSpPr/>
              <p:nvPr/>
            </p:nvSpPr>
            <p:spPr bwMode="auto">
              <a:xfrm>
                <a:off x="1307620" y="2814331"/>
                <a:ext cx="95903" cy="95276"/>
              </a:xfrm>
              <a:prstGeom prst="ellipse">
                <a:avLst/>
              </a:prstGeom>
              <a:solidFill>
                <a:schemeClr val="accent3"/>
              </a:solidFill>
              <a:ln w="25400" cap="flat">
                <a:noFill/>
                <a:prstDash val="solid"/>
                <a:miter lim="800000"/>
                <a:headEnd type="none" w="med" len="med"/>
                <a:tailEnd type="none" w="med" len="med"/>
              </a:ln>
            </p:spPr>
            <p:txBody>
              <a:bodyPr lIns="0" tIns="0" rIns="0" bIns="0"/>
              <a:lstStyle/>
              <a:p>
                <a:endParaRPr lang="id-ID">
                  <a:latin typeface="华文细黑" panose="02010600040101010101" pitchFamily="2" charset="-122"/>
                  <a:ea typeface="华文细黑" panose="02010600040101010101" pitchFamily="2" charset="-122"/>
                </a:endParaRPr>
              </a:p>
            </p:txBody>
          </p:sp>
          <p:sp>
            <p:nvSpPr>
              <p:cNvPr id="294" name="Oval 6"/>
              <p:cNvSpPr/>
              <p:nvPr/>
            </p:nvSpPr>
            <p:spPr bwMode="auto">
              <a:xfrm>
                <a:off x="1477486" y="2814331"/>
                <a:ext cx="95903" cy="95276"/>
              </a:xfrm>
              <a:prstGeom prst="ellipse">
                <a:avLst/>
              </a:prstGeom>
              <a:solidFill>
                <a:schemeClr val="accent4"/>
              </a:solidFill>
              <a:ln w="25400" cap="flat">
                <a:noFill/>
                <a:prstDash val="solid"/>
                <a:miter lim="800000"/>
                <a:headEnd type="none" w="med" len="med"/>
                <a:tailEnd type="none" w="med" len="med"/>
              </a:ln>
            </p:spPr>
            <p:txBody>
              <a:bodyPr lIns="0" tIns="0" rIns="0" bIns="0"/>
              <a:lstStyle/>
              <a:p>
                <a:endParaRPr lang="id-ID">
                  <a:latin typeface="华文细黑" panose="02010600040101010101" pitchFamily="2" charset="-122"/>
                  <a:ea typeface="华文细黑" panose="02010600040101010101" pitchFamily="2" charset="-122"/>
                </a:endParaRPr>
              </a:p>
            </p:txBody>
          </p:sp>
          <p:sp>
            <p:nvSpPr>
              <p:cNvPr id="295" name="Rectangle 11"/>
              <p:cNvSpPr/>
              <p:nvPr/>
            </p:nvSpPr>
            <p:spPr bwMode="auto">
              <a:xfrm>
                <a:off x="2205844" y="3085114"/>
                <a:ext cx="5104773" cy="200580"/>
              </a:xfrm>
              <a:prstGeom prst="rect">
                <a:avLst/>
              </a:prstGeom>
              <a:solidFill>
                <a:srgbClr val="FFFFFF"/>
              </a:solidFill>
              <a:ln w="25400" cap="flat">
                <a:solidFill>
                  <a:srgbClr val="B3B3B3"/>
                </a:solidFill>
                <a:prstDash val="solid"/>
                <a:miter lim="800000"/>
                <a:headEnd type="none" w="med" len="med"/>
                <a:tailEnd type="none" w="med" len="med"/>
              </a:ln>
            </p:spPr>
            <p:txBody>
              <a:bodyPr lIns="0" tIns="0" rIns="0" bIns="0"/>
              <a:lstStyle/>
              <a:p>
                <a:endParaRPr lang="id-ID" dirty="0">
                  <a:latin typeface="华文细黑" panose="02010600040101010101" pitchFamily="2" charset="-122"/>
                  <a:ea typeface="华文细黑" panose="02010600040101010101" pitchFamily="2" charset="-122"/>
                </a:endParaRPr>
              </a:p>
            </p:txBody>
          </p:sp>
          <p:sp>
            <p:nvSpPr>
              <p:cNvPr id="304" name="Freeform 9"/>
              <p:cNvSpPr/>
              <p:nvPr/>
            </p:nvSpPr>
            <p:spPr bwMode="auto">
              <a:xfrm rot="18900000">
                <a:off x="4580706" y="2849676"/>
                <a:ext cx="99497" cy="99497"/>
              </a:xfrm>
              <a:custGeom>
                <a:avLst/>
                <a:gdLst>
                  <a:gd name="T0" fmla="*/ 42 w 64"/>
                  <a:gd name="T1" fmla="*/ 0 h 64"/>
                  <a:gd name="T2" fmla="*/ 21 w 64"/>
                  <a:gd name="T3" fmla="*/ 0 h 64"/>
                  <a:gd name="T4" fmla="*/ 21 w 64"/>
                  <a:gd name="T5" fmla="*/ 21 h 64"/>
                  <a:gd name="T6" fmla="*/ 0 w 64"/>
                  <a:gd name="T7" fmla="*/ 21 h 64"/>
                  <a:gd name="T8" fmla="*/ 0 w 64"/>
                  <a:gd name="T9" fmla="*/ 42 h 64"/>
                  <a:gd name="T10" fmla="*/ 21 w 64"/>
                  <a:gd name="T11" fmla="*/ 42 h 64"/>
                  <a:gd name="T12" fmla="*/ 21 w 64"/>
                  <a:gd name="T13" fmla="*/ 64 h 64"/>
                  <a:gd name="T14" fmla="*/ 42 w 64"/>
                  <a:gd name="T15" fmla="*/ 64 h 64"/>
                  <a:gd name="T16" fmla="*/ 42 w 64"/>
                  <a:gd name="T17" fmla="*/ 42 h 64"/>
                  <a:gd name="T18" fmla="*/ 64 w 64"/>
                  <a:gd name="T19" fmla="*/ 42 h 64"/>
                  <a:gd name="T20" fmla="*/ 64 w 64"/>
                  <a:gd name="T21" fmla="*/ 21 h 64"/>
                  <a:gd name="T22" fmla="*/ 42 w 64"/>
                  <a:gd name="T23" fmla="*/ 21 h 64"/>
                  <a:gd name="T24" fmla="*/ 42 w 64"/>
                  <a:gd name="T2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64">
                    <a:moveTo>
                      <a:pt x="42" y="0"/>
                    </a:moveTo>
                    <a:lnTo>
                      <a:pt x="21" y="0"/>
                    </a:lnTo>
                    <a:lnTo>
                      <a:pt x="21" y="21"/>
                    </a:lnTo>
                    <a:lnTo>
                      <a:pt x="0" y="21"/>
                    </a:lnTo>
                    <a:lnTo>
                      <a:pt x="0" y="42"/>
                    </a:lnTo>
                    <a:lnTo>
                      <a:pt x="21" y="42"/>
                    </a:lnTo>
                    <a:lnTo>
                      <a:pt x="21" y="64"/>
                    </a:lnTo>
                    <a:lnTo>
                      <a:pt x="42" y="64"/>
                    </a:lnTo>
                    <a:lnTo>
                      <a:pt x="42" y="42"/>
                    </a:lnTo>
                    <a:lnTo>
                      <a:pt x="64" y="42"/>
                    </a:lnTo>
                    <a:lnTo>
                      <a:pt x="64" y="21"/>
                    </a:lnTo>
                    <a:lnTo>
                      <a:pt x="42" y="21"/>
                    </a:lnTo>
                    <a:lnTo>
                      <a:pt x="42" y="0"/>
                    </a:lnTo>
                    <a:close/>
                  </a:path>
                </a:pathLst>
              </a:custGeom>
              <a:solidFill>
                <a:schemeClr val="bg1">
                  <a:lumMod val="50000"/>
                </a:schemeClr>
              </a:solidFill>
              <a:ln>
                <a:noFill/>
              </a:ln>
            </p:spPr>
            <p:txBody>
              <a:bodyPr vert="horz" wrap="square" lIns="91440" tIns="45720" rIns="91440" bIns="45720" numCol="1" anchor="t" anchorCtr="0" compatLnSpc="1"/>
              <a:lstStyle/>
              <a:p>
                <a:endParaRPr lang="id-ID">
                  <a:latin typeface="华文细黑" panose="02010600040101010101" pitchFamily="2" charset="-122"/>
                  <a:ea typeface="华文细黑" panose="02010600040101010101" pitchFamily="2" charset="-122"/>
                </a:endParaRPr>
              </a:p>
            </p:txBody>
          </p:sp>
          <p:grpSp>
            <p:nvGrpSpPr>
              <p:cNvPr id="305" name="Group 85"/>
              <p:cNvGrpSpPr/>
              <p:nvPr/>
            </p:nvGrpSpPr>
            <p:grpSpPr>
              <a:xfrm>
                <a:off x="7494380" y="2779230"/>
                <a:ext cx="155357" cy="155272"/>
                <a:chOff x="4763" y="0"/>
                <a:chExt cx="2900362" cy="2898775"/>
              </a:xfrm>
              <a:solidFill>
                <a:schemeClr val="bg1">
                  <a:lumMod val="50000"/>
                </a:schemeClr>
              </a:solidFill>
            </p:grpSpPr>
            <p:sp>
              <p:nvSpPr>
                <p:cNvPr id="308" name="Freeform 13"/>
                <p:cNvSpPr/>
                <p:nvPr/>
              </p:nvSpPr>
              <p:spPr bwMode="auto">
                <a:xfrm>
                  <a:off x="4763" y="0"/>
                  <a:ext cx="727075" cy="722313"/>
                </a:xfrm>
                <a:custGeom>
                  <a:avLst/>
                  <a:gdLst>
                    <a:gd name="T0" fmla="*/ 168 w 193"/>
                    <a:gd name="T1" fmla="*/ 0 h 192"/>
                    <a:gd name="T2" fmla="*/ 24 w 193"/>
                    <a:gd name="T3" fmla="*/ 0 h 192"/>
                    <a:gd name="T4" fmla="*/ 0 w 193"/>
                    <a:gd name="T5" fmla="*/ 24 h 192"/>
                    <a:gd name="T6" fmla="*/ 0 w 193"/>
                    <a:gd name="T7" fmla="*/ 168 h 192"/>
                    <a:gd name="T8" fmla="*/ 24 w 193"/>
                    <a:gd name="T9" fmla="*/ 192 h 192"/>
                    <a:gd name="T10" fmla="*/ 168 w 193"/>
                    <a:gd name="T11" fmla="*/ 192 h 192"/>
                    <a:gd name="T12" fmla="*/ 193 w 193"/>
                    <a:gd name="T13" fmla="*/ 168 h 192"/>
                    <a:gd name="T14" fmla="*/ 193 w 193"/>
                    <a:gd name="T15" fmla="*/ 24 h 192"/>
                    <a:gd name="T16" fmla="*/ 168 w 193"/>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92">
                      <a:moveTo>
                        <a:pt x="168" y="0"/>
                      </a:moveTo>
                      <a:cubicBezTo>
                        <a:pt x="24" y="0"/>
                        <a:pt x="24" y="0"/>
                        <a:pt x="24" y="0"/>
                      </a:cubicBezTo>
                      <a:cubicBezTo>
                        <a:pt x="11" y="0"/>
                        <a:pt x="0" y="11"/>
                        <a:pt x="0" y="24"/>
                      </a:cubicBezTo>
                      <a:cubicBezTo>
                        <a:pt x="0" y="168"/>
                        <a:pt x="0" y="168"/>
                        <a:pt x="0" y="168"/>
                      </a:cubicBezTo>
                      <a:cubicBezTo>
                        <a:pt x="0" y="182"/>
                        <a:pt x="11" y="192"/>
                        <a:pt x="24" y="192"/>
                      </a:cubicBezTo>
                      <a:cubicBezTo>
                        <a:pt x="168" y="192"/>
                        <a:pt x="168" y="192"/>
                        <a:pt x="168" y="192"/>
                      </a:cubicBezTo>
                      <a:cubicBezTo>
                        <a:pt x="182" y="192"/>
                        <a:pt x="193" y="182"/>
                        <a:pt x="193" y="168"/>
                      </a:cubicBezTo>
                      <a:cubicBezTo>
                        <a:pt x="193" y="24"/>
                        <a:pt x="193" y="24"/>
                        <a:pt x="193" y="24"/>
                      </a:cubicBezTo>
                      <a:cubicBezTo>
                        <a:pt x="193" y="11"/>
                        <a:pt x="182" y="0"/>
                        <a:pt x="168" y="0"/>
                      </a:cubicBezTo>
                      <a:close/>
                    </a:path>
                  </a:pathLst>
                </a:custGeom>
                <a:grpFill/>
                <a:ln>
                  <a:noFill/>
                </a:ln>
              </p:spPr>
              <p:txBody>
                <a:bodyPr vert="horz" wrap="square" lIns="91440" tIns="45720" rIns="91440" bIns="45720" numCol="1" anchor="t" anchorCtr="0" compatLnSpc="1"/>
                <a:lstStyle/>
                <a:p>
                  <a:endParaRPr lang="id-ID">
                    <a:latin typeface="华文细黑" panose="02010600040101010101" pitchFamily="2" charset="-122"/>
                    <a:ea typeface="华文细黑" panose="02010600040101010101" pitchFamily="2" charset="-122"/>
                  </a:endParaRPr>
                </a:p>
              </p:txBody>
            </p:sp>
            <p:sp>
              <p:nvSpPr>
                <p:cNvPr id="309" name="Freeform 14"/>
                <p:cNvSpPr/>
                <p:nvPr/>
              </p:nvSpPr>
              <p:spPr bwMode="auto">
                <a:xfrm>
                  <a:off x="4763" y="1087438"/>
                  <a:ext cx="727075" cy="722313"/>
                </a:xfrm>
                <a:custGeom>
                  <a:avLst/>
                  <a:gdLst>
                    <a:gd name="T0" fmla="*/ 168 w 193"/>
                    <a:gd name="T1" fmla="*/ 0 h 192"/>
                    <a:gd name="T2" fmla="*/ 24 w 193"/>
                    <a:gd name="T3" fmla="*/ 0 h 192"/>
                    <a:gd name="T4" fmla="*/ 0 w 193"/>
                    <a:gd name="T5" fmla="*/ 24 h 192"/>
                    <a:gd name="T6" fmla="*/ 0 w 193"/>
                    <a:gd name="T7" fmla="*/ 168 h 192"/>
                    <a:gd name="T8" fmla="*/ 24 w 193"/>
                    <a:gd name="T9" fmla="*/ 192 h 192"/>
                    <a:gd name="T10" fmla="*/ 168 w 193"/>
                    <a:gd name="T11" fmla="*/ 192 h 192"/>
                    <a:gd name="T12" fmla="*/ 193 w 193"/>
                    <a:gd name="T13" fmla="*/ 168 h 192"/>
                    <a:gd name="T14" fmla="*/ 193 w 193"/>
                    <a:gd name="T15" fmla="*/ 24 h 192"/>
                    <a:gd name="T16" fmla="*/ 168 w 193"/>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92">
                      <a:moveTo>
                        <a:pt x="168" y="0"/>
                      </a:moveTo>
                      <a:cubicBezTo>
                        <a:pt x="24" y="0"/>
                        <a:pt x="24" y="0"/>
                        <a:pt x="24" y="0"/>
                      </a:cubicBezTo>
                      <a:cubicBezTo>
                        <a:pt x="11" y="0"/>
                        <a:pt x="0" y="11"/>
                        <a:pt x="0" y="24"/>
                      </a:cubicBezTo>
                      <a:cubicBezTo>
                        <a:pt x="0" y="168"/>
                        <a:pt x="0" y="168"/>
                        <a:pt x="0" y="168"/>
                      </a:cubicBezTo>
                      <a:cubicBezTo>
                        <a:pt x="0" y="181"/>
                        <a:pt x="11" y="192"/>
                        <a:pt x="24" y="192"/>
                      </a:cubicBezTo>
                      <a:cubicBezTo>
                        <a:pt x="168" y="192"/>
                        <a:pt x="168" y="192"/>
                        <a:pt x="168" y="192"/>
                      </a:cubicBezTo>
                      <a:cubicBezTo>
                        <a:pt x="182" y="192"/>
                        <a:pt x="193" y="181"/>
                        <a:pt x="193" y="168"/>
                      </a:cubicBezTo>
                      <a:cubicBezTo>
                        <a:pt x="193" y="24"/>
                        <a:pt x="193" y="24"/>
                        <a:pt x="193" y="24"/>
                      </a:cubicBezTo>
                      <a:cubicBezTo>
                        <a:pt x="193" y="11"/>
                        <a:pt x="182" y="0"/>
                        <a:pt x="168" y="0"/>
                      </a:cubicBezTo>
                      <a:close/>
                    </a:path>
                  </a:pathLst>
                </a:custGeom>
                <a:grpFill/>
                <a:ln>
                  <a:noFill/>
                </a:ln>
              </p:spPr>
              <p:txBody>
                <a:bodyPr vert="horz" wrap="square" lIns="91440" tIns="45720" rIns="91440" bIns="45720" numCol="1" anchor="t" anchorCtr="0" compatLnSpc="1"/>
                <a:lstStyle/>
                <a:p>
                  <a:endParaRPr lang="id-ID">
                    <a:latin typeface="华文细黑" panose="02010600040101010101" pitchFamily="2" charset="-122"/>
                    <a:ea typeface="华文细黑" panose="02010600040101010101" pitchFamily="2" charset="-122"/>
                  </a:endParaRPr>
                </a:p>
              </p:txBody>
            </p:sp>
            <p:sp>
              <p:nvSpPr>
                <p:cNvPr id="310" name="Freeform 15"/>
                <p:cNvSpPr/>
                <p:nvPr/>
              </p:nvSpPr>
              <p:spPr bwMode="auto">
                <a:xfrm>
                  <a:off x="4763" y="2171700"/>
                  <a:ext cx="727075" cy="727075"/>
                </a:xfrm>
                <a:custGeom>
                  <a:avLst/>
                  <a:gdLst>
                    <a:gd name="T0" fmla="*/ 168 w 193"/>
                    <a:gd name="T1" fmla="*/ 0 h 193"/>
                    <a:gd name="T2" fmla="*/ 24 w 193"/>
                    <a:gd name="T3" fmla="*/ 0 h 193"/>
                    <a:gd name="T4" fmla="*/ 0 w 193"/>
                    <a:gd name="T5" fmla="*/ 25 h 193"/>
                    <a:gd name="T6" fmla="*/ 0 w 193"/>
                    <a:gd name="T7" fmla="*/ 169 h 193"/>
                    <a:gd name="T8" fmla="*/ 24 w 193"/>
                    <a:gd name="T9" fmla="*/ 193 h 193"/>
                    <a:gd name="T10" fmla="*/ 168 w 193"/>
                    <a:gd name="T11" fmla="*/ 193 h 193"/>
                    <a:gd name="T12" fmla="*/ 193 w 193"/>
                    <a:gd name="T13" fmla="*/ 169 h 193"/>
                    <a:gd name="T14" fmla="*/ 193 w 193"/>
                    <a:gd name="T15" fmla="*/ 25 h 193"/>
                    <a:gd name="T16" fmla="*/ 168 w 193"/>
                    <a:gd name="T17"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93">
                      <a:moveTo>
                        <a:pt x="168" y="0"/>
                      </a:moveTo>
                      <a:cubicBezTo>
                        <a:pt x="24" y="0"/>
                        <a:pt x="24" y="0"/>
                        <a:pt x="24" y="0"/>
                      </a:cubicBezTo>
                      <a:cubicBezTo>
                        <a:pt x="11" y="0"/>
                        <a:pt x="0" y="11"/>
                        <a:pt x="0" y="25"/>
                      </a:cubicBezTo>
                      <a:cubicBezTo>
                        <a:pt x="0" y="169"/>
                        <a:pt x="0" y="169"/>
                        <a:pt x="0" y="169"/>
                      </a:cubicBezTo>
                      <a:cubicBezTo>
                        <a:pt x="0" y="182"/>
                        <a:pt x="11" y="193"/>
                        <a:pt x="24" y="193"/>
                      </a:cubicBezTo>
                      <a:cubicBezTo>
                        <a:pt x="168" y="193"/>
                        <a:pt x="168" y="193"/>
                        <a:pt x="168" y="193"/>
                      </a:cubicBezTo>
                      <a:cubicBezTo>
                        <a:pt x="182" y="193"/>
                        <a:pt x="193" y="182"/>
                        <a:pt x="193" y="169"/>
                      </a:cubicBezTo>
                      <a:cubicBezTo>
                        <a:pt x="193" y="25"/>
                        <a:pt x="193" y="25"/>
                        <a:pt x="193" y="25"/>
                      </a:cubicBezTo>
                      <a:cubicBezTo>
                        <a:pt x="193" y="11"/>
                        <a:pt x="182" y="0"/>
                        <a:pt x="168" y="0"/>
                      </a:cubicBezTo>
                      <a:close/>
                    </a:path>
                  </a:pathLst>
                </a:custGeom>
                <a:grpFill/>
                <a:ln>
                  <a:noFill/>
                </a:ln>
              </p:spPr>
              <p:txBody>
                <a:bodyPr vert="horz" wrap="square" lIns="91440" tIns="45720" rIns="91440" bIns="45720" numCol="1" anchor="t" anchorCtr="0" compatLnSpc="1"/>
                <a:lstStyle/>
                <a:p>
                  <a:endParaRPr lang="id-ID">
                    <a:latin typeface="华文细黑" panose="02010600040101010101" pitchFamily="2" charset="-122"/>
                    <a:ea typeface="华文细黑" panose="02010600040101010101" pitchFamily="2" charset="-122"/>
                  </a:endParaRPr>
                </a:p>
              </p:txBody>
            </p:sp>
            <p:sp>
              <p:nvSpPr>
                <p:cNvPr id="311" name="Freeform 16"/>
                <p:cNvSpPr/>
                <p:nvPr/>
              </p:nvSpPr>
              <p:spPr bwMode="auto">
                <a:xfrm>
                  <a:off x="1093788" y="0"/>
                  <a:ext cx="722312" cy="722313"/>
                </a:xfrm>
                <a:custGeom>
                  <a:avLst/>
                  <a:gdLst>
                    <a:gd name="T0" fmla="*/ 168 w 192"/>
                    <a:gd name="T1" fmla="*/ 0 h 192"/>
                    <a:gd name="T2" fmla="*/ 24 w 192"/>
                    <a:gd name="T3" fmla="*/ 0 h 192"/>
                    <a:gd name="T4" fmla="*/ 0 w 192"/>
                    <a:gd name="T5" fmla="*/ 24 h 192"/>
                    <a:gd name="T6" fmla="*/ 0 w 192"/>
                    <a:gd name="T7" fmla="*/ 168 h 192"/>
                    <a:gd name="T8" fmla="*/ 24 w 192"/>
                    <a:gd name="T9" fmla="*/ 192 h 192"/>
                    <a:gd name="T10" fmla="*/ 168 w 192"/>
                    <a:gd name="T11" fmla="*/ 192 h 192"/>
                    <a:gd name="T12" fmla="*/ 192 w 192"/>
                    <a:gd name="T13" fmla="*/ 168 h 192"/>
                    <a:gd name="T14" fmla="*/ 192 w 192"/>
                    <a:gd name="T15" fmla="*/ 24 h 192"/>
                    <a:gd name="T16" fmla="*/ 168 w 192"/>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192">
                      <a:moveTo>
                        <a:pt x="168" y="0"/>
                      </a:moveTo>
                      <a:cubicBezTo>
                        <a:pt x="24" y="0"/>
                        <a:pt x="24" y="0"/>
                        <a:pt x="24" y="0"/>
                      </a:cubicBezTo>
                      <a:cubicBezTo>
                        <a:pt x="11" y="0"/>
                        <a:pt x="0" y="11"/>
                        <a:pt x="0" y="24"/>
                      </a:cubicBezTo>
                      <a:cubicBezTo>
                        <a:pt x="0" y="168"/>
                        <a:pt x="0" y="168"/>
                        <a:pt x="0" y="168"/>
                      </a:cubicBezTo>
                      <a:cubicBezTo>
                        <a:pt x="0" y="182"/>
                        <a:pt x="11" y="192"/>
                        <a:pt x="24" y="192"/>
                      </a:cubicBezTo>
                      <a:cubicBezTo>
                        <a:pt x="168" y="192"/>
                        <a:pt x="168" y="192"/>
                        <a:pt x="168" y="192"/>
                      </a:cubicBezTo>
                      <a:cubicBezTo>
                        <a:pt x="181" y="192"/>
                        <a:pt x="192" y="182"/>
                        <a:pt x="192" y="168"/>
                      </a:cubicBezTo>
                      <a:cubicBezTo>
                        <a:pt x="192" y="24"/>
                        <a:pt x="192" y="24"/>
                        <a:pt x="192" y="24"/>
                      </a:cubicBezTo>
                      <a:cubicBezTo>
                        <a:pt x="192" y="11"/>
                        <a:pt x="181" y="0"/>
                        <a:pt x="168" y="0"/>
                      </a:cubicBezTo>
                      <a:close/>
                    </a:path>
                  </a:pathLst>
                </a:custGeom>
                <a:grpFill/>
                <a:ln>
                  <a:noFill/>
                </a:ln>
              </p:spPr>
              <p:txBody>
                <a:bodyPr vert="horz" wrap="square" lIns="91440" tIns="45720" rIns="91440" bIns="45720" numCol="1" anchor="t" anchorCtr="0" compatLnSpc="1"/>
                <a:lstStyle/>
                <a:p>
                  <a:endParaRPr lang="id-ID">
                    <a:latin typeface="华文细黑" panose="02010600040101010101" pitchFamily="2" charset="-122"/>
                    <a:ea typeface="华文细黑" panose="02010600040101010101" pitchFamily="2" charset="-122"/>
                  </a:endParaRPr>
                </a:p>
              </p:txBody>
            </p:sp>
            <p:sp>
              <p:nvSpPr>
                <p:cNvPr id="312" name="Freeform 17"/>
                <p:cNvSpPr/>
                <p:nvPr/>
              </p:nvSpPr>
              <p:spPr bwMode="auto">
                <a:xfrm>
                  <a:off x="1093788" y="1087438"/>
                  <a:ext cx="722312" cy="722313"/>
                </a:xfrm>
                <a:custGeom>
                  <a:avLst/>
                  <a:gdLst>
                    <a:gd name="T0" fmla="*/ 168 w 192"/>
                    <a:gd name="T1" fmla="*/ 0 h 192"/>
                    <a:gd name="T2" fmla="*/ 24 w 192"/>
                    <a:gd name="T3" fmla="*/ 0 h 192"/>
                    <a:gd name="T4" fmla="*/ 0 w 192"/>
                    <a:gd name="T5" fmla="*/ 24 h 192"/>
                    <a:gd name="T6" fmla="*/ 0 w 192"/>
                    <a:gd name="T7" fmla="*/ 168 h 192"/>
                    <a:gd name="T8" fmla="*/ 24 w 192"/>
                    <a:gd name="T9" fmla="*/ 192 h 192"/>
                    <a:gd name="T10" fmla="*/ 168 w 192"/>
                    <a:gd name="T11" fmla="*/ 192 h 192"/>
                    <a:gd name="T12" fmla="*/ 192 w 192"/>
                    <a:gd name="T13" fmla="*/ 168 h 192"/>
                    <a:gd name="T14" fmla="*/ 192 w 192"/>
                    <a:gd name="T15" fmla="*/ 24 h 192"/>
                    <a:gd name="T16" fmla="*/ 168 w 192"/>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192">
                      <a:moveTo>
                        <a:pt x="168" y="0"/>
                      </a:moveTo>
                      <a:cubicBezTo>
                        <a:pt x="24" y="0"/>
                        <a:pt x="24" y="0"/>
                        <a:pt x="24" y="0"/>
                      </a:cubicBezTo>
                      <a:cubicBezTo>
                        <a:pt x="11" y="0"/>
                        <a:pt x="0" y="11"/>
                        <a:pt x="0" y="24"/>
                      </a:cubicBezTo>
                      <a:cubicBezTo>
                        <a:pt x="0" y="168"/>
                        <a:pt x="0" y="168"/>
                        <a:pt x="0" y="168"/>
                      </a:cubicBezTo>
                      <a:cubicBezTo>
                        <a:pt x="0" y="181"/>
                        <a:pt x="11" y="192"/>
                        <a:pt x="24" y="192"/>
                      </a:cubicBezTo>
                      <a:cubicBezTo>
                        <a:pt x="168" y="192"/>
                        <a:pt x="168" y="192"/>
                        <a:pt x="168" y="192"/>
                      </a:cubicBezTo>
                      <a:cubicBezTo>
                        <a:pt x="181" y="192"/>
                        <a:pt x="192" y="181"/>
                        <a:pt x="192" y="168"/>
                      </a:cubicBezTo>
                      <a:cubicBezTo>
                        <a:pt x="192" y="24"/>
                        <a:pt x="192" y="24"/>
                        <a:pt x="192" y="24"/>
                      </a:cubicBezTo>
                      <a:cubicBezTo>
                        <a:pt x="192" y="11"/>
                        <a:pt x="181" y="0"/>
                        <a:pt x="168" y="0"/>
                      </a:cubicBezTo>
                      <a:close/>
                    </a:path>
                  </a:pathLst>
                </a:custGeom>
                <a:grpFill/>
                <a:ln>
                  <a:noFill/>
                </a:ln>
              </p:spPr>
              <p:txBody>
                <a:bodyPr vert="horz" wrap="square" lIns="91440" tIns="45720" rIns="91440" bIns="45720" numCol="1" anchor="t" anchorCtr="0" compatLnSpc="1"/>
                <a:lstStyle/>
                <a:p>
                  <a:endParaRPr lang="id-ID">
                    <a:latin typeface="华文细黑" panose="02010600040101010101" pitchFamily="2" charset="-122"/>
                    <a:ea typeface="华文细黑" panose="02010600040101010101" pitchFamily="2" charset="-122"/>
                  </a:endParaRPr>
                </a:p>
              </p:txBody>
            </p:sp>
            <p:sp>
              <p:nvSpPr>
                <p:cNvPr id="313" name="Freeform 18"/>
                <p:cNvSpPr/>
                <p:nvPr/>
              </p:nvSpPr>
              <p:spPr bwMode="auto">
                <a:xfrm>
                  <a:off x="1093788" y="2171700"/>
                  <a:ext cx="722312" cy="727075"/>
                </a:xfrm>
                <a:custGeom>
                  <a:avLst/>
                  <a:gdLst>
                    <a:gd name="T0" fmla="*/ 168 w 192"/>
                    <a:gd name="T1" fmla="*/ 0 h 193"/>
                    <a:gd name="T2" fmla="*/ 24 w 192"/>
                    <a:gd name="T3" fmla="*/ 0 h 193"/>
                    <a:gd name="T4" fmla="*/ 0 w 192"/>
                    <a:gd name="T5" fmla="*/ 25 h 193"/>
                    <a:gd name="T6" fmla="*/ 0 w 192"/>
                    <a:gd name="T7" fmla="*/ 169 h 193"/>
                    <a:gd name="T8" fmla="*/ 24 w 192"/>
                    <a:gd name="T9" fmla="*/ 193 h 193"/>
                    <a:gd name="T10" fmla="*/ 168 w 192"/>
                    <a:gd name="T11" fmla="*/ 193 h 193"/>
                    <a:gd name="T12" fmla="*/ 192 w 192"/>
                    <a:gd name="T13" fmla="*/ 169 h 193"/>
                    <a:gd name="T14" fmla="*/ 192 w 192"/>
                    <a:gd name="T15" fmla="*/ 25 h 193"/>
                    <a:gd name="T16" fmla="*/ 168 w 192"/>
                    <a:gd name="T17"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193">
                      <a:moveTo>
                        <a:pt x="168" y="0"/>
                      </a:moveTo>
                      <a:cubicBezTo>
                        <a:pt x="24" y="0"/>
                        <a:pt x="24" y="0"/>
                        <a:pt x="24" y="0"/>
                      </a:cubicBezTo>
                      <a:cubicBezTo>
                        <a:pt x="11" y="0"/>
                        <a:pt x="0" y="11"/>
                        <a:pt x="0" y="25"/>
                      </a:cubicBezTo>
                      <a:cubicBezTo>
                        <a:pt x="0" y="169"/>
                        <a:pt x="0" y="169"/>
                        <a:pt x="0" y="169"/>
                      </a:cubicBezTo>
                      <a:cubicBezTo>
                        <a:pt x="0" y="182"/>
                        <a:pt x="11" y="193"/>
                        <a:pt x="24" y="193"/>
                      </a:cubicBezTo>
                      <a:cubicBezTo>
                        <a:pt x="168" y="193"/>
                        <a:pt x="168" y="193"/>
                        <a:pt x="168" y="193"/>
                      </a:cubicBezTo>
                      <a:cubicBezTo>
                        <a:pt x="181" y="193"/>
                        <a:pt x="192" y="182"/>
                        <a:pt x="192" y="169"/>
                      </a:cubicBezTo>
                      <a:cubicBezTo>
                        <a:pt x="192" y="25"/>
                        <a:pt x="192" y="25"/>
                        <a:pt x="192" y="25"/>
                      </a:cubicBezTo>
                      <a:cubicBezTo>
                        <a:pt x="192" y="11"/>
                        <a:pt x="181" y="0"/>
                        <a:pt x="168" y="0"/>
                      </a:cubicBezTo>
                      <a:close/>
                    </a:path>
                  </a:pathLst>
                </a:custGeom>
                <a:grpFill/>
                <a:ln>
                  <a:noFill/>
                </a:ln>
              </p:spPr>
              <p:txBody>
                <a:bodyPr vert="horz" wrap="square" lIns="91440" tIns="45720" rIns="91440" bIns="45720" numCol="1" anchor="t" anchorCtr="0" compatLnSpc="1"/>
                <a:lstStyle/>
                <a:p>
                  <a:endParaRPr lang="id-ID">
                    <a:latin typeface="华文细黑" panose="02010600040101010101" pitchFamily="2" charset="-122"/>
                    <a:ea typeface="华文细黑" panose="02010600040101010101" pitchFamily="2" charset="-122"/>
                  </a:endParaRPr>
                </a:p>
              </p:txBody>
            </p:sp>
            <p:sp>
              <p:nvSpPr>
                <p:cNvPr id="314" name="Freeform 19"/>
                <p:cNvSpPr/>
                <p:nvPr/>
              </p:nvSpPr>
              <p:spPr bwMode="auto">
                <a:xfrm>
                  <a:off x="2181225" y="0"/>
                  <a:ext cx="723900" cy="722313"/>
                </a:xfrm>
                <a:custGeom>
                  <a:avLst/>
                  <a:gdLst>
                    <a:gd name="T0" fmla="*/ 168 w 192"/>
                    <a:gd name="T1" fmla="*/ 0 h 192"/>
                    <a:gd name="T2" fmla="*/ 24 w 192"/>
                    <a:gd name="T3" fmla="*/ 0 h 192"/>
                    <a:gd name="T4" fmla="*/ 0 w 192"/>
                    <a:gd name="T5" fmla="*/ 24 h 192"/>
                    <a:gd name="T6" fmla="*/ 0 w 192"/>
                    <a:gd name="T7" fmla="*/ 168 h 192"/>
                    <a:gd name="T8" fmla="*/ 24 w 192"/>
                    <a:gd name="T9" fmla="*/ 192 h 192"/>
                    <a:gd name="T10" fmla="*/ 168 w 192"/>
                    <a:gd name="T11" fmla="*/ 192 h 192"/>
                    <a:gd name="T12" fmla="*/ 192 w 192"/>
                    <a:gd name="T13" fmla="*/ 168 h 192"/>
                    <a:gd name="T14" fmla="*/ 192 w 192"/>
                    <a:gd name="T15" fmla="*/ 24 h 192"/>
                    <a:gd name="T16" fmla="*/ 168 w 192"/>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192">
                      <a:moveTo>
                        <a:pt x="168" y="0"/>
                      </a:moveTo>
                      <a:cubicBezTo>
                        <a:pt x="24" y="0"/>
                        <a:pt x="24" y="0"/>
                        <a:pt x="24" y="0"/>
                      </a:cubicBezTo>
                      <a:cubicBezTo>
                        <a:pt x="10" y="0"/>
                        <a:pt x="0" y="11"/>
                        <a:pt x="0" y="24"/>
                      </a:cubicBezTo>
                      <a:cubicBezTo>
                        <a:pt x="0" y="168"/>
                        <a:pt x="0" y="168"/>
                        <a:pt x="0" y="168"/>
                      </a:cubicBezTo>
                      <a:cubicBezTo>
                        <a:pt x="0" y="182"/>
                        <a:pt x="10" y="192"/>
                        <a:pt x="24" y="192"/>
                      </a:cubicBezTo>
                      <a:cubicBezTo>
                        <a:pt x="168" y="192"/>
                        <a:pt x="168" y="192"/>
                        <a:pt x="168" y="192"/>
                      </a:cubicBezTo>
                      <a:cubicBezTo>
                        <a:pt x="181" y="192"/>
                        <a:pt x="192" y="182"/>
                        <a:pt x="192" y="168"/>
                      </a:cubicBezTo>
                      <a:cubicBezTo>
                        <a:pt x="192" y="24"/>
                        <a:pt x="192" y="24"/>
                        <a:pt x="192" y="24"/>
                      </a:cubicBezTo>
                      <a:cubicBezTo>
                        <a:pt x="192" y="11"/>
                        <a:pt x="181" y="0"/>
                        <a:pt x="168" y="0"/>
                      </a:cubicBezTo>
                      <a:close/>
                    </a:path>
                  </a:pathLst>
                </a:custGeom>
                <a:grpFill/>
                <a:ln>
                  <a:noFill/>
                </a:ln>
              </p:spPr>
              <p:txBody>
                <a:bodyPr vert="horz" wrap="square" lIns="91440" tIns="45720" rIns="91440" bIns="45720" numCol="1" anchor="t" anchorCtr="0" compatLnSpc="1"/>
                <a:lstStyle/>
                <a:p>
                  <a:endParaRPr lang="id-ID">
                    <a:latin typeface="华文细黑" panose="02010600040101010101" pitchFamily="2" charset="-122"/>
                    <a:ea typeface="华文细黑" panose="02010600040101010101" pitchFamily="2" charset="-122"/>
                  </a:endParaRPr>
                </a:p>
              </p:txBody>
            </p:sp>
            <p:sp>
              <p:nvSpPr>
                <p:cNvPr id="315" name="Freeform 20"/>
                <p:cNvSpPr/>
                <p:nvPr/>
              </p:nvSpPr>
              <p:spPr bwMode="auto">
                <a:xfrm>
                  <a:off x="2181225" y="1087438"/>
                  <a:ext cx="723900" cy="722313"/>
                </a:xfrm>
                <a:custGeom>
                  <a:avLst/>
                  <a:gdLst>
                    <a:gd name="T0" fmla="*/ 168 w 192"/>
                    <a:gd name="T1" fmla="*/ 0 h 192"/>
                    <a:gd name="T2" fmla="*/ 24 w 192"/>
                    <a:gd name="T3" fmla="*/ 0 h 192"/>
                    <a:gd name="T4" fmla="*/ 0 w 192"/>
                    <a:gd name="T5" fmla="*/ 24 h 192"/>
                    <a:gd name="T6" fmla="*/ 0 w 192"/>
                    <a:gd name="T7" fmla="*/ 168 h 192"/>
                    <a:gd name="T8" fmla="*/ 24 w 192"/>
                    <a:gd name="T9" fmla="*/ 192 h 192"/>
                    <a:gd name="T10" fmla="*/ 168 w 192"/>
                    <a:gd name="T11" fmla="*/ 192 h 192"/>
                    <a:gd name="T12" fmla="*/ 192 w 192"/>
                    <a:gd name="T13" fmla="*/ 168 h 192"/>
                    <a:gd name="T14" fmla="*/ 192 w 192"/>
                    <a:gd name="T15" fmla="*/ 24 h 192"/>
                    <a:gd name="T16" fmla="*/ 168 w 192"/>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192">
                      <a:moveTo>
                        <a:pt x="168" y="0"/>
                      </a:moveTo>
                      <a:cubicBezTo>
                        <a:pt x="24" y="0"/>
                        <a:pt x="24" y="0"/>
                        <a:pt x="24" y="0"/>
                      </a:cubicBezTo>
                      <a:cubicBezTo>
                        <a:pt x="10" y="0"/>
                        <a:pt x="0" y="11"/>
                        <a:pt x="0" y="24"/>
                      </a:cubicBezTo>
                      <a:cubicBezTo>
                        <a:pt x="0" y="168"/>
                        <a:pt x="0" y="168"/>
                        <a:pt x="0" y="168"/>
                      </a:cubicBezTo>
                      <a:cubicBezTo>
                        <a:pt x="0" y="181"/>
                        <a:pt x="10" y="192"/>
                        <a:pt x="24" y="192"/>
                      </a:cubicBezTo>
                      <a:cubicBezTo>
                        <a:pt x="168" y="192"/>
                        <a:pt x="168" y="192"/>
                        <a:pt x="168" y="192"/>
                      </a:cubicBezTo>
                      <a:cubicBezTo>
                        <a:pt x="181" y="192"/>
                        <a:pt x="192" y="181"/>
                        <a:pt x="192" y="168"/>
                      </a:cubicBezTo>
                      <a:cubicBezTo>
                        <a:pt x="192" y="24"/>
                        <a:pt x="192" y="24"/>
                        <a:pt x="192" y="24"/>
                      </a:cubicBezTo>
                      <a:cubicBezTo>
                        <a:pt x="192" y="11"/>
                        <a:pt x="181" y="0"/>
                        <a:pt x="168" y="0"/>
                      </a:cubicBezTo>
                      <a:close/>
                    </a:path>
                  </a:pathLst>
                </a:custGeom>
                <a:grpFill/>
                <a:ln>
                  <a:noFill/>
                </a:ln>
              </p:spPr>
              <p:txBody>
                <a:bodyPr vert="horz" wrap="square" lIns="91440" tIns="45720" rIns="91440" bIns="45720" numCol="1" anchor="t" anchorCtr="0" compatLnSpc="1"/>
                <a:lstStyle/>
                <a:p>
                  <a:endParaRPr lang="id-ID">
                    <a:latin typeface="华文细黑" panose="02010600040101010101" pitchFamily="2" charset="-122"/>
                    <a:ea typeface="华文细黑" panose="02010600040101010101" pitchFamily="2" charset="-122"/>
                  </a:endParaRPr>
                </a:p>
              </p:txBody>
            </p:sp>
            <p:sp>
              <p:nvSpPr>
                <p:cNvPr id="316" name="Freeform 21"/>
                <p:cNvSpPr/>
                <p:nvPr/>
              </p:nvSpPr>
              <p:spPr bwMode="auto">
                <a:xfrm>
                  <a:off x="2181225" y="2171700"/>
                  <a:ext cx="723900" cy="727075"/>
                </a:xfrm>
                <a:custGeom>
                  <a:avLst/>
                  <a:gdLst>
                    <a:gd name="T0" fmla="*/ 168 w 192"/>
                    <a:gd name="T1" fmla="*/ 0 h 193"/>
                    <a:gd name="T2" fmla="*/ 24 w 192"/>
                    <a:gd name="T3" fmla="*/ 0 h 193"/>
                    <a:gd name="T4" fmla="*/ 0 w 192"/>
                    <a:gd name="T5" fmla="*/ 25 h 193"/>
                    <a:gd name="T6" fmla="*/ 0 w 192"/>
                    <a:gd name="T7" fmla="*/ 169 h 193"/>
                    <a:gd name="T8" fmla="*/ 24 w 192"/>
                    <a:gd name="T9" fmla="*/ 193 h 193"/>
                    <a:gd name="T10" fmla="*/ 168 w 192"/>
                    <a:gd name="T11" fmla="*/ 193 h 193"/>
                    <a:gd name="T12" fmla="*/ 192 w 192"/>
                    <a:gd name="T13" fmla="*/ 169 h 193"/>
                    <a:gd name="T14" fmla="*/ 192 w 192"/>
                    <a:gd name="T15" fmla="*/ 25 h 193"/>
                    <a:gd name="T16" fmla="*/ 168 w 192"/>
                    <a:gd name="T17"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193">
                      <a:moveTo>
                        <a:pt x="168" y="0"/>
                      </a:moveTo>
                      <a:cubicBezTo>
                        <a:pt x="24" y="0"/>
                        <a:pt x="24" y="0"/>
                        <a:pt x="24" y="0"/>
                      </a:cubicBezTo>
                      <a:cubicBezTo>
                        <a:pt x="10" y="0"/>
                        <a:pt x="0" y="11"/>
                        <a:pt x="0" y="25"/>
                      </a:cubicBezTo>
                      <a:cubicBezTo>
                        <a:pt x="0" y="169"/>
                        <a:pt x="0" y="169"/>
                        <a:pt x="0" y="169"/>
                      </a:cubicBezTo>
                      <a:cubicBezTo>
                        <a:pt x="0" y="182"/>
                        <a:pt x="10" y="193"/>
                        <a:pt x="24" y="193"/>
                      </a:cubicBezTo>
                      <a:cubicBezTo>
                        <a:pt x="168" y="193"/>
                        <a:pt x="168" y="193"/>
                        <a:pt x="168" y="193"/>
                      </a:cubicBezTo>
                      <a:cubicBezTo>
                        <a:pt x="181" y="193"/>
                        <a:pt x="192" y="182"/>
                        <a:pt x="192" y="169"/>
                      </a:cubicBezTo>
                      <a:cubicBezTo>
                        <a:pt x="192" y="25"/>
                        <a:pt x="192" y="25"/>
                        <a:pt x="192" y="25"/>
                      </a:cubicBezTo>
                      <a:cubicBezTo>
                        <a:pt x="192" y="11"/>
                        <a:pt x="181" y="0"/>
                        <a:pt x="168" y="0"/>
                      </a:cubicBezTo>
                      <a:close/>
                    </a:path>
                  </a:pathLst>
                </a:custGeom>
                <a:grpFill/>
                <a:ln>
                  <a:noFill/>
                </a:ln>
              </p:spPr>
              <p:txBody>
                <a:bodyPr vert="horz" wrap="square" lIns="91440" tIns="45720" rIns="91440" bIns="45720" numCol="1" anchor="t" anchorCtr="0" compatLnSpc="1"/>
                <a:lstStyle/>
                <a:p>
                  <a:endParaRPr lang="id-ID">
                    <a:latin typeface="华文细黑" panose="02010600040101010101" pitchFamily="2" charset="-122"/>
                    <a:ea typeface="华文细黑" panose="02010600040101010101" pitchFamily="2" charset="-122"/>
                  </a:endParaRPr>
                </a:p>
              </p:txBody>
            </p:sp>
          </p:grpSp>
          <p:sp>
            <p:nvSpPr>
              <p:cNvPr id="306" name="Freeform 25"/>
              <p:cNvSpPr/>
              <p:nvPr/>
            </p:nvSpPr>
            <p:spPr bwMode="auto">
              <a:xfrm rot="5400000">
                <a:off x="7497092" y="3115886"/>
                <a:ext cx="146921" cy="128651"/>
              </a:xfrm>
              <a:custGeom>
                <a:avLst/>
                <a:gdLst>
                  <a:gd name="T0" fmla="*/ 504 w 896"/>
                  <a:gd name="T1" fmla="*/ 0 h 784"/>
                  <a:gd name="T2" fmla="*/ 116 w 896"/>
                  <a:gd name="T3" fmla="*/ 336 h 784"/>
                  <a:gd name="T4" fmla="*/ 0 w 896"/>
                  <a:gd name="T5" fmla="*/ 336 h 784"/>
                  <a:gd name="T6" fmla="*/ 168 w 896"/>
                  <a:gd name="T7" fmla="*/ 560 h 784"/>
                  <a:gd name="T8" fmla="*/ 336 w 896"/>
                  <a:gd name="T9" fmla="*/ 336 h 784"/>
                  <a:gd name="T10" fmla="*/ 230 w 896"/>
                  <a:gd name="T11" fmla="*/ 336 h 784"/>
                  <a:gd name="T12" fmla="*/ 504 w 896"/>
                  <a:gd name="T13" fmla="*/ 112 h 784"/>
                  <a:gd name="T14" fmla="*/ 784 w 896"/>
                  <a:gd name="T15" fmla="*/ 392 h 784"/>
                  <a:gd name="T16" fmla="*/ 504 w 896"/>
                  <a:gd name="T17" fmla="*/ 672 h 784"/>
                  <a:gd name="T18" fmla="*/ 504 w 896"/>
                  <a:gd name="T19" fmla="*/ 784 h 784"/>
                  <a:gd name="T20" fmla="*/ 896 w 896"/>
                  <a:gd name="T21" fmla="*/ 392 h 784"/>
                  <a:gd name="T22" fmla="*/ 504 w 896"/>
                  <a:gd name="T23" fmla="*/ 0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6" h="784">
                    <a:moveTo>
                      <a:pt x="504" y="0"/>
                    </a:moveTo>
                    <a:cubicBezTo>
                      <a:pt x="307" y="0"/>
                      <a:pt x="144" y="146"/>
                      <a:pt x="116" y="336"/>
                    </a:cubicBezTo>
                    <a:cubicBezTo>
                      <a:pt x="0" y="336"/>
                      <a:pt x="0" y="336"/>
                      <a:pt x="0" y="336"/>
                    </a:cubicBezTo>
                    <a:cubicBezTo>
                      <a:pt x="168" y="560"/>
                      <a:pt x="168" y="560"/>
                      <a:pt x="168" y="560"/>
                    </a:cubicBezTo>
                    <a:cubicBezTo>
                      <a:pt x="336" y="336"/>
                      <a:pt x="336" y="336"/>
                      <a:pt x="336" y="336"/>
                    </a:cubicBezTo>
                    <a:cubicBezTo>
                      <a:pt x="230" y="336"/>
                      <a:pt x="230" y="336"/>
                      <a:pt x="230" y="336"/>
                    </a:cubicBezTo>
                    <a:cubicBezTo>
                      <a:pt x="256" y="208"/>
                      <a:pt x="369" y="112"/>
                      <a:pt x="504" y="112"/>
                    </a:cubicBezTo>
                    <a:cubicBezTo>
                      <a:pt x="658" y="112"/>
                      <a:pt x="784" y="238"/>
                      <a:pt x="784" y="392"/>
                    </a:cubicBezTo>
                    <a:cubicBezTo>
                      <a:pt x="784" y="546"/>
                      <a:pt x="658" y="672"/>
                      <a:pt x="504" y="672"/>
                    </a:cubicBezTo>
                    <a:cubicBezTo>
                      <a:pt x="504" y="784"/>
                      <a:pt x="504" y="784"/>
                      <a:pt x="504" y="784"/>
                    </a:cubicBezTo>
                    <a:cubicBezTo>
                      <a:pt x="721" y="784"/>
                      <a:pt x="896" y="609"/>
                      <a:pt x="896" y="392"/>
                    </a:cubicBezTo>
                    <a:cubicBezTo>
                      <a:pt x="896" y="175"/>
                      <a:pt x="721" y="0"/>
                      <a:pt x="504"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id-ID">
                  <a:latin typeface="华文细黑" panose="02010600040101010101" pitchFamily="2" charset="-122"/>
                  <a:ea typeface="华文细黑" panose="02010600040101010101" pitchFamily="2" charset="-122"/>
                </a:endParaRPr>
              </a:p>
            </p:txBody>
          </p:sp>
          <p:sp>
            <p:nvSpPr>
              <p:cNvPr id="307" name="Oval 6"/>
              <p:cNvSpPr/>
              <p:nvPr/>
            </p:nvSpPr>
            <p:spPr bwMode="auto">
              <a:xfrm>
                <a:off x="1655635" y="2814331"/>
                <a:ext cx="95903" cy="95276"/>
              </a:xfrm>
              <a:prstGeom prst="ellipse">
                <a:avLst/>
              </a:prstGeom>
              <a:solidFill>
                <a:schemeClr val="accent5"/>
              </a:solidFill>
              <a:ln w="25400" cap="flat">
                <a:noFill/>
                <a:prstDash val="solid"/>
                <a:miter lim="800000"/>
                <a:headEnd type="none" w="med" len="med"/>
                <a:tailEnd type="none" w="med" len="med"/>
              </a:ln>
            </p:spPr>
            <p:txBody>
              <a:bodyPr lIns="0" tIns="0" rIns="0" bIns="0"/>
              <a:lstStyle/>
              <a:p>
                <a:endParaRPr lang="id-ID">
                  <a:latin typeface="华文细黑" panose="02010600040101010101" pitchFamily="2" charset="-122"/>
                  <a:ea typeface="华文细黑" panose="02010600040101010101" pitchFamily="2" charset="-122"/>
                </a:endParaRPr>
              </a:p>
            </p:txBody>
          </p:sp>
        </p:grpSp>
        <p:sp>
          <p:nvSpPr>
            <p:cNvPr id="287" name="TextBox 68"/>
            <p:cNvSpPr txBox="1"/>
            <p:nvPr/>
          </p:nvSpPr>
          <p:spPr>
            <a:xfrm>
              <a:off x="2353072" y="3063038"/>
              <a:ext cx="2000621" cy="244309"/>
            </a:xfrm>
            <a:prstGeom prst="rect">
              <a:avLst/>
            </a:prstGeom>
            <a:noFill/>
          </p:spPr>
          <p:txBody>
            <a:bodyPr wrap="none" rtlCol="0">
              <a:spAutoFit/>
            </a:bodyPr>
            <a:lstStyle/>
            <a:p>
              <a:r>
                <a:rPr lang="id-ID" sz="900" dirty="0">
                  <a:solidFill>
                    <a:schemeClr val="bg1">
                      <a:lumMod val="65000"/>
                    </a:schemeClr>
                  </a:solidFill>
                  <a:latin typeface="华文细黑" panose="02010600040101010101" pitchFamily="2" charset="-122"/>
                  <a:ea typeface="华文细黑" panose="02010600040101010101" pitchFamily="2" charset="-122"/>
                </a:rPr>
                <a:t>http://www.docer.com/</a:t>
              </a:r>
              <a:r>
                <a:rPr lang="zh-CN" altLang="en-US" sz="900" dirty="0">
                  <a:solidFill>
                    <a:schemeClr val="bg1">
                      <a:lumMod val="65000"/>
                    </a:schemeClr>
                  </a:solidFill>
                  <a:latin typeface="华文细黑" panose="02010600040101010101" pitchFamily="2" charset="-122"/>
                  <a:ea typeface="华文细黑" panose="02010600040101010101" pitchFamily="2" charset="-122"/>
                </a:rPr>
                <a:t>稻壳儿</a:t>
              </a:r>
              <a:endParaRPr lang="id-ID" sz="900" dirty="0">
                <a:solidFill>
                  <a:schemeClr val="bg1">
                    <a:lumMod val="65000"/>
                  </a:schemeClr>
                </a:solidFill>
                <a:latin typeface="华文细黑" panose="02010600040101010101" pitchFamily="2" charset="-122"/>
                <a:ea typeface="华文细黑" panose="02010600040101010101" pitchFamily="2" charset="-122"/>
              </a:endParaRPr>
            </a:p>
          </p:txBody>
        </p:sp>
        <p:sp>
          <p:nvSpPr>
            <p:cNvPr id="288" name="Freeform 29"/>
            <p:cNvSpPr>
              <a:spLocks noEditPoints="1"/>
            </p:cNvSpPr>
            <p:nvPr/>
          </p:nvSpPr>
          <p:spPr bwMode="auto">
            <a:xfrm>
              <a:off x="2269943" y="3130076"/>
              <a:ext cx="115372" cy="115448"/>
            </a:xfrm>
            <a:custGeom>
              <a:avLst/>
              <a:gdLst>
                <a:gd name="T0" fmla="*/ 0 w 636"/>
                <a:gd name="T1" fmla="*/ 318 h 636"/>
                <a:gd name="T2" fmla="*/ 636 w 636"/>
                <a:gd name="T3" fmla="*/ 318 h 636"/>
                <a:gd name="T4" fmla="*/ 594 w 636"/>
                <a:gd name="T5" fmla="*/ 308 h 636"/>
                <a:gd name="T6" fmla="*/ 448 w 636"/>
                <a:gd name="T7" fmla="*/ 179 h 636"/>
                <a:gd name="T8" fmla="*/ 594 w 636"/>
                <a:gd name="T9" fmla="*/ 308 h 636"/>
                <a:gd name="T10" fmla="*/ 223 w 636"/>
                <a:gd name="T11" fmla="*/ 486 h 636"/>
                <a:gd name="T12" fmla="*/ 308 w 636"/>
                <a:gd name="T13" fmla="*/ 594 h 636"/>
                <a:gd name="T14" fmla="*/ 329 w 636"/>
                <a:gd name="T15" fmla="*/ 42 h 636"/>
                <a:gd name="T16" fmla="*/ 328 w 636"/>
                <a:gd name="T17" fmla="*/ 184 h 636"/>
                <a:gd name="T18" fmla="*/ 329 w 636"/>
                <a:gd name="T19" fmla="*/ 42 h 636"/>
                <a:gd name="T20" fmla="*/ 510 w 636"/>
                <a:gd name="T21" fmla="*/ 119 h 636"/>
                <a:gd name="T22" fmla="*/ 363 w 636"/>
                <a:gd name="T23" fmla="*/ 45 h 636"/>
                <a:gd name="T24" fmla="*/ 308 w 636"/>
                <a:gd name="T25" fmla="*/ 184 h 636"/>
                <a:gd name="T26" fmla="*/ 307 w 636"/>
                <a:gd name="T27" fmla="*/ 42 h 636"/>
                <a:gd name="T28" fmla="*/ 196 w 636"/>
                <a:gd name="T29" fmla="*/ 160 h 636"/>
                <a:gd name="T30" fmla="*/ 273 w 636"/>
                <a:gd name="T31" fmla="*/ 45 h 636"/>
                <a:gd name="T32" fmla="*/ 207 w 636"/>
                <a:gd name="T33" fmla="*/ 186 h 636"/>
                <a:gd name="T34" fmla="*/ 308 w 636"/>
                <a:gd name="T35" fmla="*/ 308 h 636"/>
                <a:gd name="T36" fmla="*/ 207 w 636"/>
                <a:gd name="T37" fmla="*/ 186 h 636"/>
                <a:gd name="T38" fmla="*/ 308 w 636"/>
                <a:gd name="T39" fmla="*/ 452 h 636"/>
                <a:gd name="T40" fmla="*/ 185 w 636"/>
                <a:gd name="T41" fmla="*/ 328 h 636"/>
                <a:gd name="T42" fmla="*/ 273 w 636"/>
                <a:gd name="T43" fmla="*/ 591 h 636"/>
                <a:gd name="T44" fmla="*/ 204 w 636"/>
                <a:gd name="T45" fmla="*/ 493 h 636"/>
                <a:gd name="T46" fmla="*/ 328 w 636"/>
                <a:gd name="T47" fmla="*/ 594 h 636"/>
                <a:gd name="T48" fmla="*/ 413 w 636"/>
                <a:gd name="T49" fmla="*/ 486 h 636"/>
                <a:gd name="T50" fmla="*/ 328 w 636"/>
                <a:gd name="T51" fmla="*/ 594 h 636"/>
                <a:gd name="T52" fmla="*/ 498 w 636"/>
                <a:gd name="T53" fmla="*/ 528 h 636"/>
                <a:gd name="T54" fmla="*/ 432 w 636"/>
                <a:gd name="T55" fmla="*/ 493 h 636"/>
                <a:gd name="T56" fmla="*/ 328 w 636"/>
                <a:gd name="T57" fmla="*/ 452 h 636"/>
                <a:gd name="T58" fmla="*/ 451 w 636"/>
                <a:gd name="T59" fmla="*/ 328 h 636"/>
                <a:gd name="T60" fmla="*/ 328 w 636"/>
                <a:gd name="T61" fmla="*/ 308 h 636"/>
                <a:gd name="T62" fmla="*/ 429 w 636"/>
                <a:gd name="T63" fmla="*/ 186 h 636"/>
                <a:gd name="T64" fmla="*/ 328 w 636"/>
                <a:gd name="T65" fmla="*/ 308 h 636"/>
                <a:gd name="T66" fmla="*/ 188 w 636"/>
                <a:gd name="T67" fmla="*/ 179 h 636"/>
                <a:gd name="T68" fmla="*/ 42 w 636"/>
                <a:gd name="T69" fmla="*/ 308 h 636"/>
                <a:gd name="T70" fmla="*/ 42 w 636"/>
                <a:gd name="T71" fmla="*/ 328 h 636"/>
                <a:gd name="T72" fmla="*/ 195 w 636"/>
                <a:gd name="T73" fmla="*/ 475 h 636"/>
                <a:gd name="T74" fmla="*/ 42 w 636"/>
                <a:gd name="T75" fmla="*/ 328 h 636"/>
                <a:gd name="T76" fmla="*/ 441 w 636"/>
                <a:gd name="T77" fmla="*/ 475 h 636"/>
                <a:gd name="T78" fmla="*/ 594 w 636"/>
                <a:gd name="T79" fmla="*/ 328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6" h="636">
                  <a:moveTo>
                    <a:pt x="318" y="0"/>
                  </a:moveTo>
                  <a:cubicBezTo>
                    <a:pt x="142" y="0"/>
                    <a:pt x="0" y="142"/>
                    <a:pt x="0" y="318"/>
                  </a:cubicBezTo>
                  <a:cubicBezTo>
                    <a:pt x="0" y="494"/>
                    <a:pt x="142" y="636"/>
                    <a:pt x="318" y="636"/>
                  </a:cubicBezTo>
                  <a:cubicBezTo>
                    <a:pt x="494" y="636"/>
                    <a:pt x="636" y="494"/>
                    <a:pt x="636" y="318"/>
                  </a:cubicBezTo>
                  <a:cubicBezTo>
                    <a:pt x="636" y="142"/>
                    <a:pt x="494" y="0"/>
                    <a:pt x="318" y="0"/>
                  </a:cubicBezTo>
                  <a:close/>
                  <a:moveTo>
                    <a:pt x="594" y="308"/>
                  </a:moveTo>
                  <a:cubicBezTo>
                    <a:pt x="471" y="308"/>
                    <a:pt x="471" y="308"/>
                    <a:pt x="471" y="308"/>
                  </a:cubicBezTo>
                  <a:cubicBezTo>
                    <a:pt x="470" y="262"/>
                    <a:pt x="462" y="219"/>
                    <a:pt x="448" y="179"/>
                  </a:cubicBezTo>
                  <a:cubicBezTo>
                    <a:pt x="476" y="168"/>
                    <a:pt x="501" y="152"/>
                    <a:pt x="525" y="134"/>
                  </a:cubicBezTo>
                  <a:cubicBezTo>
                    <a:pt x="566" y="181"/>
                    <a:pt x="592" y="241"/>
                    <a:pt x="594" y="308"/>
                  </a:cubicBezTo>
                  <a:close/>
                  <a:moveTo>
                    <a:pt x="307" y="594"/>
                  </a:moveTo>
                  <a:cubicBezTo>
                    <a:pt x="273" y="566"/>
                    <a:pt x="244" y="529"/>
                    <a:pt x="223" y="486"/>
                  </a:cubicBezTo>
                  <a:cubicBezTo>
                    <a:pt x="250" y="478"/>
                    <a:pt x="278" y="473"/>
                    <a:pt x="308" y="472"/>
                  </a:cubicBezTo>
                  <a:cubicBezTo>
                    <a:pt x="308" y="594"/>
                    <a:pt x="308" y="594"/>
                    <a:pt x="308" y="594"/>
                  </a:cubicBezTo>
                  <a:cubicBezTo>
                    <a:pt x="307" y="594"/>
                    <a:pt x="307" y="594"/>
                    <a:pt x="307" y="594"/>
                  </a:cubicBezTo>
                  <a:close/>
                  <a:moveTo>
                    <a:pt x="329" y="42"/>
                  </a:moveTo>
                  <a:cubicBezTo>
                    <a:pt x="368" y="74"/>
                    <a:pt x="400" y="117"/>
                    <a:pt x="421" y="167"/>
                  </a:cubicBezTo>
                  <a:cubicBezTo>
                    <a:pt x="392" y="177"/>
                    <a:pt x="361" y="183"/>
                    <a:pt x="328" y="184"/>
                  </a:cubicBezTo>
                  <a:cubicBezTo>
                    <a:pt x="328" y="42"/>
                    <a:pt x="328" y="42"/>
                    <a:pt x="328" y="42"/>
                  </a:cubicBezTo>
                  <a:cubicBezTo>
                    <a:pt x="329" y="42"/>
                    <a:pt x="329" y="42"/>
                    <a:pt x="329" y="42"/>
                  </a:cubicBezTo>
                  <a:close/>
                  <a:moveTo>
                    <a:pt x="363" y="45"/>
                  </a:moveTo>
                  <a:cubicBezTo>
                    <a:pt x="420" y="55"/>
                    <a:pt x="471" y="81"/>
                    <a:pt x="510" y="119"/>
                  </a:cubicBezTo>
                  <a:cubicBezTo>
                    <a:pt x="489" y="136"/>
                    <a:pt x="466" y="150"/>
                    <a:pt x="440" y="160"/>
                  </a:cubicBezTo>
                  <a:cubicBezTo>
                    <a:pt x="421" y="116"/>
                    <a:pt x="395" y="77"/>
                    <a:pt x="363" y="45"/>
                  </a:cubicBezTo>
                  <a:close/>
                  <a:moveTo>
                    <a:pt x="308" y="42"/>
                  </a:moveTo>
                  <a:cubicBezTo>
                    <a:pt x="308" y="184"/>
                    <a:pt x="308" y="184"/>
                    <a:pt x="308" y="184"/>
                  </a:cubicBezTo>
                  <a:cubicBezTo>
                    <a:pt x="275" y="183"/>
                    <a:pt x="244" y="177"/>
                    <a:pt x="215" y="167"/>
                  </a:cubicBezTo>
                  <a:cubicBezTo>
                    <a:pt x="236" y="117"/>
                    <a:pt x="268" y="74"/>
                    <a:pt x="307" y="42"/>
                  </a:cubicBezTo>
                  <a:cubicBezTo>
                    <a:pt x="307" y="42"/>
                    <a:pt x="307" y="42"/>
                    <a:pt x="308" y="42"/>
                  </a:cubicBezTo>
                  <a:close/>
                  <a:moveTo>
                    <a:pt x="196" y="160"/>
                  </a:moveTo>
                  <a:cubicBezTo>
                    <a:pt x="171" y="150"/>
                    <a:pt x="147" y="136"/>
                    <a:pt x="126" y="119"/>
                  </a:cubicBezTo>
                  <a:cubicBezTo>
                    <a:pt x="165" y="81"/>
                    <a:pt x="216" y="55"/>
                    <a:pt x="273" y="45"/>
                  </a:cubicBezTo>
                  <a:cubicBezTo>
                    <a:pt x="241" y="77"/>
                    <a:pt x="215" y="116"/>
                    <a:pt x="196" y="160"/>
                  </a:cubicBezTo>
                  <a:close/>
                  <a:moveTo>
                    <a:pt x="207" y="186"/>
                  </a:moveTo>
                  <a:cubicBezTo>
                    <a:pt x="239" y="197"/>
                    <a:pt x="273" y="204"/>
                    <a:pt x="308" y="205"/>
                  </a:cubicBezTo>
                  <a:cubicBezTo>
                    <a:pt x="308" y="308"/>
                    <a:pt x="308" y="308"/>
                    <a:pt x="308" y="308"/>
                  </a:cubicBezTo>
                  <a:cubicBezTo>
                    <a:pt x="185" y="308"/>
                    <a:pt x="185" y="308"/>
                    <a:pt x="185" y="308"/>
                  </a:cubicBezTo>
                  <a:cubicBezTo>
                    <a:pt x="186" y="265"/>
                    <a:pt x="194" y="224"/>
                    <a:pt x="207" y="186"/>
                  </a:cubicBezTo>
                  <a:close/>
                  <a:moveTo>
                    <a:pt x="308" y="328"/>
                  </a:moveTo>
                  <a:cubicBezTo>
                    <a:pt x="308" y="452"/>
                    <a:pt x="308" y="452"/>
                    <a:pt x="308" y="452"/>
                  </a:cubicBezTo>
                  <a:cubicBezTo>
                    <a:pt x="275" y="453"/>
                    <a:pt x="244" y="458"/>
                    <a:pt x="215" y="468"/>
                  </a:cubicBezTo>
                  <a:cubicBezTo>
                    <a:pt x="197" y="425"/>
                    <a:pt x="186" y="378"/>
                    <a:pt x="185" y="328"/>
                  </a:cubicBezTo>
                  <a:lnTo>
                    <a:pt x="308" y="328"/>
                  </a:lnTo>
                  <a:close/>
                  <a:moveTo>
                    <a:pt x="273" y="591"/>
                  </a:moveTo>
                  <a:cubicBezTo>
                    <a:pt x="222" y="582"/>
                    <a:pt x="176" y="560"/>
                    <a:pt x="138" y="528"/>
                  </a:cubicBezTo>
                  <a:cubicBezTo>
                    <a:pt x="158" y="514"/>
                    <a:pt x="180" y="502"/>
                    <a:pt x="204" y="493"/>
                  </a:cubicBezTo>
                  <a:cubicBezTo>
                    <a:pt x="222" y="531"/>
                    <a:pt x="245" y="563"/>
                    <a:pt x="273" y="591"/>
                  </a:cubicBezTo>
                  <a:close/>
                  <a:moveTo>
                    <a:pt x="328" y="594"/>
                  </a:moveTo>
                  <a:cubicBezTo>
                    <a:pt x="328" y="472"/>
                    <a:pt x="328" y="472"/>
                    <a:pt x="328" y="472"/>
                  </a:cubicBezTo>
                  <a:cubicBezTo>
                    <a:pt x="358" y="473"/>
                    <a:pt x="386" y="478"/>
                    <a:pt x="413" y="486"/>
                  </a:cubicBezTo>
                  <a:cubicBezTo>
                    <a:pt x="392" y="529"/>
                    <a:pt x="363" y="566"/>
                    <a:pt x="329" y="594"/>
                  </a:cubicBezTo>
                  <a:cubicBezTo>
                    <a:pt x="329" y="594"/>
                    <a:pt x="329" y="594"/>
                    <a:pt x="328" y="594"/>
                  </a:cubicBezTo>
                  <a:close/>
                  <a:moveTo>
                    <a:pt x="432" y="493"/>
                  </a:moveTo>
                  <a:cubicBezTo>
                    <a:pt x="456" y="502"/>
                    <a:pt x="478" y="514"/>
                    <a:pt x="498" y="528"/>
                  </a:cubicBezTo>
                  <a:cubicBezTo>
                    <a:pt x="460" y="560"/>
                    <a:pt x="414" y="582"/>
                    <a:pt x="363" y="591"/>
                  </a:cubicBezTo>
                  <a:cubicBezTo>
                    <a:pt x="391" y="563"/>
                    <a:pt x="414" y="531"/>
                    <a:pt x="432" y="493"/>
                  </a:cubicBezTo>
                  <a:close/>
                  <a:moveTo>
                    <a:pt x="421" y="468"/>
                  </a:moveTo>
                  <a:cubicBezTo>
                    <a:pt x="392" y="458"/>
                    <a:pt x="361" y="453"/>
                    <a:pt x="328" y="452"/>
                  </a:cubicBezTo>
                  <a:cubicBezTo>
                    <a:pt x="328" y="328"/>
                    <a:pt x="328" y="328"/>
                    <a:pt x="328" y="328"/>
                  </a:cubicBezTo>
                  <a:cubicBezTo>
                    <a:pt x="451" y="328"/>
                    <a:pt x="451" y="328"/>
                    <a:pt x="451" y="328"/>
                  </a:cubicBezTo>
                  <a:cubicBezTo>
                    <a:pt x="450" y="378"/>
                    <a:pt x="439" y="425"/>
                    <a:pt x="421" y="468"/>
                  </a:cubicBezTo>
                  <a:close/>
                  <a:moveTo>
                    <a:pt x="328" y="308"/>
                  </a:moveTo>
                  <a:cubicBezTo>
                    <a:pt x="328" y="205"/>
                    <a:pt x="328" y="205"/>
                    <a:pt x="328" y="205"/>
                  </a:cubicBezTo>
                  <a:cubicBezTo>
                    <a:pt x="363" y="204"/>
                    <a:pt x="397" y="197"/>
                    <a:pt x="429" y="186"/>
                  </a:cubicBezTo>
                  <a:cubicBezTo>
                    <a:pt x="442" y="224"/>
                    <a:pt x="450" y="265"/>
                    <a:pt x="451" y="308"/>
                  </a:cubicBezTo>
                  <a:lnTo>
                    <a:pt x="328" y="308"/>
                  </a:lnTo>
                  <a:close/>
                  <a:moveTo>
                    <a:pt x="111" y="134"/>
                  </a:moveTo>
                  <a:cubicBezTo>
                    <a:pt x="135" y="152"/>
                    <a:pt x="160" y="168"/>
                    <a:pt x="188" y="179"/>
                  </a:cubicBezTo>
                  <a:cubicBezTo>
                    <a:pt x="174" y="219"/>
                    <a:pt x="166" y="262"/>
                    <a:pt x="165" y="308"/>
                  </a:cubicBezTo>
                  <a:cubicBezTo>
                    <a:pt x="42" y="308"/>
                    <a:pt x="42" y="308"/>
                    <a:pt x="42" y="308"/>
                  </a:cubicBezTo>
                  <a:cubicBezTo>
                    <a:pt x="44" y="241"/>
                    <a:pt x="70" y="181"/>
                    <a:pt x="111" y="134"/>
                  </a:cubicBezTo>
                  <a:close/>
                  <a:moveTo>
                    <a:pt x="42" y="328"/>
                  </a:moveTo>
                  <a:cubicBezTo>
                    <a:pt x="165" y="328"/>
                    <a:pt x="165" y="328"/>
                    <a:pt x="165" y="328"/>
                  </a:cubicBezTo>
                  <a:cubicBezTo>
                    <a:pt x="166" y="381"/>
                    <a:pt x="177" y="430"/>
                    <a:pt x="195" y="475"/>
                  </a:cubicBezTo>
                  <a:cubicBezTo>
                    <a:pt x="169" y="485"/>
                    <a:pt x="145" y="498"/>
                    <a:pt x="123" y="514"/>
                  </a:cubicBezTo>
                  <a:cubicBezTo>
                    <a:pt x="75" y="466"/>
                    <a:pt x="44" y="401"/>
                    <a:pt x="42" y="328"/>
                  </a:cubicBezTo>
                  <a:close/>
                  <a:moveTo>
                    <a:pt x="513" y="514"/>
                  </a:moveTo>
                  <a:cubicBezTo>
                    <a:pt x="491" y="498"/>
                    <a:pt x="467" y="485"/>
                    <a:pt x="441" y="475"/>
                  </a:cubicBezTo>
                  <a:cubicBezTo>
                    <a:pt x="459" y="430"/>
                    <a:pt x="470" y="381"/>
                    <a:pt x="471" y="328"/>
                  </a:cubicBezTo>
                  <a:cubicBezTo>
                    <a:pt x="594" y="328"/>
                    <a:pt x="594" y="328"/>
                    <a:pt x="594" y="328"/>
                  </a:cubicBezTo>
                  <a:cubicBezTo>
                    <a:pt x="592" y="401"/>
                    <a:pt x="561" y="466"/>
                    <a:pt x="513" y="514"/>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id-ID">
                <a:latin typeface="华文细黑" panose="02010600040101010101" pitchFamily="2" charset="-122"/>
                <a:ea typeface="华文细黑" panose="02010600040101010101" pitchFamily="2" charset="-122"/>
              </a:endParaRPr>
            </a:p>
          </p:txBody>
        </p:sp>
      </p:grpSp>
      <p:pic>
        <p:nvPicPr>
          <p:cNvPr id="317" name="图片 316"/>
          <p:cNvPicPr>
            <a:picLocks noChangeAspect="1"/>
          </p:cNvPicPr>
          <p:nvPr/>
        </p:nvPicPr>
        <p:blipFill rotWithShape="1">
          <a:blip r:embed="rId2" cstate="print">
            <a:extLst>
              <a:ext uri="{28A0092B-C50C-407E-A947-70E740481C1C}">
                <a14:useLocalDpi xmlns:a14="http://schemas.microsoft.com/office/drawing/2010/main" val="0"/>
              </a:ext>
            </a:extLst>
          </a:blip>
          <a:srcRect b="18632"/>
          <a:stretch>
            <a:fillRect/>
          </a:stretch>
        </p:blipFill>
        <p:spPr>
          <a:xfrm>
            <a:off x="5135503" y="2987482"/>
            <a:ext cx="6152764" cy="2816095"/>
          </a:xfrm>
          <a:prstGeom prst="roundRect">
            <a:avLst>
              <a:gd name="adj" fmla="val 1713"/>
            </a:avLst>
          </a:prstGeom>
        </p:spPr>
      </p:pic>
      <p:sp>
        <p:nvSpPr>
          <p:cNvPr id="318" name="矩形 317"/>
          <p:cNvSpPr/>
          <p:nvPr/>
        </p:nvSpPr>
        <p:spPr>
          <a:xfrm>
            <a:off x="6149728" y="2455216"/>
            <a:ext cx="4124315" cy="461665"/>
          </a:xfrm>
          <a:prstGeom prst="rect">
            <a:avLst/>
          </a:prstGeom>
        </p:spPr>
        <p:txBody>
          <a:bodyPr wrap="square">
            <a:spAutoFit/>
          </a:bodyPr>
          <a:lstStyle/>
          <a:p>
            <a:pPr algn="ctr"/>
            <a:r>
              <a:rPr lang="en-US" altLang="zh-CN" sz="2400">
                <a:solidFill>
                  <a:schemeClr val="accent3"/>
                </a:solidFill>
                <a:latin typeface="华文细黑" panose="02010600040101010101" pitchFamily="2" charset="-122"/>
                <a:ea typeface="华文细黑" panose="02010600040101010101" pitchFamily="2" charset="-122"/>
              </a:rPr>
              <a:t>WELCOME TO HERE</a:t>
            </a:r>
            <a:endParaRPr lang="zh-CN" altLang="en-US" sz="2400">
              <a:solidFill>
                <a:schemeClr val="accent3"/>
              </a:solidFill>
              <a:latin typeface="华文细黑" panose="02010600040101010101" pitchFamily="2" charset="-122"/>
              <a:ea typeface="华文细黑" panose="02010600040101010101" pitchFamily="2" charset="-122"/>
            </a:endParaRPr>
          </a:p>
        </p:txBody>
      </p:sp>
      <p:sp>
        <p:nvSpPr>
          <p:cNvPr id="319" name="矩形 318"/>
          <p:cNvSpPr/>
          <p:nvPr/>
        </p:nvSpPr>
        <p:spPr>
          <a:xfrm>
            <a:off x="1097218" y="2916881"/>
            <a:ext cx="1491659" cy="4088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200" b="1" dirty="0">
                <a:solidFill>
                  <a:schemeClr val="tx1"/>
                </a:solidFill>
                <a:latin typeface="微软雅黑" panose="020B0503020204020204" pitchFamily="34" charset="-122"/>
                <a:ea typeface="微软雅黑" panose="020B0503020204020204" pitchFamily="34" charset="-122"/>
              </a:rPr>
              <a:t>输入标题</a:t>
            </a:r>
            <a:endParaRPr lang="zh-CN" altLang="en-US" sz="2200" b="1" dirty="0">
              <a:solidFill>
                <a:schemeClr val="tx1"/>
              </a:solidFill>
              <a:latin typeface="微软雅黑" panose="020B0503020204020204" pitchFamily="34" charset="-122"/>
              <a:ea typeface="微软雅黑" panose="020B0503020204020204" pitchFamily="34" charset="-122"/>
            </a:endParaRPr>
          </a:p>
        </p:txBody>
      </p:sp>
      <p:sp>
        <p:nvSpPr>
          <p:cNvPr id="320" name="文本框 319"/>
          <p:cNvSpPr txBox="1"/>
          <p:nvPr/>
        </p:nvSpPr>
        <p:spPr>
          <a:xfrm>
            <a:off x="1161038" y="3380023"/>
            <a:ext cx="3404765" cy="1323439"/>
          </a:xfrm>
          <a:prstGeom prst="rect">
            <a:avLst/>
          </a:prstGeom>
          <a:noFill/>
        </p:spPr>
        <p:txBody>
          <a:bodyPr wrap="square" rtlCol="0">
            <a:spAutoFit/>
          </a:bodyPr>
          <a:lstStyle/>
          <a:p>
            <a:pPr>
              <a:lnSpc>
                <a:spcPct val="125000"/>
              </a:lnSpc>
            </a:pPr>
            <a:r>
              <a:rPr lang="zh-CN" altLang="en-US" sz="1600" dirty="0">
                <a:latin typeface="微软雅黑" panose="020B0503020204020204" pitchFamily="34" charset="-122"/>
                <a:ea typeface="微软雅黑" panose="020B0503020204020204" pitchFamily="34" charset="-122"/>
              </a:rPr>
              <a:t>请在这里输入文字请在这里输入文字请在这里输入文字请在这里输入文字请在这里输入文字请在这里输入文字请在这里输入文字</a:t>
            </a:r>
            <a:endParaRPr lang="en-US" altLang="zh-CN" sz="160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85"/>
                                        </p:tgtEl>
                                        <p:attrNameLst>
                                          <p:attrName>style.visibility</p:attrName>
                                        </p:attrNameLst>
                                      </p:cBhvr>
                                      <p:to>
                                        <p:strVal val="visible"/>
                                      </p:to>
                                    </p:set>
                                    <p:animEffect transition="in" filter="fade">
                                      <p:cBhvr>
                                        <p:cTn id="7" dur="1000"/>
                                        <p:tgtEl>
                                          <p:spTgt spid="285"/>
                                        </p:tgtEl>
                                      </p:cBhvr>
                                    </p:animEffect>
                                    <p:anim calcmode="lin" valueType="num">
                                      <p:cBhvr>
                                        <p:cTn id="8" dur="1000" fill="hold"/>
                                        <p:tgtEl>
                                          <p:spTgt spid="285"/>
                                        </p:tgtEl>
                                        <p:attrNameLst>
                                          <p:attrName>ppt_x</p:attrName>
                                        </p:attrNameLst>
                                      </p:cBhvr>
                                      <p:tavLst>
                                        <p:tav tm="0">
                                          <p:val>
                                            <p:strVal val="#ppt_x"/>
                                          </p:val>
                                        </p:tav>
                                        <p:tav tm="100000">
                                          <p:val>
                                            <p:strVal val="#ppt_x"/>
                                          </p:val>
                                        </p:tav>
                                      </p:tavLst>
                                    </p:anim>
                                    <p:anim calcmode="lin" valueType="num">
                                      <p:cBhvr>
                                        <p:cTn id="9" dur="1000" fill="hold"/>
                                        <p:tgtEl>
                                          <p:spTgt spid="2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grpSp>
        <p:nvGrpSpPr>
          <p:cNvPr id="34" name="Group 27"/>
          <p:cNvGrpSpPr/>
          <p:nvPr>
            <p:custDataLst>
              <p:tags r:id="rId2"/>
            </p:custDataLst>
          </p:nvPr>
        </p:nvGrpSpPr>
        <p:grpSpPr bwMode="gray">
          <a:xfrm>
            <a:off x="5662023" y="2342218"/>
            <a:ext cx="6154608" cy="3799349"/>
            <a:chOff x="1832768" y="1268759"/>
            <a:chExt cx="6240462" cy="3571875"/>
          </a:xfrm>
          <a:solidFill>
            <a:schemeClr val="tx2">
              <a:alpha val="71000"/>
            </a:schemeClr>
          </a:solidFill>
        </p:grpSpPr>
        <p:sp>
          <p:nvSpPr>
            <p:cNvPr id="35" name="Freeform 53"/>
            <p:cNvSpPr>
              <a:spLocks noChangeAspect="1"/>
            </p:cNvSpPr>
            <p:nvPr/>
          </p:nvSpPr>
          <p:spPr bwMode="gray">
            <a:xfrm>
              <a:off x="7279480" y="4464397"/>
              <a:ext cx="63500" cy="68263"/>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6" name="Freeform 54"/>
            <p:cNvSpPr>
              <a:spLocks noChangeAspect="1"/>
            </p:cNvSpPr>
            <p:nvPr/>
          </p:nvSpPr>
          <p:spPr bwMode="gray">
            <a:xfrm>
              <a:off x="6728617" y="3878609"/>
              <a:ext cx="704850" cy="550863"/>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7" name="Freeform 55"/>
            <p:cNvSpPr>
              <a:spLocks noChangeAspect="1"/>
            </p:cNvSpPr>
            <p:nvPr/>
          </p:nvSpPr>
          <p:spPr bwMode="gray">
            <a:xfrm>
              <a:off x="7657305" y="4462809"/>
              <a:ext cx="134938" cy="146050"/>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8" name="Freeform 56"/>
            <p:cNvSpPr>
              <a:spLocks noChangeAspect="1"/>
            </p:cNvSpPr>
            <p:nvPr/>
          </p:nvSpPr>
          <p:spPr bwMode="gray">
            <a:xfrm>
              <a:off x="7765255" y="4327872"/>
              <a:ext cx="100013" cy="157163"/>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9" name="Freeform 57"/>
            <p:cNvSpPr>
              <a:spLocks noChangeAspect="1"/>
            </p:cNvSpPr>
            <p:nvPr/>
          </p:nvSpPr>
          <p:spPr bwMode="gray">
            <a:xfrm>
              <a:off x="7612855" y="4050059"/>
              <a:ext cx="50800" cy="41275"/>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0" name="Freeform 58"/>
            <p:cNvSpPr>
              <a:spLocks noChangeAspect="1"/>
            </p:cNvSpPr>
            <p:nvPr/>
          </p:nvSpPr>
          <p:spPr bwMode="gray">
            <a:xfrm>
              <a:off x="5965030" y="2859434"/>
              <a:ext cx="192088" cy="92075"/>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1" name="Freeform 59"/>
            <p:cNvSpPr>
              <a:spLocks noChangeAspect="1"/>
            </p:cNvSpPr>
            <p:nvPr/>
          </p:nvSpPr>
          <p:spPr bwMode="gray">
            <a:xfrm>
              <a:off x="5933280" y="2910234"/>
              <a:ext cx="131763" cy="98425"/>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2" name="Freeform 60"/>
            <p:cNvSpPr>
              <a:spLocks noChangeAspect="1"/>
            </p:cNvSpPr>
            <p:nvPr/>
          </p:nvSpPr>
          <p:spPr bwMode="gray">
            <a:xfrm>
              <a:off x="5995192" y="2930872"/>
              <a:ext cx="4763" cy="6350"/>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3" name="Freeform 61"/>
            <p:cNvSpPr>
              <a:spLocks noChangeAspect="1"/>
            </p:cNvSpPr>
            <p:nvPr/>
          </p:nvSpPr>
          <p:spPr bwMode="gray">
            <a:xfrm>
              <a:off x="6006305" y="2934047"/>
              <a:ext cx="4763" cy="3175"/>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4" name="Freeform 62"/>
            <p:cNvSpPr>
              <a:spLocks noChangeAspect="1"/>
            </p:cNvSpPr>
            <p:nvPr/>
          </p:nvSpPr>
          <p:spPr bwMode="gray">
            <a:xfrm>
              <a:off x="5987255" y="2937222"/>
              <a:ext cx="3175" cy="3175"/>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5" name="Freeform 63"/>
            <p:cNvSpPr>
              <a:spLocks noChangeAspect="1"/>
            </p:cNvSpPr>
            <p:nvPr/>
          </p:nvSpPr>
          <p:spPr bwMode="gray">
            <a:xfrm>
              <a:off x="5812630" y="2968972"/>
              <a:ext cx="250825" cy="190500"/>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6" name="Freeform 64"/>
            <p:cNvSpPr>
              <a:spLocks noChangeAspect="1"/>
            </p:cNvSpPr>
            <p:nvPr/>
          </p:nvSpPr>
          <p:spPr bwMode="gray">
            <a:xfrm>
              <a:off x="6419055" y="3594447"/>
              <a:ext cx="188913" cy="200025"/>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7" name="Freeform 65"/>
            <p:cNvSpPr>
              <a:spLocks noChangeAspect="1"/>
            </p:cNvSpPr>
            <p:nvPr/>
          </p:nvSpPr>
          <p:spPr bwMode="gray">
            <a:xfrm>
              <a:off x="6593680" y="3794472"/>
              <a:ext cx="160338" cy="50800"/>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8" name="Freeform 66"/>
            <p:cNvSpPr>
              <a:spLocks noChangeAspect="1"/>
            </p:cNvSpPr>
            <p:nvPr/>
          </p:nvSpPr>
          <p:spPr bwMode="gray">
            <a:xfrm>
              <a:off x="6657180" y="3616672"/>
              <a:ext cx="173038" cy="147638"/>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9" name="Freeform 67"/>
            <p:cNvSpPr>
              <a:spLocks noChangeAspect="1"/>
            </p:cNvSpPr>
            <p:nvPr/>
          </p:nvSpPr>
          <p:spPr bwMode="gray">
            <a:xfrm>
              <a:off x="7344567" y="3764309"/>
              <a:ext cx="69850" cy="38100"/>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50" name="Freeform 68"/>
            <p:cNvSpPr>
              <a:spLocks noChangeAspect="1"/>
            </p:cNvSpPr>
            <p:nvPr/>
          </p:nvSpPr>
          <p:spPr bwMode="gray">
            <a:xfrm>
              <a:off x="7215980" y="3737322"/>
              <a:ext cx="173038" cy="141288"/>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51" name="Group 69"/>
            <p:cNvGrpSpPr>
              <a:grpSpLocks noChangeAspect="1"/>
            </p:cNvGrpSpPr>
            <p:nvPr/>
          </p:nvGrpSpPr>
          <p:grpSpPr bwMode="gray">
            <a:xfrm>
              <a:off x="6801642" y="3364259"/>
              <a:ext cx="161925" cy="231775"/>
              <a:chOff x="3802" y="2280"/>
              <a:chExt cx="102" cy="146"/>
            </a:xfrm>
            <a:grpFill/>
          </p:grpSpPr>
          <p:sp>
            <p:nvSpPr>
              <p:cNvPr id="406" name="Freeform 70"/>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07" name="Freeform 71"/>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08" name="Freeform 72"/>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09" name="Freeform 73"/>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10" name="Freeform 74"/>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11" name="Freeform 75"/>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12" name="Freeform 76"/>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13" name="Freeform 77"/>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14" name="Freeform 78"/>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17" name="Freeform 79"/>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18" name="Freeform 80"/>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52" name="Freeform 81"/>
            <p:cNvSpPr>
              <a:spLocks noChangeAspect="1"/>
            </p:cNvSpPr>
            <p:nvPr/>
          </p:nvSpPr>
          <p:spPr bwMode="gray">
            <a:xfrm>
              <a:off x="6744492" y="3603972"/>
              <a:ext cx="23813" cy="19050"/>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53" name="Freeform 82"/>
            <p:cNvSpPr>
              <a:spLocks noChangeAspect="1"/>
            </p:cNvSpPr>
            <p:nvPr/>
          </p:nvSpPr>
          <p:spPr bwMode="gray">
            <a:xfrm>
              <a:off x="6781005" y="3748434"/>
              <a:ext cx="4763" cy="14288"/>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54" name="Freeform 83"/>
            <p:cNvSpPr>
              <a:spLocks noChangeAspect="1"/>
            </p:cNvSpPr>
            <p:nvPr/>
          </p:nvSpPr>
          <p:spPr bwMode="gray">
            <a:xfrm>
              <a:off x="6931817" y="3837334"/>
              <a:ext cx="42863" cy="19050"/>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55" name="Freeform 84"/>
            <p:cNvSpPr>
              <a:spLocks noChangeAspect="1"/>
            </p:cNvSpPr>
            <p:nvPr/>
          </p:nvSpPr>
          <p:spPr bwMode="gray">
            <a:xfrm>
              <a:off x="6911180" y="3850034"/>
              <a:ext cx="26988" cy="22225"/>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56" name="Freeform 85"/>
            <p:cNvSpPr>
              <a:spLocks noChangeAspect="1"/>
            </p:cNvSpPr>
            <p:nvPr/>
          </p:nvSpPr>
          <p:spPr bwMode="gray">
            <a:xfrm>
              <a:off x="6987380" y="3740497"/>
              <a:ext cx="50800" cy="19050"/>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57" name="Freeform 86"/>
            <p:cNvSpPr>
              <a:spLocks noChangeAspect="1"/>
            </p:cNvSpPr>
            <p:nvPr/>
          </p:nvSpPr>
          <p:spPr bwMode="gray">
            <a:xfrm>
              <a:off x="6830217" y="3662709"/>
              <a:ext cx="109538" cy="128588"/>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58" name="Freeform 87"/>
            <p:cNvSpPr>
              <a:spLocks noChangeAspect="1"/>
            </p:cNvSpPr>
            <p:nvPr/>
          </p:nvSpPr>
          <p:spPr bwMode="gray">
            <a:xfrm>
              <a:off x="6977855" y="3653184"/>
              <a:ext cx="25400" cy="53975"/>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59" name="Freeform 88"/>
            <p:cNvSpPr>
              <a:spLocks noChangeAspect="1"/>
            </p:cNvSpPr>
            <p:nvPr/>
          </p:nvSpPr>
          <p:spPr bwMode="gray">
            <a:xfrm>
              <a:off x="7039767" y="3699222"/>
              <a:ext cx="180975" cy="152400"/>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60" name="Freeform 89"/>
            <p:cNvSpPr>
              <a:spLocks noChangeAspect="1"/>
            </p:cNvSpPr>
            <p:nvPr/>
          </p:nvSpPr>
          <p:spPr bwMode="gray">
            <a:xfrm>
              <a:off x="7387430" y="3737322"/>
              <a:ext cx="41275" cy="38100"/>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61" name="Freeform 90"/>
            <p:cNvSpPr>
              <a:spLocks noChangeAspect="1"/>
            </p:cNvSpPr>
            <p:nvPr/>
          </p:nvSpPr>
          <p:spPr bwMode="gray">
            <a:xfrm>
              <a:off x="6538117" y="3280122"/>
              <a:ext cx="125413" cy="263525"/>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62" name="Freeform 91"/>
            <p:cNvSpPr>
              <a:spLocks noChangeAspect="1"/>
            </p:cNvSpPr>
            <p:nvPr/>
          </p:nvSpPr>
          <p:spPr bwMode="gray">
            <a:xfrm>
              <a:off x="6668292" y="3572222"/>
              <a:ext cx="168275" cy="10477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63" name="Freeform 92"/>
            <p:cNvSpPr>
              <a:spLocks noChangeAspect="1"/>
            </p:cNvSpPr>
            <p:nvPr/>
          </p:nvSpPr>
          <p:spPr bwMode="gray">
            <a:xfrm>
              <a:off x="6504780" y="3575397"/>
              <a:ext cx="71438" cy="93663"/>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64" name="Freeform 93"/>
            <p:cNvSpPr>
              <a:spLocks noChangeAspect="1"/>
            </p:cNvSpPr>
            <p:nvPr/>
          </p:nvSpPr>
          <p:spPr bwMode="gray">
            <a:xfrm>
              <a:off x="6460330" y="3326159"/>
              <a:ext cx="136525" cy="268288"/>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65" name="Freeform 94"/>
            <p:cNvSpPr>
              <a:spLocks noChangeAspect="1"/>
            </p:cNvSpPr>
            <p:nvPr/>
          </p:nvSpPr>
          <p:spPr bwMode="gray">
            <a:xfrm>
              <a:off x="6366667" y="3181697"/>
              <a:ext cx="153988" cy="333375"/>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66" name="Freeform 95"/>
            <p:cNvSpPr>
              <a:spLocks noChangeAspect="1"/>
            </p:cNvSpPr>
            <p:nvPr/>
          </p:nvSpPr>
          <p:spPr bwMode="gray">
            <a:xfrm>
              <a:off x="6541292" y="3435697"/>
              <a:ext cx="92075" cy="74613"/>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67" name="Freeform 96"/>
            <p:cNvSpPr>
              <a:spLocks noChangeAspect="1"/>
            </p:cNvSpPr>
            <p:nvPr/>
          </p:nvSpPr>
          <p:spPr bwMode="gray">
            <a:xfrm>
              <a:off x="6504780" y="3292822"/>
              <a:ext cx="125413" cy="155575"/>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68" name="Group 97"/>
            <p:cNvGrpSpPr>
              <a:grpSpLocks noChangeAspect="1"/>
            </p:cNvGrpSpPr>
            <p:nvPr/>
          </p:nvGrpSpPr>
          <p:grpSpPr bwMode="gray">
            <a:xfrm>
              <a:off x="5818980" y="3002309"/>
              <a:ext cx="636588" cy="587375"/>
              <a:chOff x="3183" y="2052"/>
              <a:chExt cx="401" cy="370"/>
            </a:xfrm>
            <a:grpFill/>
          </p:grpSpPr>
          <p:sp>
            <p:nvSpPr>
              <p:cNvPr id="399" name="Freeform 98"/>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00" name="Freeform 99"/>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01" name="Freeform 100"/>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02" name="Freeform 101"/>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03" name="Freeform 102"/>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04" name="Freeform 103"/>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405" name="Freeform 104"/>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69" name="Freeform 105"/>
            <p:cNvSpPr>
              <a:spLocks noChangeAspect="1"/>
            </p:cNvSpPr>
            <p:nvPr/>
          </p:nvSpPr>
          <p:spPr bwMode="gray">
            <a:xfrm>
              <a:off x="6850855" y="3240434"/>
              <a:ext cx="30163" cy="63500"/>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70" name="Group 106"/>
            <p:cNvGrpSpPr>
              <a:grpSpLocks noChangeAspect="1"/>
            </p:cNvGrpSpPr>
            <p:nvPr/>
          </p:nvGrpSpPr>
          <p:grpSpPr bwMode="gray">
            <a:xfrm>
              <a:off x="7017542" y="2807047"/>
              <a:ext cx="282575" cy="320675"/>
              <a:chOff x="3938" y="1929"/>
              <a:chExt cx="178" cy="202"/>
            </a:xfrm>
            <a:grpFill/>
          </p:grpSpPr>
          <p:sp>
            <p:nvSpPr>
              <p:cNvPr id="395" name="Freeform 107"/>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96" name="Freeform 108"/>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97" name="Freeform 109"/>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98" name="Freeform 110"/>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71" name="Freeform 111"/>
            <p:cNvSpPr>
              <a:spLocks noChangeAspect="1"/>
            </p:cNvSpPr>
            <p:nvPr/>
          </p:nvSpPr>
          <p:spPr bwMode="gray">
            <a:xfrm>
              <a:off x="6955630" y="2968972"/>
              <a:ext cx="60325" cy="90488"/>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72" name="Freeform 112"/>
            <p:cNvSpPr>
              <a:spLocks noChangeAspect="1"/>
            </p:cNvSpPr>
            <p:nvPr/>
          </p:nvSpPr>
          <p:spPr bwMode="gray">
            <a:xfrm>
              <a:off x="6288880" y="2629247"/>
              <a:ext cx="550863" cy="269875"/>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73" name="Freeform 113"/>
            <p:cNvSpPr>
              <a:spLocks noChangeAspect="1"/>
            </p:cNvSpPr>
            <p:nvPr/>
          </p:nvSpPr>
          <p:spPr bwMode="gray">
            <a:xfrm>
              <a:off x="6650830" y="3335684"/>
              <a:ext cx="41275" cy="36513"/>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74" name="Freeform 114"/>
            <p:cNvSpPr>
              <a:spLocks noChangeAspect="1"/>
            </p:cNvSpPr>
            <p:nvPr/>
          </p:nvSpPr>
          <p:spPr bwMode="gray">
            <a:xfrm>
              <a:off x="6041230" y="2592734"/>
              <a:ext cx="1066800" cy="741363"/>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chemeClr val="bg1">
                <a:alpha val="85000"/>
              </a:schemeClr>
            </a:solid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75" name="Freeform 115"/>
            <p:cNvSpPr>
              <a:spLocks noChangeAspect="1"/>
            </p:cNvSpPr>
            <p:nvPr/>
          </p:nvSpPr>
          <p:spPr bwMode="gray">
            <a:xfrm>
              <a:off x="6925467" y="2867372"/>
              <a:ext cx="109538" cy="120650"/>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76" name="Group 116"/>
            <p:cNvGrpSpPr>
              <a:grpSpLocks noChangeAspect="1"/>
            </p:cNvGrpSpPr>
            <p:nvPr/>
          </p:nvGrpSpPr>
          <p:grpSpPr bwMode="gray">
            <a:xfrm>
              <a:off x="5099842" y="1268760"/>
              <a:ext cx="2973388" cy="1638300"/>
              <a:chOff x="2730" y="960"/>
              <a:chExt cx="1873" cy="1032"/>
            </a:xfrm>
            <a:grpFill/>
          </p:grpSpPr>
          <p:grpSp>
            <p:nvGrpSpPr>
              <p:cNvPr id="378" name="Group 117"/>
              <p:cNvGrpSpPr>
                <a:grpSpLocks noChangeAspect="1"/>
              </p:cNvGrpSpPr>
              <p:nvPr/>
            </p:nvGrpSpPr>
            <p:grpSpPr bwMode="gray">
              <a:xfrm>
                <a:off x="3044" y="960"/>
                <a:ext cx="1473" cy="481"/>
                <a:chOff x="3044" y="960"/>
                <a:chExt cx="1473" cy="481"/>
              </a:xfrm>
              <a:grpFill/>
            </p:grpSpPr>
            <p:sp>
              <p:nvSpPr>
                <p:cNvPr id="382" name="Freeform 118"/>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83" name="Freeform 119"/>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84" name="Freeform 120"/>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85" name="Freeform 121"/>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86" name="Freeform 122"/>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87" name="Freeform 123"/>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88" name="Freeform 124"/>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89" name="Freeform 125"/>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90" name="Freeform 126"/>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91" name="Freeform 127"/>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92" name="Freeform 128"/>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93" name="Freeform 129"/>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94" name="Freeform 130"/>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379" name="Freeform 131"/>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80" name="Freeform 132"/>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81" name="Freeform 133"/>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grpSp>
          <p:nvGrpSpPr>
            <p:cNvPr id="77" name="Group 135"/>
            <p:cNvGrpSpPr>
              <a:grpSpLocks noChangeAspect="1"/>
            </p:cNvGrpSpPr>
            <p:nvPr/>
          </p:nvGrpSpPr>
          <p:grpSpPr bwMode="gray">
            <a:xfrm>
              <a:off x="5214142" y="2886422"/>
              <a:ext cx="647700" cy="585788"/>
              <a:chOff x="2802" y="1979"/>
              <a:chExt cx="408" cy="369"/>
            </a:xfrm>
            <a:grpFill/>
          </p:grpSpPr>
          <p:sp>
            <p:nvSpPr>
              <p:cNvPr id="351" name="Freeform 136"/>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352" name="Group 137"/>
              <p:cNvGrpSpPr>
                <a:grpSpLocks noChangeAspect="1"/>
              </p:cNvGrpSpPr>
              <p:nvPr/>
            </p:nvGrpSpPr>
            <p:grpSpPr bwMode="gray">
              <a:xfrm>
                <a:off x="2889" y="2101"/>
                <a:ext cx="17" cy="51"/>
                <a:chOff x="2889" y="2101"/>
                <a:chExt cx="17" cy="51"/>
              </a:xfrm>
              <a:grpFill/>
            </p:grpSpPr>
            <p:sp>
              <p:nvSpPr>
                <p:cNvPr id="375" name="Freeform 138"/>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76" name="Freeform 139"/>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77" name="Freeform 140"/>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353" name="Freeform 141"/>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54" name="Freeform 143"/>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355" name="Group 145"/>
              <p:cNvGrpSpPr>
                <a:grpSpLocks noChangeAspect="1"/>
              </p:cNvGrpSpPr>
              <p:nvPr/>
            </p:nvGrpSpPr>
            <p:grpSpPr bwMode="gray">
              <a:xfrm>
                <a:off x="2984" y="2276"/>
                <a:ext cx="114" cy="72"/>
                <a:chOff x="2984" y="2276"/>
                <a:chExt cx="114" cy="72"/>
              </a:xfrm>
              <a:grpFill/>
            </p:grpSpPr>
            <p:sp>
              <p:nvSpPr>
                <p:cNvPr id="373" name="Freeform 146"/>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74" name="Freeform 147"/>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356" name="Freeform 148"/>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357" name="Group 149"/>
              <p:cNvGrpSpPr>
                <a:grpSpLocks noChangeAspect="1"/>
              </p:cNvGrpSpPr>
              <p:nvPr/>
            </p:nvGrpSpPr>
            <p:grpSpPr bwMode="gray">
              <a:xfrm>
                <a:off x="3086" y="2189"/>
                <a:ext cx="85" cy="114"/>
                <a:chOff x="3086" y="2189"/>
                <a:chExt cx="85" cy="114"/>
              </a:xfrm>
              <a:grpFill/>
            </p:grpSpPr>
            <p:sp>
              <p:nvSpPr>
                <p:cNvPr id="371" name="Freeform 150"/>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72" name="Freeform 151"/>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358" name="Freeform 152"/>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359" name="Group 153"/>
              <p:cNvGrpSpPr>
                <a:grpSpLocks noChangeAspect="1"/>
              </p:cNvGrpSpPr>
              <p:nvPr/>
            </p:nvGrpSpPr>
            <p:grpSpPr bwMode="gray">
              <a:xfrm>
                <a:off x="3000" y="2012"/>
                <a:ext cx="210" cy="192"/>
                <a:chOff x="3000" y="2012"/>
                <a:chExt cx="210" cy="192"/>
              </a:xfrm>
              <a:grpFill/>
            </p:grpSpPr>
            <p:sp>
              <p:nvSpPr>
                <p:cNvPr id="369" name="Freeform 154"/>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70" name="Freeform 155"/>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360" name="Freeform 156"/>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61" name="Freeform 157"/>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62" name="Freeform 158"/>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363" name="Group 159"/>
              <p:cNvGrpSpPr>
                <a:grpSpLocks noChangeAspect="1"/>
              </p:cNvGrpSpPr>
              <p:nvPr/>
            </p:nvGrpSpPr>
            <p:grpSpPr bwMode="gray">
              <a:xfrm>
                <a:off x="2802" y="1979"/>
                <a:ext cx="205" cy="88"/>
                <a:chOff x="2802" y="1979"/>
                <a:chExt cx="205" cy="88"/>
              </a:xfrm>
              <a:grpFill/>
            </p:grpSpPr>
            <p:sp>
              <p:nvSpPr>
                <p:cNvPr id="367" name="Freeform 160"/>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68" name="Freeform 161"/>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364" name="Freeform 162"/>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65" name="Freeform 163"/>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66" name="Freeform 164"/>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78" name="Freeform 165"/>
            <p:cNvSpPr>
              <a:spLocks noChangeAspect="1"/>
            </p:cNvSpPr>
            <p:nvPr/>
          </p:nvSpPr>
          <p:spPr bwMode="gray">
            <a:xfrm>
              <a:off x="5515767" y="2903884"/>
              <a:ext cx="53975" cy="55563"/>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79" name="Freeform 166"/>
            <p:cNvSpPr>
              <a:spLocks noChangeAspect="1"/>
            </p:cNvSpPr>
            <p:nvPr/>
          </p:nvSpPr>
          <p:spPr bwMode="gray">
            <a:xfrm>
              <a:off x="5569742" y="2532409"/>
              <a:ext cx="708025" cy="377825"/>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80" name="Freeform 167"/>
            <p:cNvSpPr>
              <a:spLocks noChangeAspect="1"/>
            </p:cNvSpPr>
            <p:nvPr/>
          </p:nvSpPr>
          <p:spPr bwMode="gray">
            <a:xfrm>
              <a:off x="5453855" y="2851497"/>
              <a:ext cx="117475" cy="57150"/>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81" name="Freeform 168"/>
            <p:cNvSpPr>
              <a:spLocks noChangeAspect="1"/>
            </p:cNvSpPr>
            <p:nvPr/>
          </p:nvSpPr>
          <p:spPr bwMode="gray">
            <a:xfrm>
              <a:off x="5734842" y="2802284"/>
              <a:ext cx="298450" cy="193675"/>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82" name="Freeform 169"/>
            <p:cNvSpPr>
              <a:spLocks noChangeAspect="1"/>
            </p:cNvSpPr>
            <p:nvPr/>
          </p:nvSpPr>
          <p:spPr bwMode="gray">
            <a:xfrm>
              <a:off x="5672930" y="2868959"/>
              <a:ext cx="247650" cy="171450"/>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83" name="Group 170"/>
            <p:cNvGrpSpPr>
              <a:grpSpLocks noChangeAspect="1"/>
            </p:cNvGrpSpPr>
            <p:nvPr/>
          </p:nvGrpSpPr>
          <p:grpSpPr bwMode="gray">
            <a:xfrm>
              <a:off x="5539580" y="2891184"/>
              <a:ext cx="96838" cy="77788"/>
              <a:chOff x="3007" y="1982"/>
              <a:chExt cx="61" cy="49"/>
            </a:xfrm>
            <a:grpFill/>
          </p:grpSpPr>
          <p:sp>
            <p:nvSpPr>
              <p:cNvPr id="349" name="Freeform 171"/>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50" name="Freeform 172"/>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84" name="Freeform 173"/>
            <p:cNvSpPr>
              <a:spLocks noChangeAspect="1"/>
            </p:cNvSpPr>
            <p:nvPr/>
          </p:nvSpPr>
          <p:spPr bwMode="gray">
            <a:xfrm>
              <a:off x="4333081" y="2130772"/>
              <a:ext cx="190500" cy="130175"/>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85" name="Group 222"/>
            <p:cNvGrpSpPr>
              <a:grpSpLocks noChangeAspect="1"/>
            </p:cNvGrpSpPr>
            <p:nvPr/>
          </p:nvGrpSpPr>
          <p:grpSpPr bwMode="gray">
            <a:xfrm>
              <a:off x="4945856" y="1268759"/>
              <a:ext cx="287338" cy="296863"/>
              <a:chOff x="3202" y="1036"/>
              <a:chExt cx="181" cy="187"/>
            </a:xfrm>
            <a:grpFill/>
          </p:grpSpPr>
          <p:sp>
            <p:nvSpPr>
              <p:cNvPr id="343" name="Freeform 223"/>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44" name="Freeform 224"/>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45" name="Freeform 225"/>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46" name="Freeform 226"/>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47" name="Freeform 227"/>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48" name="Freeform 228"/>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86" name="Freeform 229"/>
            <p:cNvSpPr>
              <a:spLocks noChangeAspect="1"/>
            </p:cNvSpPr>
            <p:nvPr/>
          </p:nvSpPr>
          <p:spPr bwMode="gray">
            <a:xfrm>
              <a:off x="3993356" y="2386359"/>
              <a:ext cx="6350" cy="6350"/>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87" name="Freeform 230"/>
            <p:cNvSpPr>
              <a:spLocks noChangeAspect="1"/>
            </p:cNvSpPr>
            <p:nvPr/>
          </p:nvSpPr>
          <p:spPr bwMode="gray">
            <a:xfrm>
              <a:off x="4331493" y="1810097"/>
              <a:ext cx="46038" cy="44450"/>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88" name="Freeform 231"/>
            <p:cNvSpPr>
              <a:spLocks noChangeAspect="1"/>
            </p:cNvSpPr>
            <p:nvPr/>
          </p:nvSpPr>
          <p:spPr bwMode="gray">
            <a:xfrm>
              <a:off x="4271168" y="1913284"/>
              <a:ext cx="46038" cy="31750"/>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89" name="Freeform 232"/>
            <p:cNvSpPr>
              <a:spLocks noChangeAspect="1"/>
            </p:cNvSpPr>
            <p:nvPr/>
          </p:nvSpPr>
          <p:spPr bwMode="gray">
            <a:xfrm>
              <a:off x="3994943" y="2381597"/>
              <a:ext cx="14288" cy="4763"/>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90" name="Freeform 233"/>
            <p:cNvSpPr>
              <a:spLocks noChangeAspect="1"/>
            </p:cNvSpPr>
            <p:nvPr/>
          </p:nvSpPr>
          <p:spPr bwMode="gray">
            <a:xfrm>
              <a:off x="3490118" y="1268759"/>
              <a:ext cx="963613" cy="1114425"/>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91" name="Freeform 234"/>
            <p:cNvSpPr>
              <a:spLocks noChangeAspect="1"/>
            </p:cNvSpPr>
            <p:nvPr/>
          </p:nvSpPr>
          <p:spPr bwMode="gray">
            <a:xfrm>
              <a:off x="3804443" y="1951384"/>
              <a:ext cx="52388" cy="52388"/>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92" name="Freeform 235"/>
            <p:cNvSpPr>
              <a:spLocks noChangeAspect="1"/>
            </p:cNvSpPr>
            <p:nvPr/>
          </p:nvSpPr>
          <p:spPr bwMode="gray">
            <a:xfrm>
              <a:off x="3559968" y="1500534"/>
              <a:ext cx="52388" cy="19050"/>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93" name="Group 236"/>
            <p:cNvGrpSpPr>
              <a:grpSpLocks noChangeAspect="1"/>
            </p:cNvGrpSpPr>
            <p:nvPr/>
          </p:nvGrpSpPr>
          <p:grpSpPr bwMode="gray">
            <a:xfrm>
              <a:off x="3344068" y="3475384"/>
              <a:ext cx="808038" cy="1365250"/>
              <a:chOff x="1624" y="2350"/>
              <a:chExt cx="509" cy="860"/>
            </a:xfrm>
            <a:grpFill/>
          </p:grpSpPr>
          <p:sp>
            <p:nvSpPr>
              <p:cNvPr id="301" name="Freeform 237"/>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02" name="Freeform 238"/>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03" name="Freeform 239"/>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21" name="Freeform 240"/>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22" name="Freeform 241"/>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23" name="Freeform 242"/>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24" name="Freeform 243"/>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25" name="Freeform 244"/>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26" name="Freeform 245"/>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27" name="Freeform 246"/>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28" name="Freeform 247"/>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29" name="Freeform 248"/>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30" name="Freeform 249"/>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31" name="Freeform 250"/>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32" name="Freeform 251"/>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33" name="Freeform 252"/>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34" name="Freeform 253"/>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35" name="Freeform 254"/>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36" name="Freeform 255"/>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37" name="Freeform 256"/>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38" name="Freeform 257"/>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39" name="Freeform 258"/>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40" name="Freeform 259"/>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41" name="Freeform 260"/>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42" name="Freeform 261"/>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94" name="Freeform 262"/>
            <p:cNvSpPr>
              <a:spLocks noChangeAspect="1"/>
            </p:cNvSpPr>
            <p:nvPr/>
          </p:nvSpPr>
          <p:spPr bwMode="gray">
            <a:xfrm>
              <a:off x="3234531" y="3429347"/>
              <a:ext cx="74613" cy="74613"/>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95" name="Freeform 263"/>
            <p:cNvSpPr>
              <a:spLocks noChangeAspect="1"/>
            </p:cNvSpPr>
            <p:nvPr/>
          </p:nvSpPr>
          <p:spPr bwMode="gray">
            <a:xfrm>
              <a:off x="3313906" y="3524597"/>
              <a:ext cx="101600" cy="42863"/>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96" name="Freeform 264"/>
            <p:cNvSpPr>
              <a:spLocks noChangeAspect="1"/>
            </p:cNvSpPr>
            <p:nvPr/>
          </p:nvSpPr>
          <p:spPr bwMode="gray">
            <a:xfrm>
              <a:off x="3153568" y="3378547"/>
              <a:ext cx="68263" cy="74613"/>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97" name="Freeform 265"/>
            <p:cNvSpPr>
              <a:spLocks noChangeAspect="1"/>
            </p:cNvSpPr>
            <p:nvPr/>
          </p:nvSpPr>
          <p:spPr bwMode="gray">
            <a:xfrm>
              <a:off x="3205956" y="3367434"/>
              <a:ext cx="19050" cy="460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98" name="Freeform 266"/>
            <p:cNvSpPr>
              <a:spLocks noChangeAspect="1"/>
            </p:cNvSpPr>
            <p:nvPr/>
          </p:nvSpPr>
          <p:spPr bwMode="gray">
            <a:xfrm>
              <a:off x="3191668" y="3440459"/>
              <a:ext cx="39688" cy="22225"/>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99" name="Freeform 267"/>
            <p:cNvSpPr>
              <a:spLocks noChangeAspect="1"/>
            </p:cNvSpPr>
            <p:nvPr/>
          </p:nvSpPr>
          <p:spPr bwMode="gray">
            <a:xfrm>
              <a:off x="3264693" y="3497609"/>
              <a:ext cx="57150" cy="50800"/>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00" name="Freeform 268"/>
            <p:cNvSpPr>
              <a:spLocks noChangeAspect="1"/>
            </p:cNvSpPr>
            <p:nvPr/>
          </p:nvSpPr>
          <p:spPr bwMode="gray">
            <a:xfrm>
              <a:off x="3202781" y="3411884"/>
              <a:ext cx="106363" cy="53975"/>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01" name="Freeform 269"/>
            <p:cNvSpPr>
              <a:spLocks noChangeAspect="1"/>
            </p:cNvSpPr>
            <p:nvPr/>
          </p:nvSpPr>
          <p:spPr bwMode="gray">
            <a:xfrm>
              <a:off x="2721768" y="3094384"/>
              <a:ext cx="525463" cy="342900"/>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102" name="Group 270"/>
            <p:cNvGrpSpPr>
              <a:grpSpLocks noChangeAspect="1"/>
            </p:cNvGrpSpPr>
            <p:nvPr/>
          </p:nvGrpSpPr>
          <p:grpSpPr bwMode="gray">
            <a:xfrm>
              <a:off x="1832768" y="1897409"/>
              <a:ext cx="1765300" cy="1346200"/>
              <a:chOff x="672" y="1356"/>
              <a:chExt cx="1112" cy="848"/>
            </a:xfrm>
            <a:grpFill/>
          </p:grpSpPr>
          <p:grpSp>
            <p:nvGrpSpPr>
              <p:cNvPr id="277" name="Group 271"/>
              <p:cNvGrpSpPr>
                <a:grpSpLocks noChangeAspect="1"/>
              </p:cNvGrpSpPr>
              <p:nvPr/>
            </p:nvGrpSpPr>
            <p:grpSpPr bwMode="gray">
              <a:xfrm>
                <a:off x="672" y="1356"/>
                <a:ext cx="418" cy="413"/>
                <a:chOff x="672" y="1356"/>
                <a:chExt cx="418" cy="413"/>
              </a:xfrm>
              <a:grpFill/>
            </p:grpSpPr>
            <p:sp>
              <p:nvSpPr>
                <p:cNvPr id="296" name="Freeform 272"/>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97" name="Freeform 273"/>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98" name="Freeform 274"/>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99" name="Freeform 275"/>
                <p:cNvSpPr>
                  <a:spLocks noChangeAspect="1"/>
                </p:cNvSpPr>
                <p:nvPr/>
              </p:nvSpPr>
              <p:spPr bwMode="gray">
                <a:xfrm>
                  <a:off x="672"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300" name="Freeform 276"/>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grpSp>
            <p:nvGrpSpPr>
              <p:cNvPr id="278" name="Group 277"/>
              <p:cNvGrpSpPr>
                <a:grpSpLocks noChangeAspect="1"/>
              </p:cNvGrpSpPr>
              <p:nvPr/>
            </p:nvGrpSpPr>
            <p:grpSpPr bwMode="gray">
              <a:xfrm>
                <a:off x="1149" y="1865"/>
                <a:ext cx="635" cy="339"/>
                <a:chOff x="1149" y="1865"/>
                <a:chExt cx="635" cy="339"/>
              </a:xfrm>
              <a:grpFill/>
            </p:grpSpPr>
            <p:sp>
              <p:nvSpPr>
                <p:cNvPr id="279" name="Freeform 278"/>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80" name="Freeform 279"/>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81" name="Freeform 280"/>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82" name="Freeform 281"/>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83" name="Freeform 282"/>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grpSp>
        <p:grpSp>
          <p:nvGrpSpPr>
            <p:cNvPr id="103" name="Group 283"/>
            <p:cNvGrpSpPr>
              <a:grpSpLocks noChangeAspect="1"/>
            </p:cNvGrpSpPr>
            <p:nvPr/>
          </p:nvGrpSpPr>
          <p:grpSpPr bwMode="gray">
            <a:xfrm>
              <a:off x="2304256" y="1268759"/>
              <a:ext cx="1538288" cy="1622425"/>
              <a:chOff x="969" y="960"/>
              <a:chExt cx="969" cy="1022"/>
            </a:xfrm>
            <a:grpFill/>
          </p:grpSpPr>
          <p:sp>
            <p:nvSpPr>
              <p:cNvPr id="248" name="Freeform 284"/>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49" name="Freeform 285"/>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50" name="Freeform 286"/>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51" name="Freeform 287"/>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52" name="Freeform 288"/>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53" name="Freeform 289"/>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54" name="Freeform 290"/>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55" name="Freeform 291"/>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56" name="Freeform 292"/>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57" name="Freeform 293"/>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58" name="Freeform 294"/>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59" name="Freeform 295"/>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60" name="Freeform 296"/>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61" name="Freeform 297"/>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62" name="Freeform 298"/>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63" name="Freeform 299"/>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64" name="Freeform 300"/>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65" name="Freeform 301"/>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66" name="Freeform 302"/>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67" name="Freeform 303"/>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68" name="Freeform 304"/>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69" name="Freeform 305"/>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70" name="Freeform 306"/>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71" name="Freeform 307"/>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72" name="Freeform 308"/>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73" name="Freeform 309"/>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74" name="Freeform 310"/>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75" name="Freeform 311"/>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76" name="Freeform 312"/>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104" name="Freeform 313"/>
            <p:cNvSpPr>
              <a:spLocks noChangeAspect="1"/>
            </p:cNvSpPr>
            <p:nvPr/>
          </p:nvSpPr>
          <p:spPr bwMode="gray">
            <a:xfrm rot="21085610">
              <a:off x="3399631" y="3186459"/>
              <a:ext cx="12700" cy="6350"/>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05" name="Freeform 314"/>
            <p:cNvSpPr>
              <a:spLocks noChangeAspect="1"/>
            </p:cNvSpPr>
            <p:nvPr/>
          </p:nvSpPr>
          <p:spPr bwMode="gray">
            <a:xfrm rot="21085610">
              <a:off x="3420268" y="3188047"/>
              <a:ext cx="1588" cy="15875"/>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06" name="Freeform 315"/>
            <p:cNvSpPr>
              <a:spLocks noChangeAspect="1"/>
            </p:cNvSpPr>
            <p:nvPr/>
          </p:nvSpPr>
          <p:spPr bwMode="gray">
            <a:xfrm rot="21085610">
              <a:off x="3420268" y="3224559"/>
              <a:ext cx="3175" cy="1588"/>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07" name="Freeform 316"/>
            <p:cNvSpPr>
              <a:spLocks noChangeAspect="1"/>
            </p:cNvSpPr>
            <p:nvPr/>
          </p:nvSpPr>
          <p:spPr bwMode="gray">
            <a:xfrm rot="21085610">
              <a:off x="3412331" y="3222972"/>
              <a:ext cx="6350" cy="19050"/>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08" name="Freeform 317"/>
            <p:cNvSpPr>
              <a:spLocks noChangeAspect="1"/>
            </p:cNvSpPr>
            <p:nvPr/>
          </p:nvSpPr>
          <p:spPr bwMode="gray">
            <a:xfrm rot="21085610">
              <a:off x="3420268" y="3245197"/>
              <a:ext cx="1588" cy="9525"/>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09" name="Freeform 318"/>
            <p:cNvSpPr>
              <a:spLocks noChangeAspect="1"/>
            </p:cNvSpPr>
            <p:nvPr/>
          </p:nvSpPr>
          <p:spPr bwMode="gray">
            <a:xfrm rot="21085610">
              <a:off x="3434556" y="3218209"/>
              <a:ext cx="1588" cy="12700"/>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10" name="Freeform 319"/>
            <p:cNvSpPr>
              <a:spLocks noChangeAspect="1"/>
            </p:cNvSpPr>
            <p:nvPr/>
          </p:nvSpPr>
          <p:spPr bwMode="gray">
            <a:xfrm rot="21085610">
              <a:off x="3442493" y="3229322"/>
              <a:ext cx="4763" cy="14288"/>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11" name="Freeform 320"/>
            <p:cNvSpPr>
              <a:spLocks noChangeAspect="1"/>
            </p:cNvSpPr>
            <p:nvPr/>
          </p:nvSpPr>
          <p:spPr bwMode="gray">
            <a:xfrm rot="21085610">
              <a:off x="3456781" y="3240434"/>
              <a:ext cx="3175" cy="3175"/>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12" name="Freeform 321"/>
            <p:cNvSpPr>
              <a:spLocks noChangeAspect="1"/>
            </p:cNvSpPr>
            <p:nvPr/>
          </p:nvSpPr>
          <p:spPr bwMode="gray">
            <a:xfrm rot="21085610">
              <a:off x="3450431" y="3254722"/>
              <a:ext cx="4763" cy="15875"/>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13" name="Freeform 322"/>
            <p:cNvSpPr>
              <a:spLocks noChangeAspect="1"/>
            </p:cNvSpPr>
            <p:nvPr/>
          </p:nvSpPr>
          <p:spPr bwMode="gray">
            <a:xfrm rot="21085610">
              <a:off x="3464718" y="3269009"/>
              <a:ext cx="4763" cy="14288"/>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14" name="Freeform 323"/>
            <p:cNvSpPr>
              <a:spLocks noChangeAspect="1"/>
            </p:cNvSpPr>
            <p:nvPr/>
          </p:nvSpPr>
          <p:spPr bwMode="gray">
            <a:xfrm rot="21085610">
              <a:off x="3477418" y="3278534"/>
              <a:ext cx="4763" cy="1588"/>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15" name="Freeform 324"/>
            <p:cNvSpPr>
              <a:spLocks noChangeAspect="1"/>
            </p:cNvSpPr>
            <p:nvPr/>
          </p:nvSpPr>
          <p:spPr bwMode="gray">
            <a:xfrm rot="21085610">
              <a:off x="3488531" y="3284884"/>
              <a:ext cx="9525" cy="6350"/>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16" name="Freeform 325"/>
            <p:cNvSpPr>
              <a:spLocks noChangeAspect="1"/>
            </p:cNvSpPr>
            <p:nvPr/>
          </p:nvSpPr>
          <p:spPr bwMode="gray">
            <a:xfrm rot="21085610">
              <a:off x="3475831" y="3302347"/>
              <a:ext cx="6350" cy="9525"/>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17" name="Freeform 326"/>
            <p:cNvSpPr>
              <a:spLocks noChangeAspect="1"/>
            </p:cNvSpPr>
            <p:nvPr/>
          </p:nvSpPr>
          <p:spPr bwMode="gray">
            <a:xfrm rot="21085610">
              <a:off x="3418681" y="3243609"/>
              <a:ext cx="3175" cy="4763"/>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18" name="Freeform 327"/>
            <p:cNvSpPr>
              <a:spLocks noChangeAspect="1"/>
            </p:cNvSpPr>
            <p:nvPr/>
          </p:nvSpPr>
          <p:spPr bwMode="gray">
            <a:xfrm rot="21085610">
              <a:off x="3386931" y="3227734"/>
              <a:ext cx="1588" cy="6350"/>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19" name="Freeform 328"/>
            <p:cNvSpPr>
              <a:spLocks noChangeAspect="1"/>
            </p:cNvSpPr>
            <p:nvPr/>
          </p:nvSpPr>
          <p:spPr bwMode="gray">
            <a:xfrm rot="21085610">
              <a:off x="3383756" y="3235672"/>
              <a:ext cx="3175" cy="3175"/>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20" name="Freeform 329"/>
            <p:cNvSpPr>
              <a:spLocks noChangeAspect="1"/>
            </p:cNvSpPr>
            <p:nvPr/>
          </p:nvSpPr>
          <p:spPr bwMode="gray">
            <a:xfrm rot="21085610">
              <a:off x="3374231" y="3238847"/>
              <a:ext cx="6350" cy="6350"/>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21" name="Freeform 330"/>
            <p:cNvSpPr>
              <a:spLocks noChangeAspect="1"/>
            </p:cNvSpPr>
            <p:nvPr/>
          </p:nvSpPr>
          <p:spPr bwMode="gray">
            <a:xfrm rot="20552049">
              <a:off x="3417093" y="3375372"/>
              <a:ext cx="23813" cy="17463"/>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22" name="Freeform 331"/>
            <p:cNvSpPr>
              <a:spLocks noChangeAspect="1"/>
            </p:cNvSpPr>
            <p:nvPr/>
          </p:nvSpPr>
          <p:spPr bwMode="gray">
            <a:xfrm rot="20552049">
              <a:off x="3482181" y="3318222"/>
              <a:ext cx="38100" cy="52388"/>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23" name="Freeform 332"/>
            <p:cNvSpPr>
              <a:spLocks noChangeAspect="1"/>
            </p:cNvSpPr>
            <p:nvPr/>
          </p:nvSpPr>
          <p:spPr bwMode="gray">
            <a:xfrm rot="20552049">
              <a:off x="3596481" y="3349972"/>
              <a:ext cx="1588" cy="1588"/>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24" name="Freeform 333"/>
            <p:cNvSpPr>
              <a:spLocks noChangeAspect="1"/>
            </p:cNvSpPr>
            <p:nvPr/>
          </p:nvSpPr>
          <p:spPr bwMode="gray">
            <a:xfrm rot="20552049">
              <a:off x="3618706" y="3392834"/>
              <a:ext cx="3175" cy="1111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25" name="Freeform 334"/>
            <p:cNvSpPr>
              <a:spLocks noChangeAspect="1"/>
            </p:cNvSpPr>
            <p:nvPr/>
          </p:nvSpPr>
          <p:spPr bwMode="gray">
            <a:xfrm rot="20552049">
              <a:off x="3642518" y="3470622"/>
              <a:ext cx="3175" cy="4763"/>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26" name="Freeform 335"/>
            <p:cNvSpPr>
              <a:spLocks noChangeAspect="1"/>
            </p:cNvSpPr>
            <p:nvPr/>
          </p:nvSpPr>
          <p:spPr bwMode="gray">
            <a:xfrm rot="20552049">
              <a:off x="3636168" y="3484909"/>
              <a:ext cx="9525" cy="15875"/>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27" name="Freeform 336"/>
            <p:cNvSpPr>
              <a:spLocks noChangeAspect="1"/>
            </p:cNvSpPr>
            <p:nvPr/>
          </p:nvSpPr>
          <p:spPr bwMode="gray">
            <a:xfrm rot="20552049">
              <a:off x="3463131" y="3324572"/>
              <a:ext cx="1588" cy="3175"/>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128" name="Group 337"/>
            <p:cNvGrpSpPr>
              <a:grpSpLocks noChangeAspect="1"/>
            </p:cNvGrpSpPr>
            <p:nvPr/>
          </p:nvGrpSpPr>
          <p:grpSpPr bwMode="gray">
            <a:xfrm>
              <a:off x="3455193" y="3327747"/>
              <a:ext cx="28575" cy="44450"/>
              <a:chOff x="1694" y="2257"/>
              <a:chExt cx="18" cy="28"/>
            </a:xfrm>
            <a:grpFill/>
          </p:grpSpPr>
          <p:sp>
            <p:nvSpPr>
              <p:cNvPr id="246" name="Freeform 338"/>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47" name="Freeform 339"/>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129" name="Freeform 340"/>
            <p:cNvSpPr>
              <a:spLocks noChangeAspect="1"/>
            </p:cNvSpPr>
            <p:nvPr/>
          </p:nvSpPr>
          <p:spPr bwMode="gray">
            <a:xfrm rot="20552049">
              <a:off x="3532981" y="3337272"/>
              <a:ext cx="15875" cy="12700"/>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30" name="Freeform 341"/>
            <p:cNvSpPr>
              <a:spLocks noChangeAspect="1"/>
            </p:cNvSpPr>
            <p:nvPr/>
          </p:nvSpPr>
          <p:spPr bwMode="gray">
            <a:xfrm rot="20552049">
              <a:off x="3629818" y="3429347"/>
              <a:ext cx="0" cy="4763"/>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31" name="Freeform 342"/>
            <p:cNvSpPr>
              <a:spLocks noChangeAspect="1"/>
            </p:cNvSpPr>
            <p:nvPr/>
          </p:nvSpPr>
          <p:spPr bwMode="gray">
            <a:xfrm rot="20552049">
              <a:off x="3602831" y="3362672"/>
              <a:ext cx="4763" cy="1111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32" name="Freeform 343"/>
            <p:cNvSpPr>
              <a:spLocks noChangeAspect="1"/>
            </p:cNvSpPr>
            <p:nvPr/>
          </p:nvSpPr>
          <p:spPr bwMode="gray">
            <a:xfrm rot="20552049">
              <a:off x="3556793" y="3334097"/>
              <a:ext cx="0" cy="1588"/>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33" name="Freeform 344"/>
            <p:cNvSpPr>
              <a:spLocks noChangeAspect="1"/>
            </p:cNvSpPr>
            <p:nvPr/>
          </p:nvSpPr>
          <p:spPr bwMode="gray">
            <a:xfrm rot="20552049">
              <a:off x="3559968" y="3346797"/>
              <a:ext cx="1588" cy="3175"/>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34" name="Freeform 345"/>
            <p:cNvSpPr>
              <a:spLocks noChangeAspect="1"/>
            </p:cNvSpPr>
            <p:nvPr/>
          </p:nvSpPr>
          <p:spPr bwMode="gray">
            <a:xfrm rot="20552049">
              <a:off x="3610768" y="3380134"/>
              <a:ext cx="3175" cy="7938"/>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35" name="Freeform 346"/>
            <p:cNvSpPr>
              <a:spLocks noChangeAspect="1"/>
            </p:cNvSpPr>
            <p:nvPr/>
          </p:nvSpPr>
          <p:spPr bwMode="gray">
            <a:xfrm rot="20552049">
              <a:off x="3629818" y="3454747"/>
              <a:ext cx="1588" cy="4763"/>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36" name="Freeform 347"/>
            <p:cNvSpPr>
              <a:spLocks noChangeAspect="1"/>
            </p:cNvSpPr>
            <p:nvPr/>
          </p:nvSpPr>
          <p:spPr bwMode="gray">
            <a:xfrm rot="20552049">
              <a:off x="3325018" y="3280122"/>
              <a:ext cx="117475" cy="77788"/>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37" name="Freeform 348"/>
            <p:cNvSpPr>
              <a:spLocks noChangeAspect="1"/>
            </p:cNvSpPr>
            <p:nvPr/>
          </p:nvSpPr>
          <p:spPr bwMode="gray">
            <a:xfrm rot="20552049">
              <a:off x="3344068" y="3321397"/>
              <a:ext cx="4763" cy="9525"/>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38" name="Freeform 349"/>
            <p:cNvSpPr>
              <a:spLocks noChangeAspect="1"/>
            </p:cNvSpPr>
            <p:nvPr/>
          </p:nvSpPr>
          <p:spPr bwMode="gray">
            <a:xfrm rot="20552049">
              <a:off x="3386931" y="3289647"/>
              <a:ext cx="11113" cy="14288"/>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39" name="Freeform 350"/>
            <p:cNvSpPr>
              <a:spLocks noChangeAspect="1"/>
            </p:cNvSpPr>
            <p:nvPr/>
          </p:nvSpPr>
          <p:spPr bwMode="gray">
            <a:xfrm rot="20552049">
              <a:off x="3585368" y="3346797"/>
              <a:ext cx="0" cy="4763"/>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40" name="Freeform 351"/>
            <p:cNvSpPr>
              <a:spLocks noChangeAspect="1"/>
            </p:cNvSpPr>
            <p:nvPr/>
          </p:nvSpPr>
          <p:spPr bwMode="gray">
            <a:xfrm rot="20552049">
              <a:off x="3626643" y="3413472"/>
              <a:ext cx="1588" cy="6350"/>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141" name="Group 362"/>
            <p:cNvGrpSpPr/>
            <p:nvPr/>
          </p:nvGrpSpPr>
          <p:grpSpPr bwMode="gray">
            <a:xfrm>
              <a:off x="4580731" y="1911697"/>
              <a:ext cx="879476" cy="1109663"/>
              <a:chOff x="4580731" y="1911697"/>
              <a:chExt cx="879476" cy="1109663"/>
            </a:xfrm>
            <a:grpFill/>
          </p:grpSpPr>
          <p:sp>
            <p:nvSpPr>
              <p:cNvPr id="197" name="Freeform 175"/>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98" name="Freeform 176"/>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99" name="Freeform 177"/>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200" name="Group 178"/>
              <p:cNvGrpSpPr>
                <a:grpSpLocks noChangeAspect="1"/>
              </p:cNvGrpSpPr>
              <p:nvPr/>
            </p:nvGrpSpPr>
            <p:grpSpPr bwMode="gray">
              <a:xfrm>
                <a:off x="4876006" y="2765772"/>
                <a:ext cx="204788" cy="242888"/>
                <a:chOff x="2589" y="1903"/>
                <a:chExt cx="129" cy="153"/>
              </a:xfrm>
              <a:grpFill/>
            </p:grpSpPr>
            <p:sp>
              <p:nvSpPr>
                <p:cNvPr id="243" name="Freeform 179"/>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44" name="Freeform 180"/>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45" name="Freeform 181"/>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201" name="Freeform 182"/>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02" name="Freeform 183"/>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03" name="Freeform 184"/>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04" name="Freeform 185"/>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05" name="Freeform 186"/>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06" name="Freeform 187"/>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07" name="Freeform 188"/>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208" name="Group 189"/>
              <p:cNvGrpSpPr>
                <a:grpSpLocks noChangeAspect="1"/>
              </p:cNvGrpSpPr>
              <p:nvPr/>
            </p:nvGrpSpPr>
            <p:grpSpPr bwMode="gray">
              <a:xfrm>
                <a:off x="4679156" y="2659410"/>
                <a:ext cx="247650" cy="244475"/>
                <a:chOff x="2465" y="1836"/>
                <a:chExt cx="156" cy="154"/>
              </a:xfrm>
              <a:grpFill/>
            </p:grpSpPr>
            <p:sp>
              <p:nvSpPr>
                <p:cNvPr id="241" name="Freeform 190"/>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42" name="Freeform 191"/>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grpSp>
            <p:nvGrpSpPr>
              <p:cNvPr id="209" name="Group 192"/>
              <p:cNvGrpSpPr>
                <a:grpSpLocks noChangeAspect="1"/>
              </p:cNvGrpSpPr>
              <p:nvPr/>
            </p:nvGrpSpPr>
            <p:grpSpPr bwMode="gray">
              <a:xfrm>
                <a:off x="4620419" y="2430810"/>
                <a:ext cx="171450" cy="258763"/>
                <a:chOff x="2428" y="1692"/>
                <a:chExt cx="108" cy="163"/>
              </a:xfrm>
              <a:grpFill/>
            </p:grpSpPr>
            <p:sp>
              <p:nvSpPr>
                <p:cNvPr id="239" name="Freeform 193"/>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40" name="Freeform 194"/>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210" name="Freeform 195"/>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11" name="Freeform 196"/>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12" name="Freeform 197"/>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13" name="Freeform 198"/>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214" name="Group 199"/>
              <p:cNvGrpSpPr>
                <a:grpSpLocks noChangeAspect="1"/>
              </p:cNvGrpSpPr>
              <p:nvPr/>
            </p:nvGrpSpPr>
            <p:grpSpPr bwMode="gray">
              <a:xfrm>
                <a:off x="5033169" y="2808635"/>
                <a:ext cx="68263" cy="68263"/>
                <a:chOff x="2688" y="1930"/>
                <a:chExt cx="43" cy="43"/>
              </a:xfrm>
              <a:grpFill/>
            </p:grpSpPr>
            <p:sp>
              <p:nvSpPr>
                <p:cNvPr id="237" name="Freeform 200"/>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38" name="Freeform 201"/>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215" name="Freeform 202"/>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16" name="Freeform 203"/>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17" name="Freeform 204"/>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18" name="Freeform 205"/>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19" name="Freeform 206"/>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20" name="Freeform 207"/>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21" name="Freeform 208"/>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22" name="Freeform 209"/>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23" name="Freeform 210"/>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24" name="Freeform 211"/>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25" name="Freeform 213"/>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26" name="Freeform 214"/>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27" name="Freeform 215"/>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28" name="Freeform 216"/>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29" name="Freeform 217"/>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30" name="Freeform 218"/>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31" name="Freeform 219"/>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32" name="Freeform 220"/>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33" name="Freeform 221"/>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234" name="Group 359"/>
              <p:cNvGrpSpPr/>
              <p:nvPr/>
            </p:nvGrpSpPr>
            <p:grpSpPr bwMode="gray">
              <a:xfrm>
                <a:off x="5080794" y="2788583"/>
                <a:ext cx="75600" cy="108000"/>
                <a:chOff x="4160739" y="2986112"/>
                <a:chExt cx="187325" cy="233362"/>
              </a:xfrm>
              <a:grpFill/>
            </p:grpSpPr>
            <p:sp>
              <p:nvSpPr>
                <p:cNvPr id="235" name="Freeform 45"/>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236" name="Freeform 46"/>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grpSp>
        <p:grpSp>
          <p:nvGrpSpPr>
            <p:cNvPr id="142" name="Group 368"/>
            <p:cNvGrpSpPr/>
            <p:nvPr/>
          </p:nvGrpSpPr>
          <p:grpSpPr bwMode="gray">
            <a:xfrm>
              <a:off x="4455318" y="2994372"/>
              <a:ext cx="1196974" cy="1339850"/>
              <a:chOff x="4455318" y="2994372"/>
              <a:chExt cx="1196974" cy="1339850"/>
            </a:xfrm>
            <a:grpFill/>
          </p:grpSpPr>
          <p:sp>
            <p:nvSpPr>
              <p:cNvPr id="143" name="Freeform 153"/>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44" name="Freeform 154"/>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145" name="Group 367"/>
              <p:cNvGrpSpPr/>
              <p:nvPr/>
            </p:nvGrpSpPr>
            <p:grpSpPr bwMode="gray">
              <a:xfrm>
                <a:off x="4455318" y="2994372"/>
                <a:ext cx="1196974" cy="1339850"/>
                <a:chOff x="4455318" y="2994372"/>
                <a:chExt cx="1196974" cy="1339850"/>
              </a:xfrm>
              <a:grpFill/>
            </p:grpSpPr>
            <p:sp>
              <p:nvSpPr>
                <p:cNvPr id="146" name="Freeform 156"/>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47" name="Freeform 157"/>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48" name="Freeform 158"/>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49" name="Freeform 159"/>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50" name="Freeform 160"/>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51" name="Freeform 161"/>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52" name="Freeform 162"/>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53" name="Freeform 163"/>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54" name="Freeform 164"/>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55" name="Freeform 165"/>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56" name="Freeform 166"/>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57" name="Freeform 167"/>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58" name="Freeform 168"/>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59" name="Freeform 169"/>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60" name="Freeform 18"/>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61" name="Freeform 171"/>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62" name="Freeform 172"/>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63" name="Freeform 173"/>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64" name="Freeform 174"/>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165" name="Group 25"/>
                <p:cNvGrpSpPr>
                  <a:grpSpLocks noChangeAspect="1"/>
                </p:cNvGrpSpPr>
                <p:nvPr/>
              </p:nvGrpSpPr>
              <p:grpSpPr bwMode="gray">
                <a:xfrm>
                  <a:off x="4961730" y="3769072"/>
                  <a:ext cx="219075" cy="239713"/>
                  <a:chOff x="2643" y="2535"/>
                  <a:chExt cx="138" cy="151"/>
                </a:xfrm>
                <a:grpFill/>
              </p:grpSpPr>
              <p:sp>
                <p:nvSpPr>
                  <p:cNvPr id="195" name="Freeform 26"/>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96" name="Freeform 27"/>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sp>
              <p:nvSpPr>
                <p:cNvPr id="166" name="Freeform 28"/>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67" name="Freeform 29"/>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68" name="Freeform 30"/>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69" name="Freeform 31"/>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70" name="Freeform 32"/>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71" name="Freeform 33"/>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72" name="Freeform 34"/>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73" name="Freeform 35"/>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74" name="Freeform 36"/>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75" name="Freeform 37"/>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76" name="Freeform 38"/>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77" name="Freeform 39"/>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78" name="Freeform 40"/>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79" name="Freeform 41"/>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80" name="Freeform 42"/>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81" name="Freeform 43"/>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82" name="Freeform 44"/>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83" name="Freeform 45"/>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84" name="Freeform 46"/>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85" name="Freeform 47"/>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86" name="Freeform 48"/>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87" name="Freeform 49"/>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88" name="Freeform 50"/>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89" name="Freeform 51"/>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90" name="Freeform 52"/>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sp>
              <p:nvSpPr>
                <p:cNvPr id="191" name="Freeform 134"/>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solidFill>
                      <a:schemeClr val="bg1"/>
                    </a:solidFill>
                  </a:endParaRPr>
                </a:p>
              </p:txBody>
            </p:sp>
            <p:grpSp>
              <p:nvGrpSpPr>
                <p:cNvPr id="192" name="Group 364"/>
                <p:cNvGrpSpPr>
                  <a:grpSpLocks noChangeAspect="1"/>
                </p:cNvGrpSpPr>
                <p:nvPr/>
              </p:nvGrpSpPr>
              <p:grpSpPr bwMode="gray">
                <a:xfrm>
                  <a:off x="5141117" y="3280172"/>
                  <a:ext cx="289379" cy="349200"/>
                  <a:chOff x="3548063" y="12700"/>
                  <a:chExt cx="5667375" cy="6838950"/>
                </a:xfrm>
                <a:grpFill/>
              </p:grpSpPr>
              <p:sp>
                <p:nvSpPr>
                  <p:cNvPr id="193" name="Freeform 6"/>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solidFill>
                      <a:schemeClr val="bg1"/>
                    </a:solidFill>
                    <a:prstDash val="solid"/>
                    <a:round/>
                    <a:headEnd type="none" w="med" len="med"/>
                    <a:tailEnd type="none" w="med" len="med"/>
                  </a:ln>
                  <a:effectLst/>
                </p:spPr>
                <p:txBody>
                  <a:bodyPr/>
                  <a:lstStyle/>
                  <a:p>
                    <a:endParaRPr lang="en-GB" dirty="0">
                      <a:solidFill>
                        <a:schemeClr val="bg1"/>
                      </a:solidFill>
                    </a:endParaRPr>
                  </a:p>
                </p:txBody>
              </p:sp>
              <p:sp>
                <p:nvSpPr>
                  <p:cNvPr id="194" name="Freeform 9"/>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solidFill>
                      <a:schemeClr val="bg1"/>
                    </a:solidFill>
                    <a:prstDash val="solid"/>
                    <a:round/>
                    <a:headEnd type="none" w="med" len="med"/>
                    <a:tailEnd type="none" w="med" len="med"/>
                  </a:ln>
                  <a:effectLst/>
                </p:spPr>
                <p:txBody>
                  <a:bodyPr/>
                  <a:lstStyle/>
                  <a:p>
                    <a:endParaRPr lang="en-GB" dirty="0">
                      <a:solidFill>
                        <a:schemeClr val="bg1"/>
                      </a:solidFill>
                    </a:endParaRPr>
                  </a:p>
                </p:txBody>
              </p:sp>
            </p:grpSp>
          </p:grpSp>
        </p:grpSp>
      </p:grpSp>
      <p:sp>
        <p:nvSpPr>
          <p:cNvPr id="419" name="文本框 418"/>
          <p:cNvSpPr txBox="1"/>
          <p:nvPr/>
        </p:nvSpPr>
        <p:spPr>
          <a:xfrm>
            <a:off x="540291" y="1606097"/>
            <a:ext cx="1415764" cy="525653"/>
          </a:xfrm>
          <a:prstGeom prst="rect">
            <a:avLst/>
          </a:prstGeom>
          <a:noFill/>
        </p:spPr>
        <p:txBody>
          <a:bodyPr wrap="none" lIns="91436" tIns="45718" rIns="91436" bIns="45718" rtlCol="0">
            <a:spAutoFit/>
          </a:bodyPr>
          <a:lstStyle/>
          <a:p>
            <a:pPr>
              <a:lnSpc>
                <a:spcPct val="130000"/>
              </a:lnSpc>
            </a:pPr>
            <a:r>
              <a:rPr lang="zh-CN" altLang="en-US" sz="2400" dirty="0">
                <a:solidFill>
                  <a:schemeClr val="bg1"/>
                </a:solidFill>
                <a:latin typeface="微软雅黑" panose="020B0503020204020204" pitchFamily="34" charset="-122"/>
                <a:ea typeface="微软雅黑" panose="020B0503020204020204" pitchFamily="34" charset="-122"/>
              </a:rPr>
              <a:t>国内现状</a:t>
            </a:r>
            <a:endParaRPr lang="zh-CN" altLang="en-US" sz="2400" dirty="0">
              <a:solidFill>
                <a:schemeClr val="bg1"/>
              </a:solidFill>
              <a:latin typeface="微软雅黑" panose="020B0503020204020204" pitchFamily="34" charset="-122"/>
              <a:ea typeface="微软雅黑" panose="020B0503020204020204" pitchFamily="34" charset="-122"/>
            </a:endParaRPr>
          </a:p>
        </p:txBody>
      </p:sp>
      <p:cxnSp>
        <p:nvCxnSpPr>
          <p:cNvPr id="420" name="直接连接符 419"/>
          <p:cNvCxnSpPr/>
          <p:nvPr/>
        </p:nvCxnSpPr>
        <p:spPr>
          <a:xfrm>
            <a:off x="620874" y="2111364"/>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421" name="文本框 420"/>
          <p:cNvSpPr txBox="1"/>
          <p:nvPr/>
        </p:nvSpPr>
        <p:spPr>
          <a:xfrm>
            <a:off x="540291" y="3962683"/>
            <a:ext cx="1415764" cy="572460"/>
          </a:xfrm>
          <a:prstGeom prst="rect">
            <a:avLst/>
          </a:prstGeom>
          <a:noFill/>
        </p:spPr>
        <p:txBody>
          <a:bodyPr wrap="none" lIns="91436" tIns="45718" rIns="91436" bIns="45718" rtlCol="0">
            <a:spAutoFit/>
          </a:bodyPr>
          <a:lstStyle/>
          <a:p>
            <a:pPr>
              <a:lnSpc>
                <a:spcPct val="130000"/>
              </a:lnSpc>
            </a:pPr>
            <a:r>
              <a:rPr lang="zh-CN" altLang="en-US" sz="2400" dirty="0">
                <a:solidFill>
                  <a:schemeClr val="bg1"/>
                </a:solidFill>
                <a:latin typeface="微软雅黑" panose="020B0503020204020204" pitchFamily="34" charset="-122"/>
                <a:ea typeface="微软雅黑" panose="020B0503020204020204" pitchFamily="34" charset="-122"/>
              </a:rPr>
              <a:t>国外现状</a:t>
            </a:r>
            <a:endParaRPr lang="zh-CN" altLang="en-US" sz="2400" dirty="0">
              <a:solidFill>
                <a:schemeClr val="bg1"/>
              </a:solidFill>
              <a:latin typeface="微软雅黑" panose="020B0503020204020204" pitchFamily="34" charset="-122"/>
              <a:ea typeface="微软雅黑" panose="020B0503020204020204" pitchFamily="34" charset="-122"/>
            </a:endParaRPr>
          </a:p>
        </p:txBody>
      </p:sp>
      <p:cxnSp>
        <p:nvCxnSpPr>
          <p:cNvPr id="422" name="直接连接符 421"/>
          <p:cNvCxnSpPr/>
          <p:nvPr/>
        </p:nvCxnSpPr>
        <p:spPr>
          <a:xfrm>
            <a:off x="620874" y="4454696"/>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423" name="矩形 422"/>
          <p:cNvSpPr/>
          <p:nvPr/>
        </p:nvSpPr>
        <p:spPr>
          <a:xfrm>
            <a:off x="532500" y="2125989"/>
            <a:ext cx="4732189" cy="1692771"/>
          </a:xfrm>
          <a:prstGeom prst="rect">
            <a:avLst/>
          </a:prstGeom>
        </p:spPr>
        <p:txBody>
          <a:bodyPr wrap="square" lIns="91436" tIns="45718" rIns="91436" bIns="45718">
            <a:spAutoFit/>
          </a:bodyPr>
          <a:lstStyle/>
          <a:p>
            <a:pPr>
              <a:lnSpc>
                <a:spcPct val="130000"/>
              </a:lnSpc>
            </a:pP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424" name="矩形 423"/>
          <p:cNvSpPr/>
          <p:nvPr/>
        </p:nvSpPr>
        <p:spPr>
          <a:xfrm>
            <a:off x="463728" y="4454925"/>
            <a:ext cx="4732189" cy="1692771"/>
          </a:xfrm>
          <a:prstGeom prst="rect">
            <a:avLst/>
          </a:prstGeom>
        </p:spPr>
        <p:txBody>
          <a:bodyPr wrap="square" lIns="91436" tIns="45718" rIns="91436" bIns="45718">
            <a:spAutoFit/>
          </a:bodyPr>
          <a:lstStyle/>
          <a:p>
            <a:pPr>
              <a:lnSpc>
                <a:spcPct val="130000"/>
              </a:lnSpc>
            </a:pP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425" name="Pie 47"/>
          <p:cNvSpPr/>
          <p:nvPr/>
        </p:nvSpPr>
        <p:spPr>
          <a:xfrm rot="14400000">
            <a:off x="3658331" y="3330438"/>
            <a:ext cx="4550905" cy="4550903"/>
          </a:xfrm>
          <a:prstGeom prst="pie">
            <a:avLst>
              <a:gd name="adj1" fmla="val 19772512"/>
              <a:gd name="adj2" fmla="val 1957"/>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6" name="Pie 48"/>
          <p:cNvSpPr/>
          <p:nvPr/>
        </p:nvSpPr>
        <p:spPr>
          <a:xfrm rot="14400000">
            <a:off x="3559967" y="3180432"/>
            <a:ext cx="4900904" cy="4900902"/>
          </a:xfrm>
          <a:prstGeom prst="pie">
            <a:avLst>
              <a:gd name="adj1" fmla="val 66223"/>
              <a:gd name="adj2" fmla="val 1760319"/>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7" name="Pie 49"/>
          <p:cNvSpPr/>
          <p:nvPr/>
        </p:nvSpPr>
        <p:spPr>
          <a:xfrm rot="14400000">
            <a:off x="3492135" y="3082201"/>
            <a:ext cx="5088807" cy="5088804"/>
          </a:xfrm>
          <a:prstGeom prst="pie">
            <a:avLst>
              <a:gd name="adj1" fmla="val 1867033"/>
              <a:gd name="adj2" fmla="val 3617413"/>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9" name="Pie 53"/>
          <p:cNvSpPr/>
          <p:nvPr/>
        </p:nvSpPr>
        <p:spPr>
          <a:xfrm rot="14400000">
            <a:off x="3843408" y="3542665"/>
            <a:ext cx="4180752" cy="4180749"/>
          </a:xfrm>
          <a:prstGeom prst="pie">
            <a:avLst>
              <a:gd name="adj1" fmla="val 18043853"/>
              <a:gd name="adj2" fmla="val 19624360"/>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0" name="Text Placeholder 3"/>
          <p:cNvSpPr txBox="1"/>
          <p:nvPr/>
        </p:nvSpPr>
        <p:spPr>
          <a:xfrm>
            <a:off x="4074382" y="5142859"/>
            <a:ext cx="530593" cy="307777"/>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sz="2000" i="0" u="none" strike="noStrike" kern="1200" cap="none" spc="0" normalizeH="0" baseline="0" noProof="0" dirty="0">
                <a:ln>
                  <a:noFill/>
                </a:ln>
                <a:solidFill>
                  <a:schemeClr val="bg1"/>
                </a:solidFill>
                <a:effectLst/>
                <a:uLnTx/>
                <a:uFillTx/>
                <a:latin typeface="Kartika" panose="02020503030404060203" pitchFamily="18" charset="0"/>
                <a:cs typeface="Kartika" panose="02020503030404060203" pitchFamily="18" charset="0"/>
              </a:rPr>
              <a:t>15%</a:t>
            </a:r>
            <a:endParaRPr kumimoji="0" lang="en-US" sz="2000" i="0" u="none" strike="noStrike" kern="1200" cap="none" spc="0" normalizeH="0" baseline="0" noProof="0" dirty="0">
              <a:ln>
                <a:noFill/>
              </a:ln>
              <a:solidFill>
                <a:schemeClr val="bg1"/>
              </a:solidFill>
              <a:effectLst/>
              <a:uLnTx/>
              <a:uFillTx/>
              <a:latin typeface="Kartika" panose="02020503030404060203" pitchFamily="18" charset="0"/>
              <a:cs typeface="Kartika" panose="02020503030404060203" pitchFamily="18" charset="0"/>
            </a:endParaRPr>
          </a:p>
        </p:txBody>
      </p:sp>
      <p:sp>
        <p:nvSpPr>
          <p:cNvPr id="431" name="Text Placeholder 3"/>
          <p:cNvSpPr txBox="1"/>
          <p:nvPr/>
        </p:nvSpPr>
        <p:spPr>
          <a:xfrm>
            <a:off x="6231053" y="3603960"/>
            <a:ext cx="639599"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en-US" sz="2400" dirty="0">
                <a:solidFill>
                  <a:schemeClr val="bg1"/>
                </a:solidFill>
                <a:latin typeface="Kartika" panose="02020503030404060203" pitchFamily="18" charset="0"/>
                <a:cs typeface="Kartika" panose="02020503030404060203" pitchFamily="18" charset="0"/>
              </a:rPr>
              <a:t>5</a:t>
            </a:r>
            <a:r>
              <a:rPr kumimoji="0" lang="en-US" sz="2400" i="0" u="none" strike="noStrike" kern="1200" cap="none" spc="0" normalizeH="0" baseline="0" noProof="0" dirty="0">
                <a:ln>
                  <a:noFill/>
                </a:ln>
                <a:solidFill>
                  <a:schemeClr val="bg1"/>
                </a:solidFill>
                <a:effectLst/>
                <a:uLnTx/>
                <a:uFillTx/>
                <a:latin typeface="Kartika" panose="02020503030404060203" pitchFamily="18" charset="0"/>
                <a:cs typeface="Kartika" panose="02020503030404060203" pitchFamily="18" charset="0"/>
              </a:rPr>
              <a:t>0%</a:t>
            </a:r>
            <a:endParaRPr kumimoji="0" lang="en-US" sz="2400" i="0" u="none" strike="noStrike" kern="1200" cap="none" spc="0" normalizeH="0" baseline="0" noProof="0" dirty="0">
              <a:ln>
                <a:noFill/>
              </a:ln>
              <a:solidFill>
                <a:schemeClr val="bg1"/>
              </a:solidFill>
              <a:effectLst/>
              <a:uLnTx/>
              <a:uFillTx/>
              <a:latin typeface="Kartika" panose="02020503030404060203" pitchFamily="18" charset="0"/>
              <a:cs typeface="Kartika" panose="02020503030404060203" pitchFamily="18" charset="0"/>
            </a:endParaRPr>
          </a:p>
        </p:txBody>
      </p:sp>
      <p:sp>
        <p:nvSpPr>
          <p:cNvPr id="432" name="Text Placeholder 3"/>
          <p:cNvSpPr txBox="1"/>
          <p:nvPr/>
        </p:nvSpPr>
        <p:spPr>
          <a:xfrm>
            <a:off x="4447245" y="4267550"/>
            <a:ext cx="530593" cy="307777"/>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sz="2000" i="0" u="none" strike="noStrike" kern="1200" cap="none" spc="0" normalizeH="0" baseline="0" noProof="0" dirty="0">
                <a:ln>
                  <a:noFill/>
                </a:ln>
                <a:solidFill>
                  <a:schemeClr val="bg1"/>
                </a:solidFill>
                <a:effectLst/>
                <a:uLnTx/>
                <a:uFillTx/>
                <a:latin typeface="Kartika" panose="02020503030404060203" pitchFamily="18" charset="0"/>
                <a:cs typeface="Kartika" panose="02020503030404060203" pitchFamily="18" charset="0"/>
              </a:rPr>
              <a:t>20%</a:t>
            </a:r>
            <a:endParaRPr kumimoji="0" lang="en-US" sz="2000" i="0" u="none" strike="noStrike" kern="1200" cap="none" spc="0" normalizeH="0" baseline="0" noProof="0" dirty="0">
              <a:ln>
                <a:noFill/>
              </a:ln>
              <a:solidFill>
                <a:schemeClr val="bg1"/>
              </a:solidFill>
              <a:effectLst/>
              <a:uLnTx/>
              <a:uFillTx/>
              <a:latin typeface="Kartika" panose="02020503030404060203" pitchFamily="18" charset="0"/>
              <a:cs typeface="Kartika" panose="02020503030404060203" pitchFamily="18" charset="0"/>
            </a:endParaRPr>
          </a:p>
        </p:txBody>
      </p:sp>
      <p:sp>
        <p:nvSpPr>
          <p:cNvPr id="433" name="Text Placeholder 3"/>
          <p:cNvSpPr txBox="1"/>
          <p:nvPr/>
        </p:nvSpPr>
        <p:spPr>
          <a:xfrm>
            <a:off x="5290770" y="3674045"/>
            <a:ext cx="530593" cy="307777"/>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sz="2000" i="0" u="none" strike="noStrike" kern="1200" cap="none" spc="0" normalizeH="0" baseline="0" noProof="0" dirty="0">
                <a:ln>
                  <a:noFill/>
                </a:ln>
                <a:solidFill>
                  <a:schemeClr val="bg1"/>
                </a:solidFill>
                <a:effectLst/>
                <a:uLnTx/>
                <a:uFillTx/>
                <a:latin typeface="Kartika" panose="02020503030404060203" pitchFamily="18" charset="0"/>
                <a:cs typeface="Kartika" panose="02020503030404060203" pitchFamily="18" charset="0"/>
              </a:rPr>
              <a:t>35%</a:t>
            </a:r>
            <a:endParaRPr kumimoji="0" lang="en-US" sz="2000" i="0" u="none" strike="noStrike" kern="1200" cap="none" spc="0" normalizeH="0" baseline="0" noProof="0" dirty="0">
              <a:ln>
                <a:noFill/>
              </a:ln>
              <a:solidFill>
                <a:schemeClr val="bg1"/>
              </a:solidFill>
              <a:effectLst/>
              <a:uLnTx/>
              <a:uFillTx/>
              <a:latin typeface="Kartika" panose="02020503030404060203" pitchFamily="18" charset="0"/>
              <a:cs typeface="Kartika" panose="02020503030404060203" pitchFamily="18" charset="0"/>
            </a:endParaRPr>
          </a:p>
        </p:txBody>
      </p:sp>
      <p:sp>
        <p:nvSpPr>
          <p:cNvPr id="434" name="Text Placeholder 3"/>
          <p:cNvSpPr txBox="1"/>
          <p:nvPr/>
        </p:nvSpPr>
        <p:spPr>
          <a:xfrm>
            <a:off x="7376778" y="4633069"/>
            <a:ext cx="743794" cy="430887"/>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en-US" dirty="0">
                <a:solidFill>
                  <a:schemeClr val="bg1"/>
                </a:solidFill>
                <a:latin typeface="Kartika" panose="02020503030404060203" pitchFamily="18" charset="0"/>
                <a:cs typeface="Kartika" panose="02020503030404060203" pitchFamily="18" charset="0"/>
              </a:rPr>
              <a:t>9</a:t>
            </a:r>
            <a:r>
              <a:rPr kumimoji="0" lang="en-US" i="0" u="none" strike="noStrike" kern="1200" cap="none" spc="0" normalizeH="0" baseline="0" noProof="0" dirty="0">
                <a:ln>
                  <a:noFill/>
                </a:ln>
                <a:solidFill>
                  <a:schemeClr val="bg1"/>
                </a:solidFill>
                <a:effectLst/>
                <a:uLnTx/>
                <a:uFillTx/>
                <a:latin typeface="Kartika" panose="02020503030404060203" pitchFamily="18" charset="0"/>
                <a:cs typeface="Kartika" panose="02020503030404060203" pitchFamily="18" charset="0"/>
              </a:rPr>
              <a:t>0%</a:t>
            </a:r>
            <a:endParaRPr kumimoji="0" lang="en-US" i="0" u="none" strike="noStrike" kern="1200" cap="none" spc="0" normalizeH="0" baseline="0" noProof="0" dirty="0">
              <a:ln>
                <a:noFill/>
              </a:ln>
              <a:solidFill>
                <a:schemeClr val="bg1"/>
              </a:solidFill>
              <a:effectLst/>
              <a:uLnTx/>
              <a:uFillTx/>
              <a:latin typeface="Kartika" panose="02020503030404060203" pitchFamily="18" charset="0"/>
              <a:cs typeface="Kartika" panose="02020503030404060203" pitchFamily="18" charset="0"/>
            </a:endParaRPr>
          </a:p>
        </p:txBody>
      </p:sp>
      <p:sp>
        <p:nvSpPr>
          <p:cNvPr id="428" name="Pie 50"/>
          <p:cNvSpPr/>
          <p:nvPr/>
        </p:nvSpPr>
        <p:spPr>
          <a:xfrm rot="14400000">
            <a:off x="3280248" y="2816942"/>
            <a:ext cx="5606802" cy="5606802"/>
          </a:xfrm>
          <a:prstGeom prst="pie">
            <a:avLst>
              <a:gd name="adj1" fmla="val 3713820"/>
              <a:gd name="adj2" fmla="val 7189399"/>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6" name="Oval 56"/>
          <p:cNvSpPr>
            <a:spLocks noChangeAspect="1"/>
          </p:cNvSpPr>
          <p:nvPr/>
        </p:nvSpPr>
        <p:spPr>
          <a:xfrm>
            <a:off x="5492783" y="4919011"/>
            <a:ext cx="1368084" cy="1369226"/>
          </a:xfrm>
          <a:prstGeom prst="ellipse">
            <a:avLst/>
          </a:prstGeom>
          <a:solidFill>
            <a:srgbClr val="395C6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dirty="0">
              <a:solidFill>
                <a:schemeClr val="bg1"/>
              </a:solidFill>
              <a:latin typeface="+mj-lt"/>
            </a:endParaRPr>
          </a:p>
        </p:txBody>
      </p:sp>
      <p:pic>
        <p:nvPicPr>
          <p:cNvPr id="435" name="图片 434"/>
          <p:cNvPicPr>
            <a:picLocks noChangeAspect="1"/>
          </p:cNvPicPr>
          <p:nvPr/>
        </p:nvPicPr>
        <p:blipFill>
          <a:blip r:embed="rId2" cstate="print">
            <a:extLst>
              <a:ext uri="{28A0092B-C50C-407E-A947-70E740481C1C}">
                <a14:useLocalDpi xmlns:a14="http://schemas.microsoft.com/office/drawing/2010/main" val="0"/>
              </a:ext>
            </a:extLst>
          </a:blip>
          <a:srcRect l="7630" t="6416" r="6824" b="16726"/>
          <a:stretch>
            <a:fillRect/>
          </a:stretch>
        </p:blipFill>
        <p:spPr>
          <a:xfrm>
            <a:off x="5623675" y="5063956"/>
            <a:ext cx="1079335" cy="1079335"/>
          </a:xfrm>
          <a:custGeom>
            <a:avLst/>
            <a:gdLst>
              <a:gd name="connsiteX0" fmla="*/ 2635445 w 5270890"/>
              <a:gd name="connsiteY0" fmla="*/ 0 h 5270890"/>
              <a:gd name="connsiteX1" fmla="*/ 5270890 w 5270890"/>
              <a:gd name="connsiteY1" fmla="*/ 2635445 h 5270890"/>
              <a:gd name="connsiteX2" fmla="*/ 2635445 w 5270890"/>
              <a:gd name="connsiteY2" fmla="*/ 5270890 h 5270890"/>
              <a:gd name="connsiteX3" fmla="*/ 0 w 5270890"/>
              <a:gd name="connsiteY3" fmla="*/ 2635445 h 5270890"/>
              <a:gd name="connsiteX4" fmla="*/ 2635445 w 5270890"/>
              <a:gd name="connsiteY4" fmla="*/ 0 h 5270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70890" h="5270890">
                <a:moveTo>
                  <a:pt x="2635445" y="0"/>
                </a:moveTo>
                <a:cubicBezTo>
                  <a:pt x="4090961" y="0"/>
                  <a:pt x="5270890" y="1179929"/>
                  <a:pt x="5270890" y="2635445"/>
                </a:cubicBezTo>
                <a:cubicBezTo>
                  <a:pt x="5270890" y="4090961"/>
                  <a:pt x="4090961" y="5270890"/>
                  <a:pt x="2635445" y="5270890"/>
                </a:cubicBezTo>
                <a:cubicBezTo>
                  <a:pt x="1179929" y="5270890"/>
                  <a:pt x="0" y="4090961"/>
                  <a:pt x="0" y="2635445"/>
                </a:cubicBezTo>
                <a:cubicBezTo>
                  <a:pt x="0" y="1179929"/>
                  <a:pt x="1179929" y="0"/>
                  <a:pt x="2635445" y="0"/>
                </a:cubicBezTo>
                <a:close/>
              </a:path>
            </a:pathLst>
          </a:custGeom>
        </p:spPr>
      </p:pic>
      <p:sp>
        <p:nvSpPr>
          <p:cNvPr id="437" name="文本框 436"/>
          <p:cNvSpPr txBox="1"/>
          <p:nvPr/>
        </p:nvSpPr>
        <p:spPr>
          <a:xfrm>
            <a:off x="969100" y="4891712"/>
            <a:ext cx="2436564"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38" name="文本框 437"/>
          <p:cNvSpPr txBox="1"/>
          <p:nvPr/>
        </p:nvSpPr>
        <p:spPr>
          <a:xfrm>
            <a:off x="1616994" y="4402236"/>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39" name="文本框 438"/>
          <p:cNvSpPr txBox="1"/>
          <p:nvPr/>
        </p:nvSpPr>
        <p:spPr>
          <a:xfrm>
            <a:off x="1799004" y="3340922"/>
            <a:ext cx="2436564"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40" name="文本框 439"/>
          <p:cNvSpPr txBox="1"/>
          <p:nvPr/>
        </p:nvSpPr>
        <p:spPr>
          <a:xfrm>
            <a:off x="2446898" y="2851446"/>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41" name="文本框 440"/>
          <p:cNvSpPr txBox="1"/>
          <p:nvPr/>
        </p:nvSpPr>
        <p:spPr>
          <a:xfrm>
            <a:off x="3564337" y="2388944"/>
            <a:ext cx="2436564"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42" name="文本框 441"/>
          <p:cNvSpPr txBox="1"/>
          <p:nvPr/>
        </p:nvSpPr>
        <p:spPr>
          <a:xfrm>
            <a:off x="4212231" y="1899468"/>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43" name="文本框 442"/>
          <p:cNvSpPr txBox="1"/>
          <p:nvPr/>
        </p:nvSpPr>
        <p:spPr>
          <a:xfrm>
            <a:off x="6305386" y="2425442"/>
            <a:ext cx="2436564"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44" name="文本框 443"/>
          <p:cNvSpPr txBox="1"/>
          <p:nvPr/>
        </p:nvSpPr>
        <p:spPr>
          <a:xfrm>
            <a:off x="6953280" y="1935966"/>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45" name="文本框 444"/>
          <p:cNvSpPr txBox="1"/>
          <p:nvPr/>
        </p:nvSpPr>
        <p:spPr>
          <a:xfrm>
            <a:off x="8836031" y="4295361"/>
            <a:ext cx="2436564"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46" name="文本框 445"/>
          <p:cNvSpPr txBox="1"/>
          <p:nvPr/>
        </p:nvSpPr>
        <p:spPr>
          <a:xfrm>
            <a:off x="9483925" y="3805885"/>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27" name="任意多边形 26"/>
          <p:cNvSpPr/>
          <p:nvPr/>
        </p:nvSpPr>
        <p:spPr>
          <a:xfrm>
            <a:off x="2311252" y="2611514"/>
            <a:ext cx="3349011" cy="0"/>
          </a:xfrm>
          <a:custGeom>
            <a:avLst/>
            <a:gdLst>
              <a:gd name="connsiteX0" fmla="*/ 4105275 w 4105275"/>
              <a:gd name="connsiteY0" fmla="*/ 0 h 0"/>
              <a:gd name="connsiteX1" fmla="*/ 0 w 4105275"/>
              <a:gd name="connsiteY1" fmla="*/ 0 h 0"/>
            </a:gdLst>
            <a:ahLst/>
            <a:cxnLst>
              <a:cxn ang="0">
                <a:pos x="connsiteX0" y="connsiteY0"/>
              </a:cxn>
              <a:cxn ang="0">
                <a:pos x="connsiteX1" y="connsiteY1"/>
              </a:cxn>
            </a:cxnLst>
            <a:rect l="l" t="t" r="r" b="b"/>
            <a:pathLst>
              <a:path w="4105275">
                <a:moveTo>
                  <a:pt x="4105275" y="0"/>
                </a:moveTo>
                <a:lnTo>
                  <a:pt x="0" y="0"/>
                </a:lnTo>
              </a:path>
            </a:pathLst>
          </a:custGeom>
          <a:noFill/>
          <a:ln w="12700">
            <a:solidFill>
              <a:srgbClr val="FEFEFE"/>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7074463" y="3615502"/>
            <a:ext cx="3349011" cy="0"/>
          </a:xfrm>
          <a:custGeom>
            <a:avLst/>
            <a:gdLst>
              <a:gd name="connsiteX0" fmla="*/ 4105275 w 4105275"/>
              <a:gd name="connsiteY0" fmla="*/ 0 h 0"/>
              <a:gd name="connsiteX1" fmla="*/ 0 w 4105275"/>
              <a:gd name="connsiteY1" fmla="*/ 0 h 0"/>
            </a:gdLst>
            <a:ahLst/>
            <a:cxnLst>
              <a:cxn ang="0">
                <a:pos x="connsiteX0" y="connsiteY0"/>
              </a:cxn>
              <a:cxn ang="0">
                <a:pos x="connsiteX1" y="connsiteY1"/>
              </a:cxn>
            </a:cxnLst>
            <a:rect l="l" t="t" r="r" b="b"/>
            <a:pathLst>
              <a:path w="4105275">
                <a:moveTo>
                  <a:pt x="4105275" y="0"/>
                </a:moveTo>
                <a:lnTo>
                  <a:pt x="0" y="0"/>
                </a:lnTo>
              </a:path>
            </a:pathLst>
          </a:custGeom>
          <a:noFill/>
          <a:ln w="12700">
            <a:solidFill>
              <a:srgbClr val="FEFEFE"/>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a:off x="2311253" y="4819434"/>
            <a:ext cx="3426365" cy="37297"/>
          </a:xfrm>
          <a:custGeom>
            <a:avLst/>
            <a:gdLst>
              <a:gd name="connsiteX0" fmla="*/ 4105275 w 4105275"/>
              <a:gd name="connsiteY0" fmla="*/ 0 h 0"/>
              <a:gd name="connsiteX1" fmla="*/ 0 w 4105275"/>
              <a:gd name="connsiteY1" fmla="*/ 0 h 0"/>
            </a:gdLst>
            <a:ahLst/>
            <a:cxnLst>
              <a:cxn ang="0">
                <a:pos x="connsiteX0" y="connsiteY0"/>
              </a:cxn>
              <a:cxn ang="0">
                <a:pos x="connsiteX1" y="connsiteY1"/>
              </a:cxn>
            </a:cxnLst>
            <a:rect l="l" t="t" r="r" b="b"/>
            <a:pathLst>
              <a:path w="4105275">
                <a:moveTo>
                  <a:pt x="4105275" y="0"/>
                </a:moveTo>
                <a:lnTo>
                  <a:pt x="0" y="0"/>
                </a:lnTo>
              </a:path>
            </a:pathLst>
          </a:custGeom>
          <a:noFill/>
          <a:ln w="12700">
            <a:solidFill>
              <a:srgbClr val="FEFEFE"/>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flipV="1">
            <a:off x="6581268" y="5597915"/>
            <a:ext cx="3898479" cy="37297"/>
          </a:xfrm>
          <a:custGeom>
            <a:avLst/>
            <a:gdLst>
              <a:gd name="connsiteX0" fmla="*/ 4105275 w 4105275"/>
              <a:gd name="connsiteY0" fmla="*/ 0 h 0"/>
              <a:gd name="connsiteX1" fmla="*/ 0 w 4105275"/>
              <a:gd name="connsiteY1" fmla="*/ 0 h 0"/>
            </a:gdLst>
            <a:ahLst/>
            <a:cxnLst>
              <a:cxn ang="0">
                <a:pos x="connsiteX0" y="connsiteY0"/>
              </a:cxn>
              <a:cxn ang="0">
                <a:pos x="connsiteX1" y="connsiteY1"/>
              </a:cxn>
            </a:cxnLst>
            <a:rect l="l" t="t" r="r" b="b"/>
            <a:pathLst>
              <a:path w="4105275">
                <a:moveTo>
                  <a:pt x="4105275" y="0"/>
                </a:moveTo>
                <a:lnTo>
                  <a:pt x="0" y="0"/>
                </a:lnTo>
              </a:path>
            </a:pathLst>
          </a:custGeom>
          <a:noFill/>
          <a:ln w="12700">
            <a:solidFill>
              <a:srgbClr val="FEFEFE"/>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10"/>
          <p:cNvSpPr/>
          <p:nvPr/>
        </p:nvSpPr>
        <p:spPr bwMode="auto">
          <a:xfrm>
            <a:off x="6224773" y="4971364"/>
            <a:ext cx="424813" cy="1347697"/>
          </a:xfrm>
          <a:custGeom>
            <a:avLst/>
            <a:gdLst>
              <a:gd name="T0" fmla="*/ 0 w 439"/>
              <a:gd name="T1" fmla="*/ 1173 h 1393"/>
              <a:gd name="T2" fmla="*/ 219 w 439"/>
              <a:gd name="T3" fmla="*/ 1393 h 1393"/>
              <a:gd name="T4" fmla="*/ 439 w 439"/>
              <a:gd name="T5" fmla="*/ 1173 h 1393"/>
              <a:gd name="T6" fmla="*/ 439 w 439"/>
              <a:gd name="T7" fmla="*/ 0 h 1393"/>
              <a:gd name="T8" fmla="*/ 0 w 439"/>
              <a:gd name="T9" fmla="*/ 0 h 1393"/>
              <a:gd name="T10" fmla="*/ 0 w 439"/>
              <a:gd name="T11" fmla="*/ 1173 h 1393"/>
            </a:gdLst>
            <a:ahLst/>
            <a:cxnLst>
              <a:cxn ang="0">
                <a:pos x="T0" y="T1"/>
              </a:cxn>
              <a:cxn ang="0">
                <a:pos x="T2" y="T3"/>
              </a:cxn>
              <a:cxn ang="0">
                <a:pos x="T4" y="T5"/>
              </a:cxn>
              <a:cxn ang="0">
                <a:pos x="T6" y="T7"/>
              </a:cxn>
              <a:cxn ang="0">
                <a:pos x="T8" y="T9"/>
              </a:cxn>
              <a:cxn ang="0">
                <a:pos x="T10" y="T11"/>
              </a:cxn>
            </a:cxnLst>
            <a:rect l="0" t="0" r="r" b="b"/>
            <a:pathLst>
              <a:path w="439" h="1393">
                <a:moveTo>
                  <a:pt x="0" y="1173"/>
                </a:moveTo>
                <a:cubicBezTo>
                  <a:pt x="0" y="1295"/>
                  <a:pt x="98" y="1393"/>
                  <a:pt x="219" y="1393"/>
                </a:cubicBezTo>
                <a:cubicBezTo>
                  <a:pt x="341" y="1393"/>
                  <a:pt x="439" y="1295"/>
                  <a:pt x="439" y="1173"/>
                </a:cubicBezTo>
                <a:cubicBezTo>
                  <a:pt x="439" y="0"/>
                  <a:pt x="439" y="0"/>
                  <a:pt x="439" y="0"/>
                </a:cubicBezTo>
                <a:cubicBezTo>
                  <a:pt x="0" y="0"/>
                  <a:pt x="0" y="0"/>
                  <a:pt x="0" y="0"/>
                </a:cubicBezTo>
                <a:lnTo>
                  <a:pt x="0" y="1173"/>
                </a:lnTo>
                <a:close/>
              </a:path>
            </a:pathLst>
          </a:cu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2" name="Freeform 11"/>
          <p:cNvSpPr/>
          <p:nvPr/>
        </p:nvSpPr>
        <p:spPr bwMode="auto">
          <a:xfrm>
            <a:off x="5557268" y="4971364"/>
            <a:ext cx="425223" cy="1347697"/>
          </a:xfrm>
          <a:custGeom>
            <a:avLst/>
            <a:gdLst>
              <a:gd name="T0" fmla="*/ 219 w 439"/>
              <a:gd name="T1" fmla="*/ 1393 h 1393"/>
              <a:gd name="T2" fmla="*/ 439 w 439"/>
              <a:gd name="T3" fmla="*/ 1173 h 1393"/>
              <a:gd name="T4" fmla="*/ 439 w 439"/>
              <a:gd name="T5" fmla="*/ 0 h 1393"/>
              <a:gd name="T6" fmla="*/ 0 w 439"/>
              <a:gd name="T7" fmla="*/ 0 h 1393"/>
              <a:gd name="T8" fmla="*/ 0 w 439"/>
              <a:gd name="T9" fmla="*/ 1173 h 1393"/>
              <a:gd name="T10" fmla="*/ 219 w 439"/>
              <a:gd name="T11" fmla="*/ 1393 h 1393"/>
            </a:gdLst>
            <a:ahLst/>
            <a:cxnLst>
              <a:cxn ang="0">
                <a:pos x="T0" y="T1"/>
              </a:cxn>
              <a:cxn ang="0">
                <a:pos x="T2" y="T3"/>
              </a:cxn>
              <a:cxn ang="0">
                <a:pos x="T4" y="T5"/>
              </a:cxn>
              <a:cxn ang="0">
                <a:pos x="T6" y="T7"/>
              </a:cxn>
              <a:cxn ang="0">
                <a:pos x="T8" y="T9"/>
              </a:cxn>
              <a:cxn ang="0">
                <a:pos x="T10" y="T11"/>
              </a:cxn>
            </a:cxnLst>
            <a:rect l="0" t="0" r="r" b="b"/>
            <a:pathLst>
              <a:path w="439" h="1393">
                <a:moveTo>
                  <a:pt x="219" y="1393"/>
                </a:moveTo>
                <a:cubicBezTo>
                  <a:pt x="340" y="1393"/>
                  <a:pt x="439" y="1295"/>
                  <a:pt x="439" y="1173"/>
                </a:cubicBezTo>
                <a:cubicBezTo>
                  <a:pt x="439" y="0"/>
                  <a:pt x="439" y="0"/>
                  <a:pt x="439" y="0"/>
                </a:cubicBezTo>
                <a:cubicBezTo>
                  <a:pt x="0" y="0"/>
                  <a:pt x="0" y="0"/>
                  <a:pt x="0" y="0"/>
                </a:cubicBezTo>
                <a:cubicBezTo>
                  <a:pt x="0" y="1173"/>
                  <a:pt x="0" y="1173"/>
                  <a:pt x="0" y="1173"/>
                </a:cubicBezTo>
                <a:cubicBezTo>
                  <a:pt x="0" y="1295"/>
                  <a:pt x="98" y="1393"/>
                  <a:pt x="219" y="1393"/>
                </a:cubicBezTo>
                <a:close/>
              </a:path>
            </a:pathLst>
          </a:cu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3" name="Freeform 9"/>
          <p:cNvSpPr/>
          <p:nvPr/>
        </p:nvSpPr>
        <p:spPr bwMode="auto">
          <a:xfrm>
            <a:off x="5557268" y="3966217"/>
            <a:ext cx="1092319" cy="1005146"/>
          </a:xfrm>
          <a:custGeom>
            <a:avLst/>
            <a:gdLst>
              <a:gd name="T0" fmla="*/ 439 w 1128"/>
              <a:gd name="T1" fmla="*/ 972 h 1039"/>
              <a:gd name="T2" fmla="*/ 564 w 1128"/>
              <a:gd name="T3" fmla="*/ 847 h 1039"/>
              <a:gd name="T4" fmla="*/ 689 w 1128"/>
              <a:gd name="T5" fmla="*/ 972 h 1039"/>
              <a:gd name="T6" fmla="*/ 689 w 1128"/>
              <a:gd name="T7" fmla="*/ 1039 h 1039"/>
              <a:gd name="T8" fmla="*/ 1128 w 1128"/>
              <a:gd name="T9" fmla="*/ 1039 h 1039"/>
              <a:gd name="T10" fmla="*/ 1128 w 1128"/>
              <a:gd name="T11" fmla="*/ 0 h 1039"/>
              <a:gd name="T12" fmla="*/ 0 w 1128"/>
              <a:gd name="T13" fmla="*/ 0 h 1039"/>
              <a:gd name="T14" fmla="*/ 0 w 1128"/>
              <a:gd name="T15" fmla="*/ 1039 h 1039"/>
              <a:gd name="T16" fmla="*/ 439 w 1128"/>
              <a:gd name="T17" fmla="*/ 1039 h 1039"/>
              <a:gd name="T18" fmla="*/ 439 w 1128"/>
              <a:gd name="T19" fmla="*/ 972 h 1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28" h="1039">
                <a:moveTo>
                  <a:pt x="439" y="972"/>
                </a:moveTo>
                <a:cubicBezTo>
                  <a:pt x="439" y="903"/>
                  <a:pt x="495" y="847"/>
                  <a:pt x="564" y="847"/>
                </a:cubicBezTo>
                <a:cubicBezTo>
                  <a:pt x="633" y="847"/>
                  <a:pt x="689" y="903"/>
                  <a:pt x="689" y="972"/>
                </a:cubicBezTo>
                <a:cubicBezTo>
                  <a:pt x="689" y="1039"/>
                  <a:pt x="689" y="1039"/>
                  <a:pt x="689" y="1039"/>
                </a:cubicBezTo>
                <a:cubicBezTo>
                  <a:pt x="1128" y="1039"/>
                  <a:pt x="1128" y="1039"/>
                  <a:pt x="1128" y="1039"/>
                </a:cubicBezTo>
                <a:cubicBezTo>
                  <a:pt x="1128" y="0"/>
                  <a:pt x="1128" y="0"/>
                  <a:pt x="1128" y="0"/>
                </a:cubicBezTo>
                <a:cubicBezTo>
                  <a:pt x="0" y="0"/>
                  <a:pt x="0" y="0"/>
                  <a:pt x="0" y="0"/>
                </a:cubicBezTo>
                <a:cubicBezTo>
                  <a:pt x="0" y="1039"/>
                  <a:pt x="0" y="1039"/>
                  <a:pt x="0" y="1039"/>
                </a:cubicBezTo>
                <a:cubicBezTo>
                  <a:pt x="439" y="1039"/>
                  <a:pt x="439" y="1039"/>
                  <a:pt x="439" y="1039"/>
                </a:cubicBezTo>
                <a:lnTo>
                  <a:pt x="439" y="972"/>
                </a:lnTo>
                <a:close/>
              </a:path>
            </a:pathLst>
          </a:custGeom>
          <a:gradFill>
            <a:gsLst>
              <a:gs pos="0">
                <a:schemeClr val="bg1"/>
              </a:gs>
              <a:gs pos="100000">
                <a:schemeClr val="bg1">
                  <a:lumMod val="85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4" name="Freeform 6"/>
          <p:cNvSpPr/>
          <p:nvPr/>
        </p:nvSpPr>
        <p:spPr bwMode="auto">
          <a:xfrm>
            <a:off x="5047328" y="3966217"/>
            <a:ext cx="424813" cy="865588"/>
          </a:xfrm>
          <a:custGeom>
            <a:avLst/>
            <a:gdLst>
              <a:gd name="T0" fmla="*/ 0 w 439"/>
              <a:gd name="T1" fmla="*/ 676 h 895"/>
              <a:gd name="T2" fmla="*/ 219 w 439"/>
              <a:gd name="T3" fmla="*/ 895 h 895"/>
              <a:gd name="T4" fmla="*/ 439 w 439"/>
              <a:gd name="T5" fmla="*/ 676 h 895"/>
              <a:gd name="T6" fmla="*/ 439 w 439"/>
              <a:gd name="T7" fmla="*/ 0 h 895"/>
              <a:gd name="T8" fmla="*/ 0 w 439"/>
              <a:gd name="T9" fmla="*/ 0 h 895"/>
              <a:gd name="T10" fmla="*/ 0 w 439"/>
              <a:gd name="T11" fmla="*/ 676 h 895"/>
            </a:gdLst>
            <a:ahLst/>
            <a:cxnLst>
              <a:cxn ang="0">
                <a:pos x="T0" y="T1"/>
              </a:cxn>
              <a:cxn ang="0">
                <a:pos x="T2" y="T3"/>
              </a:cxn>
              <a:cxn ang="0">
                <a:pos x="T4" y="T5"/>
              </a:cxn>
              <a:cxn ang="0">
                <a:pos x="T6" y="T7"/>
              </a:cxn>
              <a:cxn ang="0">
                <a:pos x="T8" y="T9"/>
              </a:cxn>
              <a:cxn ang="0">
                <a:pos x="T10" y="T11"/>
              </a:cxn>
            </a:cxnLst>
            <a:rect l="0" t="0" r="r" b="b"/>
            <a:pathLst>
              <a:path w="439" h="895">
                <a:moveTo>
                  <a:pt x="0" y="676"/>
                </a:moveTo>
                <a:cubicBezTo>
                  <a:pt x="0" y="797"/>
                  <a:pt x="98" y="895"/>
                  <a:pt x="219" y="895"/>
                </a:cubicBezTo>
                <a:cubicBezTo>
                  <a:pt x="340" y="895"/>
                  <a:pt x="439" y="797"/>
                  <a:pt x="439" y="676"/>
                </a:cubicBezTo>
                <a:cubicBezTo>
                  <a:pt x="439" y="0"/>
                  <a:pt x="439" y="0"/>
                  <a:pt x="439" y="0"/>
                </a:cubicBezTo>
                <a:cubicBezTo>
                  <a:pt x="0" y="0"/>
                  <a:pt x="0" y="0"/>
                  <a:pt x="0" y="0"/>
                </a:cubicBezTo>
                <a:lnTo>
                  <a:pt x="0" y="676"/>
                </a:lnTo>
                <a:close/>
              </a:path>
            </a:pathLst>
          </a:custGeom>
          <a:gradFill>
            <a:gsLst>
              <a:gs pos="0">
                <a:schemeClr val="bg1"/>
              </a:gs>
              <a:gs pos="100000">
                <a:schemeClr val="bg1">
                  <a:lumMod val="85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5" name="Freeform 7"/>
          <p:cNvSpPr/>
          <p:nvPr/>
        </p:nvSpPr>
        <p:spPr bwMode="auto">
          <a:xfrm>
            <a:off x="6734713" y="3966217"/>
            <a:ext cx="425223" cy="865588"/>
          </a:xfrm>
          <a:custGeom>
            <a:avLst/>
            <a:gdLst>
              <a:gd name="T0" fmla="*/ 0 w 439"/>
              <a:gd name="T1" fmla="*/ 676 h 895"/>
              <a:gd name="T2" fmla="*/ 219 w 439"/>
              <a:gd name="T3" fmla="*/ 895 h 895"/>
              <a:gd name="T4" fmla="*/ 439 w 439"/>
              <a:gd name="T5" fmla="*/ 676 h 895"/>
              <a:gd name="T6" fmla="*/ 439 w 439"/>
              <a:gd name="T7" fmla="*/ 0 h 895"/>
              <a:gd name="T8" fmla="*/ 0 w 439"/>
              <a:gd name="T9" fmla="*/ 0 h 895"/>
              <a:gd name="T10" fmla="*/ 0 w 439"/>
              <a:gd name="T11" fmla="*/ 676 h 895"/>
            </a:gdLst>
            <a:ahLst/>
            <a:cxnLst>
              <a:cxn ang="0">
                <a:pos x="T0" y="T1"/>
              </a:cxn>
              <a:cxn ang="0">
                <a:pos x="T2" y="T3"/>
              </a:cxn>
              <a:cxn ang="0">
                <a:pos x="T4" y="T5"/>
              </a:cxn>
              <a:cxn ang="0">
                <a:pos x="T6" y="T7"/>
              </a:cxn>
              <a:cxn ang="0">
                <a:pos x="T8" y="T9"/>
              </a:cxn>
              <a:cxn ang="0">
                <a:pos x="T10" y="T11"/>
              </a:cxn>
            </a:cxnLst>
            <a:rect l="0" t="0" r="r" b="b"/>
            <a:pathLst>
              <a:path w="439" h="895">
                <a:moveTo>
                  <a:pt x="0" y="676"/>
                </a:moveTo>
                <a:cubicBezTo>
                  <a:pt x="0" y="797"/>
                  <a:pt x="98" y="895"/>
                  <a:pt x="219" y="895"/>
                </a:cubicBezTo>
                <a:cubicBezTo>
                  <a:pt x="340" y="895"/>
                  <a:pt x="439" y="797"/>
                  <a:pt x="439" y="676"/>
                </a:cubicBezTo>
                <a:cubicBezTo>
                  <a:pt x="439" y="0"/>
                  <a:pt x="439" y="0"/>
                  <a:pt x="439" y="0"/>
                </a:cubicBezTo>
                <a:cubicBezTo>
                  <a:pt x="0" y="0"/>
                  <a:pt x="0" y="0"/>
                  <a:pt x="0" y="0"/>
                </a:cubicBezTo>
                <a:lnTo>
                  <a:pt x="0" y="676"/>
                </a:lnTo>
                <a:close/>
              </a:path>
            </a:pathLst>
          </a:custGeom>
          <a:gradFill>
            <a:gsLst>
              <a:gs pos="0">
                <a:schemeClr val="bg1"/>
              </a:gs>
              <a:gs pos="100000">
                <a:schemeClr val="bg1">
                  <a:lumMod val="85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6" name="Freeform 8"/>
          <p:cNvSpPr/>
          <p:nvPr/>
        </p:nvSpPr>
        <p:spPr bwMode="auto">
          <a:xfrm>
            <a:off x="5047328" y="2910732"/>
            <a:ext cx="2112608" cy="1055485"/>
          </a:xfrm>
          <a:custGeom>
            <a:avLst/>
            <a:gdLst>
              <a:gd name="T0" fmla="*/ 1440 w 2182"/>
              <a:gd name="T1" fmla="*/ 0 h 1091"/>
              <a:gd name="T2" fmla="*/ 741 w 2182"/>
              <a:gd name="T3" fmla="*/ 0 h 1091"/>
              <a:gd name="T4" fmla="*/ 0 w 2182"/>
              <a:gd name="T5" fmla="*/ 680 h 1091"/>
              <a:gd name="T6" fmla="*/ 0 w 2182"/>
              <a:gd name="T7" fmla="*/ 1091 h 1091"/>
              <a:gd name="T8" fmla="*/ 439 w 2182"/>
              <a:gd name="T9" fmla="*/ 1091 h 1091"/>
              <a:gd name="T10" fmla="*/ 439 w 2182"/>
              <a:gd name="T11" fmla="*/ 736 h 1091"/>
              <a:gd name="T12" fmla="*/ 483 w 2182"/>
              <a:gd name="T13" fmla="*/ 692 h 1091"/>
              <a:gd name="T14" fmla="*/ 527 w 2182"/>
              <a:gd name="T15" fmla="*/ 736 h 1091"/>
              <a:gd name="T16" fmla="*/ 527 w 2182"/>
              <a:gd name="T17" fmla="*/ 1091 h 1091"/>
              <a:gd name="T18" fmla="*/ 1655 w 2182"/>
              <a:gd name="T19" fmla="*/ 1091 h 1091"/>
              <a:gd name="T20" fmla="*/ 1655 w 2182"/>
              <a:gd name="T21" fmla="*/ 736 h 1091"/>
              <a:gd name="T22" fmla="*/ 1699 w 2182"/>
              <a:gd name="T23" fmla="*/ 692 h 1091"/>
              <a:gd name="T24" fmla="*/ 1743 w 2182"/>
              <a:gd name="T25" fmla="*/ 736 h 1091"/>
              <a:gd name="T26" fmla="*/ 1743 w 2182"/>
              <a:gd name="T27" fmla="*/ 1091 h 1091"/>
              <a:gd name="T28" fmla="*/ 2182 w 2182"/>
              <a:gd name="T29" fmla="*/ 1091 h 1091"/>
              <a:gd name="T30" fmla="*/ 2182 w 2182"/>
              <a:gd name="T31" fmla="*/ 680 h 1091"/>
              <a:gd name="T32" fmla="*/ 1440 w 2182"/>
              <a:gd name="T33"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82" h="1091">
                <a:moveTo>
                  <a:pt x="1440" y="0"/>
                </a:moveTo>
                <a:cubicBezTo>
                  <a:pt x="741" y="0"/>
                  <a:pt x="741" y="0"/>
                  <a:pt x="741" y="0"/>
                </a:cubicBezTo>
                <a:cubicBezTo>
                  <a:pt x="273" y="68"/>
                  <a:pt x="0" y="286"/>
                  <a:pt x="0" y="680"/>
                </a:cubicBezTo>
                <a:cubicBezTo>
                  <a:pt x="0" y="1091"/>
                  <a:pt x="0" y="1091"/>
                  <a:pt x="0" y="1091"/>
                </a:cubicBezTo>
                <a:cubicBezTo>
                  <a:pt x="439" y="1091"/>
                  <a:pt x="439" y="1091"/>
                  <a:pt x="439" y="1091"/>
                </a:cubicBezTo>
                <a:cubicBezTo>
                  <a:pt x="439" y="736"/>
                  <a:pt x="439" y="736"/>
                  <a:pt x="439" y="736"/>
                </a:cubicBezTo>
                <a:cubicBezTo>
                  <a:pt x="439" y="712"/>
                  <a:pt x="458" y="692"/>
                  <a:pt x="483" y="692"/>
                </a:cubicBezTo>
                <a:cubicBezTo>
                  <a:pt x="507" y="692"/>
                  <a:pt x="527" y="712"/>
                  <a:pt x="527" y="736"/>
                </a:cubicBezTo>
                <a:cubicBezTo>
                  <a:pt x="527" y="1091"/>
                  <a:pt x="527" y="1091"/>
                  <a:pt x="527" y="1091"/>
                </a:cubicBezTo>
                <a:cubicBezTo>
                  <a:pt x="1655" y="1091"/>
                  <a:pt x="1655" y="1091"/>
                  <a:pt x="1655" y="1091"/>
                </a:cubicBezTo>
                <a:cubicBezTo>
                  <a:pt x="1655" y="736"/>
                  <a:pt x="1655" y="736"/>
                  <a:pt x="1655" y="736"/>
                </a:cubicBezTo>
                <a:cubicBezTo>
                  <a:pt x="1655" y="712"/>
                  <a:pt x="1674" y="692"/>
                  <a:pt x="1699" y="692"/>
                </a:cubicBezTo>
                <a:cubicBezTo>
                  <a:pt x="1723" y="692"/>
                  <a:pt x="1743" y="712"/>
                  <a:pt x="1743" y="736"/>
                </a:cubicBezTo>
                <a:cubicBezTo>
                  <a:pt x="1743" y="1091"/>
                  <a:pt x="1743" y="1091"/>
                  <a:pt x="1743" y="1091"/>
                </a:cubicBezTo>
                <a:cubicBezTo>
                  <a:pt x="2182" y="1091"/>
                  <a:pt x="2182" y="1091"/>
                  <a:pt x="2182" y="1091"/>
                </a:cubicBezTo>
                <a:cubicBezTo>
                  <a:pt x="2182" y="680"/>
                  <a:pt x="2182" y="680"/>
                  <a:pt x="2182" y="680"/>
                </a:cubicBezTo>
                <a:cubicBezTo>
                  <a:pt x="2182" y="286"/>
                  <a:pt x="1909" y="68"/>
                  <a:pt x="1440" y="0"/>
                </a:cubicBezTo>
                <a:close/>
              </a:path>
            </a:pathLst>
          </a:cu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7" name="Freeform 5"/>
          <p:cNvSpPr/>
          <p:nvPr/>
        </p:nvSpPr>
        <p:spPr bwMode="auto">
          <a:xfrm>
            <a:off x="5576913" y="1982118"/>
            <a:ext cx="1052211" cy="928614"/>
          </a:xfrm>
          <a:custGeom>
            <a:avLst/>
            <a:gdLst>
              <a:gd name="T0" fmla="*/ 1087 w 1087"/>
              <a:gd name="T1" fmla="*/ 544 h 960"/>
              <a:gd name="T2" fmla="*/ 544 w 1087"/>
              <a:gd name="T3" fmla="*/ 0 h 960"/>
              <a:gd name="T4" fmla="*/ 0 w 1087"/>
              <a:gd name="T5" fmla="*/ 544 h 960"/>
              <a:gd name="T6" fmla="*/ 194 w 1087"/>
              <a:gd name="T7" fmla="*/ 960 h 960"/>
              <a:gd name="T8" fmla="*/ 893 w 1087"/>
              <a:gd name="T9" fmla="*/ 960 h 960"/>
              <a:gd name="T10" fmla="*/ 1087 w 1087"/>
              <a:gd name="T11" fmla="*/ 544 h 960"/>
            </a:gdLst>
            <a:ahLst/>
            <a:cxnLst>
              <a:cxn ang="0">
                <a:pos x="T0" y="T1"/>
              </a:cxn>
              <a:cxn ang="0">
                <a:pos x="T2" y="T3"/>
              </a:cxn>
              <a:cxn ang="0">
                <a:pos x="T4" y="T5"/>
              </a:cxn>
              <a:cxn ang="0">
                <a:pos x="T6" y="T7"/>
              </a:cxn>
              <a:cxn ang="0">
                <a:pos x="T8" y="T9"/>
              </a:cxn>
              <a:cxn ang="0">
                <a:pos x="T10" y="T11"/>
              </a:cxn>
            </a:cxnLst>
            <a:rect l="0" t="0" r="r" b="b"/>
            <a:pathLst>
              <a:path w="1087" h="960">
                <a:moveTo>
                  <a:pt x="1087" y="544"/>
                </a:moveTo>
                <a:cubicBezTo>
                  <a:pt x="1087" y="244"/>
                  <a:pt x="844" y="0"/>
                  <a:pt x="544" y="0"/>
                </a:cubicBezTo>
                <a:cubicBezTo>
                  <a:pt x="243" y="0"/>
                  <a:pt x="0" y="244"/>
                  <a:pt x="0" y="544"/>
                </a:cubicBezTo>
                <a:cubicBezTo>
                  <a:pt x="0" y="711"/>
                  <a:pt x="76" y="861"/>
                  <a:pt x="194" y="960"/>
                </a:cubicBezTo>
                <a:cubicBezTo>
                  <a:pt x="893" y="960"/>
                  <a:pt x="893" y="960"/>
                  <a:pt x="893" y="960"/>
                </a:cubicBezTo>
                <a:cubicBezTo>
                  <a:pt x="1012" y="861"/>
                  <a:pt x="1087" y="711"/>
                  <a:pt x="1087" y="544"/>
                </a:cubicBezTo>
                <a:close/>
              </a:path>
            </a:pathLst>
          </a:custGeom>
          <a:gradFill>
            <a:gsLst>
              <a:gs pos="0">
                <a:schemeClr val="bg1"/>
              </a:gs>
              <a:gs pos="100000">
                <a:schemeClr val="bg1">
                  <a:lumMod val="85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矩形 37"/>
          <p:cNvSpPr/>
          <p:nvPr/>
        </p:nvSpPr>
        <p:spPr>
          <a:xfrm>
            <a:off x="5798529" y="3238884"/>
            <a:ext cx="726467" cy="461665"/>
          </a:xfrm>
          <a:prstGeom prst="rect">
            <a:avLst/>
          </a:prstGeom>
          <a:effectLst/>
        </p:spPr>
        <p:txBody>
          <a:bodyPr wrap="square">
            <a:spAutoFit/>
          </a:bodyPr>
          <a:lstStyle/>
          <a:p>
            <a:pPr algn="ctr"/>
            <a:r>
              <a:rPr lang="en-US" altLang="zh-CN" sz="2400" dirty="0">
                <a:solidFill>
                  <a:srgbClr val="FFFFFF"/>
                </a:solidFill>
                <a:latin typeface="Haettenschweiler" panose="020B0706040902060204" pitchFamily="34" charset="0"/>
                <a:ea typeface="微软雅黑" panose="020B0503020204020204" pitchFamily="34" charset="-122"/>
              </a:rPr>
              <a:t>02</a:t>
            </a:r>
            <a:endParaRPr lang="zh-CN" altLang="en-US" sz="2400" dirty="0">
              <a:solidFill>
                <a:srgbClr val="FFFFFF"/>
              </a:solidFill>
              <a:latin typeface="Haettenschweiler" panose="020B0706040902060204" pitchFamily="34" charset="0"/>
              <a:ea typeface="微软雅黑" panose="020B0503020204020204" pitchFamily="34" charset="-122"/>
            </a:endParaRPr>
          </a:p>
        </p:txBody>
      </p:sp>
      <p:sp>
        <p:nvSpPr>
          <p:cNvPr id="39" name="矩形 38"/>
          <p:cNvSpPr/>
          <p:nvPr/>
        </p:nvSpPr>
        <p:spPr>
          <a:xfrm>
            <a:off x="5798529" y="4210702"/>
            <a:ext cx="726467" cy="461665"/>
          </a:xfrm>
          <a:prstGeom prst="rect">
            <a:avLst/>
          </a:prstGeom>
          <a:effectLst/>
        </p:spPr>
        <p:txBody>
          <a:bodyPr wrap="square">
            <a:spAutoFit/>
          </a:bodyPr>
          <a:lstStyle/>
          <a:p>
            <a:pPr algn="ctr"/>
            <a:r>
              <a:rPr lang="en-US" altLang="zh-CN" sz="2400" dirty="0">
                <a:solidFill>
                  <a:srgbClr val="173C4A"/>
                </a:solidFill>
                <a:latin typeface="Haettenschweiler" panose="020B0706040902060204" pitchFamily="34" charset="0"/>
                <a:ea typeface="微软雅黑" panose="020B0503020204020204" pitchFamily="34" charset="-122"/>
              </a:rPr>
              <a:t>03</a:t>
            </a:r>
            <a:endParaRPr lang="zh-CN" altLang="en-US" sz="2400" dirty="0">
              <a:solidFill>
                <a:srgbClr val="173C4A"/>
              </a:solidFill>
              <a:latin typeface="Haettenschweiler" panose="020B0706040902060204" pitchFamily="34" charset="0"/>
              <a:ea typeface="微软雅黑" panose="020B0503020204020204" pitchFamily="34" charset="-122"/>
            </a:endParaRPr>
          </a:p>
        </p:txBody>
      </p:sp>
      <p:sp>
        <p:nvSpPr>
          <p:cNvPr id="40" name="矩形 39"/>
          <p:cNvSpPr/>
          <p:nvPr/>
        </p:nvSpPr>
        <p:spPr>
          <a:xfrm>
            <a:off x="6161762" y="5445157"/>
            <a:ext cx="555177" cy="400110"/>
          </a:xfrm>
          <a:prstGeom prst="rect">
            <a:avLst/>
          </a:prstGeom>
          <a:effectLst/>
        </p:spPr>
        <p:txBody>
          <a:bodyPr wrap="square">
            <a:spAutoFit/>
          </a:bodyPr>
          <a:lstStyle/>
          <a:p>
            <a:pPr algn="ctr"/>
            <a:r>
              <a:rPr lang="en-US" altLang="zh-CN" sz="2000" dirty="0">
                <a:solidFill>
                  <a:srgbClr val="FFFFFF"/>
                </a:solidFill>
                <a:latin typeface="Haettenschweiler" panose="020B0706040902060204" pitchFamily="34" charset="0"/>
                <a:ea typeface="微软雅黑" panose="020B0503020204020204" pitchFamily="34" charset="-122"/>
              </a:rPr>
              <a:t>04</a:t>
            </a:r>
            <a:endParaRPr lang="zh-CN" altLang="en-US" sz="2000" dirty="0">
              <a:solidFill>
                <a:srgbClr val="FFFFFF"/>
              </a:solidFill>
              <a:latin typeface="Haettenschweiler" panose="020B0706040902060204" pitchFamily="34" charset="0"/>
              <a:ea typeface="微软雅黑" panose="020B0503020204020204" pitchFamily="34" charset="-122"/>
            </a:endParaRPr>
          </a:p>
        </p:txBody>
      </p:sp>
      <p:sp>
        <p:nvSpPr>
          <p:cNvPr id="41" name="矩形 40"/>
          <p:cNvSpPr/>
          <p:nvPr/>
        </p:nvSpPr>
        <p:spPr>
          <a:xfrm>
            <a:off x="5737617" y="2279843"/>
            <a:ext cx="726467" cy="461665"/>
          </a:xfrm>
          <a:prstGeom prst="rect">
            <a:avLst/>
          </a:prstGeom>
          <a:effectLst/>
        </p:spPr>
        <p:txBody>
          <a:bodyPr wrap="square">
            <a:spAutoFit/>
          </a:bodyPr>
          <a:lstStyle/>
          <a:p>
            <a:pPr algn="ctr"/>
            <a:r>
              <a:rPr lang="en-US" altLang="zh-CN" sz="2400" dirty="0">
                <a:solidFill>
                  <a:srgbClr val="173C4A"/>
                </a:solidFill>
                <a:latin typeface="Haettenschweiler" panose="020B0706040902060204" pitchFamily="34" charset="0"/>
                <a:ea typeface="微软雅黑" panose="020B0503020204020204" pitchFamily="34" charset="-122"/>
              </a:rPr>
              <a:t>01</a:t>
            </a:r>
            <a:endParaRPr lang="zh-CN" altLang="en-US" sz="2400" dirty="0">
              <a:solidFill>
                <a:srgbClr val="173C4A"/>
              </a:solidFill>
              <a:latin typeface="Haettenschweiler" panose="020B0706040902060204" pitchFamily="34" charset="0"/>
              <a:ea typeface="微软雅黑" panose="020B0503020204020204" pitchFamily="34" charset="-122"/>
            </a:endParaRPr>
          </a:p>
        </p:txBody>
      </p:sp>
      <p:sp>
        <p:nvSpPr>
          <p:cNvPr id="42" name="文本框 41"/>
          <p:cNvSpPr txBox="1"/>
          <p:nvPr/>
        </p:nvSpPr>
        <p:spPr>
          <a:xfrm>
            <a:off x="2080217" y="3134974"/>
            <a:ext cx="2967112"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2075675" y="2699137"/>
            <a:ext cx="1826895"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添加小标题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7519970" y="2946512"/>
            <a:ext cx="2967112"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7515428" y="2510675"/>
            <a:ext cx="1826895"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添加小标题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2170546" y="5362805"/>
            <a:ext cx="2967112"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2166004" y="4926968"/>
            <a:ext cx="1826895"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添加小标题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7524512" y="4954624"/>
            <a:ext cx="2967112"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9" name="文本框 48"/>
          <p:cNvSpPr txBox="1"/>
          <p:nvPr/>
        </p:nvSpPr>
        <p:spPr>
          <a:xfrm>
            <a:off x="7519970" y="4518787"/>
            <a:ext cx="1826895"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添加小标题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grpSp>
        <p:nvGrpSpPr>
          <p:cNvPr id="50" name="组合 49"/>
          <p:cNvGrpSpPr/>
          <p:nvPr/>
        </p:nvGrpSpPr>
        <p:grpSpPr>
          <a:xfrm>
            <a:off x="1103229" y="1751781"/>
            <a:ext cx="3023404" cy="2815718"/>
            <a:chOff x="1252619" y="1957692"/>
            <a:chExt cx="3564661" cy="3319794"/>
          </a:xfrm>
        </p:grpSpPr>
        <p:grpSp>
          <p:nvGrpSpPr>
            <p:cNvPr id="51" name="组合 50"/>
            <p:cNvGrpSpPr/>
            <p:nvPr/>
          </p:nvGrpSpPr>
          <p:grpSpPr>
            <a:xfrm>
              <a:off x="1252619" y="1957692"/>
              <a:ext cx="1490263" cy="1284014"/>
              <a:chOff x="4932546" y="713470"/>
              <a:chExt cx="1490263" cy="1284014"/>
            </a:xfrm>
          </p:grpSpPr>
          <p:sp>
            <p:nvSpPr>
              <p:cNvPr id="59" name="任意多边形 58"/>
              <p:cNvSpPr/>
              <p:nvPr/>
            </p:nvSpPr>
            <p:spPr>
              <a:xfrm>
                <a:off x="5111705" y="713470"/>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3185516">
                <a:off x="5262405" y="655013"/>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alpha val="70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5705113">
                <a:off x="5468654" y="784501"/>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alpha val="70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rot="8127429">
              <a:off x="3327017" y="3993472"/>
              <a:ext cx="1490263" cy="1284014"/>
              <a:chOff x="4932546" y="713470"/>
              <a:chExt cx="1490263" cy="1284014"/>
            </a:xfrm>
          </p:grpSpPr>
          <p:sp>
            <p:nvSpPr>
              <p:cNvPr id="56" name="任意多边形 55"/>
              <p:cNvSpPr/>
              <p:nvPr/>
            </p:nvSpPr>
            <p:spPr>
              <a:xfrm>
                <a:off x="5111705" y="713470"/>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3185516">
                <a:off x="5262405" y="655013"/>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alpha val="70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5705113">
                <a:off x="5468654" y="784501"/>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alpha val="70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a:off x="1731000" y="2439000"/>
              <a:ext cx="2470068" cy="2470068"/>
              <a:chOff x="1656229" y="2832307"/>
              <a:chExt cx="2001836" cy="2001836"/>
            </a:xfrm>
          </p:grpSpPr>
          <p:sp>
            <p:nvSpPr>
              <p:cNvPr id="54" name="圆角矩形 53"/>
              <p:cNvSpPr/>
              <p:nvPr/>
            </p:nvSpPr>
            <p:spPr>
              <a:xfrm>
                <a:off x="1656229" y="2832307"/>
                <a:ext cx="2001836" cy="2001836"/>
              </a:xfrm>
              <a:prstGeom prst="roundRect">
                <a:avLst/>
              </a:prstGeom>
              <a:gradFill>
                <a:gsLst>
                  <a:gs pos="0">
                    <a:schemeClr val="bg1">
                      <a:alpha val="40000"/>
                    </a:schemeClr>
                  </a:gs>
                  <a:gs pos="100000">
                    <a:schemeClr val="bg1">
                      <a:alpha val="0"/>
                    </a:schemeClr>
                  </a:gs>
                </a:gsLst>
                <a:lin ang="5400000" scaled="1"/>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圆角矩形 54"/>
              <p:cNvSpPr/>
              <p:nvPr/>
            </p:nvSpPr>
            <p:spPr>
              <a:xfrm>
                <a:off x="1792305" y="2953150"/>
                <a:ext cx="1729684" cy="1729684"/>
              </a:xfrm>
              <a:prstGeom prst="roundRect">
                <a:avLst/>
              </a:prstGeom>
              <a:blipFill dpi="0" rotWithShape="1">
                <a:blip r:embed="rId2" cstate="print"/>
                <a:srcRect/>
                <a:tile tx="-635000" ty="0" sx="100000" sy="100000" flip="none" algn="tl"/>
              </a:blip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2" name="组合 61"/>
          <p:cNvGrpSpPr/>
          <p:nvPr/>
        </p:nvGrpSpPr>
        <p:grpSpPr>
          <a:xfrm>
            <a:off x="4676952" y="1751781"/>
            <a:ext cx="3023404" cy="2815718"/>
            <a:chOff x="1252619" y="1957692"/>
            <a:chExt cx="3564661" cy="3319794"/>
          </a:xfrm>
        </p:grpSpPr>
        <p:grpSp>
          <p:nvGrpSpPr>
            <p:cNvPr id="63" name="组合 62"/>
            <p:cNvGrpSpPr/>
            <p:nvPr/>
          </p:nvGrpSpPr>
          <p:grpSpPr>
            <a:xfrm>
              <a:off x="1252619" y="1957692"/>
              <a:ext cx="1490263" cy="1284014"/>
              <a:chOff x="4932546" y="713470"/>
              <a:chExt cx="1490263" cy="1284014"/>
            </a:xfrm>
          </p:grpSpPr>
          <p:sp>
            <p:nvSpPr>
              <p:cNvPr id="71" name="任意多边形 70"/>
              <p:cNvSpPr/>
              <p:nvPr/>
            </p:nvSpPr>
            <p:spPr>
              <a:xfrm>
                <a:off x="5111705" y="713470"/>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rot="3185516">
                <a:off x="5262405" y="655013"/>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alpha val="70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rot="5705113">
                <a:off x="5468654" y="784501"/>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alpha val="70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4" name="组合 63"/>
            <p:cNvGrpSpPr/>
            <p:nvPr/>
          </p:nvGrpSpPr>
          <p:grpSpPr>
            <a:xfrm rot="8127429">
              <a:off x="3327017" y="3993472"/>
              <a:ext cx="1490263" cy="1284014"/>
              <a:chOff x="4932546" y="713470"/>
              <a:chExt cx="1490263" cy="1284014"/>
            </a:xfrm>
          </p:grpSpPr>
          <p:sp>
            <p:nvSpPr>
              <p:cNvPr id="68" name="任意多边形 67"/>
              <p:cNvSpPr/>
              <p:nvPr/>
            </p:nvSpPr>
            <p:spPr>
              <a:xfrm>
                <a:off x="5111705" y="713470"/>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3185516">
                <a:off x="5262405" y="655013"/>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alpha val="70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5705113">
                <a:off x="5468654" y="784501"/>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alpha val="70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a:off x="1731000" y="2439000"/>
              <a:ext cx="2470068" cy="2470068"/>
              <a:chOff x="1656229" y="2832307"/>
              <a:chExt cx="2001836" cy="2001836"/>
            </a:xfrm>
          </p:grpSpPr>
          <p:sp>
            <p:nvSpPr>
              <p:cNvPr id="66" name="圆角矩形 65"/>
              <p:cNvSpPr/>
              <p:nvPr/>
            </p:nvSpPr>
            <p:spPr>
              <a:xfrm>
                <a:off x="1656229" y="2832307"/>
                <a:ext cx="2001836" cy="2001836"/>
              </a:xfrm>
              <a:prstGeom prst="roundRect">
                <a:avLst/>
              </a:prstGeom>
              <a:gradFill>
                <a:gsLst>
                  <a:gs pos="0">
                    <a:schemeClr val="bg1">
                      <a:alpha val="40000"/>
                    </a:schemeClr>
                  </a:gs>
                  <a:gs pos="100000">
                    <a:schemeClr val="bg1">
                      <a:alpha val="0"/>
                    </a:schemeClr>
                  </a:gs>
                </a:gsLst>
                <a:lin ang="5400000" scaled="1"/>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圆角矩形 66"/>
              <p:cNvSpPr/>
              <p:nvPr/>
            </p:nvSpPr>
            <p:spPr>
              <a:xfrm>
                <a:off x="1792305" y="2953150"/>
                <a:ext cx="1729684" cy="1729684"/>
              </a:xfrm>
              <a:prstGeom prst="roundRect">
                <a:avLst/>
              </a:prstGeom>
              <a:blipFill dpi="0" rotWithShape="1">
                <a:blip r:embed="rId2" cstate="print"/>
                <a:srcRect/>
                <a:tile tx="-635000" ty="0" sx="100000" sy="100000" flip="none" algn="tl"/>
              </a:blip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4" name="组合 73"/>
          <p:cNvGrpSpPr/>
          <p:nvPr/>
        </p:nvGrpSpPr>
        <p:grpSpPr>
          <a:xfrm>
            <a:off x="8134880" y="1746124"/>
            <a:ext cx="3023404" cy="2815718"/>
            <a:chOff x="1252619" y="1957692"/>
            <a:chExt cx="3564661" cy="3319794"/>
          </a:xfrm>
        </p:grpSpPr>
        <p:grpSp>
          <p:nvGrpSpPr>
            <p:cNvPr id="75" name="组合 74"/>
            <p:cNvGrpSpPr/>
            <p:nvPr/>
          </p:nvGrpSpPr>
          <p:grpSpPr>
            <a:xfrm>
              <a:off x="1252619" y="1957692"/>
              <a:ext cx="1490263" cy="1284014"/>
              <a:chOff x="4932546" y="713470"/>
              <a:chExt cx="1490263" cy="1284014"/>
            </a:xfrm>
          </p:grpSpPr>
          <p:sp>
            <p:nvSpPr>
              <p:cNvPr id="83" name="任意多边形 82"/>
              <p:cNvSpPr/>
              <p:nvPr/>
            </p:nvSpPr>
            <p:spPr>
              <a:xfrm>
                <a:off x="5111705" y="713470"/>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任意多边形 83"/>
              <p:cNvSpPr/>
              <p:nvPr/>
            </p:nvSpPr>
            <p:spPr>
              <a:xfrm rot="3185516">
                <a:off x="5262405" y="655013"/>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alpha val="70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任意多边形 84"/>
              <p:cNvSpPr/>
              <p:nvPr/>
            </p:nvSpPr>
            <p:spPr>
              <a:xfrm rot="5705113">
                <a:off x="5468654" y="784501"/>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alpha val="70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6" name="组合 75"/>
            <p:cNvGrpSpPr/>
            <p:nvPr/>
          </p:nvGrpSpPr>
          <p:grpSpPr>
            <a:xfrm rot="8127429">
              <a:off x="3327017" y="3993472"/>
              <a:ext cx="1490263" cy="1284014"/>
              <a:chOff x="4932546" y="713470"/>
              <a:chExt cx="1490263" cy="1284014"/>
            </a:xfrm>
          </p:grpSpPr>
          <p:sp>
            <p:nvSpPr>
              <p:cNvPr id="80" name="任意多边形 79"/>
              <p:cNvSpPr/>
              <p:nvPr/>
            </p:nvSpPr>
            <p:spPr>
              <a:xfrm>
                <a:off x="5111705" y="713470"/>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任意多边形 80"/>
              <p:cNvSpPr/>
              <p:nvPr/>
            </p:nvSpPr>
            <p:spPr>
              <a:xfrm rot="3185516">
                <a:off x="5262405" y="655013"/>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alpha val="70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任意多边形 81"/>
              <p:cNvSpPr/>
              <p:nvPr/>
            </p:nvSpPr>
            <p:spPr>
              <a:xfrm rot="5705113">
                <a:off x="5468654" y="784501"/>
                <a:ext cx="624295" cy="1284014"/>
              </a:xfrm>
              <a:custGeom>
                <a:avLst/>
                <a:gdLst>
                  <a:gd name="connsiteX0" fmla="*/ 624295 w 624295"/>
                  <a:gd name="connsiteY0" fmla="*/ 0 h 1284014"/>
                  <a:gd name="connsiteX1" fmla="*/ 624295 w 624295"/>
                  <a:gd name="connsiteY1" fmla="*/ 1284014 h 1284014"/>
                  <a:gd name="connsiteX2" fmla="*/ 514206 w 624295"/>
                  <a:gd name="connsiteY2" fmla="*/ 1272916 h 1284014"/>
                  <a:gd name="connsiteX3" fmla="*/ 0 w 624295"/>
                  <a:gd name="connsiteY3" fmla="*/ 642007 h 1284014"/>
                  <a:gd name="connsiteX4" fmla="*/ 514206 w 624295"/>
                  <a:gd name="connsiteY4" fmla="*/ 11098 h 1284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95" h="1284014">
                    <a:moveTo>
                      <a:pt x="624295" y="0"/>
                    </a:moveTo>
                    <a:lnTo>
                      <a:pt x="624295" y="1284014"/>
                    </a:lnTo>
                    <a:lnTo>
                      <a:pt x="514206" y="1272916"/>
                    </a:lnTo>
                    <a:cubicBezTo>
                      <a:pt x="220749" y="1212867"/>
                      <a:pt x="0" y="953217"/>
                      <a:pt x="0" y="642007"/>
                    </a:cubicBezTo>
                    <a:cubicBezTo>
                      <a:pt x="0" y="330798"/>
                      <a:pt x="220749" y="71148"/>
                      <a:pt x="514206" y="11098"/>
                    </a:cubicBezTo>
                    <a:close/>
                  </a:path>
                </a:pathLst>
              </a:custGeom>
              <a:gradFill>
                <a:gsLst>
                  <a:gs pos="0">
                    <a:schemeClr val="bg1">
                      <a:alpha val="70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1731000" y="2439000"/>
              <a:ext cx="2470068" cy="2470068"/>
              <a:chOff x="1656229" y="2832307"/>
              <a:chExt cx="2001836" cy="2001836"/>
            </a:xfrm>
          </p:grpSpPr>
          <p:sp>
            <p:nvSpPr>
              <p:cNvPr id="78" name="圆角矩形 77"/>
              <p:cNvSpPr/>
              <p:nvPr/>
            </p:nvSpPr>
            <p:spPr>
              <a:xfrm>
                <a:off x="1656229" y="2832307"/>
                <a:ext cx="2001836" cy="2001836"/>
              </a:xfrm>
              <a:prstGeom prst="roundRect">
                <a:avLst/>
              </a:prstGeom>
              <a:gradFill>
                <a:gsLst>
                  <a:gs pos="0">
                    <a:schemeClr val="bg1">
                      <a:alpha val="40000"/>
                    </a:schemeClr>
                  </a:gs>
                  <a:gs pos="100000">
                    <a:schemeClr val="bg1">
                      <a:alpha val="0"/>
                    </a:schemeClr>
                  </a:gs>
                </a:gsLst>
                <a:lin ang="5400000" scaled="1"/>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圆角矩形 78"/>
              <p:cNvSpPr/>
              <p:nvPr/>
            </p:nvSpPr>
            <p:spPr>
              <a:xfrm>
                <a:off x="1792305" y="2953150"/>
                <a:ext cx="1729684" cy="1729684"/>
              </a:xfrm>
              <a:prstGeom prst="roundRect">
                <a:avLst/>
              </a:prstGeom>
              <a:blipFill dpi="0" rotWithShape="1">
                <a:blip r:embed="rId2" cstate="print"/>
                <a:srcRect/>
                <a:tile tx="-635000" ty="0" sx="100000" sy="100000" flip="none" algn="tl"/>
              </a:blip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6" name="文本框 85"/>
          <p:cNvSpPr txBox="1"/>
          <p:nvPr/>
        </p:nvSpPr>
        <p:spPr>
          <a:xfrm>
            <a:off x="1227246" y="5247250"/>
            <a:ext cx="2436564"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a:t>
            </a:r>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dirty="0">
                <a:solidFill>
                  <a:schemeClr val="bg1"/>
                </a:solidFill>
                <a:latin typeface="微软雅黑" panose="020B0503020204020204" pitchFamily="34" charset="-122"/>
                <a:ea typeface="微软雅黑" panose="020B0503020204020204" pitchFamily="34" charset="-122"/>
              </a:rPr>
              <a:t>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87" name="文本框 86"/>
          <p:cNvSpPr txBox="1"/>
          <p:nvPr/>
        </p:nvSpPr>
        <p:spPr>
          <a:xfrm>
            <a:off x="1875140" y="4757774"/>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88" name="文本框 87"/>
          <p:cNvSpPr txBox="1"/>
          <p:nvPr/>
        </p:nvSpPr>
        <p:spPr>
          <a:xfrm>
            <a:off x="5030954" y="5225583"/>
            <a:ext cx="2436564"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a:t>
            </a:r>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dirty="0">
                <a:solidFill>
                  <a:schemeClr val="bg1"/>
                </a:solidFill>
                <a:latin typeface="微软雅黑" panose="020B0503020204020204" pitchFamily="34" charset="-122"/>
                <a:ea typeface="微软雅黑" panose="020B0503020204020204" pitchFamily="34" charset="-122"/>
              </a:rPr>
              <a:t>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89" name="文本框 88"/>
          <p:cNvSpPr txBox="1"/>
          <p:nvPr/>
        </p:nvSpPr>
        <p:spPr>
          <a:xfrm>
            <a:off x="5678848" y="4736107"/>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0" name="文本框 89"/>
          <p:cNvSpPr txBox="1"/>
          <p:nvPr/>
        </p:nvSpPr>
        <p:spPr>
          <a:xfrm>
            <a:off x="8419234" y="5244421"/>
            <a:ext cx="2436564"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请在此处添加文字</a:t>
            </a:r>
            <a:r>
              <a:rPr lang="zh-CN" altLang="en-US" sz="1600" dirty="0">
                <a:solidFill>
                  <a:schemeClr val="bg1"/>
                </a:solidFill>
                <a:latin typeface="微软雅黑" panose="020B0503020204020204" pitchFamily="34" charset="-122"/>
                <a:ea typeface="微软雅黑" panose="020B0503020204020204" pitchFamily="34" charset="-122"/>
              </a:rPr>
              <a:t>请</a:t>
            </a:r>
            <a:r>
              <a:rPr lang="zh-CN" altLang="en-US" dirty="0">
                <a:solidFill>
                  <a:schemeClr val="bg1"/>
                </a:solidFill>
                <a:latin typeface="微软雅黑" panose="020B0503020204020204" pitchFamily="34" charset="-122"/>
                <a:ea typeface="微软雅黑" panose="020B0503020204020204" pitchFamily="34" charset="-122"/>
              </a:rPr>
              <a:t>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91" name="文本框 90"/>
          <p:cNvSpPr txBox="1"/>
          <p:nvPr/>
        </p:nvSpPr>
        <p:spPr>
          <a:xfrm>
            <a:off x="9067128" y="4754945"/>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ppt_w</p:attrName>
                                        </p:attrNameLst>
                                      </p:cBhvr>
                                      <p:tavLst>
                                        <p:tav tm="0">
                                          <p:val>
                                            <p:fltVal val="0"/>
                                          </p:val>
                                        </p:tav>
                                        <p:tav tm="100000">
                                          <p:val>
                                            <p:strVal val="#ppt_w"/>
                                          </p:val>
                                        </p:tav>
                                      </p:tavLst>
                                    </p:anim>
                                    <p:anim calcmode="lin" valueType="num">
                                      <p:cBhvr>
                                        <p:cTn id="8" dur="500" fill="hold"/>
                                        <p:tgtEl>
                                          <p:spTgt spid="50"/>
                                        </p:tgtEl>
                                        <p:attrNameLst>
                                          <p:attrName>ppt_h</p:attrName>
                                        </p:attrNameLst>
                                      </p:cBhvr>
                                      <p:tavLst>
                                        <p:tav tm="0">
                                          <p:val>
                                            <p:fltVal val="0"/>
                                          </p:val>
                                        </p:tav>
                                        <p:tav tm="100000">
                                          <p:val>
                                            <p:strVal val="#ppt_h"/>
                                          </p:val>
                                        </p:tav>
                                      </p:tavLst>
                                    </p:anim>
                                    <p:anim calcmode="lin" valueType="num">
                                      <p:cBhvr>
                                        <p:cTn id="9" dur="500" fill="hold"/>
                                        <p:tgtEl>
                                          <p:spTgt spid="50"/>
                                        </p:tgtEl>
                                        <p:attrNameLst>
                                          <p:attrName>style.rotation</p:attrName>
                                        </p:attrNameLst>
                                      </p:cBhvr>
                                      <p:tavLst>
                                        <p:tav tm="0">
                                          <p:val>
                                            <p:fltVal val="360"/>
                                          </p:val>
                                        </p:tav>
                                        <p:tav tm="100000">
                                          <p:val>
                                            <p:fltVal val="0"/>
                                          </p:val>
                                        </p:tav>
                                      </p:tavLst>
                                    </p:anim>
                                    <p:animEffect transition="in" filter="fade">
                                      <p:cBhvr>
                                        <p:cTn id="10" dur="500"/>
                                        <p:tgtEl>
                                          <p:spTgt spid="50"/>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62"/>
                                        </p:tgtEl>
                                        <p:attrNameLst>
                                          <p:attrName>style.visibility</p:attrName>
                                        </p:attrNameLst>
                                      </p:cBhvr>
                                      <p:to>
                                        <p:strVal val="visible"/>
                                      </p:to>
                                    </p:set>
                                    <p:anim calcmode="lin" valueType="num">
                                      <p:cBhvr>
                                        <p:cTn id="14" dur="500" fill="hold"/>
                                        <p:tgtEl>
                                          <p:spTgt spid="62"/>
                                        </p:tgtEl>
                                        <p:attrNameLst>
                                          <p:attrName>ppt_w</p:attrName>
                                        </p:attrNameLst>
                                      </p:cBhvr>
                                      <p:tavLst>
                                        <p:tav tm="0">
                                          <p:val>
                                            <p:fltVal val="0"/>
                                          </p:val>
                                        </p:tav>
                                        <p:tav tm="100000">
                                          <p:val>
                                            <p:strVal val="#ppt_w"/>
                                          </p:val>
                                        </p:tav>
                                      </p:tavLst>
                                    </p:anim>
                                    <p:anim calcmode="lin" valueType="num">
                                      <p:cBhvr>
                                        <p:cTn id="15" dur="500" fill="hold"/>
                                        <p:tgtEl>
                                          <p:spTgt spid="62"/>
                                        </p:tgtEl>
                                        <p:attrNameLst>
                                          <p:attrName>ppt_h</p:attrName>
                                        </p:attrNameLst>
                                      </p:cBhvr>
                                      <p:tavLst>
                                        <p:tav tm="0">
                                          <p:val>
                                            <p:fltVal val="0"/>
                                          </p:val>
                                        </p:tav>
                                        <p:tav tm="100000">
                                          <p:val>
                                            <p:strVal val="#ppt_h"/>
                                          </p:val>
                                        </p:tav>
                                      </p:tavLst>
                                    </p:anim>
                                    <p:anim calcmode="lin" valueType="num">
                                      <p:cBhvr>
                                        <p:cTn id="16" dur="500" fill="hold"/>
                                        <p:tgtEl>
                                          <p:spTgt spid="62"/>
                                        </p:tgtEl>
                                        <p:attrNameLst>
                                          <p:attrName>style.rotation</p:attrName>
                                        </p:attrNameLst>
                                      </p:cBhvr>
                                      <p:tavLst>
                                        <p:tav tm="0">
                                          <p:val>
                                            <p:fltVal val="360"/>
                                          </p:val>
                                        </p:tav>
                                        <p:tav tm="100000">
                                          <p:val>
                                            <p:fltVal val="0"/>
                                          </p:val>
                                        </p:tav>
                                      </p:tavLst>
                                    </p:anim>
                                    <p:animEffect transition="in" filter="fade">
                                      <p:cBhvr>
                                        <p:cTn id="17" dur="500"/>
                                        <p:tgtEl>
                                          <p:spTgt spid="62"/>
                                        </p:tgtEl>
                                      </p:cBhvr>
                                    </p:animEffect>
                                  </p:childTnLst>
                                </p:cTn>
                              </p:par>
                            </p:childTnLst>
                          </p:cTn>
                        </p:par>
                        <p:par>
                          <p:cTn id="18" fill="hold">
                            <p:stCondLst>
                              <p:cond delay="1000"/>
                            </p:stCondLst>
                            <p:childTnLst>
                              <p:par>
                                <p:cTn id="19" presetID="49" presetClass="entr" presetSubtype="0" decel="100000" fill="hold" nodeType="afterEffect">
                                  <p:stCondLst>
                                    <p:cond delay="0"/>
                                  </p:stCondLst>
                                  <p:childTnLst>
                                    <p:set>
                                      <p:cBhvr>
                                        <p:cTn id="20" dur="1" fill="hold">
                                          <p:stCondLst>
                                            <p:cond delay="0"/>
                                          </p:stCondLst>
                                        </p:cTn>
                                        <p:tgtEl>
                                          <p:spTgt spid="74"/>
                                        </p:tgtEl>
                                        <p:attrNameLst>
                                          <p:attrName>style.visibility</p:attrName>
                                        </p:attrNameLst>
                                      </p:cBhvr>
                                      <p:to>
                                        <p:strVal val="visible"/>
                                      </p:to>
                                    </p:set>
                                    <p:anim calcmode="lin" valueType="num">
                                      <p:cBhvr>
                                        <p:cTn id="21" dur="500" fill="hold"/>
                                        <p:tgtEl>
                                          <p:spTgt spid="74"/>
                                        </p:tgtEl>
                                        <p:attrNameLst>
                                          <p:attrName>ppt_w</p:attrName>
                                        </p:attrNameLst>
                                      </p:cBhvr>
                                      <p:tavLst>
                                        <p:tav tm="0">
                                          <p:val>
                                            <p:fltVal val="0"/>
                                          </p:val>
                                        </p:tav>
                                        <p:tav tm="100000">
                                          <p:val>
                                            <p:strVal val="#ppt_w"/>
                                          </p:val>
                                        </p:tav>
                                      </p:tavLst>
                                    </p:anim>
                                    <p:anim calcmode="lin" valueType="num">
                                      <p:cBhvr>
                                        <p:cTn id="22" dur="500" fill="hold"/>
                                        <p:tgtEl>
                                          <p:spTgt spid="74"/>
                                        </p:tgtEl>
                                        <p:attrNameLst>
                                          <p:attrName>ppt_h</p:attrName>
                                        </p:attrNameLst>
                                      </p:cBhvr>
                                      <p:tavLst>
                                        <p:tav tm="0">
                                          <p:val>
                                            <p:fltVal val="0"/>
                                          </p:val>
                                        </p:tav>
                                        <p:tav tm="100000">
                                          <p:val>
                                            <p:strVal val="#ppt_h"/>
                                          </p:val>
                                        </p:tav>
                                      </p:tavLst>
                                    </p:anim>
                                    <p:anim calcmode="lin" valueType="num">
                                      <p:cBhvr>
                                        <p:cTn id="23" dur="500" fill="hold"/>
                                        <p:tgtEl>
                                          <p:spTgt spid="74"/>
                                        </p:tgtEl>
                                        <p:attrNameLst>
                                          <p:attrName>style.rotation</p:attrName>
                                        </p:attrNameLst>
                                      </p:cBhvr>
                                      <p:tavLst>
                                        <p:tav tm="0">
                                          <p:val>
                                            <p:fltVal val="360"/>
                                          </p:val>
                                        </p:tav>
                                        <p:tav tm="100000">
                                          <p:val>
                                            <p:fltVal val="0"/>
                                          </p:val>
                                        </p:tav>
                                      </p:tavLst>
                                    </p:anim>
                                    <p:animEffect transition="in" filter="fade">
                                      <p:cBhvr>
                                        <p:cTn id="24"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2901000" y="1518714"/>
            <a:ext cx="3195000" cy="4050000"/>
            <a:chOff x="3002250" y="1518714"/>
            <a:chExt cx="3195000" cy="4050000"/>
          </a:xfrm>
        </p:grpSpPr>
        <p:sp>
          <p:nvSpPr>
            <p:cNvPr id="48" name="矩形 47"/>
            <p:cNvSpPr/>
            <p:nvPr/>
          </p:nvSpPr>
          <p:spPr>
            <a:xfrm>
              <a:off x="3002250" y="1518714"/>
              <a:ext cx="3195000" cy="4050000"/>
            </a:xfrm>
            <a:prstGeom prst="rect">
              <a:avLst/>
            </a:prstGeom>
            <a:gradFill>
              <a:gsLst>
                <a:gs pos="0">
                  <a:srgbClr val="FFFFFF">
                    <a:alpha val="0"/>
                  </a:srgbClr>
                </a:gs>
                <a:gs pos="50000">
                  <a:schemeClr val="bg1">
                    <a:alpha val="48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rot="772946">
              <a:off x="4129342" y="1902964"/>
              <a:ext cx="940815" cy="867259"/>
            </a:xfrm>
            <a:custGeom>
              <a:avLst/>
              <a:gdLst>
                <a:gd name="connsiteX0" fmla="*/ 1076581 w 2001578"/>
                <a:gd name="connsiteY0" fmla="*/ 0 h 1845089"/>
                <a:gd name="connsiteX1" fmla="*/ 2001578 w 2001578"/>
                <a:gd name="connsiteY1" fmla="*/ 992931 h 1845089"/>
                <a:gd name="connsiteX2" fmla="*/ 1421405 w 2001578"/>
                <a:gd name="connsiteY2" fmla="*/ 992931 h 1845089"/>
                <a:gd name="connsiteX3" fmla="*/ 1412559 w 2001578"/>
                <a:gd name="connsiteY3" fmla="*/ 1022840 h 1845089"/>
                <a:gd name="connsiteX4" fmla="*/ 331370 w 2001578"/>
                <a:gd name="connsiteY4" fmla="*/ 1797384 h 1845089"/>
                <a:gd name="connsiteX5" fmla="*/ 68078 w 2001578"/>
                <a:gd name="connsiteY5" fmla="*/ 1840535 h 1845089"/>
                <a:gd name="connsiteX6" fmla="*/ 0 w 2001578"/>
                <a:gd name="connsiteY6" fmla="*/ 1845089 h 1845089"/>
                <a:gd name="connsiteX7" fmla="*/ 6903 w 2001578"/>
                <a:gd name="connsiteY7" fmla="*/ 1842678 h 1845089"/>
                <a:gd name="connsiteX8" fmla="*/ 709492 w 2001578"/>
                <a:gd name="connsiteY8" fmla="*/ 1070201 h 1845089"/>
                <a:gd name="connsiteX9" fmla="*/ 709990 w 2001578"/>
                <a:gd name="connsiteY9" fmla="*/ 992931 h 1845089"/>
                <a:gd name="connsiteX10" fmla="*/ 151584 w 2001578"/>
                <a:gd name="connsiteY10" fmla="*/ 992931 h 1845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01578" h="1845089">
                  <a:moveTo>
                    <a:pt x="1076581" y="0"/>
                  </a:moveTo>
                  <a:lnTo>
                    <a:pt x="2001578" y="992931"/>
                  </a:lnTo>
                  <a:lnTo>
                    <a:pt x="1421405" y="992931"/>
                  </a:lnTo>
                  <a:lnTo>
                    <a:pt x="1412559" y="1022840"/>
                  </a:lnTo>
                  <a:cubicBezTo>
                    <a:pt x="1289507" y="1360028"/>
                    <a:pt x="873227" y="1673457"/>
                    <a:pt x="331370" y="1797384"/>
                  </a:cubicBezTo>
                  <a:cubicBezTo>
                    <a:pt x="242450" y="1817721"/>
                    <a:pt x="154357" y="1831992"/>
                    <a:pt x="68078" y="1840535"/>
                  </a:cubicBezTo>
                  <a:lnTo>
                    <a:pt x="0" y="1845089"/>
                  </a:lnTo>
                  <a:lnTo>
                    <a:pt x="6903" y="1842678"/>
                  </a:lnTo>
                  <a:cubicBezTo>
                    <a:pt x="400366" y="1688433"/>
                    <a:pt x="672942" y="1386630"/>
                    <a:pt x="709492" y="1070201"/>
                  </a:cubicBezTo>
                  <a:lnTo>
                    <a:pt x="709990" y="992931"/>
                  </a:lnTo>
                  <a:lnTo>
                    <a:pt x="151584" y="99293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3" name="组合 92"/>
          <p:cNvGrpSpPr/>
          <p:nvPr/>
        </p:nvGrpSpPr>
        <p:grpSpPr>
          <a:xfrm>
            <a:off x="6096000" y="2169000"/>
            <a:ext cx="3195000" cy="4050000"/>
            <a:chOff x="6197250" y="2169000"/>
            <a:chExt cx="3195000" cy="4050000"/>
          </a:xfrm>
        </p:grpSpPr>
        <p:sp>
          <p:nvSpPr>
            <p:cNvPr id="94" name="矩形 93"/>
            <p:cNvSpPr/>
            <p:nvPr/>
          </p:nvSpPr>
          <p:spPr>
            <a:xfrm>
              <a:off x="6197250" y="2169000"/>
              <a:ext cx="3195000" cy="4050000"/>
            </a:xfrm>
            <a:prstGeom prst="rect">
              <a:avLst/>
            </a:prstGeom>
            <a:gradFill>
              <a:gsLst>
                <a:gs pos="0">
                  <a:srgbClr val="FFFFFF">
                    <a:alpha val="0"/>
                  </a:srgbClr>
                </a:gs>
                <a:gs pos="50000">
                  <a:schemeClr val="bg1">
                    <a:alpha val="48000"/>
                  </a:schemeClr>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文本框 95"/>
            <p:cNvSpPr txBox="1"/>
            <p:nvPr/>
          </p:nvSpPr>
          <p:spPr>
            <a:xfrm>
              <a:off x="6232585" y="2724922"/>
              <a:ext cx="2966773" cy="707886"/>
            </a:xfrm>
            <a:prstGeom prst="rect">
              <a:avLst/>
            </a:prstGeom>
            <a:noFill/>
          </p:spPr>
          <p:txBody>
            <a:bodyPr wrap="square" rtlCol="0">
              <a:spAutoFit/>
            </a:bodyPr>
            <a:lstStyle/>
            <a:p>
              <a:pPr algn="ctr"/>
              <a:r>
                <a:rPr lang="en-US" altLang="zh-CN" sz="4000" dirty="0">
                  <a:ln>
                    <a:solidFill>
                      <a:schemeClr val="bg1"/>
                    </a:solidFill>
                  </a:ln>
                  <a:solidFill>
                    <a:schemeClr val="bg1"/>
                  </a:solidFill>
                  <a:latin typeface="Impact" panose="020B0806030902050204" pitchFamily="34" charset="0"/>
                  <a:ea typeface="华文细黑" panose="02010600040101010101" pitchFamily="2" charset="-122"/>
                </a:rPr>
                <a:t>TITLE HERE</a:t>
              </a:r>
              <a:endParaRPr lang="zh-CN" altLang="en-US" sz="4000" dirty="0">
                <a:ln>
                  <a:solidFill>
                    <a:schemeClr val="bg1"/>
                  </a:solidFill>
                </a:ln>
                <a:solidFill>
                  <a:schemeClr val="bg1"/>
                </a:solidFill>
                <a:latin typeface="Impact" panose="020B0806030902050204" pitchFamily="34" charset="0"/>
                <a:ea typeface="华文细黑" panose="02010600040101010101" pitchFamily="2" charset="-122"/>
              </a:endParaRPr>
            </a:p>
          </p:txBody>
        </p:sp>
      </p:grpSp>
      <p:sp>
        <p:nvSpPr>
          <p:cNvPr id="97" name="矩形 96"/>
          <p:cNvSpPr/>
          <p:nvPr/>
        </p:nvSpPr>
        <p:spPr>
          <a:xfrm>
            <a:off x="3086583" y="2922091"/>
            <a:ext cx="2991750" cy="2009775"/>
          </a:xfrm>
          <a:prstGeom prst="rect">
            <a:avLst/>
          </a:prstGeom>
        </p:spPr>
        <p:txBody>
          <a:bodyPr wrap="square" lIns="91436" tIns="45718" rIns="91436" bIns="45718">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r>
              <a:rPr lang="zh-CN" altLang="en-US" sz="1600" dirty="0" smtClean="0">
                <a:solidFill>
                  <a:schemeClr val="bg1"/>
                </a:solidFill>
                <a:latin typeface="微软雅黑" panose="020B0503020204020204" pitchFamily="34" charset="-122"/>
                <a:ea typeface="微软雅黑" panose="020B0503020204020204" pitchFamily="34" charset="-122"/>
              </a:rPr>
              <a:t>。</a:t>
            </a:r>
            <a:endParaRPr lang="zh-CN" altLang="en-US" sz="1600" dirty="0" smtClean="0">
              <a:solidFill>
                <a:schemeClr val="bg1"/>
              </a:solidFill>
              <a:latin typeface="微软雅黑" panose="020B0503020204020204" pitchFamily="34" charset="-122"/>
              <a:ea typeface="微软雅黑" panose="020B0503020204020204" pitchFamily="34" charset="-122"/>
            </a:endParaRPr>
          </a:p>
        </p:txBody>
      </p:sp>
      <p:sp>
        <p:nvSpPr>
          <p:cNvPr id="98" name="矩形 97"/>
          <p:cNvSpPr/>
          <p:nvPr/>
        </p:nvSpPr>
        <p:spPr>
          <a:xfrm>
            <a:off x="6316917" y="3565962"/>
            <a:ext cx="2991750" cy="1981692"/>
          </a:xfrm>
          <a:prstGeom prst="rect">
            <a:avLst/>
          </a:prstGeom>
        </p:spPr>
        <p:txBody>
          <a:bodyPr wrap="square" lIns="91436" tIns="45718" rIns="91436" bIns="45718">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p:cTn id="8" dur="1000" fill="hold"/>
                                        <p:tgtEl>
                                          <p:spTgt spid="47"/>
                                        </p:tgtEl>
                                        <p:attrNameLst>
                                          <p:attrName>ppt_x</p:attrName>
                                        </p:attrNameLst>
                                      </p:cBhvr>
                                      <p:tavLst>
                                        <p:tav tm="0">
                                          <p:val>
                                            <p:strVal val="#ppt_x"/>
                                          </p:val>
                                        </p:tav>
                                        <p:tav tm="100000">
                                          <p:val>
                                            <p:strVal val="#ppt_x"/>
                                          </p:val>
                                        </p:tav>
                                      </p:tavLst>
                                    </p:anim>
                                    <p:anim calcmode="lin" valueType="num">
                                      <p:cBhvr>
                                        <p:cTn id="9" dur="1000" fill="hold"/>
                                        <p:tgtEl>
                                          <p:spTgt spid="47"/>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3"/>
                                        </p:tgtEl>
                                        <p:attrNameLst>
                                          <p:attrName>style.visibility</p:attrName>
                                        </p:attrNameLst>
                                      </p:cBhvr>
                                      <p:to>
                                        <p:strVal val="visible"/>
                                      </p:to>
                                    </p:set>
                                    <p:animEffect transition="in" filter="fade">
                                      <p:cBhvr>
                                        <p:cTn id="12" dur="1000"/>
                                        <p:tgtEl>
                                          <p:spTgt spid="93"/>
                                        </p:tgtEl>
                                      </p:cBhvr>
                                    </p:animEffect>
                                    <p:anim calcmode="lin" valueType="num">
                                      <p:cBhvr>
                                        <p:cTn id="13" dur="1000" fill="hold"/>
                                        <p:tgtEl>
                                          <p:spTgt spid="93"/>
                                        </p:tgtEl>
                                        <p:attrNameLst>
                                          <p:attrName>ppt_x</p:attrName>
                                        </p:attrNameLst>
                                      </p:cBhvr>
                                      <p:tavLst>
                                        <p:tav tm="0">
                                          <p:val>
                                            <p:strVal val="#ppt_x"/>
                                          </p:val>
                                        </p:tav>
                                        <p:tav tm="100000">
                                          <p:val>
                                            <p:strVal val="#ppt_x"/>
                                          </p:val>
                                        </p:tav>
                                      </p:tavLst>
                                    </p:anim>
                                    <p:anim calcmode="lin" valueType="num">
                                      <p:cBhvr>
                                        <p:cTn id="14" dur="1000" fill="hold"/>
                                        <p:tgtEl>
                                          <p:spTgt spid="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4702255" y="2445603"/>
            <a:ext cx="698521" cy="2561061"/>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6793424" y="2508724"/>
            <a:ext cx="698521" cy="2614036"/>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rot="9056756">
            <a:off x="4458504" y="4080089"/>
            <a:ext cx="351076" cy="288270"/>
          </a:xfrm>
          <a:custGeom>
            <a:avLst/>
            <a:gdLst>
              <a:gd name="connsiteX0" fmla="*/ 0 w 297787"/>
              <a:gd name="connsiteY0" fmla="*/ 244514 h 244514"/>
              <a:gd name="connsiteX1" fmla="*/ 135838 w 297787"/>
              <a:gd name="connsiteY1" fmla="*/ 0 h 244514"/>
              <a:gd name="connsiteX2" fmla="*/ 297787 w 297787"/>
              <a:gd name="connsiteY2" fmla="*/ 244514 h 244514"/>
            </a:gdLst>
            <a:ahLst/>
            <a:cxnLst>
              <a:cxn ang="0">
                <a:pos x="connsiteX0" y="connsiteY0"/>
              </a:cxn>
              <a:cxn ang="0">
                <a:pos x="connsiteX1" y="connsiteY1"/>
              </a:cxn>
              <a:cxn ang="0">
                <a:pos x="connsiteX2" y="connsiteY2"/>
              </a:cxn>
            </a:cxnLst>
            <a:rect l="l" t="t" r="r" b="b"/>
            <a:pathLst>
              <a:path w="297787" h="244514">
                <a:moveTo>
                  <a:pt x="0" y="244514"/>
                </a:moveTo>
                <a:lnTo>
                  <a:pt x="135838" y="0"/>
                </a:lnTo>
                <a:lnTo>
                  <a:pt x="297787" y="244514"/>
                </a:lnTo>
                <a:close/>
              </a:path>
            </a:pathLst>
          </a:custGeom>
          <a:gradFill>
            <a:gsLst>
              <a:gs pos="0">
                <a:schemeClr val="bg1"/>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6" name="任意多边形 15"/>
          <p:cNvSpPr/>
          <p:nvPr/>
        </p:nvSpPr>
        <p:spPr>
          <a:xfrm rot="12543244" flipH="1">
            <a:off x="7384600" y="4066543"/>
            <a:ext cx="340747" cy="279789"/>
          </a:xfrm>
          <a:custGeom>
            <a:avLst/>
            <a:gdLst>
              <a:gd name="connsiteX0" fmla="*/ 0 w 289026"/>
              <a:gd name="connsiteY0" fmla="*/ 237320 h 237320"/>
              <a:gd name="connsiteX1" fmla="*/ 289026 w 289026"/>
              <a:gd name="connsiteY1" fmla="*/ 237320 h 237320"/>
              <a:gd name="connsiteX2" fmla="*/ 131841 w 289026"/>
              <a:gd name="connsiteY2" fmla="*/ 0 h 237320"/>
            </a:gdLst>
            <a:ahLst/>
            <a:cxnLst>
              <a:cxn ang="0">
                <a:pos x="connsiteX0" y="connsiteY0"/>
              </a:cxn>
              <a:cxn ang="0">
                <a:pos x="connsiteX1" y="connsiteY1"/>
              </a:cxn>
              <a:cxn ang="0">
                <a:pos x="connsiteX2" y="connsiteY2"/>
              </a:cxn>
            </a:cxnLst>
            <a:rect l="l" t="t" r="r" b="b"/>
            <a:pathLst>
              <a:path w="289026" h="237320">
                <a:moveTo>
                  <a:pt x="0" y="237320"/>
                </a:moveTo>
                <a:lnTo>
                  <a:pt x="289026" y="237320"/>
                </a:lnTo>
                <a:lnTo>
                  <a:pt x="131841" y="0"/>
                </a:lnTo>
                <a:close/>
              </a:path>
            </a:pathLst>
          </a:custGeom>
          <a:gradFill>
            <a:gsLst>
              <a:gs pos="0">
                <a:schemeClr val="bg1"/>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7" name="矩形 16"/>
          <p:cNvSpPr/>
          <p:nvPr/>
        </p:nvSpPr>
        <p:spPr>
          <a:xfrm>
            <a:off x="5400776" y="2011722"/>
            <a:ext cx="698521" cy="3243718"/>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093349" y="2011721"/>
            <a:ext cx="703745" cy="3243718"/>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5400000">
            <a:off x="4286542" y="4301470"/>
            <a:ext cx="1658509" cy="1377225"/>
          </a:xfrm>
          <a:prstGeom prst="triangle">
            <a:avLst>
              <a:gd name="adj" fmla="val 45000"/>
            </a:avLst>
          </a:prstGeom>
          <a:gradFill>
            <a:gsLst>
              <a:gs pos="0">
                <a:schemeClr val="bg1"/>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16200000" flipH="1">
            <a:off x="6238060" y="4301470"/>
            <a:ext cx="1658509" cy="1377225"/>
          </a:xfrm>
          <a:prstGeom prst="triangle">
            <a:avLst>
              <a:gd name="adj" fmla="val 45000"/>
            </a:avLst>
          </a:prstGeom>
          <a:gradFill>
            <a:gsLst>
              <a:gs pos="0">
                <a:schemeClr val="bg1"/>
              </a:gs>
              <a:gs pos="100000">
                <a:schemeClr val="bg1">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897601" y="2732474"/>
            <a:ext cx="386508" cy="293671"/>
            <a:chOff x="4268086" y="4221191"/>
            <a:chExt cx="509646" cy="387231"/>
          </a:xfrm>
          <a:solidFill>
            <a:schemeClr val="bg1"/>
          </a:solidFill>
          <a:effectLst/>
        </p:grpSpPr>
        <p:sp>
          <p:nvSpPr>
            <p:cNvPr id="22"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3"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4" name="组合 23"/>
          <p:cNvGrpSpPr/>
          <p:nvPr/>
        </p:nvGrpSpPr>
        <p:grpSpPr>
          <a:xfrm>
            <a:off x="4886398" y="2760640"/>
            <a:ext cx="251124" cy="248533"/>
            <a:chOff x="6967126" y="4092464"/>
            <a:chExt cx="453105" cy="448433"/>
          </a:xfrm>
          <a:solidFill>
            <a:schemeClr val="bg1"/>
          </a:solidFill>
          <a:effectLst/>
        </p:grpSpPr>
        <p:sp>
          <p:nvSpPr>
            <p:cNvPr id="25"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6"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7" name="组合 26"/>
          <p:cNvGrpSpPr/>
          <p:nvPr/>
        </p:nvGrpSpPr>
        <p:grpSpPr>
          <a:xfrm>
            <a:off x="6306885" y="2163048"/>
            <a:ext cx="258584" cy="247305"/>
            <a:chOff x="1004888" y="993775"/>
            <a:chExt cx="2438400" cy="2332038"/>
          </a:xfrm>
          <a:effectLst/>
        </p:grpSpPr>
        <p:sp>
          <p:nvSpPr>
            <p:cNvPr id="28"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9" name="任意多边形 28"/>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a:solidFill>
                  <a:prstClr val="black"/>
                </a:solidFill>
              </a:endParaRPr>
            </a:p>
          </p:txBody>
        </p:sp>
      </p:grpSp>
      <p:grpSp>
        <p:nvGrpSpPr>
          <p:cNvPr id="30" name="组合 29"/>
          <p:cNvGrpSpPr/>
          <p:nvPr/>
        </p:nvGrpSpPr>
        <p:grpSpPr>
          <a:xfrm>
            <a:off x="5572054" y="2087345"/>
            <a:ext cx="411696" cy="346981"/>
            <a:chOff x="3526102" y="915987"/>
            <a:chExt cx="560236" cy="472172"/>
          </a:xfrm>
          <a:solidFill>
            <a:srgbClr val="FCFCFC"/>
          </a:solidFill>
          <a:effectLst/>
        </p:grpSpPr>
        <p:sp>
          <p:nvSpPr>
            <p:cNvPr id="31" name="Freeform 5"/>
            <p:cNvSpPr/>
            <p:nvPr/>
          </p:nvSpPr>
          <p:spPr bwMode="auto">
            <a:xfrm>
              <a:off x="3526102" y="992809"/>
              <a:ext cx="370992" cy="249202"/>
            </a:xfrm>
            <a:custGeom>
              <a:avLst/>
              <a:gdLst>
                <a:gd name="T0" fmla="*/ 594 w 594"/>
                <a:gd name="T1" fmla="*/ 0 h 399"/>
                <a:gd name="T2" fmla="*/ 0 w 594"/>
                <a:gd name="T3" fmla="*/ 82 h 399"/>
                <a:gd name="T4" fmla="*/ 59 w 594"/>
                <a:gd name="T5" fmla="*/ 399 h 399"/>
                <a:gd name="T6" fmla="*/ 454 w 594"/>
                <a:gd name="T7" fmla="*/ 399 h 399"/>
                <a:gd name="T8" fmla="*/ 594 w 594"/>
                <a:gd name="T9" fmla="*/ 0 h 399"/>
              </a:gdLst>
              <a:ahLst/>
              <a:cxnLst>
                <a:cxn ang="0">
                  <a:pos x="T0" y="T1"/>
                </a:cxn>
                <a:cxn ang="0">
                  <a:pos x="T2" y="T3"/>
                </a:cxn>
                <a:cxn ang="0">
                  <a:pos x="T4" y="T5"/>
                </a:cxn>
                <a:cxn ang="0">
                  <a:pos x="T6" y="T7"/>
                </a:cxn>
                <a:cxn ang="0">
                  <a:pos x="T8" y="T9"/>
                </a:cxn>
              </a:cxnLst>
              <a:rect l="0" t="0" r="r" b="b"/>
              <a:pathLst>
                <a:path w="594" h="399">
                  <a:moveTo>
                    <a:pt x="594" y="0"/>
                  </a:moveTo>
                  <a:lnTo>
                    <a:pt x="0" y="82"/>
                  </a:lnTo>
                  <a:lnTo>
                    <a:pt x="59" y="399"/>
                  </a:lnTo>
                  <a:lnTo>
                    <a:pt x="454" y="399"/>
                  </a:lnTo>
                  <a:lnTo>
                    <a:pt x="59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2" name="Freeform 6"/>
            <p:cNvSpPr/>
            <p:nvPr/>
          </p:nvSpPr>
          <p:spPr bwMode="auto">
            <a:xfrm>
              <a:off x="3569197" y="915987"/>
              <a:ext cx="517141" cy="382234"/>
            </a:xfrm>
            <a:custGeom>
              <a:avLst/>
              <a:gdLst>
                <a:gd name="T0" fmla="*/ 339 w 350"/>
                <a:gd name="T1" fmla="*/ 0 h 259"/>
                <a:gd name="T2" fmla="*/ 271 w 350"/>
                <a:gd name="T3" fmla="*/ 0 h 259"/>
                <a:gd name="T4" fmla="*/ 271 w 350"/>
                <a:gd name="T5" fmla="*/ 0 h 259"/>
                <a:gd name="T6" fmla="*/ 269 w 350"/>
                <a:gd name="T7" fmla="*/ 1 h 259"/>
                <a:gd name="T8" fmla="*/ 267 w 350"/>
                <a:gd name="T9" fmla="*/ 1 h 259"/>
                <a:gd name="T10" fmla="*/ 265 w 350"/>
                <a:gd name="T11" fmla="*/ 2 h 259"/>
                <a:gd name="T12" fmla="*/ 264 w 350"/>
                <a:gd name="T13" fmla="*/ 3 h 259"/>
                <a:gd name="T14" fmla="*/ 263 w 350"/>
                <a:gd name="T15" fmla="*/ 5 h 259"/>
                <a:gd name="T16" fmla="*/ 261 w 350"/>
                <a:gd name="T17" fmla="*/ 7 h 259"/>
                <a:gd name="T18" fmla="*/ 261 w 350"/>
                <a:gd name="T19" fmla="*/ 7 h 259"/>
                <a:gd name="T20" fmla="*/ 176 w 350"/>
                <a:gd name="T21" fmla="*/ 238 h 259"/>
                <a:gd name="T22" fmla="*/ 10 w 350"/>
                <a:gd name="T23" fmla="*/ 238 h 259"/>
                <a:gd name="T24" fmla="*/ 0 w 350"/>
                <a:gd name="T25" fmla="*/ 248 h 259"/>
                <a:gd name="T26" fmla="*/ 10 w 350"/>
                <a:gd name="T27" fmla="*/ 259 h 259"/>
                <a:gd name="T28" fmla="*/ 184 w 350"/>
                <a:gd name="T29" fmla="*/ 259 h 259"/>
                <a:gd name="T30" fmla="*/ 187 w 350"/>
                <a:gd name="T31" fmla="*/ 258 h 259"/>
                <a:gd name="T32" fmla="*/ 188 w 350"/>
                <a:gd name="T33" fmla="*/ 258 h 259"/>
                <a:gd name="T34" fmla="*/ 191 w 350"/>
                <a:gd name="T35" fmla="*/ 256 h 259"/>
                <a:gd name="T36" fmla="*/ 191 w 350"/>
                <a:gd name="T37" fmla="*/ 255 h 259"/>
                <a:gd name="T38" fmla="*/ 193 w 350"/>
                <a:gd name="T39" fmla="*/ 253 h 259"/>
                <a:gd name="T40" fmla="*/ 194 w 350"/>
                <a:gd name="T41" fmla="*/ 252 h 259"/>
                <a:gd name="T42" fmla="*/ 194 w 350"/>
                <a:gd name="T43" fmla="*/ 252 h 259"/>
                <a:gd name="T44" fmla="*/ 279 w 350"/>
                <a:gd name="T45" fmla="*/ 21 h 259"/>
                <a:gd name="T46" fmla="*/ 339 w 350"/>
                <a:gd name="T47" fmla="*/ 21 h 259"/>
                <a:gd name="T48" fmla="*/ 350 w 350"/>
                <a:gd name="T49" fmla="*/ 11 h 259"/>
                <a:gd name="T50" fmla="*/ 339 w 350"/>
                <a:gd name="T51"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259">
                  <a:moveTo>
                    <a:pt x="339" y="0"/>
                  </a:moveTo>
                  <a:cubicBezTo>
                    <a:pt x="271" y="0"/>
                    <a:pt x="271" y="0"/>
                    <a:pt x="271" y="0"/>
                  </a:cubicBezTo>
                  <a:cubicBezTo>
                    <a:pt x="271" y="0"/>
                    <a:pt x="271" y="0"/>
                    <a:pt x="271" y="0"/>
                  </a:cubicBezTo>
                  <a:cubicBezTo>
                    <a:pt x="270" y="0"/>
                    <a:pt x="269" y="1"/>
                    <a:pt x="269" y="1"/>
                  </a:cubicBezTo>
                  <a:cubicBezTo>
                    <a:pt x="268" y="1"/>
                    <a:pt x="267" y="1"/>
                    <a:pt x="267" y="1"/>
                  </a:cubicBezTo>
                  <a:cubicBezTo>
                    <a:pt x="266" y="1"/>
                    <a:pt x="266" y="2"/>
                    <a:pt x="265" y="2"/>
                  </a:cubicBezTo>
                  <a:cubicBezTo>
                    <a:pt x="265" y="3"/>
                    <a:pt x="264" y="3"/>
                    <a:pt x="264" y="3"/>
                  </a:cubicBezTo>
                  <a:cubicBezTo>
                    <a:pt x="263" y="4"/>
                    <a:pt x="263" y="4"/>
                    <a:pt x="263" y="5"/>
                  </a:cubicBezTo>
                  <a:cubicBezTo>
                    <a:pt x="262" y="6"/>
                    <a:pt x="262" y="6"/>
                    <a:pt x="261" y="7"/>
                  </a:cubicBezTo>
                  <a:cubicBezTo>
                    <a:pt x="261" y="7"/>
                    <a:pt x="261" y="7"/>
                    <a:pt x="261" y="7"/>
                  </a:cubicBezTo>
                  <a:cubicBezTo>
                    <a:pt x="176" y="238"/>
                    <a:pt x="176" y="238"/>
                    <a:pt x="176" y="238"/>
                  </a:cubicBezTo>
                  <a:cubicBezTo>
                    <a:pt x="10" y="238"/>
                    <a:pt x="10" y="238"/>
                    <a:pt x="10" y="238"/>
                  </a:cubicBezTo>
                  <a:cubicBezTo>
                    <a:pt x="4" y="238"/>
                    <a:pt x="0" y="243"/>
                    <a:pt x="0" y="248"/>
                  </a:cubicBezTo>
                  <a:cubicBezTo>
                    <a:pt x="0" y="254"/>
                    <a:pt x="4" y="259"/>
                    <a:pt x="10" y="259"/>
                  </a:cubicBezTo>
                  <a:cubicBezTo>
                    <a:pt x="184" y="259"/>
                    <a:pt x="184" y="259"/>
                    <a:pt x="184" y="259"/>
                  </a:cubicBezTo>
                  <a:cubicBezTo>
                    <a:pt x="185" y="259"/>
                    <a:pt x="186" y="259"/>
                    <a:pt x="187" y="258"/>
                  </a:cubicBezTo>
                  <a:cubicBezTo>
                    <a:pt x="188" y="258"/>
                    <a:pt x="188" y="258"/>
                    <a:pt x="188" y="258"/>
                  </a:cubicBezTo>
                  <a:cubicBezTo>
                    <a:pt x="189" y="257"/>
                    <a:pt x="190" y="257"/>
                    <a:pt x="191" y="256"/>
                  </a:cubicBezTo>
                  <a:cubicBezTo>
                    <a:pt x="191" y="256"/>
                    <a:pt x="191" y="256"/>
                    <a:pt x="191" y="255"/>
                  </a:cubicBezTo>
                  <a:cubicBezTo>
                    <a:pt x="192" y="255"/>
                    <a:pt x="193" y="254"/>
                    <a:pt x="193" y="253"/>
                  </a:cubicBezTo>
                  <a:cubicBezTo>
                    <a:pt x="193" y="253"/>
                    <a:pt x="193" y="253"/>
                    <a:pt x="194" y="252"/>
                  </a:cubicBezTo>
                  <a:cubicBezTo>
                    <a:pt x="194" y="252"/>
                    <a:pt x="194" y="252"/>
                    <a:pt x="194" y="252"/>
                  </a:cubicBezTo>
                  <a:cubicBezTo>
                    <a:pt x="279" y="21"/>
                    <a:pt x="279" y="21"/>
                    <a:pt x="279" y="21"/>
                  </a:cubicBezTo>
                  <a:cubicBezTo>
                    <a:pt x="339" y="21"/>
                    <a:pt x="339" y="21"/>
                    <a:pt x="339" y="21"/>
                  </a:cubicBezTo>
                  <a:cubicBezTo>
                    <a:pt x="345" y="21"/>
                    <a:pt x="350" y="17"/>
                    <a:pt x="350" y="11"/>
                  </a:cubicBezTo>
                  <a:cubicBezTo>
                    <a:pt x="350" y="5"/>
                    <a:pt x="345" y="0"/>
                    <a:pt x="3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3" name="Oval 7"/>
            <p:cNvSpPr>
              <a:spLocks noChangeArrowheads="1"/>
            </p:cNvSpPr>
            <p:nvPr/>
          </p:nvSpPr>
          <p:spPr bwMode="auto">
            <a:xfrm>
              <a:off x="358668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34" name="Oval 8"/>
            <p:cNvSpPr>
              <a:spLocks noChangeArrowheads="1"/>
            </p:cNvSpPr>
            <p:nvPr/>
          </p:nvSpPr>
          <p:spPr bwMode="auto">
            <a:xfrm>
              <a:off x="3772805" y="1317583"/>
              <a:ext cx="71201" cy="705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35" name="等腰三角形 34"/>
          <p:cNvSpPr/>
          <p:nvPr/>
        </p:nvSpPr>
        <p:spPr>
          <a:xfrm>
            <a:off x="4427185" y="4674963"/>
            <a:ext cx="3328741" cy="1144373"/>
          </a:xfrm>
          <a:prstGeom prst="triangle">
            <a:avLst/>
          </a:prstGeom>
          <a:gradFill>
            <a:gsLst>
              <a:gs pos="0">
                <a:schemeClr val="bg1"/>
              </a:gs>
              <a:gs pos="100000">
                <a:schemeClr val="bg1">
                  <a:lumMod val="75000"/>
                </a:schemeClr>
              </a:gs>
            </a:gsLst>
            <a:lin ang="13200000" scaled="0"/>
          </a:gradFill>
          <a:ln>
            <a:noFill/>
          </a:ln>
          <a:effectLst>
            <a:outerShdw blurRad="127000" dist="38100" dir="16200000"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1489028" y="2703809"/>
            <a:ext cx="2436564"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1520841" y="2203493"/>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1470320" y="4569397"/>
            <a:ext cx="2436564"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1502133" y="4069081"/>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8638877" y="2771125"/>
            <a:ext cx="2436564"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8670690" y="2270809"/>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8620169" y="4636713"/>
            <a:ext cx="2436564"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8651982" y="4136397"/>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44" name="矩形 43"/>
          <p:cNvSpPr/>
          <p:nvPr/>
        </p:nvSpPr>
        <p:spPr>
          <a:xfrm rot="2567970">
            <a:off x="5892071" y="3756214"/>
            <a:ext cx="37461" cy="589944"/>
          </a:xfrm>
          <a:prstGeom prst="rect">
            <a:avLst/>
          </a:prstGeom>
          <a:solidFill>
            <a:srgbClr val="FEFEFE">
              <a:alpha val="5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a:spLocks noChangeAspect="1"/>
          </p:cNvSpPr>
          <p:nvPr/>
        </p:nvSpPr>
        <p:spPr>
          <a:xfrm rot="2700000">
            <a:off x="6640167" y="1795465"/>
            <a:ext cx="1202426" cy="1775980"/>
          </a:xfrm>
          <a:custGeom>
            <a:avLst/>
            <a:gdLst>
              <a:gd name="connsiteX0" fmla="*/ 214911 w 1467506"/>
              <a:gd name="connsiteY0" fmla="*/ 214911 h 2167502"/>
              <a:gd name="connsiteX1" fmla="*/ 733753 w 1467506"/>
              <a:gd name="connsiteY1" fmla="*/ 0 h 2167502"/>
              <a:gd name="connsiteX2" fmla="*/ 1467506 w 1467506"/>
              <a:gd name="connsiteY2" fmla="*/ 733753 h 2167502"/>
              <a:gd name="connsiteX3" fmla="*/ 1467506 w 1467506"/>
              <a:gd name="connsiteY3" fmla="*/ 2102543 h 2167502"/>
              <a:gd name="connsiteX4" fmla="*/ 1380034 w 1467506"/>
              <a:gd name="connsiteY4" fmla="*/ 2038235 h 2167502"/>
              <a:gd name="connsiteX5" fmla="*/ 70029 w 1467506"/>
              <a:gd name="connsiteY5" fmla="*/ 2104206 h 2167502"/>
              <a:gd name="connsiteX6" fmla="*/ 0 w 1467506"/>
              <a:gd name="connsiteY6" fmla="*/ 2167502 h 2167502"/>
              <a:gd name="connsiteX7" fmla="*/ 0 w 1467506"/>
              <a:gd name="connsiteY7" fmla="*/ 733753 h 2167502"/>
              <a:gd name="connsiteX8" fmla="*/ 214911 w 1467506"/>
              <a:gd name="connsiteY8" fmla="*/ 214911 h 2167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7506" h="2167502">
                <a:moveTo>
                  <a:pt x="214911" y="214911"/>
                </a:moveTo>
                <a:cubicBezTo>
                  <a:pt x="347694" y="82128"/>
                  <a:pt x="531133" y="0"/>
                  <a:pt x="733753" y="0"/>
                </a:cubicBezTo>
                <a:cubicBezTo>
                  <a:pt x="1138994" y="0"/>
                  <a:pt x="1467506" y="328512"/>
                  <a:pt x="1467506" y="733753"/>
                </a:cubicBezTo>
                <a:lnTo>
                  <a:pt x="1467506" y="2102543"/>
                </a:lnTo>
                <a:lnTo>
                  <a:pt x="1380034" y="2038235"/>
                </a:lnTo>
                <a:cubicBezTo>
                  <a:pt x="980369" y="1774352"/>
                  <a:pt x="447491" y="1796343"/>
                  <a:pt x="70029" y="2104206"/>
                </a:cubicBezTo>
                <a:lnTo>
                  <a:pt x="0" y="2167502"/>
                </a:lnTo>
                <a:lnTo>
                  <a:pt x="0" y="733753"/>
                </a:lnTo>
                <a:cubicBezTo>
                  <a:pt x="0" y="531132"/>
                  <a:pt x="82128" y="347694"/>
                  <a:pt x="214911" y="214911"/>
                </a:cubicBezTo>
                <a:close/>
              </a:path>
            </a:pathLst>
          </a:custGeom>
          <a:gradFill>
            <a:gsLst>
              <a:gs pos="0">
                <a:schemeClr val="bg1"/>
              </a:gs>
              <a:gs pos="100000">
                <a:schemeClr val="bg1">
                  <a:lumMod val="75000"/>
                </a:schemeClr>
              </a:gs>
            </a:gsLst>
            <a:lin ang="5400000" scaled="0"/>
          </a:gradFill>
          <a:ln>
            <a:noFill/>
          </a:ln>
          <a:effectLst>
            <a:outerShdw blurRad="50800" dist="254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46" name="任意多边形 45"/>
          <p:cNvSpPr>
            <a:spLocks noChangeAspect="1"/>
          </p:cNvSpPr>
          <p:nvPr/>
        </p:nvSpPr>
        <p:spPr>
          <a:xfrm rot="8100000">
            <a:off x="6688219" y="4245617"/>
            <a:ext cx="1202426" cy="1628491"/>
          </a:xfrm>
          <a:custGeom>
            <a:avLst/>
            <a:gdLst>
              <a:gd name="connsiteX0" fmla="*/ 0 w 1202426"/>
              <a:gd name="connsiteY0" fmla="*/ 1570242 h 1628491"/>
              <a:gd name="connsiteX1" fmla="*/ 0 w 1202426"/>
              <a:gd name="connsiteY1" fmla="*/ 601213 h 1628491"/>
              <a:gd name="connsiteX2" fmla="*/ 176091 w 1202426"/>
              <a:gd name="connsiteY2" fmla="*/ 176091 h 1628491"/>
              <a:gd name="connsiteX3" fmla="*/ 601213 w 1202426"/>
              <a:gd name="connsiteY3" fmla="*/ 0 h 1628491"/>
              <a:gd name="connsiteX4" fmla="*/ 1202426 w 1202426"/>
              <a:gd name="connsiteY4" fmla="*/ 601213 h 1628491"/>
              <a:gd name="connsiteX5" fmla="*/ 1202426 w 1202426"/>
              <a:gd name="connsiteY5" fmla="*/ 1628491 h 1628491"/>
              <a:gd name="connsiteX6" fmla="*/ 1145728 w 1202426"/>
              <a:gd name="connsiteY6" fmla="*/ 1586808 h 1628491"/>
              <a:gd name="connsiteX7" fmla="*/ 62828 w 1202426"/>
              <a:gd name="connsiteY7" fmla="*/ 1533115 h 1628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02426" h="1628491">
                <a:moveTo>
                  <a:pt x="0" y="1570242"/>
                </a:moveTo>
                <a:lnTo>
                  <a:pt x="0" y="601213"/>
                </a:lnTo>
                <a:cubicBezTo>
                  <a:pt x="0" y="435192"/>
                  <a:pt x="67293" y="284889"/>
                  <a:pt x="176091" y="176091"/>
                </a:cubicBezTo>
                <a:cubicBezTo>
                  <a:pt x="284889" y="67293"/>
                  <a:pt x="435193" y="0"/>
                  <a:pt x="601213" y="0"/>
                </a:cubicBezTo>
                <a:cubicBezTo>
                  <a:pt x="933254" y="0"/>
                  <a:pt x="1202426" y="269172"/>
                  <a:pt x="1202426" y="601213"/>
                </a:cubicBezTo>
                <a:lnTo>
                  <a:pt x="1202426" y="1628491"/>
                </a:lnTo>
                <a:lnTo>
                  <a:pt x="1145728" y="1586808"/>
                </a:lnTo>
                <a:cubicBezTo>
                  <a:pt x="820439" y="1372033"/>
                  <a:pt x="403407" y="1354135"/>
                  <a:pt x="62828" y="1533115"/>
                </a:cubicBezTo>
                <a:close/>
              </a:path>
            </a:pathLst>
          </a:cu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47" name="任意多边形 46"/>
          <p:cNvSpPr>
            <a:spLocks noChangeAspect="1"/>
          </p:cNvSpPr>
          <p:nvPr/>
        </p:nvSpPr>
        <p:spPr>
          <a:xfrm rot="13500000">
            <a:off x="4345016" y="4119728"/>
            <a:ext cx="1202426" cy="1775980"/>
          </a:xfrm>
          <a:custGeom>
            <a:avLst/>
            <a:gdLst>
              <a:gd name="connsiteX0" fmla="*/ 214911 w 1467506"/>
              <a:gd name="connsiteY0" fmla="*/ 214911 h 2167502"/>
              <a:gd name="connsiteX1" fmla="*/ 733753 w 1467506"/>
              <a:gd name="connsiteY1" fmla="*/ 0 h 2167502"/>
              <a:gd name="connsiteX2" fmla="*/ 1467506 w 1467506"/>
              <a:gd name="connsiteY2" fmla="*/ 733753 h 2167502"/>
              <a:gd name="connsiteX3" fmla="*/ 1467506 w 1467506"/>
              <a:gd name="connsiteY3" fmla="*/ 2102543 h 2167502"/>
              <a:gd name="connsiteX4" fmla="*/ 1380034 w 1467506"/>
              <a:gd name="connsiteY4" fmla="*/ 2038235 h 2167502"/>
              <a:gd name="connsiteX5" fmla="*/ 70029 w 1467506"/>
              <a:gd name="connsiteY5" fmla="*/ 2104206 h 2167502"/>
              <a:gd name="connsiteX6" fmla="*/ 0 w 1467506"/>
              <a:gd name="connsiteY6" fmla="*/ 2167502 h 2167502"/>
              <a:gd name="connsiteX7" fmla="*/ 0 w 1467506"/>
              <a:gd name="connsiteY7" fmla="*/ 733753 h 2167502"/>
              <a:gd name="connsiteX8" fmla="*/ 214911 w 1467506"/>
              <a:gd name="connsiteY8" fmla="*/ 214911 h 2167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7506" h="2167502">
                <a:moveTo>
                  <a:pt x="214911" y="214911"/>
                </a:moveTo>
                <a:cubicBezTo>
                  <a:pt x="347694" y="82128"/>
                  <a:pt x="531133" y="0"/>
                  <a:pt x="733753" y="0"/>
                </a:cubicBezTo>
                <a:cubicBezTo>
                  <a:pt x="1138994" y="0"/>
                  <a:pt x="1467506" y="328512"/>
                  <a:pt x="1467506" y="733753"/>
                </a:cubicBezTo>
                <a:lnTo>
                  <a:pt x="1467506" y="2102543"/>
                </a:lnTo>
                <a:lnTo>
                  <a:pt x="1380034" y="2038235"/>
                </a:lnTo>
                <a:cubicBezTo>
                  <a:pt x="980369" y="1774352"/>
                  <a:pt x="447491" y="1796343"/>
                  <a:pt x="70029" y="2104206"/>
                </a:cubicBezTo>
                <a:lnTo>
                  <a:pt x="0" y="2167502"/>
                </a:lnTo>
                <a:lnTo>
                  <a:pt x="0" y="733753"/>
                </a:lnTo>
                <a:cubicBezTo>
                  <a:pt x="0" y="531132"/>
                  <a:pt x="82128" y="347694"/>
                  <a:pt x="214911" y="214911"/>
                </a:cubicBezTo>
                <a:close/>
              </a:path>
            </a:pathLst>
          </a:custGeom>
          <a:gradFill>
            <a:gsLst>
              <a:gs pos="0">
                <a:schemeClr val="bg1"/>
              </a:gs>
              <a:gs pos="100000">
                <a:schemeClr val="bg1">
                  <a:lumMod val="75000"/>
                </a:schemeClr>
              </a:gs>
            </a:gsLst>
            <a:lin ang="5400000" scaled="0"/>
          </a:gradFill>
          <a:ln>
            <a:noFill/>
          </a:ln>
          <a:effectLst>
            <a:outerShdw blurRad="50800" dist="25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48" name="任意多边形 47"/>
          <p:cNvSpPr>
            <a:spLocks noChangeAspect="1"/>
          </p:cNvSpPr>
          <p:nvPr/>
        </p:nvSpPr>
        <p:spPr>
          <a:xfrm rot="18900000">
            <a:off x="4309493" y="1814060"/>
            <a:ext cx="1202426" cy="1675505"/>
          </a:xfrm>
          <a:custGeom>
            <a:avLst/>
            <a:gdLst>
              <a:gd name="connsiteX0" fmla="*/ 1026335 w 1202426"/>
              <a:gd name="connsiteY0" fmla="*/ 176091 h 1675505"/>
              <a:gd name="connsiteX1" fmla="*/ 1202426 w 1202426"/>
              <a:gd name="connsiteY1" fmla="*/ 601213 h 1675505"/>
              <a:gd name="connsiteX2" fmla="*/ 1202426 w 1202426"/>
              <a:gd name="connsiteY2" fmla="*/ 1646083 h 1675505"/>
              <a:gd name="connsiteX3" fmla="*/ 1117859 w 1202426"/>
              <a:gd name="connsiteY3" fmla="*/ 1596110 h 1675505"/>
              <a:gd name="connsiteX4" fmla="*/ 34959 w 1202426"/>
              <a:gd name="connsiteY4" fmla="*/ 1649804 h 1675505"/>
              <a:gd name="connsiteX5" fmla="*/ 0 w 1202426"/>
              <a:gd name="connsiteY5" fmla="*/ 1675505 h 1675505"/>
              <a:gd name="connsiteX6" fmla="*/ 0 w 1202426"/>
              <a:gd name="connsiteY6" fmla="*/ 601213 h 1675505"/>
              <a:gd name="connsiteX7" fmla="*/ 176091 w 1202426"/>
              <a:gd name="connsiteY7" fmla="*/ 176091 h 1675505"/>
              <a:gd name="connsiteX8" fmla="*/ 601213 w 1202426"/>
              <a:gd name="connsiteY8" fmla="*/ 0 h 1675505"/>
              <a:gd name="connsiteX9" fmla="*/ 1026335 w 1202426"/>
              <a:gd name="connsiteY9" fmla="*/ 176091 h 1675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2426" h="1675505">
                <a:moveTo>
                  <a:pt x="1026335" y="176091"/>
                </a:moveTo>
                <a:cubicBezTo>
                  <a:pt x="1135133" y="284889"/>
                  <a:pt x="1202426" y="435193"/>
                  <a:pt x="1202426" y="601213"/>
                </a:cubicBezTo>
                <a:lnTo>
                  <a:pt x="1202426" y="1646083"/>
                </a:lnTo>
                <a:lnTo>
                  <a:pt x="1117859" y="1596110"/>
                </a:lnTo>
                <a:cubicBezTo>
                  <a:pt x="777280" y="1417130"/>
                  <a:pt x="360248" y="1435028"/>
                  <a:pt x="34959" y="1649804"/>
                </a:cubicBezTo>
                <a:lnTo>
                  <a:pt x="0" y="1675505"/>
                </a:lnTo>
                <a:lnTo>
                  <a:pt x="0" y="601213"/>
                </a:lnTo>
                <a:cubicBezTo>
                  <a:pt x="0" y="435192"/>
                  <a:pt x="67293" y="284889"/>
                  <a:pt x="176091" y="176091"/>
                </a:cubicBezTo>
                <a:cubicBezTo>
                  <a:pt x="284889" y="67293"/>
                  <a:pt x="435193" y="0"/>
                  <a:pt x="601213" y="0"/>
                </a:cubicBezTo>
                <a:cubicBezTo>
                  <a:pt x="767234" y="0"/>
                  <a:pt x="917537" y="67293"/>
                  <a:pt x="1026335" y="176091"/>
                </a:cubicBezTo>
                <a:close/>
              </a:path>
            </a:pathLst>
          </a:cu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49" name="任意多边形 48"/>
          <p:cNvSpPr/>
          <p:nvPr/>
        </p:nvSpPr>
        <p:spPr>
          <a:xfrm>
            <a:off x="6136302" y="2774775"/>
            <a:ext cx="1073461" cy="1072752"/>
          </a:xfrm>
          <a:custGeom>
            <a:avLst/>
            <a:gdLst>
              <a:gd name="connsiteX0" fmla="*/ 8369 w 1310110"/>
              <a:gd name="connsiteY0" fmla="*/ 0 h 1309244"/>
              <a:gd name="connsiteX1" fmla="*/ 0 w 1310110"/>
              <a:gd name="connsiteY1" fmla="*/ 423 h 1309244"/>
              <a:gd name="connsiteX2" fmla="*/ 0 w 1310110"/>
              <a:gd name="connsiteY2" fmla="*/ 340195 h 1309244"/>
              <a:gd name="connsiteX3" fmla="*/ 8369 w 1310110"/>
              <a:gd name="connsiteY3" fmla="*/ 339772 h 1309244"/>
              <a:gd name="connsiteX4" fmla="*/ 970337 w 1310110"/>
              <a:gd name="connsiteY4" fmla="*/ 1301740 h 1309244"/>
              <a:gd name="connsiteX5" fmla="*/ 969958 w 1310110"/>
              <a:gd name="connsiteY5" fmla="*/ 1309244 h 1309244"/>
              <a:gd name="connsiteX6" fmla="*/ 1309731 w 1310110"/>
              <a:gd name="connsiteY6" fmla="*/ 1309244 h 1309244"/>
              <a:gd name="connsiteX7" fmla="*/ 1310110 w 1310110"/>
              <a:gd name="connsiteY7" fmla="*/ 1301741 h 1309244"/>
              <a:gd name="connsiteX8" fmla="*/ 8369 w 1310110"/>
              <a:gd name="connsiteY8" fmla="*/ 0 h 130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0110" h="1309244">
                <a:moveTo>
                  <a:pt x="8369" y="0"/>
                </a:moveTo>
                <a:lnTo>
                  <a:pt x="0" y="423"/>
                </a:lnTo>
                <a:lnTo>
                  <a:pt x="0" y="340195"/>
                </a:lnTo>
                <a:lnTo>
                  <a:pt x="8369" y="339772"/>
                </a:lnTo>
                <a:cubicBezTo>
                  <a:pt x="539649" y="339772"/>
                  <a:pt x="970337" y="770460"/>
                  <a:pt x="970337" y="1301740"/>
                </a:cubicBezTo>
                <a:lnTo>
                  <a:pt x="969958" y="1309244"/>
                </a:lnTo>
                <a:lnTo>
                  <a:pt x="1309731" y="1309244"/>
                </a:lnTo>
                <a:lnTo>
                  <a:pt x="1310110" y="1301741"/>
                </a:lnTo>
                <a:cubicBezTo>
                  <a:pt x="1310110" y="582809"/>
                  <a:pt x="727301" y="0"/>
                  <a:pt x="8369" y="0"/>
                </a:cubicBezTo>
                <a:close/>
              </a:path>
            </a:pathLst>
          </a:custGeom>
          <a:gradFill>
            <a:gsLst>
              <a:gs pos="0">
                <a:schemeClr val="bg1"/>
              </a:gs>
              <a:gs pos="100000">
                <a:schemeClr val="bg1">
                  <a:lumMod val="75000"/>
                </a:schemeClr>
              </a:gs>
            </a:gsLst>
            <a:lin ang="5400000" scaled="0"/>
          </a:gradFill>
          <a:ln w="25400">
            <a:noFill/>
          </a:ln>
          <a:effectLst>
            <a:outerShdw blurRad="127000" dist="254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flipH="1" flipV="1">
            <a:off x="5062841" y="3847526"/>
            <a:ext cx="1073461" cy="1072752"/>
          </a:xfrm>
          <a:custGeom>
            <a:avLst/>
            <a:gdLst>
              <a:gd name="connsiteX0" fmla="*/ 8369 w 1310110"/>
              <a:gd name="connsiteY0" fmla="*/ 0 h 1309244"/>
              <a:gd name="connsiteX1" fmla="*/ 0 w 1310110"/>
              <a:gd name="connsiteY1" fmla="*/ 423 h 1309244"/>
              <a:gd name="connsiteX2" fmla="*/ 0 w 1310110"/>
              <a:gd name="connsiteY2" fmla="*/ 340195 h 1309244"/>
              <a:gd name="connsiteX3" fmla="*/ 8369 w 1310110"/>
              <a:gd name="connsiteY3" fmla="*/ 339772 h 1309244"/>
              <a:gd name="connsiteX4" fmla="*/ 970337 w 1310110"/>
              <a:gd name="connsiteY4" fmla="*/ 1301740 h 1309244"/>
              <a:gd name="connsiteX5" fmla="*/ 969958 w 1310110"/>
              <a:gd name="connsiteY5" fmla="*/ 1309244 h 1309244"/>
              <a:gd name="connsiteX6" fmla="*/ 1309731 w 1310110"/>
              <a:gd name="connsiteY6" fmla="*/ 1309244 h 1309244"/>
              <a:gd name="connsiteX7" fmla="*/ 1310110 w 1310110"/>
              <a:gd name="connsiteY7" fmla="*/ 1301741 h 1309244"/>
              <a:gd name="connsiteX8" fmla="*/ 8369 w 1310110"/>
              <a:gd name="connsiteY8" fmla="*/ 0 h 130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0110" h="1309244">
                <a:moveTo>
                  <a:pt x="8369" y="0"/>
                </a:moveTo>
                <a:lnTo>
                  <a:pt x="0" y="423"/>
                </a:lnTo>
                <a:lnTo>
                  <a:pt x="0" y="340195"/>
                </a:lnTo>
                <a:lnTo>
                  <a:pt x="8369" y="339772"/>
                </a:lnTo>
                <a:cubicBezTo>
                  <a:pt x="539649" y="339772"/>
                  <a:pt x="970337" y="770460"/>
                  <a:pt x="970337" y="1301740"/>
                </a:cubicBezTo>
                <a:lnTo>
                  <a:pt x="969958" y="1309244"/>
                </a:lnTo>
                <a:lnTo>
                  <a:pt x="1309731" y="1309244"/>
                </a:lnTo>
                <a:lnTo>
                  <a:pt x="1310110" y="1301741"/>
                </a:lnTo>
                <a:cubicBezTo>
                  <a:pt x="1310110" y="582809"/>
                  <a:pt x="727301" y="0"/>
                  <a:pt x="8369" y="0"/>
                </a:cubicBezTo>
                <a:close/>
              </a:path>
            </a:pathLst>
          </a:custGeom>
          <a:gradFill>
            <a:gsLst>
              <a:gs pos="0">
                <a:schemeClr val="bg1"/>
              </a:gs>
              <a:gs pos="100000">
                <a:schemeClr val="bg1">
                  <a:lumMod val="75000"/>
                </a:schemeClr>
              </a:gs>
            </a:gsLst>
            <a:lin ang="5400000" scaled="0"/>
          </a:gradFill>
          <a:ln w="25400">
            <a:noFill/>
          </a:ln>
          <a:effectLst>
            <a:outerShdw blurRad="127000" dist="254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圆角矩形 50"/>
          <p:cNvSpPr>
            <a:spLocks noChangeAspect="1"/>
          </p:cNvSpPr>
          <p:nvPr/>
        </p:nvSpPr>
        <p:spPr>
          <a:xfrm>
            <a:off x="6068845" y="3347132"/>
            <a:ext cx="113440" cy="471956"/>
          </a:xfrm>
          <a:prstGeom prst="roundRect">
            <a:avLst>
              <a:gd name="adj" fmla="val 50000"/>
            </a:avLst>
          </a:prstGeom>
          <a:solidFill>
            <a:srgbClr val="FEFEFE">
              <a:alpha val="5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2" name="圆角矩形 51"/>
          <p:cNvSpPr>
            <a:spLocks noChangeAspect="1"/>
          </p:cNvSpPr>
          <p:nvPr/>
        </p:nvSpPr>
        <p:spPr>
          <a:xfrm rot="18840000">
            <a:off x="6238151" y="3764305"/>
            <a:ext cx="88492" cy="458873"/>
          </a:xfrm>
          <a:prstGeom prst="roundRect">
            <a:avLst>
              <a:gd name="adj" fmla="val 50000"/>
            </a:avLst>
          </a:prstGeom>
          <a:solidFill>
            <a:srgbClr val="FEFEFE">
              <a:alpha val="5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椭圆 52"/>
          <p:cNvSpPr>
            <a:spLocks noChangeAspect="1"/>
          </p:cNvSpPr>
          <p:nvPr/>
        </p:nvSpPr>
        <p:spPr>
          <a:xfrm>
            <a:off x="6052571" y="3780834"/>
            <a:ext cx="147486" cy="147486"/>
          </a:xfrm>
          <a:prstGeom prst="ellipse">
            <a:avLst/>
          </a:prstGeom>
          <a:gradFill>
            <a:gsLst>
              <a:gs pos="0">
                <a:schemeClr val="bg1"/>
              </a:gs>
              <a:gs pos="100000">
                <a:schemeClr val="bg1">
                  <a:lumMod val="85000"/>
                </a:schemeClr>
              </a:gs>
            </a:gsLst>
            <a:lin ang="54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a:grpSpLocks noChangeAspect="1"/>
          </p:cNvGrpSpPr>
          <p:nvPr/>
        </p:nvGrpSpPr>
        <p:grpSpPr>
          <a:xfrm>
            <a:off x="7242734" y="2215356"/>
            <a:ext cx="504000" cy="382943"/>
            <a:chOff x="4268086" y="4221191"/>
            <a:chExt cx="509646" cy="387231"/>
          </a:xfrm>
          <a:solidFill>
            <a:srgbClr val="1A6261"/>
          </a:solidFill>
          <a:effectLst/>
        </p:grpSpPr>
        <p:sp>
          <p:nvSpPr>
            <p:cNvPr id="55"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56"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57" name="组合 56"/>
          <p:cNvGrpSpPr/>
          <p:nvPr/>
        </p:nvGrpSpPr>
        <p:grpSpPr>
          <a:xfrm>
            <a:off x="7301875" y="5164271"/>
            <a:ext cx="405415" cy="387731"/>
            <a:chOff x="1004888" y="993775"/>
            <a:chExt cx="2438400" cy="2332038"/>
          </a:xfrm>
          <a:solidFill>
            <a:srgbClr val="FEFEFE"/>
          </a:solidFill>
          <a:effectLst/>
        </p:grpSpPr>
        <p:sp>
          <p:nvSpPr>
            <p:cNvPr id="58" name="Freeform 25"/>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59" name="任意多边形 58"/>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sz="2000">
                <a:solidFill>
                  <a:prstClr val="black"/>
                </a:solidFill>
              </a:endParaRPr>
            </a:p>
          </p:txBody>
        </p:sp>
      </p:grpSp>
      <p:grpSp>
        <p:nvGrpSpPr>
          <p:cNvPr id="60" name="组合 59"/>
          <p:cNvGrpSpPr/>
          <p:nvPr/>
        </p:nvGrpSpPr>
        <p:grpSpPr>
          <a:xfrm>
            <a:off x="4495536" y="5024046"/>
            <a:ext cx="356693" cy="456169"/>
            <a:chOff x="1605186" y="572440"/>
            <a:chExt cx="563562" cy="720725"/>
          </a:xfrm>
          <a:solidFill>
            <a:srgbClr val="23172D"/>
          </a:solidFill>
          <a:effectLst/>
        </p:grpSpPr>
        <p:sp>
          <p:nvSpPr>
            <p:cNvPr id="61" name="Freeform 32"/>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2" name="Freeform 33"/>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3"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64" name="组合 63"/>
          <p:cNvGrpSpPr>
            <a:grpSpLocks noChangeAspect="1"/>
          </p:cNvGrpSpPr>
          <p:nvPr/>
        </p:nvGrpSpPr>
        <p:grpSpPr>
          <a:xfrm>
            <a:off x="4475379" y="2208515"/>
            <a:ext cx="396001" cy="447889"/>
            <a:chOff x="4994016" y="4872553"/>
            <a:chExt cx="406394" cy="459644"/>
          </a:xfrm>
          <a:solidFill>
            <a:srgbClr val="FEFEFE"/>
          </a:solidFill>
          <a:effectLst/>
        </p:grpSpPr>
        <p:sp>
          <p:nvSpPr>
            <p:cNvPr id="65" name="Freeform 148"/>
            <p:cNvSpPr>
              <a:spLocks noEditPoints="1"/>
            </p:cNvSpPr>
            <p:nvPr/>
          </p:nvSpPr>
          <p:spPr bwMode="auto">
            <a:xfrm>
              <a:off x="5049137" y="4872553"/>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6" name="Freeform 149"/>
            <p:cNvSpPr>
              <a:spLocks noEditPoints="1"/>
            </p:cNvSpPr>
            <p:nvPr/>
          </p:nvSpPr>
          <p:spPr bwMode="auto">
            <a:xfrm>
              <a:off x="4994016" y="5104243"/>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7" name="Oval 150"/>
            <p:cNvSpPr>
              <a:spLocks noChangeArrowheads="1"/>
            </p:cNvSpPr>
            <p:nvPr/>
          </p:nvSpPr>
          <p:spPr bwMode="auto">
            <a:xfrm>
              <a:off x="5091176" y="5199535"/>
              <a:ext cx="37370" cy="3737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68" name="任意多边形 67"/>
          <p:cNvSpPr/>
          <p:nvPr/>
        </p:nvSpPr>
        <p:spPr>
          <a:xfrm flipH="1">
            <a:off x="5062841" y="2774775"/>
            <a:ext cx="1073461" cy="1072752"/>
          </a:xfrm>
          <a:custGeom>
            <a:avLst/>
            <a:gdLst>
              <a:gd name="connsiteX0" fmla="*/ 8369 w 1310110"/>
              <a:gd name="connsiteY0" fmla="*/ 0 h 1309244"/>
              <a:gd name="connsiteX1" fmla="*/ 0 w 1310110"/>
              <a:gd name="connsiteY1" fmla="*/ 423 h 1309244"/>
              <a:gd name="connsiteX2" fmla="*/ 0 w 1310110"/>
              <a:gd name="connsiteY2" fmla="*/ 340195 h 1309244"/>
              <a:gd name="connsiteX3" fmla="*/ 8369 w 1310110"/>
              <a:gd name="connsiteY3" fmla="*/ 339772 h 1309244"/>
              <a:gd name="connsiteX4" fmla="*/ 970337 w 1310110"/>
              <a:gd name="connsiteY4" fmla="*/ 1301740 h 1309244"/>
              <a:gd name="connsiteX5" fmla="*/ 969958 w 1310110"/>
              <a:gd name="connsiteY5" fmla="*/ 1309244 h 1309244"/>
              <a:gd name="connsiteX6" fmla="*/ 1309731 w 1310110"/>
              <a:gd name="connsiteY6" fmla="*/ 1309244 h 1309244"/>
              <a:gd name="connsiteX7" fmla="*/ 1310110 w 1310110"/>
              <a:gd name="connsiteY7" fmla="*/ 1301741 h 1309244"/>
              <a:gd name="connsiteX8" fmla="*/ 8369 w 1310110"/>
              <a:gd name="connsiteY8" fmla="*/ 0 h 130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0110" h="1309244">
                <a:moveTo>
                  <a:pt x="8369" y="0"/>
                </a:moveTo>
                <a:lnTo>
                  <a:pt x="0" y="423"/>
                </a:lnTo>
                <a:lnTo>
                  <a:pt x="0" y="340195"/>
                </a:lnTo>
                <a:lnTo>
                  <a:pt x="8369" y="339772"/>
                </a:lnTo>
                <a:cubicBezTo>
                  <a:pt x="539649" y="339772"/>
                  <a:pt x="970337" y="770460"/>
                  <a:pt x="970337" y="1301740"/>
                </a:cubicBezTo>
                <a:lnTo>
                  <a:pt x="969958" y="1309244"/>
                </a:lnTo>
                <a:lnTo>
                  <a:pt x="1309731" y="1309244"/>
                </a:lnTo>
                <a:lnTo>
                  <a:pt x="1310110" y="1301741"/>
                </a:lnTo>
                <a:cubicBezTo>
                  <a:pt x="1310110" y="582809"/>
                  <a:pt x="727301" y="0"/>
                  <a:pt x="8369" y="0"/>
                </a:cubicBezTo>
                <a:close/>
              </a:path>
            </a:pathLst>
          </a:custGeom>
          <a:solidFill>
            <a:schemeClr val="bg1">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flipV="1">
            <a:off x="6136302" y="3847526"/>
            <a:ext cx="1073461" cy="1072752"/>
          </a:xfrm>
          <a:custGeom>
            <a:avLst/>
            <a:gdLst>
              <a:gd name="connsiteX0" fmla="*/ 8369 w 1310110"/>
              <a:gd name="connsiteY0" fmla="*/ 0 h 1309244"/>
              <a:gd name="connsiteX1" fmla="*/ 0 w 1310110"/>
              <a:gd name="connsiteY1" fmla="*/ 423 h 1309244"/>
              <a:gd name="connsiteX2" fmla="*/ 0 w 1310110"/>
              <a:gd name="connsiteY2" fmla="*/ 340195 h 1309244"/>
              <a:gd name="connsiteX3" fmla="*/ 8369 w 1310110"/>
              <a:gd name="connsiteY3" fmla="*/ 339772 h 1309244"/>
              <a:gd name="connsiteX4" fmla="*/ 970337 w 1310110"/>
              <a:gd name="connsiteY4" fmla="*/ 1301740 h 1309244"/>
              <a:gd name="connsiteX5" fmla="*/ 969958 w 1310110"/>
              <a:gd name="connsiteY5" fmla="*/ 1309244 h 1309244"/>
              <a:gd name="connsiteX6" fmla="*/ 1309731 w 1310110"/>
              <a:gd name="connsiteY6" fmla="*/ 1309244 h 1309244"/>
              <a:gd name="connsiteX7" fmla="*/ 1310110 w 1310110"/>
              <a:gd name="connsiteY7" fmla="*/ 1301741 h 1309244"/>
              <a:gd name="connsiteX8" fmla="*/ 8369 w 1310110"/>
              <a:gd name="connsiteY8" fmla="*/ 0 h 130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0110" h="1309244">
                <a:moveTo>
                  <a:pt x="8369" y="0"/>
                </a:moveTo>
                <a:lnTo>
                  <a:pt x="0" y="423"/>
                </a:lnTo>
                <a:lnTo>
                  <a:pt x="0" y="340195"/>
                </a:lnTo>
                <a:lnTo>
                  <a:pt x="8369" y="339772"/>
                </a:lnTo>
                <a:cubicBezTo>
                  <a:pt x="539649" y="339772"/>
                  <a:pt x="970337" y="770460"/>
                  <a:pt x="970337" y="1301740"/>
                </a:cubicBezTo>
                <a:lnTo>
                  <a:pt x="969958" y="1309244"/>
                </a:lnTo>
                <a:lnTo>
                  <a:pt x="1309731" y="1309244"/>
                </a:lnTo>
                <a:lnTo>
                  <a:pt x="1310110" y="1301741"/>
                </a:lnTo>
                <a:cubicBezTo>
                  <a:pt x="1310110" y="582809"/>
                  <a:pt x="727301" y="0"/>
                  <a:pt x="8369" y="0"/>
                </a:cubicBezTo>
                <a:close/>
              </a:path>
            </a:pathLst>
          </a:custGeom>
          <a:solidFill>
            <a:schemeClr val="bg1">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文本框 69"/>
          <p:cNvSpPr txBox="1"/>
          <p:nvPr/>
        </p:nvSpPr>
        <p:spPr>
          <a:xfrm>
            <a:off x="1489028" y="2703809"/>
            <a:ext cx="2436564"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71" name="文本框 70"/>
          <p:cNvSpPr txBox="1"/>
          <p:nvPr/>
        </p:nvSpPr>
        <p:spPr>
          <a:xfrm>
            <a:off x="1520841" y="2203493"/>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72" name="文本框 71"/>
          <p:cNvSpPr txBox="1"/>
          <p:nvPr/>
        </p:nvSpPr>
        <p:spPr>
          <a:xfrm>
            <a:off x="1470320" y="4569397"/>
            <a:ext cx="2436564"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73" name="文本框 72"/>
          <p:cNvSpPr txBox="1"/>
          <p:nvPr/>
        </p:nvSpPr>
        <p:spPr>
          <a:xfrm>
            <a:off x="1502133" y="4069081"/>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8638877" y="2771125"/>
            <a:ext cx="2436564"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75" name="文本框 74"/>
          <p:cNvSpPr txBox="1"/>
          <p:nvPr/>
        </p:nvSpPr>
        <p:spPr>
          <a:xfrm>
            <a:off x="8670690" y="2270809"/>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76" name="文本框 75"/>
          <p:cNvSpPr txBox="1"/>
          <p:nvPr/>
        </p:nvSpPr>
        <p:spPr>
          <a:xfrm>
            <a:off x="8620169" y="4636713"/>
            <a:ext cx="2436564"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77" name="文本框 76"/>
          <p:cNvSpPr txBox="1"/>
          <p:nvPr/>
        </p:nvSpPr>
        <p:spPr>
          <a:xfrm>
            <a:off x="8651982" y="4136397"/>
            <a:ext cx="1392484"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小标题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6290267" y="2460673"/>
            <a:ext cx="450000" cy="990000"/>
          </a:xfrm>
          <a:prstGeom prst="roundRect">
            <a:avLst>
              <a:gd name="adj" fmla="val 50000"/>
            </a:avLst>
          </a:prstGeom>
          <a:gradFill>
            <a:gsLst>
              <a:gs pos="0">
                <a:schemeClr val="bg1">
                  <a:alpha val="78000"/>
                </a:schemeClr>
              </a:gs>
              <a:gs pos="100000">
                <a:schemeClr val="bg1">
                  <a:alpha val="0"/>
                </a:schemeClr>
              </a:gs>
            </a:gsLst>
            <a:lin ang="120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圆角矩形 39"/>
          <p:cNvSpPr/>
          <p:nvPr/>
        </p:nvSpPr>
        <p:spPr>
          <a:xfrm>
            <a:off x="6856324" y="1605673"/>
            <a:ext cx="450000" cy="1864743"/>
          </a:xfrm>
          <a:prstGeom prst="roundRect">
            <a:avLst>
              <a:gd name="adj" fmla="val 50000"/>
            </a:avLst>
          </a:prstGeom>
          <a:gradFill>
            <a:gsLst>
              <a:gs pos="0">
                <a:schemeClr val="bg1">
                  <a:alpha val="78000"/>
                </a:schemeClr>
              </a:gs>
              <a:gs pos="100000">
                <a:schemeClr val="bg1">
                  <a:alpha val="0"/>
                </a:schemeClr>
              </a:gs>
            </a:gsLst>
            <a:lin ang="120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圆角矩形 40"/>
          <p:cNvSpPr/>
          <p:nvPr/>
        </p:nvSpPr>
        <p:spPr>
          <a:xfrm>
            <a:off x="7445923" y="1940416"/>
            <a:ext cx="450000" cy="1530000"/>
          </a:xfrm>
          <a:prstGeom prst="roundRect">
            <a:avLst>
              <a:gd name="adj" fmla="val 50000"/>
            </a:avLst>
          </a:prstGeom>
          <a:gradFill>
            <a:gsLst>
              <a:gs pos="0">
                <a:schemeClr val="bg1">
                  <a:alpha val="78000"/>
                </a:schemeClr>
              </a:gs>
              <a:gs pos="100000">
                <a:schemeClr val="bg1">
                  <a:alpha val="0"/>
                </a:schemeClr>
              </a:gs>
            </a:gsLst>
            <a:lin ang="120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41"/>
          <p:cNvSpPr/>
          <p:nvPr/>
        </p:nvSpPr>
        <p:spPr>
          <a:xfrm>
            <a:off x="8035522" y="768634"/>
            <a:ext cx="450000" cy="2701782"/>
          </a:xfrm>
          <a:prstGeom prst="roundRect">
            <a:avLst>
              <a:gd name="adj" fmla="val 50000"/>
            </a:avLst>
          </a:prstGeom>
          <a:gradFill>
            <a:gsLst>
              <a:gs pos="0">
                <a:schemeClr val="bg1">
                  <a:alpha val="78000"/>
                </a:schemeClr>
              </a:gs>
              <a:gs pos="100000">
                <a:schemeClr val="bg1">
                  <a:alpha val="0"/>
                </a:schemeClr>
              </a:gs>
            </a:gsLst>
            <a:lin ang="120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8620521" y="1400416"/>
            <a:ext cx="450000" cy="2070000"/>
          </a:xfrm>
          <a:prstGeom prst="roundRect">
            <a:avLst>
              <a:gd name="adj" fmla="val 50000"/>
            </a:avLst>
          </a:prstGeom>
          <a:gradFill>
            <a:gsLst>
              <a:gs pos="0">
                <a:schemeClr val="bg1">
                  <a:alpha val="78000"/>
                </a:schemeClr>
              </a:gs>
              <a:gs pos="100000">
                <a:schemeClr val="bg1">
                  <a:alpha val="0"/>
                </a:schemeClr>
              </a:gs>
            </a:gsLst>
            <a:lin ang="120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圆角矩形 77"/>
          <p:cNvSpPr/>
          <p:nvPr/>
        </p:nvSpPr>
        <p:spPr>
          <a:xfrm rot="10800000">
            <a:off x="5672226" y="3451066"/>
            <a:ext cx="450000" cy="990000"/>
          </a:xfrm>
          <a:prstGeom prst="roundRect">
            <a:avLst>
              <a:gd name="adj" fmla="val 50000"/>
            </a:avLst>
          </a:prstGeom>
          <a:gradFill>
            <a:gsLst>
              <a:gs pos="0">
                <a:schemeClr val="bg1">
                  <a:alpha val="78000"/>
                </a:schemeClr>
              </a:gs>
              <a:gs pos="100000">
                <a:schemeClr val="bg1">
                  <a:alpha val="0"/>
                </a:schemeClr>
              </a:gs>
            </a:gsLst>
            <a:lin ang="120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圆角矩形 78"/>
          <p:cNvSpPr/>
          <p:nvPr/>
        </p:nvSpPr>
        <p:spPr>
          <a:xfrm rot="10800000">
            <a:off x="5106169" y="3431323"/>
            <a:ext cx="450000" cy="1864743"/>
          </a:xfrm>
          <a:prstGeom prst="roundRect">
            <a:avLst>
              <a:gd name="adj" fmla="val 50000"/>
            </a:avLst>
          </a:prstGeom>
          <a:gradFill>
            <a:gsLst>
              <a:gs pos="0">
                <a:schemeClr val="bg1">
                  <a:alpha val="78000"/>
                </a:schemeClr>
              </a:gs>
              <a:gs pos="100000">
                <a:schemeClr val="bg1">
                  <a:alpha val="0"/>
                </a:schemeClr>
              </a:gs>
            </a:gsLst>
            <a:lin ang="120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圆角矩形 79"/>
          <p:cNvSpPr/>
          <p:nvPr/>
        </p:nvSpPr>
        <p:spPr>
          <a:xfrm rot="10800000">
            <a:off x="4516570" y="3431323"/>
            <a:ext cx="450000" cy="1530000"/>
          </a:xfrm>
          <a:prstGeom prst="roundRect">
            <a:avLst>
              <a:gd name="adj" fmla="val 50000"/>
            </a:avLst>
          </a:prstGeom>
          <a:gradFill>
            <a:gsLst>
              <a:gs pos="0">
                <a:schemeClr val="bg1">
                  <a:alpha val="78000"/>
                </a:schemeClr>
              </a:gs>
              <a:gs pos="100000">
                <a:schemeClr val="bg1">
                  <a:alpha val="0"/>
                </a:schemeClr>
              </a:gs>
            </a:gsLst>
            <a:lin ang="120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圆角矩形 80"/>
          <p:cNvSpPr/>
          <p:nvPr/>
        </p:nvSpPr>
        <p:spPr>
          <a:xfrm rot="10800000">
            <a:off x="3926971" y="3431323"/>
            <a:ext cx="450000" cy="2701782"/>
          </a:xfrm>
          <a:prstGeom prst="roundRect">
            <a:avLst>
              <a:gd name="adj" fmla="val 50000"/>
            </a:avLst>
          </a:prstGeom>
          <a:gradFill>
            <a:gsLst>
              <a:gs pos="0">
                <a:schemeClr val="bg1">
                  <a:alpha val="78000"/>
                </a:schemeClr>
              </a:gs>
              <a:gs pos="100000">
                <a:schemeClr val="bg1">
                  <a:alpha val="0"/>
                </a:schemeClr>
              </a:gs>
            </a:gsLst>
            <a:lin ang="120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圆角矩形 81"/>
          <p:cNvSpPr/>
          <p:nvPr/>
        </p:nvSpPr>
        <p:spPr>
          <a:xfrm rot="10800000">
            <a:off x="3341972" y="3431323"/>
            <a:ext cx="450000" cy="2070000"/>
          </a:xfrm>
          <a:prstGeom prst="roundRect">
            <a:avLst>
              <a:gd name="adj" fmla="val 50000"/>
            </a:avLst>
          </a:prstGeom>
          <a:gradFill>
            <a:gsLst>
              <a:gs pos="0">
                <a:schemeClr val="bg1">
                  <a:alpha val="78000"/>
                </a:schemeClr>
              </a:gs>
              <a:gs pos="100000">
                <a:schemeClr val="bg1">
                  <a:alpha val="0"/>
                </a:schemeClr>
              </a:gs>
            </a:gsLst>
            <a:lin ang="120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文本框 82"/>
          <p:cNvSpPr txBox="1"/>
          <p:nvPr/>
        </p:nvSpPr>
        <p:spPr>
          <a:xfrm>
            <a:off x="3207437" y="2601730"/>
            <a:ext cx="2966773" cy="707886"/>
          </a:xfrm>
          <a:prstGeom prst="rect">
            <a:avLst/>
          </a:prstGeom>
          <a:noFill/>
        </p:spPr>
        <p:txBody>
          <a:bodyPr wrap="square" rtlCol="0">
            <a:spAutoFit/>
          </a:bodyPr>
          <a:lstStyle/>
          <a:p>
            <a:pPr algn="ctr"/>
            <a:r>
              <a:rPr lang="en-US" altLang="zh-CN" sz="4000" dirty="0">
                <a:ln>
                  <a:solidFill>
                    <a:schemeClr val="bg1"/>
                  </a:solidFill>
                </a:ln>
                <a:solidFill>
                  <a:schemeClr val="bg1"/>
                </a:solidFill>
                <a:latin typeface="Impact" panose="020B0806030902050204" pitchFamily="34" charset="0"/>
                <a:ea typeface="华文细黑" panose="02010600040101010101" pitchFamily="2" charset="-122"/>
              </a:rPr>
              <a:t>TITLE HERE</a:t>
            </a:r>
            <a:endParaRPr lang="zh-CN" altLang="en-US" sz="4000" dirty="0">
              <a:ln>
                <a:solidFill>
                  <a:schemeClr val="bg1"/>
                </a:solidFill>
              </a:ln>
              <a:solidFill>
                <a:schemeClr val="bg1"/>
              </a:solidFill>
              <a:latin typeface="Impact" panose="020B0806030902050204" pitchFamily="34" charset="0"/>
              <a:ea typeface="华文细黑" panose="02010600040101010101" pitchFamily="2" charset="-122"/>
            </a:endParaRPr>
          </a:p>
        </p:txBody>
      </p:sp>
      <p:sp>
        <p:nvSpPr>
          <p:cNvPr id="84" name="文本框 83"/>
          <p:cNvSpPr txBox="1"/>
          <p:nvPr/>
        </p:nvSpPr>
        <p:spPr>
          <a:xfrm>
            <a:off x="6285366" y="3592123"/>
            <a:ext cx="2966773" cy="707886"/>
          </a:xfrm>
          <a:prstGeom prst="rect">
            <a:avLst/>
          </a:prstGeom>
          <a:noFill/>
        </p:spPr>
        <p:txBody>
          <a:bodyPr wrap="square" rtlCol="0">
            <a:spAutoFit/>
          </a:bodyPr>
          <a:lstStyle/>
          <a:p>
            <a:pPr algn="ctr"/>
            <a:r>
              <a:rPr lang="en-US" altLang="zh-CN" sz="4000" dirty="0">
                <a:ln>
                  <a:solidFill>
                    <a:schemeClr val="bg1"/>
                  </a:solidFill>
                </a:ln>
                <a:solidFill>
                  <a:schemeClr val="bg1"/>
                </a:solidFill>
                <a:latin typeface="Impact" panose="020B0806030902050204" pitchFamily="34" charset="0"/>
                <a:ea typeface="华文细黑" panose="02010600040101010101" pitchFamily="2" charset="-122"/>
              </a:rPr>
              <a:t>TITLE HERE</a:t>
            </a:r>
            <a:endParaRPr lang="zh-CN" altLang="en-US" sz="4000" dirty="0">
              <a:ln>
                <a:solidFill>
                  <a:schemeClr val="bg1"/>
                </a:solidFill>
              </a:ln>
              <a:solidFill>
                <a:schemeClr val="bg1"/>
              </a:solidFill>
              <a:latin typeface="Impact" panose="020B0806030902050204" pitchFamily="34" charset="0"/>
              <a:ea typeface="华文细黑" panose="02010600040101010101" pitchFamily="2" charset="-122"/>
            </a:endParaRPr>
          </a:p>
        </p:txBody>
      </p:sp>
      <p:grpSp>
        <p:nvGrpSpPr>
          <p:cNvPr id="85" name="组合 84"/>
          <p:cNvGrpSpPr/>
          <p:nvPr/>
        </p:nvGrpSpPr>
        <p:grpSpPr>
          <a:xfrm>
            <a:off x="2735302" y="3215413"/>
            <a:ext cx="3419008" cy="186633"/>
            <a:chOff x="2735302" y="3215413"/>
            <a:chExt cx="3419008" cy="186633"/>
          </a:xfrm>
        </p:grpSpPr>
        <p:cxnSp>
          <p:nvCxnSpPr>
            <p:cNvPr id="86" name="直接连接符 85"/>
            <p:cNvCxnSpPr/>
            <p:nvPr/>
          </p:nvCxnSpPr>
          <p:spPr>
            <a:xfrm>
              <a:off x="2900319" y="3309616"/>
              <a:ext cx="32539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7" name="泪滴形 86"/>
            <p:cNvSpPr/>
            <p:nvPr/>
          </p:nvSpPr>
          <p:spPr>
            <a:xfrm rot="2770567">
              <a:off x="2735302" y="3215413"/>
              <a:ext cx="186633" cy="186633"/>
            </a:xfrm>
            <a:prstGeom prst="teardrop">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8" name="组合 87"/>
          <p:cNvGrpSpPr/>
          <p:nvPr/>
        </p:nvGrpSpPr>
        <p:grpSpPr>
          <a:xfrm>
            <a:off x="6285366" y="3499506"/>
            <a:ext cx="3450217" cy="186633"/>
            <a:chOff x="6285366" y="3499506"/>
            <a:chExt cx="3450217" cy="186633"/>
          </a:xfrm>
        </p:grpSpPr>
        <p:cxnSp>
          <p:nvCxnSpPr>
            <p:cNvPr id="89" name="直接连接符 88"/>
            <p:cNvCxnSpPr/>
            <p:nvPr/>
          </p:nvCxnSpPr>
          <p:spPr>
            <a:xfrm>
              <a:off x="6285366" y="3592123"/>
              <a:ext cx="32539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0" name="泪滴形 89"/>
            <p:cNvSpPr/>
            <p:nvPr/>
          </p:nvSpPr>
          <p:spPr>
            <a:xfrm rot="13581145">
              <a:off x="9548950" y="3499506"/>
              <a:ext cx="186633" cy="186633"/>
            </a:xfrm>
            <a:prstGeom prst="teardrop">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1" name="文本框 90"/>
          <p:cNvSpPr txBox="1"/>
          <p:nvPr/>
        </p:nvSpPr>
        <p:spPr>
          <a:xfrm>
            <a:off x="2139056" y="1751480"/>
            <a:ext cx="2967112"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92" name="文本框 91"/>
          <p:cNvSpPr txBox="1"/>
          <p:nvPr/>
        </p:nvSpPr>
        <p:spPr>
          <a:xfrm>
            <a:off x="6701237" y="4547666"/>
            <a:ext cx="2967112"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请在此处添加文字请在此处添加文字请在此处添加文字</a:t>
            </a:r>
            <a:endParaRPr lang="zh-CN" altLang="en-US"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wipe(right)">
                                      <p:cBhvr>
                                        <p:cTn id="7" dur="500"/>
                                        <p:tgtEl>
                                          <p:spTgt spid="85"/>
                                        </p:tgtEl>
                                      </p:cBhvr>
                                    </p:animEffect>
                                  </p:childTnLst>
                                </p:cTn>
                              </p:par>
                              <p:par>
                                <p:cTn id="8" presetID="22" presetClass="entr" presetSubtype="8" fill="hold"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wipe(left)">
                                      <p:cBhvr>
                                        <p:cTn id="10" dur="500"/>
                                        <p:tgtEl>
                                          <p:spTgt spid="88"/>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84"/>
                                        </p:tgtEl>
                                        <p:attrNameLst>
                                          <p:attrName>style.visibility</p:attrName>
                                        </p:attrNameLst>
                                      </p:cBhvr>
                                      <p:to>
                                        <p:strVal val="visible"/>
                                      </p:to>
                                    </p:set>
                                    <p:animEffect transition="in" filter="wipe(left)">
                                      <p:cBhvr>
                                        <p:cTn id="13" dur="500"/>
                                        <p:tgtEl>
                                          <p:spTgt spid="84"/>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83"/>
                                        </p:tgtEl>
                                        <p:attrNameLst>
                                          <p:attrName>style.visibility</p:attrName>
                                        </p:attrNameLst>
                                      </p:cBhvr>
                                      <p:to>
                                        <p:strVal val="visible"/>
                                      </p:to>
                                    </p:set>
                                    <p:animEffect transition="in" filter="wipe(right)">
                                      <p:cBhvr>
                                        <p:cTn id="16" dur="500"/>
                                        <p:tgtEl>
                                          <p:spTgt spid="83"/>
                                        </p:tgtEl>
                                      </p:cBhvr>
                                    </p:animEffect>
                                  </p:childTnLst>
                                </p:cTn>
                              </p:par>
                              <p:par>
                                <p:cTn id="17" presetID="2" presetClass="entr" presetSubtype="1" fill="hold" grpId="0" nodeType="withEffect">
                                  <p:stCondLst>
                                    <p:cond delay="200"/>
                                  </p:stCondLst>
                                  <p:childTnLst>
                                    <p:set>
                                      <p:cBhvr>
                                        <p:cTn id="18" dur="1" fill="hold">
                                          <p:stCondLst>
                                            <p:cond delay="0"/>
                                          </p:stCondLst>
                                        </p:cTn>
                                        <p:tgtEl>
                                          <p:spTgt spid="82"/>
                                        </p:tgtEl>
                                        <p:attrNameLst>
                                          <p:attrName>style.visibility</p:attrName>
                                        </p:attrNameLst>
                                      </p:cBhvr>
                                      <p:to>
                                        <p:strVal val="visible"/>
                                      </p:to>
                                    </p:set>
                                    <p:anim calcmode="lin" valueType="num">
                                      <p:cBhvr additive="base">
                                        <p:cTn id="19" dur="500" fill="hold"/>
                                        <p:tgtEl>
                                          <p:spTgt spid="82"/>
                                        </p:tgtEl>
                                        <p:attrNameLst>
                                          <p:attrName>ppt_x</p:attrName>
                                        </p:attrNameLst>
                                      </p:cBhvr>
                                      <p:tavLst>
                                        <p:tav tm="0">
                                          <p:val>
                                            <p:strVal val="#ppt_x"/>
                                          </p:val>
                                        </p:tav>
                                        <p:tav tm="100000">
                                          <p:val>
                                            <p:strVal val="#ppt_x"/>
                                          </p:val>
                                        </p:tav>
                                      </p:tavLst>
                                    </p:anim>
                                    <p:anim calcmode="lin" valueType="num">
                                      <p:cBhvr additive="base">
                                        <p:cTn id="20" dur="500" fill="hold"/>
                                        <p:tgtEl>
                                          <p:spTgt spid="82"/>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81"/>
                                        </p:tgtEl>
                                        <p:attrNameLst>
                                          <p:attrName>style.visibility</p:attrName>
                                        </p:attrNameLst>
                                      </p:cBhvr>
                                      <p:to>
                                        <p:strVal val="visible"/>
                                      </p:to>
                                    </p:set>
                                    <p:anim calcmode="lin" valueType="num">
                                      <p:cBhvr additive="base">
                                        <p:cTn id="23" dur="500" fill="hold"/>
                                        <p:tgtEl>
                                          <p:spTgt spid="81"/>
                                        </p:tgtEl>
                                        <p:attrNameLst>
                                          <p:attrName>ppt_x</p:attrName>
                                        </p:attrNameLst>
                                      </p:cBhvr>
                                      <p:tavLst>
                                        <p:tav tm="0">
                                          <p:val>
                                            <p:strVal val="#ppt_x"/>
                                          </p:val>
                                        </p:tav>
                                        <p:tav tm="100000">
                                          <p:val>
                                            <p:strVal val="#ppt_x"/>
                                          </p:val>
                                        </p:tav>
                                      </p:tavLst>
                                    </p:anim>
                                    <p:anim calcmode="lin" valueType="num">
                                      <p:cBhvr additive="base">
                                        <p:cTn id="24" dur="500" fill="hold"/>
                                        <p:tgtEl>
                                          <p:spTgt spid="81"/>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200"/>
                                  </p:stCondLst>
                                  <p:childTnLst>
                                    <p:set>
                                      <p:cBhvr>
                                        <p:cTn id="26" dur="1" fill="hold">
                                          <p:stCondLst>
                                            <p:cond delay="0"/>
                                          </p:stCondLst>
                                        </p:cTn>
                                        <p:tgtEl>
                                          <p:spTgt spid="80"/>
                                        </p:tgtEl>
                                        <p:attrNameLst>
                                          <p:attrName>style.visibility</p:attrName>
                                        </p:attrNameLst>
                                      </p:cBhvr>
                                      <p:to>
                                        <p:strVal val="visible"/>
                                      </p:to>
                                    </p:set>
                                    <p:anim calcmode="lin" valueType="num">
                                      <p:cBhvr additive="base">
                                        <p:cTn id="27" dur="500" fill="hold"/>
                                        <p:tgtEl>
                                          <p:spTgt spid="80"/>
                                        </p:tgtEl>
                                        <p:attrNameLst>
                                          <p:attrName>ppt_x</p:attrName>
                                        </p:attrNameLst>
                                      </p:cBhvr>
                                      <p:tavLst>
                                        <p:tav tm="0">
                                          <p:val>
                                            <p:strVal val="#ppt_x"/>
                                          </p:val>
                                        </p:tav>
                                        <p:tav tm="100000">
                                          <p:val>
                                            <p:strVal val="#ppt_x"/>
                                          </p:val>
                                        </p:tav>
                                      </p:tavLst>
                                    </p:anim>
                                    <p:anim calcmode="lin" valueType="num">
                                      <p:cBhvr additive="base">
                                        <p:cTn id="28" dur="500" fill="hold"/>
                                        <p:tgtEl>
                                          <p:spTgt spid="80"/>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400"/>
                                  </p:stCondLst>
                                  <p:childTnLst>
                                    <p:set>
                                      <p:cBhvr>
                                        <p:cTn id="30" dur="1" fill="hold">
                                          <p:stCondLst>
                                            <p:cond delay="0"/>
                                          </p:stCondLst>
                                        </p:cTn>
                                        <p:tgtEl>
                                          <p:spTgt spid="79"/>
                                        </p:tgtEl>
                                        <p:attrNameLst>
                                          <p:attrName>style.visibility</p:attrName>
                                        </p:attrNameLst>
                                      </p:cBhvr>
                                      <p:to>
                                        <p:strVal val="visible"/>
                                      </p:to>
                                    </p:set>
                                    <p:anim calcmode="lin" valueType="num">
                                      <p:cBhvr additive="base">
                                        <p:cTn id="31" dur="500" fill="hold"/>
                                        <p:tgtEl>
                                          <p:spTgt spid="79"/>
                                        </p:tgtEl>
                                        <p:attrNameLst>
                                          <p:attrName>ppt_x</p:attrName>
                                        </p:attrNameLst>
                                      </p:cBhvr>
                                      <p:tavLst>
                                        <p:tav tm="0">
                                          <p:val>
                                            <p:strVal val="#ppt_x"/>
                                          </p:val>
                                        </p:tav>
                                        <p:tav tm="100000">
                                          <p:val>
                                            <p:strVal val="#ppt_x"/>
                                          </p:val>
                                        </p:tav>
                                      </p:tavLst>
                                    </p:anim>
                                    <p:anim calcmode="lin" valueType="num">
                                      <p:cBhvr additive="base">
                                        <p:cTn id="32" dur="500" fill="hold"/>
                                        <p:tgtEl>
                                          <p:spTgt spid="79"/>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600"/>
                                  </p:stCondLst>
                                  <p:childTnLst>
                                    <p:set>
                                      <p:cBhvr>
                                        <p:cTn id="34" dur="1" fill="hold">
                                          <p:stCondLst>
                                            <p:cond delay="0"/>
                                          </p:stCondLst>
                                        </p:cTn>
                                        <p:tgtEl>
                                          <p:spTgt spid="78"/>
                                        </p:tgtEl>
                                        <p:attrNameLst>
                                          <p:attrName>style.visibility</p:attrName>
                                        </p:attrNameLst>
                                      </p:cBhvr>
                                      <p:to>
                                        <p:strVal val="visible"/>
                                      </p:to>
                                    </p:set>
                                    <p:anim calcmode="lin" valueType="num">
                                      <p:cBhvr additive="base">
                                        <p:cTn id="35" dur="500" fill="hold"/>
                                        <p:tgtEl>
                                          <p:spTgt spid="78"/>
                                        </p:tgtEl>
                                        <p:attrNameLst>
                                          <p:attrName>ppt_x</p:attrName>
                                        </p:attrNameLst>
                                      </p:cBhvr>
                                      <p:tavLst>
                                        <p:tav tm="0">
                                          <p:val>
                                            <p:strVal val="#ppt_x"/>
                                          </p:val>
                                        </p:tav>
                                        <p:tav tm="100000">
                                          <p:val>
                                            <p:strVal val="#ppt_x"/>
                                          </p:val>
                                        </p:tav>
                                      </p:tavLst>
                                    </p:anim>
                                    <p:anim calcmode="lin" valueType="num">
                                      <p:cBhvr additive="base">
                                        <p:cTn id="36" dur="500" fill="hold"/>
                                        <p:tgtEl>
                                          <p:spTgt spid="78"/>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42"/>
                                        </p:tgtEl>
                                        <p:attrNameLst>
                                          <p:attrName>style.visibility</p:attrName>
                                        </p:attrNameLst>
                                      </p:cBhvr>
                                      <p:to>
                                        <p:strVal val="visible"/>
                                      </p:to>
                                    </p:set>
                                    <p:anim calcmode="lin" valueType="num">
                                      <p:cBhvr additive="base">
                                        <p:cTn id="39" dur="500" fill="hold"/>
                                        <p:tgtEl>
                                          <p:spTgt spid="42"/>
                                        </p:tgtEl>
                                        <p:attrNameLst>
                                          <p:attrName>ppt_x</p:attrName>
                                        </p:attrNameLst>
                                      </p:cBhvr>
                                      <p:tavLst>
                                        <p:tav tm="0">
                                          <p:val>
                                            <p:strVal val="#ppt_x"/>
                                          </p:val>
                                        </p:tav>
                                        <p:tav tm="100000">
                                          <p:val>
                                            <p:strVal val="#ppt_x"/>
                                          </p:val>
                                        </p:tav>
                                      </p:tavLst>
                                    </p:anim>
                                    <p:anim calcmode="lin" valueType="num">
                                      <p:cBhvr additive="base">
                                        <p:cTn id="40" dur="500" fill="hold"/>
                                        <p:tgtEl>
                                          <p:spTgt spid="4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500"/>
                                  </p:stCondLst>
                                  <p:childTnLst>
                                    <p:set>
                                      <p:cBhvr>
                                        <p:cTn id="42" dur="1" fill="hold">
                                          <p:stCondLst>
                                            <p:cond delay="0"/>
                                          </p:stCondLst>
                                        </p:cTn>
                                        <p:tgtEl>
                                          <p:spTgt spid="43"/>
                                        </p:tgtEl>
                                        <p:attrNameLst>
                                          <p:attrName>style.visibility</p:attrName>
                                        </p:attrNameLst>
                                      </p:cBhvr>
                                      <p:to>
                                        <p:strVal val="visible"/>
                                      </p:to>
                                    </p:set>
                                    <p:anim calcmode="lin" valueType="num">
                                      <p:cBhvr additive="base">
                                        <p:cTn id="43" dur="500" fill="hold"/>
                                        <p:tgtEl>
                                          <p:spTgt spid="43"/>
                                        </p:tgtEl>
                                        <p:attrNameLst>
                                          <p:attrName>ppt_x</p:attrName>
                                        </p:attrNameLst>
                                      </p:cBhvr>
                                      <p:tavLst>
                                        <p:tav tm="0">
                                          <p:val>
                                            <p:strVal val="#ppt_x"/>
                                          </p:val>
                                        </p:tav>
                                        <p:tav tm="100000">
                                          <p:val>
                                            <p:strVal val="#ppt_x"/>
                                          </p:val>
                                        </p:tav>
                                      </p:tavLst>
                                    </p:anim>
                                    <p:anim calcmode="lin" valueType="num">
                                      <p:cBhvr additive="base">
                                        <p:cTn id="44" dur="500" fill="hold"/>
                                        <p:tgtEl>
                                          <p:spTgt spid="4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600"/>
                                  </p:stCondLst>
                                  <p:childTnLst>
                                    <p:set>
                                      <p:cBhvr>
                                        <p:cTn id="46" dur="1" fill="hold">
                                          <p:stCondLst>
                                            <p:cond delay="0"/>
                                          </p:stCondLst>
                                        </p:cTn>
                                        <p:tgtEl>
                                          <p:spTgt spid="41"/>
                                        </p:tgtEl>
                                        <p:attrNameLst>
                                          <p:attrName>style.visibility</p:attrName>
                                        </p:attrNameLst>
                                      </p:cBhvr>
                                      <p:to>
                                        <p:strVal val="visible"/>
                                      </p:to>
                                    </p:set>
                                    <p:anim calcmode="lin" valueType="num">
                                      <p:cBhvr additive="base">
                                        <p:cTn id="47" dur="500" fill="hold"/>
                                        <p:tgtEl>
                                          <p:spTgt spid="41"/>
                                        </p:tgtEl>
                                        <p:attrNameLst>
                                          <p:attrName>ppt_x</p:attrName>
                                        </p:attrNameLst>
                                      </p:cBhvr>
                                      <p:tavLst>
                                        <p:tav tm="0">
                                          <p:val>
                                            <p:strVal val="#ppt_x"/>
                                          </p:val>
                                        </p:tav>
                                        <p:tav tm="100000">
                                          <p:val>
                                            <p:strVal val="#ppt_x"/>
                                          </p:val>
                                        </p:tav>
                                      </p:tavLst>
                                    </p:anim>
                                    <p:anim calcmode="lin" valueType="num">
                                      <p:cBhvr additive="base">
                                        <p:cTn id="48" dur="500" fill="hold"/>
                                        <p:tgtEl>
                                          <p:spTgt spid="41"/>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60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ppt_x"/>
                                          </p:val>
                                        </p:tav>
                                        <p:tav tm="100000">
                                          <p:val>
                                            <p:strVal val="#ppt_x"/>
                                          </p:val>
                                        </p:tav>
                                      </p:tavLst>
                                    </p:anim>
                                    <p:anim calcmode="lin" valueType="num">
                                      <p:cBhvr additive="base">
                                        <p:cTn id="52" dur="500" fill="hold"/>
                                        <p:tgtEl>
                                          <p:spTgt spid="4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600"/>
                                  </p:stCondLst>
                                  <p:childTnLst>
                                    <p:set>
                                      <p:cBhvr>
                                        <p:cTn id="54" dur="1" fill="hold">
                                          <p:stCondLst>
                                            <p:cond delay="0"/>
                                          </p:stCondLst>
                                        </p:cTn>
                                        <p:tgtEl>
                                          <p:spTgt spid="39"/>
                                        </p:tgtEl>
                                        <p:attrNameLst>
                                          <p:attrName>style.visibility</p:attrName>
                                        </p:attrNameLst>
                                      </p:cBhvr>
                                      <p:to>
                                        <p:strVal val="visible"/>
                                      </p:to>
                                    </p:set>
                                    <p:anim calcmode="lin" valueType="num">
                                      <p:cBhvr additive="base">
                                        <p:cTn id="55" dur="500" fill="hold"/>
                                        <p:tgtEl>
                                          <p:spTgt spid="39"/>
                                        </p:tgtEl>
                                        <p:attrNameLst>
                                          <p:attrName>ppt_x</p:attrName>
                                        </p:attrNameLst>
                                      </p:cBhvr>
                                      <p:tavLst>
                                        <p:tav tm="0">
                                          <p:val>
                                            <p:strVal val="#ppt_x"/>
                                          </p:val>
                                        </p:tav>
                                        <p:tav tm="100000">
                                          <p:val>
                                            <p:strVal val="#ppt_x"/>
                                          </p:val>
                                        </p:tav>
                                      </p:tavLst>
                                    </p:anim>
                                    <p:anim calcmode="lin" valueType="num">
                                      <p:cBhvr additive="base">
                                        <p:cTn id="56"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P spid="78" grpId="0" animBg="1"/>
      <p:bldP spid="79" grpId="0" animBg="1"/>
      <p:bldP spid="80" grpId="0" animBg="1"/>
      <p:bldP spid="81" grpId="0" animBg="1"/>
      <p:bldP spid="82" grpId="0" animBg="1"/>
      <p:bldP spid="83" grpId="0"/>
      <p:bldP spid="8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srcRect r="833"/>
          <a:stretch>
            <a:fillRect/>
          </a:stretch>
        </p:blipFill>
        <p:spPr>
          <a:xfrm>
            <a:off x="0" y="0"/>
            <a:ext cx="12192000" cy="6858000"/>
          </a:xfrm>
          <a:prstGeom prst="rect">
            <a:avLst/>
          </a:prstGeom>
        </p:spPr>
      </p:pic>
      <p:sp>
        <p:nvSpPr>
          <p:cNvPr id="415" name="Freeform 5"/>
          <p:cNvSpPr>
            <a:spLocks noEditPoints="1" noChangeArrowheads="1"/>
          </p:cNvSpPr>
          <p:nvPr/>
        </p:nvSpPr>
        <p:spPr bwMode="auto">
          <a:xfrm flipH="1">
            <a:off x="359382" y="375493"/>
            <a:ext cx="677339" cy="446246"/>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文本框 415"/>
          <p:cNvSpPr txBox="1"/>
          <p:nvPr/>
        </p:nvSpPr>
        <p:spPr>
          <a:xfrm>
            <a:off x="1338328" y="306228"/>
            <a:ext cx="3570145" cy="584775"/>
          </a:xfrm>
          <a:prstGeom prst="rect">
            <a:avLst/>
          </a:prstGeom>
          <a:noFill/>
        </p:spPr>
        <p:txBody>
          <a:bodyPr wrap="square" rtlCol="0">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此处添加文本</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2873143" y="2023500"/>
            <a:ext cx="2120122" cy="2120122"/>
            <a:chOff x="2873143" y="2023500"/>
            <a:chExt cx="2120122" cy="2120122"/>
          </a:xfrm>
        </p:grpSpPr>
        <p:sp>
          <p:nvSpPr>
            <p:cNvPr id="26" name="泪滴形 25"/>
            <p:cNvSpPr/>
            <p:nvPr/>
          </p:nvSpPr>
          <p:spPr>
            <a:xfrm rot="13777375">
              <a:off x="2873143" y="2023500"/>
              <a:ext cx="2120122" cy="2120122"/>
            </a:xfrm>
            <a:prstGeom prst="teardrop">
              <a:avLst/>
            </a:prstGeom>
            <a:gradFill>
              <a:gsLst>
                <a:gs pos="0">
                  <a:srgbClr val="FFFFFF">
                    <a:alpha val="0"/>
                  </a:srgbClr>
                </a:gs>
                <a:gs pos="50000">
                  <a:schemeClr val="bg1">
                    <a:alpha val="48000"/>
                  </a:schemeClr>
                </a:gs>
                <a:gs pos="100000">
                  <a:schemeClr val="bg1">
                    <a:alpha val="0"/>
                  </a:schemeClr>
                </a:gs>
              </a:gsLst>
              <a:lin ang="5400000" scaled="1"/>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Group 4"/>
            <p:cNvGrpSpPr>
              <a:grpSpLocks noChangeAspect="1"/>
            </p:cNvGrpSpPr>
            <p:nvPr/>
          </p:nvGrpSpPr>
          <p:grpSpPr bwMode="auto">
            <a:xfrm>
              <a:off x="3578218" y="2692043"/>
              <a:ext cx="583944" cy="840879"/>
              <a:chOff x="2230" y="1990"/>
              <a:chExt cx="375" cy="540"/>
            </a:xfrm>
          </p:grpSpPr>
          <p:sp>
            <p:nvSpPr>
              <p:cNvPr id="28" name="AutoShape 3"/>
              <p:cNvSpPr>
                <a:spLocks noChangeAspect="1" noChangeArrowheads="1" noTextEdit="1"/>
              </p:cNvSpPr>
              <p:nvPr/>
            </p:nvSpPr>
            <p:spPr bwMode="auto">
              <a:xfrm>
                <a:off x="2230" y="1990"/>
                <a:ext cx="375"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9" name="Freeform 5"/>
              <p:cNvSpPr>
                <a:spLocks noEditPoints="1"/>
              </p:cNvSpPr>
              <p:nvPr/>
            </p:nvSpPr>
            <p:spPr bwMode="auto">
              <a:xfrm>
                <a:off x="2226" y="1983"/>
                <a:ext cx="379" cy="551"/>
              </a:xfrm>
              <a:custGeom>
                <a:avLst/>
                <a:gdLst>
                  <a:gd name="T0" fmla="*/ 61 w 100"/>
                  <a:gd name="T1" fmla="*/ 4 h 147"/>
                  <a:gd name="T2" fmla="*/ 11 w 100"/>
                  <a:gd name="T3" fmla="*/ 25 h 147"/>
                  <a:gd name="T4" fmla="*/ 11 w 100"/>
                  <a:gd name="T5" fmla="*/ 79 h 147"/>
                  <a:gd name="T6" fmla="*/ 51 w 100"/>
                  <a:gd name="T7" fmla="*/ 147 h 147"/>
                  <a:gd name="T8" fmla="*/ 55 w 100"/>
                  <a:gd name="T9" fmla="*/ 139 h 147"/>
                  <a:gd name="T10" fmla="*/ 91 w 100"/>
                  <a:gd name="T11" fmla="*/ 80 h 147"/>
                  <a:gd name="T12" fmla="*/ 98 w 100"/>
                  <a:gd name="T13" fmla="*/ 43 h 147"/>
                  <a:gd name="T14" fmla="*/ 61 w 100"/>
                  <a:gd name="T15" fmla="*/ 4 h 147"/>
                  <a:gd name="T16" fmla="*/ 51 w 100"/>
                  <a:gd name="T17" fmla="*/ 79 h 147"/>
                  <a:gd name="T18" fmla="*/ 24 w 100"/>
                  <a:gd name="T19" fmla="*/ 52 h 147"/>
                  <a:gd name="T20" fmla="*/ 51 w 100"/>
                  <a:gd name="T21" fmla="*/ 25 h 147"/>
                  <a:gd name="T22" fmla="*/ 78 w 100"/>
                  <a:gd name="T23" fmla="*/ 52 h 147"/>
                  <a:gd name="T24" fmla="*/ 51 w 100"/>
                  <a:gd name="T25" fmla="*/ 79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0" h="147">
                    <a:moveTo>
                      <a:pt x="61" y="4"/>
                    </a:moveTo>
                    <a:cubicBezTo>
                      <a:pt x="41" y="0"/>
                      <a:pt x="22" y="8"/>
                      <a:pt x="11" y="25"/>
                    </a:cubicBezTo>
                    <a:cubicBezTo>
                      <a:pt x="0" y="41"/>
                      <a:pt x="0" y="62"/>
                      <a:pt x="11" y="79"/>
                    </a:cubicBezTo>
                    <a:cubicBezTo>
                      <a:pt x="25" y="101"/>
                      <a:pt x="40" y="123"/>
                      <a:pt x="51" y="147"/>
                    </a:cubicBezTo>
                    <a:cubicBezTo>
                      <a:pt x="52" y="144"/>
                      <a:pt x="53" y="141"/>
                      <a:pt x="55" y="139"/>
                    </a:cubicBezTo>
                    <a:cubicBezTo>
                      <a:pt x="67" y="119"/>
                      <a:pt x="79" y="99"/>
                      <a:pt x="91" y="80"/>
                    </a:cubicBezTo>
                    <a:cubicBezTo>
                      <a:pt x="98" y="68"/>
                      <a:pt x="100" y="56"/>
                      <a:pt x="98" y="43"/>
                    </a:cubicBezTo>
                    <a:cubicBezTo>
                      <a:pt x="96" y="24"/>
                      <a:pt x="80" y="8"/>
                      <a:pt x="61" y="4"/>
                    </a:cubicBezTo>
                    <a:close/>
                    <a:moveTo>
                      <a:pt x="51" y="79"/>
                    </a:moveTo>
                    <a:cubicBezTo>
                      <a:pt x="35" y="79"/>
                      <a:pt x="24" y="68"/>
                      <a:pt x="24" y="52"/>
                    </a:cubicBezTo>
                    <a:cubicBezTo>
                      <a:pt x="23" y="37"/>
                      <a:pt x="36" y="25"/>
                      <a:pt x="51" y="25"/>
                    </a:cubicBezTo>
                    <a:cubicBezTo>
                      <a:pt x="66" y="25"/>
                      <a:pt x="78" y="37"/>
                      <a:pt x="78" y="52"/>
                    </a:cubicBezTo>
                    <a:cubicBezTo>
                      <a:pt x="78" y="67"/>
                      <a:pt x="66" y="79"/>
                      <a:pt x="51" y="7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30" name="组合 29"/>
          <p:cNvGrpSpPr/>
          <p:nvPr/>
        </p:nvGrpSpPr>
        <p:grpSpPr>
          <a:xfrm>
            <a:off x="4203601" y="2052424"/>
            <a:ext cx="2120122" cy="2120122"/>
            <a:chOff x="4203601" y="2052424"/>
            <a:chExt cx="2120122" cy="2120122"/>
          </a:xfrm>
        </p:grpSpPr>
        <p:sp>
          <p:nvSpPr>
            <p:cNvPr id="31" name="泪滴形 30"/>
            <p:cNvSpPr/>
            <p:nvPr/>
          </p:nvSpPr>
          <p:spPr>
            <a:xfrm rot="2858139">
              <a:off x="4203601" y="2052424"/>
              <a:ext cx="2120122" cy="2120122"/>
            </a:xfrm>
            <a:prstGeom prst="teardrop">
              <a:avLst/>
            </a:prstGeom>
            <a:gradFill>
              <a:gsLst>
                <a:gs pos="0">
                  <a:srgbClr val="FFFFFF">
                    <a:alpha val="0"/>
                  </a:srgbClr>
                </a:gs>
                <a:gs pos="50000">
                  <a:schemeClr val="bg1">
                    <a:alpha val="48000"/>
                  </a:schemeClr>
                </a:gs>
                <a:gs pos="100000">
                  <a:schemeClr val="bg1">
                    <a:alpha val="0"/>
                  </a:schemeClr>
                </a:gs>
              </a:gsLst>
              <a:lin ang="5400000" scaled="1"/>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Group 8"/>
            <p:cNvGrpSpPr>
              <a:grpSpLocks noChangeAspect="1"/>
            </p:cNvGrpSpPr>
            <p:nvPr/>
          </p:nvGrpSpPr>
          <p:grpSpPr bwMode="auto">
            <a:xfrm>
              <a:off x="4926216" y="2836305"/>
              <a:ext cx="764239" cy="608272"/>
              <a:chOff x="3074" y="2091"/>
              <a:chExt cx="392" cy="312"/>
            </a:xfrm>
          </p:grpSpPr>
          <p:sp>
            <p:nvSpPr>
              <p:cNvPr id="33" name="AutoShape 7"/>
              <p:cNvSpPr>
                <a:spLocks noChangeAspect="1" noChangeArrowheads="1" noTextEdit="1"/>
              </p:cNvSpPr>
              <p:nvPr/>
            </p:nvSpPr>
            <p:spPr bwMode="auto">
              <a:xfrm>
                <a:off x="3074" y="2091"/>
                <a:ext cx="392"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4" name="Freeform 9"/>
              <p:cNvSpPr>
                <a:spLocks noEditPoints="1"/>
              </p:cNvSpPr>
              <p:nvPr/>
            </p:nvSpPr>
            <p:spPr bwMode="auto">
              <a:xfrm>
                <a:off x="3070" y="2088"/>
                <a:ext cx="400" cy="311"/>
              </a:xfrm>
              <a:custGeom>
                <a:avLst/>
                <a:gdLst>
                  <a:gd name="T0" fmla="*/ 100 w 116"/>
                  <a:gd name="T1" fmla="*/ 0 h 90"/>
                  <a:gd name="T2" fmla="*/ 16 w 116"/>
                  <a:gd name="T3" fmla="*/ 0 h 90"/>
                  <a:gd name="T4" fmla="*/ 0 w 116"/>
                  <a:gd name="T5" fmla="*/ 16 h 90"/>
                  <a:gd name="T6" fmla="*/ 0 w 116"/>
                  <a:gd name="T7" fmla="*/ 74 h 90"/>
                  <a:gd name="T8" fmla="*/ 16 w 116"/>
                  <a:gd name="T9" fmla="*/ 90 h 90"/>
                  <a:gd name="T10" fmla="*/ 100 w 116"/>
                  <a:gd name="T11" fmla="*/ 90 h 90"/>
                  <a:gd name="T12" fmla="*/ 116 w 116"/>
                  <a:gd name="T13" fmla="*/ 74 h 90"/>
                  <a:gd name="T14" fmla="*/ 116 w 116"/>
                  <a:gd name="T15" fmla="*/ 16 h 90"/>
                  <a:gd name="T16" fmla="*/ 100 w 116"/>
                  <a:gd name="T17" fmla="*/ 0 h 90"/>
                  <a:gd name="T18" fmla="*/ 109 w 116"/>
                  <a:gd name="T19" fmla="*/ 74 h 90"/>
                  <a:gd name="T20" fmla="*/ 100 w 116"/>
                  <a:gd name="T21" fmla="*/ 82 h 90"/>
                  <a:gd name="T22" fmla="*/ 16 w 116"/>
                  <a:gd name="T23" fmla="*/ 82 h 90"/>
                  <a:gd name="T24" fmla="*/ 8 w 116"/>
                  <a:gd name="T25" fmla="*/ 74 h 90"/>
                  <a:gd name="T26" fmla="*/ 8 w 116"/>
                  <a:gd name="T27" fmla="*/ 16 h 90"/>
                  <a:gd name="T28" fmla="*/ 16 w 116"/>
                  <a:gd name="T29" fmla="*/ 8 h 90"/>
                  <a:gd name="T30" fmla="*/ 100 w 116"/>
                  <a:gd name="T31" fmla="*/ 8 h 90"/>
                  <a:gd name="T32" fmla="*/ 109 w 116"/>
                  <a:gd name="T33" fmla="*/ 16 h 90"/>
                  <a:gd name="T34" fmla="*/ 109 w 116"/>
                  <a:gd name="T35" fmla="*/ 74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6" h="90">
                    <a:moveTo>
                      <a:pt x="100" y="0"/>
                    </a:moveTo>
                    <a:cubicBezTo>
                      <a:pt x="16" y="0"/>
                      <a:pt x="16" y="0"/>
                      <a:pt x="16" y="0"/>
                    </a:cubicBezTo>
                    <a:cubicBezTo>
                      <a:pt x="7" y="0"/>
                      <a:pt x="0" y="7"/>
                      <a:pt x="0" y="16"/>
                    </a:cubicBezTo>
                    <a:cubicBezTo>
                      <a:pt x="0" y="74"/>
                      <a:pt x="0" y="74"/>
                      <a:pt x="0" y="74"/>
                    </a:cubicBezTo>
                    <a:cubicBezTo>
                      <a:pt x="0" y="83"/>
                      <a:pt x="7" y="90"/>
                      <a:pt x="16" y="90"/>
                    </a:cubicBezTo>
                    <a:cubicBezTo>
                      <a:pt x="100" y="90"/>
                      <a:pt x="100" y="90"/>
                      <a:pt x="100" y="90"/>
                    </a:cubicBezTo>
                    <a:cubicBezTo>
                      <a:pt x="109" y="90"/>
                      <a:pt x="116" y="83"/>
                      <a:pt x="116" y="74"/>
                    </a:cubicBezTo>
                    <a:cubicBezTo>
                      <a:pt x="116" y="16"/>
                      <a:pt x="116" y="16"/>
                      <a:pt x="116" y="16"/>
                    </a:cubicBezTo>
                    <a:cubicBezTo>
                      <a:pt x="116" y="7"/>
                      <a:pt x="109" y="0"/>
                      <a:pt x="100" y="0"/>
                    </a:cubicBezTo>
                    <a:close/>
                    <a:moveTo>
                      <a:pt x="109" y="74"/>
                    </a:moveTo>
                    <a:cubicBezTo>
                      <a:pt x="109" y="79"/>
                      <a:pt x="105" y="82"/>
                      <a:pt x="100" y="82"/>
                    </a:cubicBezTo>
                    <a:cubicBezTo>
                      <a:pt x="16" y="82"/>
                      <a:pt x="16" y="82"/>
                      <a:pt x="16" y="82"/>
                    </a:cubicBezTo>
                    <a:cubicBezTo>
                      <a:pt x="11" y="82"/>
                      <a:pt x="8" y="79"/>
                      <a:pt x="8" y="74"/>
                    </a:cubicBezTo>
                    <a:cubicBezTo>
                      <a:pt x="8" y="16"/>
                      <a:pt x="8" y="16"/>
                      <a:pt x="8" y="16"/>
                    </a:cubicBezTo>
                    <a:cubicBezTo>
                      <a:pt x="8" y="12"/>
                      <a:pt x="11" y="8"/>
                      <a:pt x="16" y="8"/>
                    </a:cubicBezTo>
                    <a:cubicBezTo>
                      <a:pt x="100" y="8"/>
                      <a:pt x="100" y="8"/>
                      <a:pt x="100" y="8"/>
                    </a:cubicBezTo>
                    <a:cubicBezTo>
                      <a:pt x="105" y="8"/>
                      <a:pt x="109" y="12"/>
                      <a:pt x="109" y="16"/>
                    </a:cubicBezTo>
                    <a:lnTo>
                      <a:pt x="109" y="7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Oval 10"/>
              <p:cNvSpPr>
                <a:spLocks noChangeArrowheads="1"/>
              </p:cNvSpPr>
              <p:nvPr/>
            </p:nvSpPr>
            <p:spPr bwMode="auto">
              <a:xfrm>
                <a:off x="3328" y="2140"/>
                <a:ext cx="97" cy="9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1"/>
              <p:cNvSpPr/>
              <p:nvPr/>
            </p:nvSpPr>
            <p:spPr bwMode="auto">
              <a:xfrm>
                <a:off x="3088" y="2223"/>
                <a:ext cx="361" cy="152"/>
              </a:xfrm>
              <a:custGeom>
                <a:avLst/>
                <a:gdLst>
                  <a:gd name="T0" fmla="*/ 203 w 361"/>
                  <a:gd name="T1" fmla="*/ 97 h 152"/>
                  <a:gd name="T2" fmla="*/ 93 w 361"/>
                  <a:gd name="T3" fmla="*/ 0 h 152"/>
                  <a:gd name="T4" fmla="*/ 0 w 361"/>
                  <a:gd name="T5" fmla="*/ 111 h 152"/>
                  <a:gd name="T6" fmla="*/ 0 w 361"/>
                  <a:gd name="T7" fmla="*/ 152 h 152"/>
                  <a:gd name="T8" fmla="*/ 361 w 361"/>
                  <a:gd name="T9" fmla="*/ 152 h 152"/>
                  <a:gd name="T10" fmla="*/ 361 w 361"/>
                  <a:gd name="T11" fmla="*/ 142 h 152"/>
                  <a:gd name="T12" fmla="*/ 261 w 361"/>
                  <a:gd name="T13" fmla="*/ 31 h 152"/>
                  <a:gd name="T14" fmla="*/ 203 w 361"/>
                  <a:gd name="T15" fmla="*/ 97 h 1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1" h="152">
                    <a:moveTo>
                      <a:pt x="203" y="97"/>
                    </a:moveTo>
                    <a:lnTo>
                      <a:pt x="93" y="0"/>
                    </a:lnTo>
                    <a:lnTo>
                      <a:pt x="0" y="111"/>
                    </a:lnTo>
                    <a:lnTo>
                      <a:pt x="0" y="152"/>
                    </a:lnTo>
                    <a:lnTo>
                      <a:pt x="361" y="152"/>
                    </a:lnTo>
                    <a:lnTo>
                      <a:pt x="361" y="142"/>
                    </a:lnTo>
                    <a:lnTo>
                      <a:pt x="261" y="31"/>
                    </a:lnTo>
                    <a:lnTo>
                      <a:pt x="203" y="9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37" name="组合 36"/>
          <p:cNvGrpSpPr/>
          <p:nvPr/>
        </p:nvGrpSpPr>
        <p:grpSpPr>
          <a:xfrm>
            <a:off x="5657312" y="2048189"/>
            <a:ext cx="2120122" cy="2120122"/>
            <a:chOff x="5688012" y="2052422"/>
            <a:chExt cx="2120122" cy="2120122"/>
          </a:xfrm>
        </p:grpSpPr>
        <p:sp>
          <p:nvSpPr>
            <p:cNvPr id="38" name="泪滴形 37"/>
            <p:cNvSpPr/>
            <p:nvPr/>
          </p:nvSpPr>
          <p:spPr>
            <a:xfrm rot="2858139">
              <a:off x="5688012" y="2052422"/>
              <a:ext cx="2120122" cy="2120122"/>
            </a:xfrm>
            <a:prstGeom prst="teardrop">
              <a:avLst/>
            </a:prstGeom>
            <a:gradFill>
              <a:gsLst>
                <a:gs pos="0">
                  <a:srgbClr val="FFFFFF">
                    <a:alpha val="0"/>
                  </a:srgbClr>
                </a:gs>
                <a:gs pos="50000">
                  <a:schemeClr val="bg1">
                    <a:alpha val="48000"/>
                  </a:schemeClr>
                </a:gs>
                <a:gs pos="100000">
                  <a:schemeClr val="bg1">
                    <a:alpha val="0"/>
                  </a:schemeClr>
                </a:gs>
              </a:gsLst>
              <a:lin ang="5400000" scaled="1"/>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 name="Group 14"/>
            <p:cNvGrpSpPr>
              <a:grpSpLocks noChangeAspect="1"/>
            </p:cNvGrpSpPr>
            <p:nvPr/>
          </p:nvGrpSpPr>
          <p:grpSpPr bwMode="auto">
            <a:xfrm>
              <a:off x="6442614" y="2829955"/>
              <a:ext cx="654050" cy="654050"/>
              <a:chOff x="4009" y="2087"/>
              <a:chExt cx="412" cy="412"/>
            </a:xfrm>
          </p:grpSpPr>
          <p:sp>
            <p:nvSpPr>
              <p:cNvPr id="45" name="AutoShape 13"/>
              <p:cNvSpPr>
                <a:spLocks noChangeAspect="1" noChangeArrowheads="1" noTextEdit="1"/>
              </p:cNvSpPr>
              <p:nvPr/>
            </p:nvSpPr>
            <p:spPr bwMode="auto">
              <a:xfrm>
                <a:off x="4009" y="2087"/>
                <a:ext cx="412" cy="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6" name="Freeform 15"/>
              <p:cNvSpPr>
                <a:spLocks noEditPoints="1"/>
              </p:cNvSpPr>
              <p:nvPr/>
            </p:nvSpPr>
            <p:spPr bwMode="auto">
              <a:xfrm>
                <a:off x="4003" y="2087"/>
                <a:ext cx="415" cy="421"/>
              </a:xfrm>
              <a:custGeom>
                <a:avLst/>
                <a:gdLst>
                  <a:gd name="T0" fmla="*/ 83 w 133"/>
                  <a:gd name="T1" fmla="*/ 0 h 135"/>
                  <a:gd name="T2" fmla="*/ 33 w 133"/>
                  <a:gd name="T3" fmla="*/ 49 h 135"/>
                  <a:gd name="T4" fmla="*/ 43 w 133"/>
                  <a:gd name="T5" fmla="*/ 79 h 135"/>
                  <a:gd name="T6" fmla="*/ 34 w 133"/>
                  <a:gd name="T7" fmla="*/ 82 h 135"/>
                  <a:gd name="T8" fmla="*/ 4 w 133"/>
                  <a:gd name="T9" fmla="*/ 112 h 135"/>
                  <a:gd name="T10" fmla="*/ 6 w 133"/>
                  <a:gd name="T11" fmla="*/ 129 h 135"/>
                  <a:gd name="T12" fmla="*/ 23 w 133"/>
                  <a:gd name="T13" fmla="*/ 130 h 135"/>
                  <a:gd name="T14" fmla="*/ 52 w 133"/>
                  <a:gd name="T15" fmla="*/ 101 h 135"/>
                  <a:gd name="T16" fmla="*/ 55 w 133"/>
                  <a:gd name="T17" fmla="*/ 91 h 135"/>
                  <a:gd name="T18" fmla="*/ 83 w 133"/>
                  <a:gd name="T19" fmla="*/ 99 h 135"/>
                  <a:gd name="T20" fmla="*/ 133 w 133"/>
                  <a:gd name="T21" fmla="*/ 49 h 135"/>
                  <a:gd name="T22" fmla="*/ 83 w 133"/>
                  <a:gd name="T23" fmla="*/ 0 h 135"/>
                  <a:gd name="T24" fmla="*/ 83 w 133"/>
                  <a:gd name="T25" fmla="*/ 92 h 135"/>
                  <a:gd name="T26" fmla="*/ 41 w 133"/>
                  <a:gd name="T27" fmla="*/ 49 h 135"/>
                  <a:gd name="T28" fmla="*/ 83 w 133"/>
                  <a:gd name="T29" fmla="*/ 7 h 135"/>
                  <a:gd name="T30" fmla="*/ 125 w 133"/>
                  <a:gd name="T31" fmla="*/ 49 h 135"/>
                  <a:gd name="T32" fmla="*/ 83 w 133"/>
                  <a:gd name="T33" fmla="*/ 9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3" h="135">
                    <a:moveTo>
                      <a:pt x="83" y="0"/>
                    </a:moveTo>
                    <a:cubicBezTo>
                      <a:pt x="56" y="0"/>
                      <a:pt x="33" y="22"/>
                      <a:pt x="33" y="49"/>
                    </a:cubicBezTo>
                    <a:cubicBezTo>
                      <a:pt x="33" y="61"/>
                      <a:pt x="37" y="71"/>
                      <a:pt x="43" y="79"/>
                    </a:cubicBezTo>
                    <a:cubicBezTo>
                      <a:pt x="40" y="79"/>
                      <a:pt x="37" y="80"/>
                      <a:pt x="34" y="82"/>
                    </a:cubicBezTo>
                    <a:cubicBezTo>
                      <a:pt x="4" y="112"/>
                      <a:pt x="4" y="112"/>
                      <a:pt x="4" y="112"/>
                    </a:cubicBezTo>
                    <a:cubicBezTo>
                      <a:pt x="0" y="116"/>
                      <a:pt x="0" y="124"/>
                      <a:pt x="6" y="129"/>
                    </a:cubicBezTo>
                    <a:cubicBezTo>
                      <a:pt x="11" y="134"/>
                      <a:pt x="18" y="135"/>
                      <a:pt x="23" y="130"/>
                    </a:cubicBezTo>
                    <a:cubicBezTo>
                      <a:pt x="52" y="101"/>
                      <a:pt x="52" y="101"/>
                      <a:pt x="52" y="101"/>
                    </a:cubicBezTo>
                    <a:cubicBezTo>
                      <a:pt x="55" y="98"/>
                      <a:pt x="56" y="94"/>
                      <a:pt x="55" y="91"/>
                    </a:cubicBezTo>
                    <a:cubicBezTo>
                      <a:pt x="63" y="96"/>
                      <a:pt x="73" y="99"/>
                      <a:pt x="83" y="99"/>
                    </a:cubicBezTo>
                    <a:cubicBezTo>
                      <a:pt x="110" y="99"/>
                      <a:pt x="133" y="77"/>
                      <a:pt x="133" y="49"/>
                    </a:cubicBezTo>
                    <a:cubicBezTo>
                      <a:pt x="133" y="22"/>
                      <a:pt x="110" y="0"/>
                      <a:pt x="83" y="0"/>
                    </a:cubicBezTo>
                    <a:close/>
                    <a:moveTo>
                      <a:pt x="83" y="92"/>
                    </a:moveTo>
                    <a:cubicBezTo>
                      <a:pt x="60" y="92"/>
                      <a:pt x="41" y="73"/>
                      <a:pt x="41" y="49"/>
                    </a:cubicBezTo>
                    <a:cubicBezTo>
                      <a:pt x="41" y="26"/>
                      <a:pt x="60" y="7"/>
                      <a:pt x="83" y="7"/>
                    </a:cubicBezTo>
                    <a:cubicBezTo>
                      <a:pt x="106" y="7"/>
                      <a:pt x="125" y="26"/>
                      <a:pt x="125" y="49"/>
                    </a:cubicBezTo>
                    <a:cubicBezTo>
                      <a:pt x="125" y="73"/>
                      <a:pt x="106" y="92"/>
                      <a:pt x="83" y="9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Oval 16"/>
              <p:cNvSpPr>
                <a:spLocks noChangeArrowheads="1"/>
              </p:cNvSpPr>
              <p:nvPr/>
            </p:nvSpPr>
            <p:spPr bwMode="auto">
              <a:xfrm>
                <a:off x="4168" y="2146"/>
                <a:ext cx="184" cy="18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48" name="组合 47"/>
          <p:cNvGrpSpPr/>
          <p:nvPr/>
        </p:nvGrpSpPr>
        <p:grpSpPr>
          <a:xfrm>
            <a:off x="7198736" y="2045842"/>
            <a:ext cx="2120122" cy="2120122"/>
            <a:chOff x="7198736" y="2045842"/>
            <a:chExt cx="2120122" cy="2120122"/>
          </a:xfrm>
        </p:grpSpPr>
        <p:sp>
          <p:nvSpPr>
            <p:cNvPr id="49" name="泪滴形 48"/>
            <p:cNvSpPr/>
            <p:nvPr/>
          </p:nvSpPr>
          <p:spPr>
            <a:xfrm rot="2858139">
              <a:off x="7198736" y="2045842"/>
              <a:ext cx="2120122" cy="2120122"/>
            </a:xfrm>
            <a:prstGeom prst="teardrop">
              <a:avLst/>
            </a:prstGeom>
            <a:gradFill>
              <a:gsLst>
                <a:gs pos="0">
                  <a:srgbClr val="FFFFFF">
                    <a:alpha val="0"/>
                  </a:srgbClr>
                </a:gs>
                <a:gs pos="50000">
                  <a:schemeClr val="bg1">
                    <a:alpha val="48000"/>
                  </a:schemeClr>
                </a:gs>
                <a:gs pos="100000">
                  <a:schemeClr val="bg1">
                    <a:alpha val="0"/>
                  </a:schemeClr>
                </a:gs>
              </a:gsLst>
              <a:lin ang="5400000" scaled="1"/>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0" name="图片 49"/>
            <p:cNvPicPr>
              <a:picLocks noChangeAspect="1"/>
            </p:cNvPicPr>
            <p:nvPr/>
          </p:nvPicPr>
          <p:blipFill>
            <a:blip r:embed="rId2" cstate="print"/>
            <a:stretch>
              <a:fillRect/>
            </a:stretch>
          </p:blipFill>
          <p:spPr>
            <a:xfrm>
              <a:off x="7956378" y="2823925"/>
              <a:ext cx="728997" cy="680397"/>
            </a:xfrm>
            <a:prstGeom prst="rect">
              <a:avLst/>
            </a:prstGeom>
          </p:spPr>
        </p:pic>
      </p:grpSp>
      <p:sp>
        <p:nvSpPr>
          <p:cNvPr id="53" name="矩形 52"/>
          <p:cNvSpPr/>
          <p:nvPr/>
        </p:nvSpPr>
        <p:spPr>
          <a:xfrm>
            <a:off x="2229248" y="4715126"/>
            <a:ext cx="7527116" cy="1169035"/>
          </a:xfrm>
          <a:prstGeom prst="rect">
            <a:avLst/>
          </a:prstGeom>
        </p:spPr>
        <p:txBody>
          <a:bodyPr wrap="square" lIns="91436" tIns="45718" rIns="91436" bIns="45718">
            <a:spAutoFit/>
          </a:bodyPr>
          <a:lstStyle/>
          <a:p>
            <a:pPr algn="ctr">
              <a:lnSpc>
                <a:spcPct val="130000"/>
              </a:lnSpc>
            </a:pPr>
            <a:r>
              <a:rPr lang="zh-CN" altLang="en-US" dirty="0">
                <a:solidFill>
                  <a:schemeClr val="bg1"/>
                </a:solidFill>
                <a:latin typeface="微软雅黑" panose="020B0503020204020204" pitchFamily="34" charset="-122"/>
                <a:ea typeface="微软雅黑" panose="020B0503020204020204" pitchFamily="34" charset="-122"/>
              </a:rPr>
              <a:t>论文就是用来进行科学研究和描述科研成果的文章，简称之为论文。它既是探讨问题进行科学研究的一种手段，又是描述科研成果进行学术交流的一种工具</a:t>
            </a:r>
            <a:r>
              <a:rPr lang="zh-CN" altLang="en-US"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70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par>
                                <p:cTn id="8" presetID="49" presetClass="path" presetSubtype="0" accel="50000" decel="50000" fill="hold" nodeType="withEffect">
                                  <p:stCondLst>
                                    <p:cond delay="700"/>
                                  </p:stCondLst>
                                  <p:childTnLst>
                                    <p:animMotion origin="layout" path="M -3.75E-6 2.22222E-6 L -0.17421 0.00116 " pathEditMode="relative" rAng="0" ptsTypes="AA">
                                      <p:cBhvr>
                                        <p:cTn id="9" dur="2000" spd="-100000" fill="hold"/>
                                        <p:tgtEl>
                                          <p:spTgt spid="48"/>
                                        </p:tgtEl>
                                        <p:attrNameLst>
                                          <p:attrName>ppt_x</p:attrName>
                                          <p:attrName>ppt_y</p:attrName>
                                        </p:attrNameLst>
                                      </p:cBhvr>
                                      <p:rCtr x="-8711" y="46"/>
                                    </p:animMotion>
                                  </p:childTnLst>
                                </p:cTn>
                              </p:par>
                              <p:par>
                                <p:cTn id="10" presetID="10" presetClass="entr" presetSubtype="0" fill="hold" nodeType="withEffect">
                                  <p:stCondLst>
                                    <p:cond delay="70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childTnLst>
                                </p:cTn>
                              </p:par>
                              <p:par>
                                <p:cTn id="13" presetID="49" presetClass="path" presetSubtype="0" accel="50000" decel="50000" fill="hold" nodeType="withEffect">
                                  <p:stCondLst>
                                    <p:cond delay="700"/>
                                  </p:stCondLst>
                                  <p:childTnLst>
                                    <p:animMotion origin="layout" path="M -1.45833E-6 -7.40741E-7 L -0.05273 -0.00255 " pathEditMode="relative" rAng="0" ptsTypes="AA">
                                      <p:cBhvr>
                                        <p:cTn id="14" dur="2000" spd="-100000" fill="hold"/>
                                        <p:tgtEl>
                                          <p:spTgt spid="37"/>
                                        </p:tgtEl>
                                        <p:attrNameLst>
                                          <p:attrName>ppt_x</p:attrName>
                                          <p:attrName>ppt_y</p:attrName>
                                        </p:attrNameLst>
                                      </p:cBhvr>
                                      <p:rCtr x="-2643" y="-139"/>
                                    </p:animMotion>
                                  </p:childTnLst>
                                </p:cTn>
                              </p:par>
                              <p:par>
                                <p:cTn id="15" presetID="10" presetClass="entr" presetSubtype="0" fill="hold" nodeType="withEffect">
                                  <p:stCondLst>
                                    <p:cond delay="70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par>
                                <p:cTn id="18" presetID="49" presetClass="path" presetSubtype="0" accel="50000" decel="50000" fill="hold" nodeType="withEffect">
                                  <p:stCondLst>
                                    <p:cond delay="700"/>
                                  </p:stCondLst>
                                  <p:childTnLst>
                                    <p:animMotion origin="layout" path="M -6.25E-7 -3.7037E-6 L 0.12188 -4.44444E-6 " pathEditMode="relative" rAng="0" ptsTypes="AA">
                                      <p:cBhvr>
                                        <p:cTn id="19" dur="2000" spd="-100000" fill="hold"/>
                                        <p:tgtEl>
                                          <p:spTgt spid="30"/>
                                        </p:tgtEl>
                                        <p:attrNameLst>
                                          <p:attrName>ppt_x</p:attrName>
                                          <p:attrName>ppt_y</p:attrName>
                                        </p:attrNameLst>
                                      </p:cBhvr>
                                      <p:rCtr x="6094" y="162"/>
                                    </p:animMotion>
                                  </p:childTnLst>
                                </p:cTn>
                              </p:par>
                              <p:par>
                                <p:cTn id="20" presetID="10" presetClass="entr" presetSubtype="0" fill="hold" nodeType="withEffect">
                                  <p:stCondLst>
                                    <p:cond delay="70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par>
                                <p:cTn id="23" presetID="49" presetClass="path" presetSubtype="0" accel="50000" decel="50000" fill="hold" nodeType="withEffect">
                                  <p:stCondLst>
                                    <p:cond delay="700"/>
                                  </p:stCondLst>
                                  <p:childTnLst>
                                    <p:animMotion origin="layout" path="M 3.95833E-6 2.96296E-6 L 0.22839 0.00371 " pathEditMode="relative" rAng="0" ptsTypes="AA">
                                      <p:cBhvr>
                                        <p:cTn id="24" dur="2000" spd="-100000" fill="hold"/>
                                        <p:tgtEl>
                                          <p:spTgt spid="25"/>
                                        </p:tgtEl>
                                        <p:attrNameLst>
                                          <p:attrName>ppt_x</p:attrName>
                                          <p:attrName>ppt_y</p:attrName>
                                        </p:attrNameLst>
                                      </p:cBhvr>
                                      <p:rCtr x="11341" y="20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4" name="图片 63"/>
          <p:cNvPicPr>
            <a:picLocks noChangeAspect="1"/>
          </p:cNvPicPr>
          <p:nvPr/>
        </p:nvPicPr>
        <p:blipFill rotWithShape="1">
          <a:blip r:embed="rId1" cstate="print"/>
          <a:srcRect r="833"/>
          <a:stretch>
            <a:fillRect/>
          </a:stretch>
        </p:blipFill>
        <p:spPr>
          <a:xfrm>
            <a:off x="0" y="0"/>
            <a:ext cx="12192000" cy="6858000"/>
          </a:xfrm>
          <a:prstGeom prst="rect">
            <a:avLst/>
          </a:prstGeom>
        </p:spPr>
      </p:pic>
      <p:pic>
        <p:nvPicPr>
          <p:cNvPr id="6" name="图片 5"/>
          <p:cNvPicPr>
            <a:picLocks noChangeAspect="1"/>
          </p:cNvPicPr>
          <p:nvPr/>
        </p:nvPicPr>
        <p:blipFill rotWithShape="1">
          <a:blip r:embed="rId2" cstate="print">
            <a:extLst>
              <a:ext uri="{28A0092B-C50C-407E-A947-70E740481C1C}">
                <a14:useLocalDpi xmlns:a14="http://schemas.microsoft.com/office/drawing/2010/main" val="0"/>
              </a:ext>
            </a:extLst>
          </a:blip>
          <a:srcRect r="18561"/>
          <a:stretch>
            <a:fillRect/>
          </a:stretch>
        </p:blipFill>
        <p:spPr>
          <a:xfrm>
            <a:off x="5558971" y="0"/>
            <a:ext cx="6633030" cy="6858000"/>
          </a:xfrm>
          <a:prstGeom prst="rect">
            <a:avLst/>
          </a:prstGeom>
        </p:spPr>
      </p:pic>
      <p:sp>
        <p:nvSpPr>
          <p:cNvPr id="2" name="文本框 1"/>
          <p:cNvSpPr txBox="1"/>
          <p:nvPr/>
        </p:nvSpPr>
        <p:spPr>
          <a:xfrm>
            <a:off x="841828" y="2952820"/>
            <a:ext cx="5965371" cy="923330"/>
          </a:xfrm>
          <a:prstGeom prst="rect">
            <a:avLst/>
          </a:prstGeom>
          <a:noFill/>
        </p:spPr>
        <p:txBody>
          <a:bodyPr wrap="square" rtlCol="0">
            <a:spAutoFit/>
          </a:bodyPr>
          <a:lstStyle/>
          <a:p>
            <a:r>
              <a:rPr lang="zh-CN" altLang="en-US" sz="5400" b="1" dirty="0">
                <a:solidFill>
                  <a:schemeClr val="bg1"/>
                </a:solidFill>
                <a:latin typeface="微软雅黑" panose="020B0503020204020204" pitchFamily="34" charset="-122"/>
                <a:ea typeface="微软雅黑" panose="020B0503020204020204" pitchFamily="34" charset="-122"/>
              </a:rPr>
              <a:t>感谢导师们的倾听</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nvGrpSpPr>
          <p:cNvPr id="5" name="Group 4"/>
          <p:cNvGrpSpPr>
            <a:grpSpLocks noChangeAspect="1"/>
          </p:cNvGrpSpPr>
          <p:nvPr/>
        </p:nvGrpSpPr>
        <p:grpSpPr bwMode="auto">
          <a:xfrm>
            <a:off x="2658017" y="1197099"/>
            <a:ext cx="1518483" cy="1509517"/>
            <a:chOff x="2946" y="838"/>
            <a:chExt cx="1355" cy="1347"/>
          </a:xfrm>
          <a:solidFill>
            <a:schemeClr val="bg1"/>
          </a:solidFill>
        </p:grpSpPr>
        <p:sp>
          <p:nvSpPr>
            <p:cNvPr id="7"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9" name="矩形 58"/>
          <p:cNvSpPr/>
          <p:nvPr/>
        </p:nvSpPr>
        <p:spPr>
          <a:xfrm>
            <a:off x="629848" y="3905178"/>
            <a:ext cx="6086200" cy="707886"/>
          </a:xfrm>
          <a:prstGeom prst="rect">
            <a:avLst/>
          </a:prstGeom>
        </p:spPr>
        <p:txBody>
          <a:bodyPr wrap="square">
            <a:spAutoFit/>
          </a:bodyPr>
          <a:lstStyle/>
          <a:p>
            <a:pPr algn="ctr"/>
            <a:r>
              <a:rPr lang="en-US" altLang="zh-CN" sz="2000" dirty="0">
                <a:solidFill>
                  <a:schemeClr val="bg1"/>
                </a:solidFill>
              </a:rPr>
              <a:t>Research on The Strategies of Improving The Learning Ability of China’s Enterprises</a:t>
            </a:r>
            <a:endParaRPr kumimoji="1" lang="zh-CN" altLang="en-US" sz="2000" b="1"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60" name="矩形 59"/>
          <p:cNvSpPr/>
          <p:nvPr/>
        </p:nvSpPr>
        <p:spPr>
          <a:xfrm>
            <a:off x="1167925" y="4859268"/>
            <a:ext cx="1944370" cy="398780"/>
          </a:xfrm>
          <a:prstGeom prst="rect">
            <a:avLst/>
          </a:prstGeom>
        </p:spPr>
        <p:txBody>
          <a:bodyPr wrap="none">
            <a:spAutoFit/>
          </a:bodyPr>
          <a:lstStyle/>
          <a:p>
            <a:r>
              <a:rPr kumimoji="1" lang="zh-CN" altLang="en-US" sz="2000" dirty="0">
                <a:solidFill>
                  <a:schemeClr val="bg1"/>
                </a:solidFill>
                <a:latin typeface="微软雅黑" panose="020B0503020204020204" pitchFamily="34" charset="-122"/>
                <a:ea typeface="微软雅黑" panose="020B0503020204020204" pitchFamily="34" charset="-122"/>
              </a:rPr>
              <a:t>指导老师</a:t>
            </a:r>
            <a:r>
              <a:rPr kumimoji="1" lang="zh-CN" altLang="en-US" sz="2000" dirty="0" smtClean="0">
                <a:solidFill>
                  <a:schemeClr val="bg1"/>
                </a:solidFill>
                <a:latin typeface="微软雅黑" panose="020B0503020204020204" pitchFamily="34" charset="-122"/>
                <a:ea typeface="微软雅黑" panose="020B0503020204020204" pitchFamily="34" charset="-122"/>
              </a:rPr>
              <a:t>：</a:t>
            </a:r>
            <a:r>
              <a:rPr kumimoji="1" lang="en-US" altLang="zh-CN" sz="2000" dirty="0" smtClean="0">
                <a:solidFill>
                  <a:schemeClr val="bg1"/>
                </a:solidFill>
                <a:latin typeface="微软雅黑" panose="020B0503020204020204" pitchFamily="34" charset="-122"/>
                <a:ea typeface="微软雅黑" panose="020B0503020204020204" pitchFamily="34" charset="-122"/>
              </a:rPr>
              <a:t>XXX</a:t>
            </a:r>
            <a:endParaRPr kumimoji="1" lang="en-US" altLang="zh-CN" sz="2000" dirty="0" smtClean="0">
              <a:solidFill>
                <a:schemeClr val="bg1"/>
              </a:solidFill>
              <a:latin typeface="微软雅黑" panose="020B0503020204020204" pitchFamily="34" charset="-122"/>
              <a:ea typeface="微软雅黑" panose="020B0503020204020204" pitchFamily="34" charset="-122"/>
            </a:endParaRPr>
          </a:p>
        </p:txBody>
      </p:sp>
      <p:sp>
        <p:nvSpPr>
          <p:cNvPr id="61" name="矩形 60"/>
          <p:cNvSpPr/>
          <p:nvPr/>
        </p:nvSpPr>
        <p:spPr>
          <a:xfrm>
            <a:off x="3918098" y="4856252"/>
            <a:ext cx="1436370" cy="398780"/>
          </a:xfrm>
          <a:prstGeom prst="rect">
            <a:avLst/>
          </a:prstGeom>
        </p:spPr>
        <p:txBody>
          <a:bodyPr wrap="none">
            <a:spAutoFit/>
          </a:bodyPr>
          <a:lstStyle/>
          <a:p>
            <a:r>
              <a:rPr kumimoji="1" lang="zh-CN" altLang="en-US" sz="2000" dirty="0">
                <a:solidFill>
                  <a:schemeClr val="bg1"/>
                </a:solidFill>
                <a:latin typeface="微软雅黑" panose="020B0503020204020204" pitchFamily="34" charset="-122"/>
                <a:ea typeface="微软雅黑" panose="020B0503020204020204" pitchFamily="34" charset="-122"/>
              </a:rPr>
              <a:t>学</a:t>
            </a:r>
            <a:r>
              <a:rPr kumimoji="1" lang="zh-CN" altLang="en-US" sz="2000">
                <a:solidFill>
                  <a:schemeClr val="bg1"/>
                </a:solidFill>
                <a:latin typeface="微软雅黑" panose="020B0503020204020204" pitchFamily="34" charset="-122"/>
                <a:ea typeface="微软雅黑" panose="020B0503020204020204" pitchFamily="34" charset="-122"/>
              </a:rPr>
              <a:t>生</a:t>
            </a:r>
            <a:r>
              <a:rPr kumimoji="1" lang="zh-CN" altLang="en-US" sz="2000" smtClean="0">
                <a:solidFill>
                  <a:schemeClr val="bg1"/>
                </a:solidFill>
                <a:latin typeface="微软雅黑" panose="020B0503020204020204" pitchFamily="34" charset="-122"/>
                <a:ea typeface="微软雅黑" panose="020B0503020204020204" pitchFamily="34" charset="-122"/>
              </a:rPr>
              <a:t>：</a:t>
            </a:r>
            <a:r>
              <a:rPr kumimoji="1" lang="en-US" altLang="zh-CN" sz="2000" smtClean="0">
                <a:solidFill>
                  <a:schemeClr val="bg1"/>
                </a:solidFill>
                <a:latin typeface="微软雅黑" panose="020B0503020204020204" pitchFamily="34" charset="-122"/>
                <a:ea typeface="微软雅黑" panose="020B0503020204020204" pitchFamily="34" charset="-122"/>
              </a:rPr>
              <a:t>XXX</a:t>
            </a:r>
            <a:endParaRPr kumimoji="1" lang="en-US" altLang="zh-CN" sz="2000" dirty="0" smtClean="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tags/tag1.xml><?xml version="1.0" encoding="utf-8"?>
<p:tagLst xmlns:p="http://schemas.openxmlformats.org/presentationml/2006/main">
  <p:tag name="ADV_TOP" val="99,90228"/>
  <p:tag name="ADV_LEFT" val="144,3124"/>
  <p:tag name="ADV_HEIGHT" val="281,25"/>
  <p:tag name="ADV_WIDTH" val="491,37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2186</Words>
  <Application>WPS 演示</Application>
  <PresentationFormat>自定义</PresentationFormat>
  <Paragraphs>291</Paragraphs>
  <Slides>22</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22</vt:i4>
      </vt:variant>
    </vt:vector>
  </HeadingPairs>
  <TitlesOfParts>
    <vt:vector size="38" baseType="lpstr">
      <vt:lpstr>Arial</vt:lpstr>
      <vt:lpstr>宋体</vt:lpstr>
      <vt:lpstr>Wingdings</vt:lpstr>
      <vt:lpstr>微软雅黑</vt:lpstr>
      <vt:lpstr>方正清刻本悦宋简体</vt:lpstr>
      <vt:lpstr>方正兰亭粗黑简体</vt:lpstr>
      <vt:lpstr>黑体</vt:lpstr>
      <vt:lpstr>Impact</vt:lpstr>
      <vt:lpstr>等线</vt:lpstr>
      <vt:lpstr>Arial Unicode MS</vt:lpstr>
      <vt:lpstr>等线 Light</vt:lpstr>
      <vt:lpstr>Calibri</vt:lpstr>
      <vt:lpstr>华文细黑</vt:lpstr>
      <vt:lpstr>Kartika</vt:lpstr>
      <vt:lpstr>Haettenschweiler</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dc:title>
  <dc:creator>PPTS</dc:creator>
  <cp:keywords>PPTS</cp:keywords>
  <dc:description>PPTS</dc:description>
  <dc:subject>PPTS</dc:subject>
  <cp:category>PPTS</cp:category>
  <cp:lastModifiedBy>拉普耶鲁</cp:lastModifiedBy>
  <cp:revision>16</cp:revision>
  <dcterms:created xsi:type="dcterms:W3CDTF">2016-05-11T12:52:00Z</dcterms:created>
  <dcterms:modified xsi:type="dcterms:W3CDTF">2020-09-10T09:51:42Z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