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4C4676"/>
    <a:srgbClr val="298CC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860" autoAdjust="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-85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pPr/>
              <a:t>2020/9/10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181366" y="2380269"/>
            <a:ext cx="2614818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2020</a:t>
            </a:r>
            <a:endParaRPr kumimoji="0" lang="zh-CN" altLang="en-US" sz="1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  <a:ea typeface="微软雅黑"/>
              </a:rPr>
              <a:t>单</a:t>
            </a:r>
            <a:r>
              <a:rPr lang="zh-CN" altLang="en-US" sz="4400" dirty="0" smtClean="0">
                <a:solidFill>
                  <a:prstClr val="black"/>
                </a:solidFill>
                <a:latin typeface="Agency FB" panose="020B0503020202020204" pitchFamily="34" charset="0"/>
                <a:ea typeface="微软雅黑"/>
              </a:rPr>
              <a:t>击此处添加标题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9" name="矩形 18"/>
          <p:cNvSpPr/>
          <p:nvPr/>
        </p:nvSpPr>
        <p:spPr>
          <a:xfrm>
            <a:off x="4209053" y="5086350"/>
            <a:ext cx="1581150" cy="394270"/>
          </a:xfrm>
          <a:prstGeom prst="rect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446808" y="5086350"/>
            <a:ext cx="1581150" cy="3942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17182" y="5124450"/>
            <a:ext cx="111120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：</a:t>
            </a:r>
            <a:r>
              <a:rPr lang="en-US" altLang="zh-CN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93166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：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1721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7" grpId="0"/>
      <p:bldP spid="18" grpId="0"/>
      <p:bldP spid="19" grpId="0" animBg="1"/>
      <p:bldP spid="20" grpId="0" animBg="1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4831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1886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758362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369092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371301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80590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" r="45"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01" b="16801"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586" b="14586"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98111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31224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141604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53930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207030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78115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13794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6711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929192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91" r="17191"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70155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1932656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1653293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7389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="" xmlns:a16="http://schemas.microsoft.com/office/drawing/2014/main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="" xmlns:a16="http://schemas.microsoft.com/office/drawing/2014/main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="" xmlns:a16="http://schemas.microsoft.com/office/drawing/2014/main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="" xmlns:a16="http://schemas.microsoft.com/office/drawing/2014/main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="" xmlns:a16="http://schemas.microsoft.com/office/drawing/2014/main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="" xmlns:a16="http://schemas.microsoft.com/office/drawing/2014/main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="" xmlns:a16="http://schemas.microsoft.com/office/drawing/2014/main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="" xmlns:a16="http://schemas.microsoft.com/office/drawing/2014/main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="" xmlns:a16="http://schemas.microsoft.com/office/drawing/2014/main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="" xmlns:a16="http://schemas.microsoft.com/office/drawing/2014/main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="" xmlns:a16="http://schemas.microsoft.com/office/drawing/2014/main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="" xmlns:a16="http://schemas.microsoft.com/office/drawing/2014/main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87939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80318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56" r="16656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445" r="12445"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89772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3299419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3181366" y="2380269"/>
            <a:ext cx="2614818" cy="186204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5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2020</a:t>
            </a:r>
            <a:endParaRPr kumimoji="0" lang="zh-CN" altLang="en-US" sz="115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9" name="矩形 18"/>
          <p:cNvSpPr/>
          <p:nvPr/>
        </p:nvSpPr>
        <p:spPr>
          <a:xfrm>
            <a:off x="4209053" y="5086350"/>
            <a:ext cx="1581150" cy="394270"/>
          </a:xfrm>
          <a:prstGeom prst="rect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446808" y="5086350"/>
            <a:ext cx="1581150" cy="3942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274332" y="5124450"/>
            <a:ext cx="1111202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：</a:t>
            </a:r>
            <a:r>
              <a:rPr lang="en-US" altLang="zh-CN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93166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：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88636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7" grpId="0"/>
      <p:bldP spid="18" grpId="0"/>
      <p:bldP spid="19" grpId="0" animBg="1"/>
      <p:bldP spid="20" grpId="0" animBg="1"/>
      <p:bldP spid="2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PPT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156</TotalTime>
  <Words>2708</Words>
  <Application>Microsoft Office PowerPoint</Application>
  <PresentationFormat>自定义</PresentationFormat>
  <Paragraphs>231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24</cp:revision>
  <dcterms:created xsi:type="dcterms:W3CDTF">2017-08-08T02:58:07Z</dcterms:created>
  <dcterms:modified xsi:type="dcterms:W3CDTF">2020-09-10T07:54:48Z</dcterms:modified>
</cp:coreProperties>
</file>