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theme/themeOverride12.xml" ContentType="application/vnd.openxmlformats-officedocument.themeOverride+xml"/>
  <Override PartName="/ppt/theme/themeOverride21.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Override5.xml" ContentType="application/vnd.openxmlformats-officedocument.themeOverride+xml"/>
  <Override PartName="/ppt/theme/themeOverride10.xml" ContentType="application/vnd.openxmlformats-officedocument.themeOverrid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theme/themeOverride19.xml" ContentType="application/vnd.openxmlformats-officedocument.themeOverride+xml"/>
  <Override PartName="/ppt/theme/themeOverride17.xml" ContentType="application/vnd.openxmlformats-officedocument.themeOverride+xml"/>
  <Override PartName="/ppt/theme/themeOverride28.xml" ContentType="application/vnd.openxmlformats-officedocument.themeOverride+xml"/>
  <Override PartName="/ppt/theme/themeOverride15.xml" ContentType="application/vnd.openxmlformats-officedocument.themeOverride+xml"/>
  <Override PartName="/ppt/theme/themeOverride24.xml" ContentType="application/vnd.openxmlformats-officedocument.themeOverride+xml"/>
  <Override PartName="/ppt/theme/themeOverride26.xml" ContentType="application/vnd.openxmlformats-officedocument.themeOverr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Override9.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ppt/theme/themeOverride22.xml" ContentType="application/vnd.openxmlformats-officedocument.themeOverride+xml"/>
  <Override PartName="/ppt/theme/themeOverride23.xml" ContentType="application/vnd.openxmlformats-officedocument.themeOverr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Override8.xml" ContentType="application/vnd.openxmlformats-officedocument.themeOverride+xml"/>
  <Override PartName="/ppt/theme/themeOverride11.xml" ContentType="application/vnd.openxmlformats-officedocument.themeOverride+xml"/>
  <Override PartName="/ppt/theme/themeOverride20.xml" ContentType="application/vnd.openxmlformats-officedocument.themeOverrid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heme/themeOverride4.xml" ContentType="application/vnd.openxmlformats-officedocument.themeOverride+xml"/>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0.xml" ContentType="application/vnd.openxmlformats-officedocument.presentationml.slideLayout+xml"/>
  <Override PartName="/ppt/theme/themeOverride18.xml" ContentType="application/vnd.openxmlformats-officedocument.themeOverride+xml"/>
  <Override PartName="/ppt/theme/themeOverride27.xml" ContentType="application/vnd.openxmlformats-officedocument.themeOverride+xml"/>
  <Override PartName="/ppt/theme/themeOverride16.xml" ContentType="application/vnd.openxmlformats-officedocument.themeOverride+xml"/>
  <Override PartName="/ppt/theme/themeOverride25.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xmlns="">
        <p14:section name="首页及目录" id="{4B739E2A-E111-4A50-B6FD-DEB720ECEE0D}">
          <p14:sldIdLst>
            <p14:sldId id="256"/>
            <p14:sldId id="257"/>
          </p14:sldIdLst>
        </p14:section>
        <p14:section name="第一章节" id="{0EA3612A-0789-4AAE-B75D-075D5C636CF4}">
          <p14:sldIdLst>
            <p14:sldId id="258"/>
            <p14:sldId id="261"/>
            <p14:sldId id="259"/>
            <p14:sldId id="260"/>
            <p14:sldId id="263"/>
            <p14:sldId id="262"/>
            <p14:sldId id="264"/>
          </p14:sldIdLst>
        </p14:section>
        <p14:section name="第二章节" id="{DBCBC72A-C641-478E-924E-02965B634646}">
          <p14:sldIdLst>
            <p14:sldId id="266"/>
            <p14:sldId id="270"/>
            <p14:sldId id="271"/>
            <p14:sldId id="265"/>
            <p14:sldId id="269"/>
            <p14:sldId id="267"/>
            <p14:sldId id="268"/>
          </p14:sldIdLst>
        </p14:section>
        <p14:section name="第三章节" id="{83A42882-81E0-4AFC-9C70-0D030893A671}">
          <p14:sldIdLst>
            <p14:sldId id="272"/>
            <p14:sldId id="273"/>
            <p14:sldId id="274"/>
            <p14:sldId id="275"/>
            <p14:sldId id="277"/>
            <p14:sldId id="278"/>
            <p14:sldId id="276"/>
          </p14:sldIdLst>
        </p14:section>
        <p14:section name="第四章节" id="{EB37552E-894B-4B66-BFF4-E2DEBA79FEC8}">
          <p14:sldIdLst>
            <p14:sldId id="279"/>
            <p14:sldId id="280"/>
            <p14:sldId id="285"/>
            <p14:sldId id="282"/>
            <p14:sldId id="281"/>
            <p14:sldId id="284"/>
          </p14:sldIdLst>
        </p14:section>
        <p14:section name="结束页及注意事项" id="{24AE7A02-9E29-4CD9-A252-F274579D23E9}">
          <p14:sldIdLst>
            <p14:sldId id="286"/>
            <p14:sldId id="287"/>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2F2F2"/>
    <a:srgbClr val="525252"/>
    <a:srgbClr val="F3646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820" autoAdjust="0"/>
    <p:restoredTop sz="94660"/>
  </p:normalViewPr>
  <p:slideViewPr>
    <p:cSldViewPr snapToGrid="0">
      <p:cViewPr varScale="1">
        <p:scale>
          <a:sx n="114" d="100"/>
          <a:sy n="114" d="100"/>
        </p:scale>
        <p:origin x="-426"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pPr/>
              <a:t>2020/9/10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pPr/>
              <a:t>‹#›</a:t>
            </a:fld>
            <a:endParaRPr lang="zh-CN" altLang="en-US"/>
          </a:p>
        </p:txBody>
      </p:sp>
    </p:spTree>
    <p:extLst>
      <p:ext uri="{BB962C8B-B14F-4D97-AF65-F5344CB8AC3E}">
        <p14:creationId xmlns:p14="http://schemas.microsoft.com/office/powerpoint/2010/main" xmlns=""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pPr/>
              <a:t>30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381799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3674033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2629841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369517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1051995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67649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pPr/>
              <a:t>2020/9/10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pPr/>
              <a:t>2020/9/10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pPr/>
              <a:t>‹#›</a:t>
            </a:fld>
            <a:endParaRPr lang="zh-CN" altLang="en-US"/>
          </a:p>
        </p:txBody>
      </p:sp>
    </p:spTree>
    <p:extLst>
      <p:ext uri="{BB962C8B-B14F-4D97-AF65-F5344CB8AC3E}">
        <p14:creationId xmlns:p14="http://schemas.microsoft.com/office/powerpoint/2010/main" xmlns=""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themeOverride" Target="../theme/themeOverride8.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themeOverride" Target="../theme/themeOverride10.xml"/><Relationship Id="rId5" Type="http://schemas.openxmlformats.org/officeDocument/2006/relationships/image" Target="../media/image8.jpe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hemeOverride" Target="../theme/themeOverride11.xml"/><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7.xml"/><Relationship Id="rId1" Type="http://schemas.openxmlformats.org/officeDocument/2006/relationships/themeOverride" Target="../theme/themeOverride27.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hemeOverride" Target="../theme/themeOverride28.xml"/><Relationship Id="rId4" Type="http://schemas.openxmlformats.org/officeDocument/2006/relationships/image" Target="../media/image16.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2275588" y="2021902"/>
            <a:ext cx="2809460" cy="2809460"/>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 name="直接连接符 8"/>
          <p:cNvCxnSpPr>
            <a:stCxn id="7" idx="0"/>
            <a:endCxn id="7"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a:cxnSpLocks/>
          </p:cNvCxnSpPr>
          <p:nvPr/>
        </p:nvCxnSpPr>
        <p:spPr>
          <a:xfrm>
            <a:off x="4422440" y="2260441"/>
            <a:ext cx="0" cy="2372139"/>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stCxn id="7"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sp>
        <p:nvSpPr>
          <p:cNvPr id="17" name="文本框 16"/>
          <p:cNvSpPr txBox="1"/>
          <p:nvPr/>
        </p:nvSpPr>
        <p:spPr>
          <a:xfrm>
            <a:off x="5495867" y="2433573"/>
            <a:ext cx="4346713" cy="584775"/>
          </a:xfrm>
          <a:prstGeom prst="rect">
            <a:avLst/>
          </a:prstGeom>
          <a:noFill/>
        </p:spPr>
        <p:txBody>
          <a:bodyPr wrap="square" rtlCol="0">
            <a:spAutoFit/>
          </a:bodyPr>
          <a:lstStyle/>
          <a:p>
            <a:r>
              <a:rPr lang="zh-CN" altLang="en-US" sz="3200" dirty="0">
                <a:latin typeface="Arial"/>
                <a:ea typeface="微软雅黑"/>
                <a:sym typeface="Arial"/>
              </a:rPr>
              <a:t>极简风格创意主题模板</a:t>
            </a: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文本框 20"/>
          <p:cNvSpPr txBox="1"/>
          <p:nvPr/>
        </p:nvSpPr>
        <p:spPr>
          <a:xfrm>
            <a:off x="5495867" y="3869861"/>
            <a:ext cx="2637184" cy="646331"/>
          </a:xfrm>
          <a:prstGeom prst="rect">
            <a:avLst/>
          </a:prstGeom>
          <a:noFill/>
        </p:spPr>
        <p:txBody>
          <a:bodyPr wrap="square" rtlCol="0">
            <a:spAutoFit/>
          </a:bodyPr>
          <a:lstStyle>
            <a:defPPr>
              <a:defRPr lang="zh-CN"/>
            </a:defPPr>
            <a:lvl1pPr>
              <a:defRPr sz="3200">
                <a:latin typeface="汉仪特细等线简" panose="02010604000101010101" pitchFamily="2" charset="-122"/>
                <a:ea typeface="汉仪特细等线简" panose="02010604000101010101" pitchFamily="2" charset="-122"/>
              </a:defRPr>
            </a:lvl1pPr>
          </a:lstStyle>
          <a:p>
            <a:r>
              <a:rPr lang="zh-CN" altLang="en-US" sz="1800" dirty="0">
                <a:solidFill>
                  <a:schemeClr val="tx1">
                    <a:lumMod val="65000"/>
                    <a:lumOff val="35000"/>
                  </a:schemeClr>
                </a:solidFill>
                <a:latin typeface="Arial"/>
                <a:ea typeface="微软雅黑"/>
                <a:sym typeface="Arial"/>
              </a:rPr>
              <a:t>汇报时间</a:t>
            </a:r>
            <a:r>
              <a:rPr lang="zh-CN" altLang="en-US" sz="1800" dirty="0" smtClean="0">
                <a:solidFill>
                  <a:schemeClr val="tx1">
                    <a:lumMod val="65000"/>
                    <a:lumOff val="35000"/>
                  </a:schemeClr>
                </a:solidFill>
                <a:latin typeface="Arial"/>
                <a:ea typeface="微软雅黑"/>
                <a:sym typeface="Arial"/>
              </a:rPr>
              <a:t>：</a:t>
            </a:r>
            <a:r>
              <a:rPr lang="en-US" altLang="zh-CN" sz="1800" dirty="0" smtClean="0">
                <a:solidFill>
                  <a:schemeClr val="tx1">
                    <a:lumMod val="65000"/>
                    <a:lumOff val="35000"/>
                  </a:schemeClr>
                </a:solidFill>
                <a:latin typeface="Arial"/>
                <a:ea typeface="微软雅黑"/>
                <a:sym typeface="Arial"/>
              </a:rPr>
              <a:t>2020</a:t>
            </a:r>
            <a:r>
              <a:rPr lang="zh-CN" altLang="en-US" sz="1800" dirty="0" smtClean="0">
                <a:solidFill>
                  <a:schemeClr val="tx1">
                    <a:lumMod val="65000"/>
                    <a:lumOff val="35000"/>
                  </a:schemeClr>
                </a:solidFill>
                <a:latin typeface="Arial"/>
                <a:ea typeface="微软雅黑"/>
                <a:sym typeface="Arial"/>
              </a:rPr>
              <a:t>年</a:t>
            </a:r>
            <a:r>
              <a:rPr lang="en-US" altLang="zh-CN" sz="1800" dirty="0" smtClean="0">
                <a:solidFill>
                  <a:schemeClr val="tx1">
                    <a:lumMod val="65000"/>
                    <a:lumOff val="35000"/>
                  </a:schemeClr>
                </a:solidFill>
                <a:latin typeface="Arial"/>
                <a:ea typeface="微软雅黑"/>
                <a:sym typeface="Arial"/>
              </a:rPr>
              <a:t>09</a:t>
            </a:r>
            <a:r>
              <a:rPr lang="zh-CN" altLang="en-US" sz="1800" dirty="0" smtClean="0">
                <a:solidFill>
                  <a:schemeClr val="tx1">
                    <a:lumMod val="65000"/>
                    <a:lumOff val="35000"/>
                  </a:schemeClr>
                </a:solidFill>
                <a:latin typeface="Arial"/>
                <a:ea typeface="微软雅黑"/>
                <a:sym typeface="Arial"/>
              </a:rPr>
              <a:t>月      </a:t>
            </a:r>
            <a:r>
              <a:rPr lang="zh-CN" altLang="en-US" sz="1800" dirty="0">
                <a:solidFill>
                  <a:schemeClr val="tx1">
                    <a:lumMod val="65000"/>
                    <a:lumOff val="35000"/>
                  </a:schemeClr>
                </a:solidFill>
                <a:latin typeface="Arial"/>
                <a:ea typeface="微软雅黑"/>
                <a:sym typeface="Arial"/>
              </a:rPr>
              <a:t>汇报人</a:t>
            </a:r>
            <a:r>
              <a:rPr lang="zh-CN" altLang="en-US" sz="1800" dirty="0" smtClean="0">
                <a:solidFill>
                  <a:schemeClr val="tx1">
                    <a:lumMod val="65000"/>
                    <a:lumOff val="35000"/>
                  </a:schemeClr>
                </a:solidFill>
                <a:latin typeface="Arial"/>
                <a:ea typeface="微软雅黑"/>
                <a:sym typeface="Arial"/>
              </a:rPr>
              <a:t>：</a:t>
            </a:r>
            <a:r>
              <a:rPr lang="en-US" altLang="zh-CN" sz="1800" dirty="0" smtClean="0">
                <a:solidFill>
                  <a:schemeClr val="tx1">
                    <a:lumMod val="65000"/>
                    <a:lumOff val="35000"/>
                  </a:schemeClr>
                </a:solidFill>
                <a:latin typeface="Arial"/>
                <a:ea typeface="微软雅黑"/>
                <a:sym typeface="Arial"/>
              </a:rPr>
              <a:t>PPT</a:t>
            </a:r>
            <a:endParaRPr lang="zh-CN" altLang="en-US" sz="1800" dirty="0">
              <a:solidFill>
                <a:schemeClr val="tx1">
                  <a:lumMod val="65000"/>
                  <a:lumOff val="35000"/>
                </a:schemeClr>
              </a:solidFill>
              <a:latin typeface="Arial"/>
              <a:ea typeface="微软雅黑"/>
              <a:sym typeface="Arial"/>
            </a:endParaRPr>
          </a:p>
        </p:txBody>
      </p: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xmlns="" val="1989519452"/>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xmlns=""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3">
              <a:duotone>
                <a:prstClr val="black"/>
                <a:schemeClr val="tx2">
                  <a:tint val="45000"/>
                  <a:satMod val="400000"/>
                </a:schemeClr>
              </a:duotone>
              <a:extLst>
                <a:ext uri="{28A0092B-C50C-407E-A947-70E740481C1C}">
                  <a14:useLocalDpi xmlns:a14="http://schemas.microsoft.com/office/drawing/2010/main" xmlns=""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xmlns=""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xmlns=""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000" b="-1000"/>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p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xmlns=""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BEBA8EAE-BF5A-486C-A8C5-ECC9F3942E4B}">
                <a14:imgProps xmlns:a14="http://schemas.microsoft.com/office/drawing/2010/main" xmlns="">
                  <a14:imgLayer>
                    <a14:imgEffect>
                      <a14:saturation sat="33000"/>
                    </a14:imgEffect>
                  </a14:imgLayer>
                </a14:imgProps>
              </a:ext>
              <a:ext uri="{28A0092B-C50C-407E-A947-70E740481C1C}">
                <a14:useLocalDpi xmlns:a14="http://schemas.microsoft.com/office/drawing/2010/main" xmlns="" val="0"/>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250">
        <p14:switch dir="r"/>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3">
              <a:duotone>
                <a:prstClr val="black"/>
                <a:schemeClr val="tx2">
                  <a:tint val="45000"/>
                  <a:satMod val="400000"/>
                </a:schemeClr>
              </a:duotone>
              <a:extLst>
                <a:ext uri="{28A0092B-C50C-407E-A947-70E740481C1C}">
                  <a14:useLocalDpi xmlns:a14="http://schemas.microsoft.com/office/drawing/2010/main" xmlns=""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3" cstate="print">
            <a:extLst>
              <a:ext uri="{28A0092B-C50C-407E-A947-70E740481C1C}">
                <a14:useLocalDpi xmlns:a14="http://schemas.microsoft.com/office/drawing/2010/main" xmlns="" val="0"/>
              </a:ext>
            </a:extLst>
          </a:blip>
          <a:srcRect l="10552" t="2597" r="18344" b="2597"/>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4" cstate="print">
            <a:extLst>
              <a:ext uri="{28A0092B-C50C-407E-A947-70E740481C1C}">
                <a14:useLocalDpi xmlns:a14="http://schemas.microsoft.com/office/drawing/2010/main" xmlns="" val="0"/>
              </a:ext>
            </a:extLst>
          </a:blip>
          <a:srcRect l="20704" t="10586" r="19370" b="1028"/>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5" cstate="print">
            <a:extLst>
              <a:ext uri="{28A0092B-C50C-407E-A947-70E740481C1C}">
                <a14:useLocalDpi xmlns:a14="http://schemas.microsoft.com/office/drawing/2010/main" xmlns="" val="0"/>
              </a:ext>
            </a:extLst>
          </a:blip>
          <a:srcRect l="21739" t="1914" r="25580" b="9066"/>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xmlns=""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3">
            <a:extLst>
              <a:ext uri="{28A0092B-C50C-407E-A947-70E740481C1C}">
                <a14:useLocalDpi xmlns:a14="http://schemas.microsoft.com/office/drawing/2010/main" xmlns="" val="0"/>
              </a:ext>
            </a:extLst>
          </a:blip>
          <a:srcRect l="26982" t="28620" r="50000" b="4041"/>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3">
            <a:extLst>
              <a:ext uri="{28A0092B-C50C-407E-A947-70E740481C1C}">
                <a14:useLocalDpi xmlns:a14="http://schemas.microsoft.com/office/drawing/2010/main" xmlns="" val="0"/>
              </a:ext>
            </a:extLst>
          </a:blip>
          <a:srcRect l="45336" t="9447" r="31646" b="23214"/>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xmlns=""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3">
              <a:duotone>
                <a:prstClr val="black"/>
                <a:schemeClr val="tx2">
                  <a:tint val="45000"/>
                  <a:satMod val="400000"/>
                </a:schemeClr>
              </a:duotone>
              <a:extLst>
                <a:ext uri="{28A0092B-C50C-407E-A947-70E740481C1C}">
                  <a14:useLocalDpi xmlns:a14="http://schemas.microsoft.com/office/drawing/2010/main" xmlns=""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250">
        <p14:flip dir="r"/>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xmlns=""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xmlns=""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3">
              <a:duotone>
                <a:prstClr val="black"/>
                <a:schemeClr val="tx2">
                  <a:tint val="45000"/>
                  <a:satMod val="400000"/>
                </a:schemeClr>
              </a:duotone>
              <a:extLst>
                <a:ext uri="{28A0092B-C50C-407E-A947-70E740481C1C}">
                  <a14:useLocalDpi xmlns:a14="http://schemas.microsoft.com/office/drawing/2010/main" xmlns=""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xmlns=""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3"/>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4">
            <a:extLst>
              <a:ext uri="{28A0092B-C50C-407E-A947-70E740481C1C}">
                <a14:useLocalDpi xmlns:a14="http://schemas.microsoft.com/office/drawing/2010/main" xmlns="" val="0"/>
              </a:ext>
            </a:extLst>
          </a:blip>
          <a:srcRect l="16754" t="43911" r="68878" b="35844"/>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p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xmlns=""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grpSp>
        <p:nvGrpSpPr>
          <p:cNvPr id="7" name="组合 6"/>
          <p:cNvGrpSpPr/>
          <p:nvPr/>
        </p:nvGrpSpPr>
        <p:grpSpPr>
          <a:xfrm>
            <a:off x="3521605" y="2948921"/>
            <a:ext cx="955422" cy="955422"/>
            <a:chOff x="2275588" y="2021902"/>
            <a:chExt cx="2809460" cy="2809460"/>
          </a:xfrm>
        </p:grpSpPr>
        <p:sp>
          <p:nvSpPr>
            <p:cNvPr id="3" name="椭圆 2"/>
            <p:cNvSpPr/>
            <p:nvPr/>
          </p:nvSpPr>
          <p:spPr>
            <a:xfrm>
              <a:off x="2275588" y="2021902"/>
              <a:ext cx="2809460" cy="2809460"/>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 name="直接连接符 3"/>
            <p:cNvCxnSpPr>
              <a:stCxn id="3" idx="0"/>
              <a:endCxn id="3" idx="4"/>
            </p:cNvCxnSpPr>
            <p:nvPr/>
          </p:nvCxnSpPr>
          <p:spPr>
            <a:xfrm>
              <a:off x="3680318" y="2021902"/>
              <a:ext cx="0" cy="280946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a:cxnSpLocks/>
            </p:cNvCxnSpPr>
            <p:nvPr/>
          </p:nvCxnSpPr>
          <p:spPr>
            <a:xfrm>
              <a:off x="4422440" y="2260441"/>
              <a:ext cx="0" cy="2372139"/>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a:stCxn id="3" idx="2"/>
            </p:cNvCxnSpPr>
            <p:nvPr/>
          </p:nvCxnSpPr>
          <p:spPr>
            <a:xfrm>
              <a:off x="2275588" y="3426632"/>
              <a:ext cx="1404730" cy="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224046" y="4136886"/>
            <a:ext cx="3380242" cy="523220"/>
          </a:xfrm>
          <a:prstGeom prst="rect">
            <a:avLst/>
          </a:prstGeom>
          <a:noFill/>
        </p:spPr>
        <p:txBody>
          <a:bodyPr wrap="square" rtlCol="0">
            <a:spAutoFit/>
          </a:bodyPr>
          <a:lstStyle/>
          <a:p>
            <a:r>
              <a:rPr lang="zh-CN" altLang="en-US" sz="1400" spc="600" dirty="0">
                <a:solidFill>
                  <a:schemeClr val="bg1">
                    <a:lumMod val="85000"/>
                  </a:schemeClr>
                </a:solidFill>
                <a:latin typeface="Arial"/>
                <a:ea typeface="微软雅黑"/>
                <a:sym typeface="Arial"/>
              </a:rPr>
              <a:t>汇报时间</a:t>
            </a:r>
            <a:r>
              <a:rPr lang="zh-CN" altLang="en-US" sz="1400" spc="600" dirty="0" smtClean="0">
                <a:solidFill>
                  <a:schemeClr val="bg1">
                    <a:lumMod val="85000"/>
                  </a:schemeClr>
                </a:solidFill>
                <a:latin typeface="Arial"/>
                <a:ea typeface="微软雅黑"/>
                <a:sym typeface="Arial"/>
              </a:rPr>
              <a:t>：</a:t>
            </a:r>
            <a:r>
              <a:rPr lang="en-US" altLang="zh-CN" sz="1400" spc="600" dirty="0" smtClean="0">
                <a:solidFill>
                  <a:schemeClr val="bg1">
                    <a:lumMod val="85000"/>
                  </a:schemeClr>
                </a:solidFill>
                <a:latin typeface="Arial"/>
                <a:ea typeface="微软雅黑"/>
                <a:sym typeface="Arial"/>
              </a:rPr>
              <a:t>2020</a:t>
            </a:r>
            <a:r>
              <a:rPr lang="zh-CN" altLang="en-US" sz="1400" spc="600" dirty="0" smtClean="0">
                <a:solidFill>
                  <a:schemeClr val="bg1">
                    <a:lumMod val="85000"/>
                  </a:schemeClr>
                </a:solidFill>
                <a:latin typeface="Arial"/>
                <a:ea typeface="微软雅黑"/>
                <a:sym typeface="Arial"/>
              </a:rPr>
              <a:t>年</a:t>
            </a:r>
            <a:r>
              <a:rPr lang="en-US" altLang="zh-CN" sz="1400" spc="600" dirty="0" smtClean="0">
                <a:solidFill>
                  <a:schemeClr val="bg1">
                    <a:lumMod val="85000"/>
                  </a:schemeClr>
                </a:solidFill>
                <a:latin typeface="Arial"/>
                <a:ea typeface="微软雅黑"/>
                <a:sym typeface="Arial"/>
              </a:rPr>
              <a:t>09</a:t>
            </a:r>
            <a:r>
              <a:rPr lang="zh-CN" altLang="en-US" sz="1400" spc="600" dirty="0" smtClean="0">
                <a:solidFill>
                  <a:schemeClr val="bg1">
                    <a:lumMod val="85000"/>
                  </a:schemeClr>
                </a:solidFill>
                <a:latin typeface="Arial"/>
                <a:ea typeface="微软雅黑"/>
                <a:sym typeface="Arial"/>
              </a:rPr>
              <a:t>月      </a:t>
            </a:r>
            <a:r>
              <a:rPr lang="zh-CN" altLang="en-US" sz="1400" spc="600" dirty="0">
                <a:solidFill>
                  <a:schemeClr val="bg1">
                    <a:lumMod val="85000"/>
                  </a:schemeClr>
                </a:solidFill>
                <a:latin typeface="Arial"/>
                <a:ea typeface="微软雅黑"/>
                <a:sym typeface="Arial"/>
              </a:rPr>
              <a:t>汇报人</a:t>
            </a:r>
            <a:r>
              <a:rPr lang="zh-CN" altLang="en-US" sz="1400" spc="600" dirty="0" smtClean="0">
                <a:solidFill>
                  <a:schemeClr val="bg1">
                    <a:lumMod val="85000"/>
                  </a:schemeClr>
                </a:solidFill>
                <a:latin typeface="Arial"/>
                <a:ea typeface="微软雅黑"/>
                <a:sym typeface="Arial"/>
              </a:rPr>
              <a:t>：</a:t>
            </a:r>
            <a:r>
              <a:rPr lang="en-US" altLang="zh-CN" sz="1400" spc="600" dirty="0" smtClean="0">
                <a:solidFill>
                  <a:schemeClr val="bg1">
                    <a:lumMod val="85000"/>
                  </a:schemeClr>
                </a:solidFill>
                <a:latin typeface="Arial"/>
                <a:ea typeface="微软雅黑"/>
                <a:sym typeface="Arial"/>
              </a:rPr>
              <a:t>PPT</a:t>
            </a:r>
            <a:endParaRPr lang="zh-CN" altLang="en-US" sz="1400" spc="600" dirty="0">
              <a:solidFill>
                <a:schemeClr val="bg1">
                  <a:lumMod val="85000"/>
                </a:schemeClr>
              </a:solidFill>
              <a:latin typeface="Arial"/>
              <a:ea typeface="微软雅黑"/>
              <a:sym typeface="Arial"/>
            </a:endParaRPr>
          </a:p>
        </p:txBody>
      </p:sp>
    </p:spTree>
    <p:extLst>
      <p:ext uri="{BB962C8B-B14F-4D97-AF65-F5344CB8AC3E}">
        <p14:creationId xmlns:p14="http://schemas.microsoft.com/office/powerpoint/2010/main" xmlns=""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1213</TotalTime>
  <Words>1273</Words>
  <Application>Microsoft Office PowerPoint</Application>
  <PresentationFormat>自定义</PresentationFormat>
  <Paragraphs>199</Paragraphs>
  <Slides>30</Slides>
  <Notes>1</Notes>
  <HiddenSlides>0</HiddenSlides>
  <MMClips>0</MMClips>
  <ScaleCrop>false</ScaleCrop>
  <HeadingPairs>
    <vt:vector size="4" baseType="variant">
      <vt:variant>
        <vt:lpstr>主题</vt:lpstr>
      </vt:variant>
      <vt:variant>
        <vt:i4>1</vt:i4>
      </vt:variant>
      <vt:variant>
        <vt:lpstr>幻灯片标题</vt:lpstr>
      </vt:variant>
      <vt:variant>
        <vt:i4>30</vt:i4>
      </vt:variant>
    </vt:vector>
  </HeadingPairs>
  <TitlesOfParts>
    <vt:vector size="31"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PPT</dc:creator>
  <dc:description>http://www.ypppt.com/</dc:description>
  <cp:lastModifiedBy>User</cp:lastModifiedBy>
  <cp:revision>632</cp:revision>
  <dcterms:created xsi:type="dcterms:W3CDTF">2017-08-31T05:00:04Z</dcterms:created>
  <dcterms:modified xsi:type="dcterms:W3CDTF">2020-09-10T07:54:52Z</dcterms:modified>
</cp:coreProperties>
</file>