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80ABBA"/>
    <a:srgbClr val="EEEEF3"/>
    <a:srgbClr val="6A8074"/>
    <a:srgbClr val="A5C3CE"/>
    <a:srgbClr val="BBCED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75" autoAdjust="0"/>
    <p:restoredTop sz="96201" autoAdjust="0"/>
  </p:normalViewPr>
  <p:slideViewPr>
    <p:cSldViewPr snapToGrid="0" showGuides="1">
      <p:cViewPr varScale="1">
        <p:scale>
          <a:sx n="109" d="100"/>
          <a:sy n="109" d="100"/>
        </p:scale>
        <p:origin x="-576" y="-90"/>
      </p:cViewPr>
      <p:guideLst>
        <p:guide orient="horz" pos="2183"/>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extLst xmlns:c16r2="http://schemas.microsoft.com/office/drawing/2015/06/chart">
              <c:ext xmlns:c16="http://schemas.microsoft.com/office/drawing/2014/chart" uri="{C3380CC4-5D6E-409C-BE32-E72D297353CC}">
                <c16:uniqueId val="{00000008-8B18-4C96-B660-336B35303E76}"/>
              </c:ext>
            </c:extLst>
          </c:dPt>
          <c:dPt>
            <c:idx val="2"/>
            <c:extLst xmlns:c16r2="http://schemas.microsoft.com/office/drawing/2015/06/chart">
              <c:ext xmlns:c16="http://schemas.microsoft.com/office/drawing/2014/chart" uri="{C3380CC4-5D6E-409C-BE32-E72D297353CC}">
                <c16:uniqueId val="{0000000A-8B18-4C96-B660-336B35303E76}"/>
              </c:ext>
            </c:extLst>
          </c:dPt>
          <c:dPt>
            <c:idx val="3"/>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E-8B18-4C96-B660-336B35303E76}"/>
            </c:ext>
          </c:extLst>
        </c:ser>
        <c:dLbls/>
        <c:marker val="1"/>
        <c:axId val="191464576"/>
        <c:axId val="191466112"/>
      </c:lineChart>
      <c:catAx>
        <c:axId val="191464576"/>
        <c:scaling>
          <c:orientation val="minMax"/>
        </c:scaling>
        <c:axPos val="b"/>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91466112"/>
        <c:crosses val="autoZero"/>
        <c:auto val="1"/>
        <c:lblAlgn val="ctr"/>
        <c:lblOffset val="100"/>
        <c:tickMarkSkip val="1"/>
      </c:catAx>
      <c:valAx>
        <c:axId val="191466112"/>
        <c:scaling>
          <c:orientation val="minMax"/>
        </c:scaling>
        <c:axPos val="l"/>
        <c:majorGridlines>
          <c:spPr>
            <a:ln w="6350">
              <a:solidFill>
                <a:schemeClr val="bg1">
                  <a:lumMod val="85000"/>
                </a:schemeClr>
              </a:solidFill>
            </a:ln>
            <a:effectLst/>
          </c:spPr>
        </c:majorGridlines>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91464576"/>
        <c:crosses val="autoZero"/>
        <c:crossBetween val="between"/>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pPr/>
              <a:t>2020/9/10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pPr/>
              <a:t>‹#›</a:t>
            </a:fld>
            <a:endParaRPr lang="zh-CN" altLang="en-US"/>
          </a:p>
        </p:txBody>
      </p:sp>
    </p:spTree>
    <p:extLst>
      <p:ext uri="{BB962C8B-B14F-4D97-AF65-F5344CB8AC3E}">
        <p14:creationId xmlns:p14="http://schemas.microsoft.com/office/powerpoint/2010/main" xmlns=""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a:t>
            </a:fld>
            <a:endParaRPr lang="zh-CN" altLang="en-US"/>
          </a:p>
        </p:txBody>
      </p:sp>
    </p:spTree>
    <p:extLst>
      <p:ext uri="{BB962C8B-B14F-4D97-AF65-F5344CB8AC3E}">
        <p14:creationId xmlns:p14="http://schemas.microsoft.com/office/powerpoint/2010/main" xmlns=""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a:t>
            </a:fld>
            <a:endParaRPr lang="zh-CN" altLang="en-US"/>
          </a:p>
        </p:txBody>
      </p:sp>
    </p:spTree>
    <p:extLst>
      <p:ext uri="{BB962C8B-B14F-4D97-AF65-F5344CB8AC3E}">
        <p14:creationId xmlns:p14="http://schemas.microsoft.com/office/powerpoint/2010/main" xmlns=""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3</a:t>
            </a:fld>
            <a:endParaRPr lang="zh-CN" altLang="en-US"/>
          </a:p>
        </p:txBody>
      </p:sp>
    </p:spTree>
    <p:extLst>
      <p:ext uri="{BB962C8B-B14F-4D97-AF65-F5344CB8AC3E}">
        <p14:creationId xmlns:p14="http://schemas.microsoft.com/office/powerpoint/2010/main" xmlns=""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4</a:t>
            </a:fld>
            <a:endParaRPr lang="zh-CN" altLang="en-US"/>
          </a:p>
        </p:txBody>
      </p:sp>
    </p:spTree>
    <p:extLst>
      <p:ext uri="{BB962C8B-B14F-4D97-AF65-F5344CB8AC3E}">
        <p14:creationId xmlns:p14="http://schemas.microsoft.com/office/powerpoint/2010/main" xmlns=""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5</a:t>
            </a:fld>
            <a:endParaRPr lang="zh-CN" altLang="en-US"/>
          </a:p>
        </p:txBody>
      </p:sp>
    </p:spTree>
    <p:extLst>
      <p:ext uri="{BB962C8B-B14F-4D97-AF65-F5344CB8AC3E}">
        <p14:creationId xmlns:p14="http://schemas.microsoft.com/office/powerpoint/2010/main" xmlns=""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6</a:t>
            </a:fld>
            <a:endParaRPr lang="zh-CN" altLang="en-US"/>
          </a:p>
        </p:txBody>
      </p:sp>
    </p:spTree>
    <p:extLst>
      <p:ext uri="{BB962C8B-B14F-4D97-AF65-F5344CB8AC3E}">
        <p14:creationId xmlns:p14="http://schemas.microsoft.com/office/powerpoint/2010/main" xmlns=""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7</a:t>
            </a:fld>
            <a:endParaRPr lang="zh-CN" altLang="en-US"/>
          </a:p>
        </p:txBody>
      </p:sp>
    </p:spTree>
    <p:extLst>
      <p:ext uri="{BB962C8B-B14F-4D97-AF65-F5344CB8AC3E}">
        <p14:creationId xmlns:p14="http://schemas.microsoft.com/office/powerpoint/2010/main" xmlns=""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8</a:t>
            </a:fld>
            <a:endParaRPr lang="zh-CN" altLang="en-US"/>
          </a:p>
        </p:txBody>
      </p:sp>
    </p:spTree>
    <p:extLst>
      <p:ext uri="{BB962C8B-B14F-4D97-AF65-F5344CB8AC3E}">
        <p14:creationId xmlns:p14="http://schemas.microsoft.com/office/powerpoint/2010/main" xmlns=""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9</a:t>
            </a:fld>
            <a:endParaRPr lang="zh-CN" altLang="en-US"/>
          </a:p>
        </p:txBody>
      </p:sp>
    </p:spTree>
    <p:extLst>
      <p:ext uri="{BB962C8B-B14F-4D97-AF65-F5344CB8AC3E}">
        <p14:creationId xmlns:p14="http://schemas.microsoft.com/office/powerpoint/2010/main" xmlns=""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10</a:t>
            </a:fld>
            <a:endParaRPr lang="zh-CN" altLang="en-US"/>
          </a:p>
        </p:txBody>
      </p:sp>
    </p:spTree>
    <p:extLst>
      <p:ext uri="{BB962C8B-B14F-4D97-AF65-F5344CB8AC3E}">
        <p14:creationId xmlns:p14="http://schemas.microsoft.com/office/powerpoint/2010/main" xmlns=""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11</a:t>
            </a:fld>
            <a:endParaRPr lang="zh-CN" altLang="en-US"/>
          </a:p>
        </p:txBody>
      </p:sp>
    </p:spTree>
    <p:extLst>
      <p:ext uri="{BB962C8B-B14F-4D97-AF65-F5344CB8AC3E}">
        <p14:creationId xmlns:p14="http://schemas.microsoft.com/office/powerpoint/2010/main" xmlns=""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12</a:t>
            </a:fld>
            <a:endParaRPr lang="zh-CN" altLang="en-US"/>
          </a:p>
        </p:txBody>
      </p:sp>
    </p:spTree>
    <p:extLst>
      <p:ext uri="{BB962C8B-B14F-4D97-AF65-F5344CB8AC3E}">
        <p14:creationId xmlns:p14="http://schemas.microsoft.com/office/powerpoint/2010/main" xmlns=""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13</a:t>
            </a:fld>
            <a:endParaRPr lang="zh-CN" altLang="en-US"/>
          </a:p>
        </p:txBody>
      </p:sp>
    </p:spTree>
    <p:extLst>
      <p:ext uri="{BB962C8B-B14F-4D97-AF65-F5344CB8AC3E}">
        <p14:creationId xmlns:p14="http://schemas.microsoft.com/office/powerpoint/2010/main" xmlns=""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14</a:t>
            </a:fld>
            <a:endParaRPr lang="zh-CN" altLang="en-US"/>
          </a:p>
        </p:txBody>
      </p:sp>
    </p:spTree>
    <p:extLst>
      <p:ext uri="{BB962C8B-B14F-4D97-AF65-F5344CB8AC3E}">
        <p14:creationId xmlns:p14="http://schemas.microsoft.com/office/powerpoint/2010/main" xmlns=""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15</a:t>
            </a:fld>
            <a:endParaRPr lang="zh-CN" altLang="en-US"/>
          </a:p>
        </p:txBody>
      </p:sp>
    </p:spTree>
    <p:extLst>
      <p:ext uri="{BB962C8B-B14F-4D97-AF65-F5344CB8AC3E}">
        <p14:creationId xmlns:p14="http://schemas.microsoft.com/office/powerpoint/2010/main" xmlns=""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16</a:t>
            </a:fld>
            <a:endParaRPr lang="zh-CN" altLang="en-US"/>
          </a:p>
        </p:txBody>
      </p:sp>
    </p:spTree>
    <p:extLst>
      <p:ext uri="{BB962C8B-B14F-4D97-AF65-F5344CB8AC3E}">
        <p14:creationId xmlns:p14="http://schemas.microsoft.com/office/powerpoint/2010/main" xmlns=""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17</a:t>
            </a:fld>
            <a:endParaRPr lang="zh-CN" altLang="en-US"/>
          </a:p>
        </p:txBody>
      </p:sp>
    </p:spTree>
    <p:extLst>
      <p:ext uri="{BB962C8B-B14F-4D97-AF65-F5344CB8AC3E}">
        <p14:creationId xmlns:p14="http://schemas.microsoft.com/office/powerpoint/2010/main" xmlns=""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18</a:t>
            </a:fld>
            <a:endParaRPr lang="zh-CN" altLang="en-US"/>
          </a:p>
        </p:txBody>
      </p:sp>
    </p:spTree>
    <p:extLst>
      <p:ext uri="{BB962C8B-B14F-4D97-AF65-F5344CB8AC3E}">
        <p14:creationId xmlns:p14="http://schemas.microsoft.com/office/powerpoint/2010/main" xmlns=""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19</a:t>
            </a:fld>
            <a:endParaRPr lang="zh-CN" altLang="en-US"/>
          </a:p>
        </p:txBody>
      </p:sp>
    </p:spTree>
    <p:extLst>
      <p:ext uri="{BB962C8B-B14F-4D97-AF65-F5344CB8AC3E}">
        <p14:creationId xmlns:p14="http://schemas.microsoft.com/office/powerpoint/2010/main" xmlns=""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20</a:t>
            </a:fld>
            <a:endParaRPr lang="zh-CN" altLang="en-US"/>
          </a:p>
        </p:txBody>
      </p:sp>
    </p:spTree>
    <p:extLst>
      <p:ext uri="{BB962C8B-B14F-4D97-AF65-F5344CB8AC3E}">
        <p14:creationId xmlns:p14="http://schemas.microsoft.com/office/powerpoint/2010/main" xmlns=""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21</a:t>
            </a:fld>
            <a:endParaRPr lang="zh-CN" altLang="en-US"/>
          </a:p>
        </p:txBody>
      </p:sp>
    </p:spTree>
    <p:extLst>
      <p:ext uri="{BB962C8B-B14F-4D97-AF65-F5344CB8AC3E}">
        <p14:creationId xmlns:p14="http://schemas.microsoft.com/office/powerpoint/2010/main" xmlns=""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22</a:t>
            </a:fld>
            <a:endParaRPr lang="zh-CN" altLang="en-US"/>
          </a:p>
        </p:txBody>
      </p:sp>
    </p:spTree>
    <p:extLst>
      <p:ext uri="{BB962C8B-B14F-4D97-AF65-F5344CB8AC3E}">
        <p14:creationId xmlns:p14="http://schemas.microsoft.com/office/powerpoint/2010/main" xmlns=""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23</a:t>
            </a:fld>
            <a:endParaRPr lang="zh-CN" altLang="en-US"/>
          </a:p>
        </p:txBody>
      </p:sp>
    </p:spTree>
    <p:extLst>
      <p:ext uri="{BB962C8B-B14F-4D97-AF65-F5344CB8AC3E}">
        <p14:creationId xmlns:p14="http://schemas.microsoft.com/office/powerpoint/2010/main" xmlns=""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24</a:t>
            </a:fld>
            <a:endParaRPr lang="zh-CN" altLang="en-US"/>
          </a:p>
        </p:txBody>
      </p:sp>
    </p:spTree>
    <p:extLst>
      <p:ext uri="{BB962C8B-B14F-4D97-AF65-F5344CB8AC3E}">
        <p14:creationId xmlns:p14="http://schemas.microsoft.com/office/powerpoint/2010/main" xmlns=""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25</a:t>
            </a:fld>
            <a:endParaRPr lang="zh-CN" altLang="en-US"/>
          </a:p>
        </p:txBody>
      </p:sp>
    </p:spTree>
    <p:extLst>
      <p:ext uri="{BB962C8B-B14F-4D97-AF65-F5344CB8AC3E}">
        <p14:creationId xmlns:p14="http://schemas.microsoft.com/office/powerpoint/2010/main" xmlns=""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pPr/>
              <a:t>26</a:t>
            </a:fld>
            <a:endParaRPr lang="zh-CN" altLang="en-US"/>
          </a:p>
        </p:txBody>
      </p:sp>
    </p:spTree>
    <p:extLst>
      <p:ext uri="{BB962C8B-B14F-4D97-AF65-F5344CB8AC3E}">
        <p14:creationId xmlns:p14="http://schemas.microsoft.com/office/powerpoint/2010/main" xmlns=""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5389620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xmlns="" val="179064245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xmlns="" val="291144269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xmlns="" val="300488948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xmlns="" val="293676964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409141701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425372244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160185419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411398563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302228298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392909274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111335255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198569740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137904509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pPr/>
              <a:t>2020/9/10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pPr/>
              <a:t>‹#›</a:t>
            </a:fld>
            <a:endParaRPr lang="zh-CN" altLang="en-US"/>
          </a:p>
        </p:txBody>
      </p:sp>
    </p:spTree>
    <p:extLst>
      <p:ext uri="{BB962C8B-B14F-4D97-AF65-F5344CB8AC3E}">
        <p14:creationId xmlns:p14="http://schemas.microsoft.com/office/powerpoint/2010/main" xmlns=""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eg"/><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xmlns=""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grpSp>
        <p:nvGrpSpPr>
          <p:cNvPr id="2" name="组合 1"/>
          <p:cNvGrpSpPr/>
          <p:nvPr/>
        </p:nvGrpSpPr>
        <p:grpSpPr>
          <a:xfrm>
            <a:off x="4320388" y="5189428"/>
            <a:ext cx="527147" cy="488372"/>
            <a:chOff x="6724921" y="1830643"/>
            <a:chExt cx="527147" cy="488372"/>
          </a:xfrm>
        </p:grpSpPr>
        <p:sp>
          <p:nvSpPr>
            <p:cNvPr id="14" name="矩形 13"/>
            <p:cNvSpPr/>
            <p:nvPr/>
          </p:nvSpPr>
          <p:spPr>
            <a:xfrm>
              <a:off x="6724921" y="1830643"/>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724921" y="1857348"/>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新品发布</a:t>
              </a:r>
            </a:p>
          </p:txBody>
        </p:sp>
      </p:grpSp>
      <p:grpSp>
        <p:nvGrpSpPr>
          <p:cNvPr id="3" name="组合 2"/>
          <p:cNvGrpSpPr/>
          <p:nvPr/>
        </p:nvGrpSpPr>
        <p:grpSpPr>
          <a:xfrm>
            <a:off x="5494879" y="5195489"/>
            <a:ext cx="527147" cy="488372"/>
            <a:chOff x="7899412" y="1836704"/>
            <a:chExt cx="527147" cy="488372"/>
          </a:xfrm>
        </p:grpSpPr>
        <p:sp>
          <p:nvSpPr>
            <p:cNvPr id="15" name="矩形 14"/>
            <p:cNvSpPr/>
            <p:nvPr/>
          </p:nvSpPr>
          <p:spPr>
            <a:xfrm>
              <a:off x="7900107"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899412" y="1857350"/>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企业介绍</a:t>
              </a:r>
            </a:p>
          </p:txBody>
        </p:sp>
      </p:grpSp>
      <p:grpSp>
        <p:nvGrpSpPr>
          <p:cNvPr id="4" name="组合 3"/>
          <p:cNvGrpSpPr/>
          <p:nvPr/>
        </p:nvGrpSpPr>
        <p:grpSpPr>
          <a:xfrm>
            <a:off x="6517979" y="5195489"/>
            <a:ext cx="527147" cy="488372"/>
            <a:chOff x="8922512" y="1836704"/>
            <a:chExt cx="527147" cy="488372"/>
          </a:xfrm>
        </p:grpSpPr>
        <p:sp>
          <p:nvSpPr>
            <p:cNvPr id="16" name="矩形 15"/>
            <p:cNvSpPr/>
            <p:nvPr/>
          </p:nvSpPr>
          <p:spPr>
            <a:xfrm>
              <a:off x="8925395"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2512" y="1857349"/>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季度总结</a:t>
              </a:r>
            </a:p>
          </p:txBody>
        </p:sp>
      </p:grpSp>
      <p:grpSp>
        <p:nvGrpSpPr>
          <p:cNvPr id="7" name="组合 6"/>
          <p:cNvGrpSpPr/>
          <p:nvPr/>
        </p:nvGrpSpPr>
        <p:grpSpPr>
          <a:xfrm>
            <a:off x="7541079" y="5195489"/>
            <a:ext cx="527147" cy="488372"/>
            <a:chOff x="9945612" y="1836704"/>
            <a:chExt cx="527147" cy="488372"/>
          </a:xfrm>
        </p:grpSpPr>
        <p:sp>
          <p:nvSpPr>
            <p:cNvPr id="17" name="矩形 16"/>
            <p:cNvSpPr/>
            <p:nvPr/>
          </p:nvSpPr>
          <p:spPr>
            <a:xfrm>
              <a:off x="9951370"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945612" y="1843996"/>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年度计划</a:t>
              </a:r>
            </a:p>
          </p:txBody>
        </p:sp>
      </p:grpSp>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4532494" y="1083491"/>
            <a:ext cx="3321743" cy="1200329"/>
          </a:xfrm>
          <a:prstGeom prst="rect">
            <a:avLst/>
          </a:prstGeom>
          <a:noFill/>
        </p:spPr>
        <p:txBody>
          <a:bodyPr wrap="none" rtlCol="0">
            <a:spAutoFit/>
          </a:bodyPr>
          <a:lstStyle/>
          <a:p>
            <a:pPr algn="ctr"/>
            <a:r>
              <a:rPr lang="zh-CN" altLang="en-US" sz="3600" smtClean="0">
                <a:solidFill>
                  <a:srgbClr val="80ABBA"/>
                </a:solidFill>
                <a:latin typeface="微软雅黑" panose="020B0503020204020204" pitchFamily="34" charset="-122"/>
                <a:ea typeface="微软雅黑" panose="020B0503020204020204" pitchFamily="34" charset="-122"/>
              </a:rPr>
              <a:t>清新</a:t>
            </a:r>
            <a:r>
              <a:rPr lang="zh-CN" altLang="en-US" sz="3600" smtClean="0">
                <a:solidFill>
                  <a:srgbClr val="80ABBA"/>
                </a:solidFill>
                <a:latin typeface="微软雅黑" panose="020B0503020204020204" pitchFamily="34" charset="-122"/>
                <a:ea typeface="微软雅黑" panose="020B0503020204020204" pitchFamily="34" charset="-122"/>
              </a:rPr>
              <a:t>极简</a:t>
            </a:r>
            <a:endParaRPr lang="en-US" altLang="zh-CN" sz="3600" dirty="0">
              <a:solidFill>
                <a:srgbClr val="80ABBA"/>
              </a:solidFill>
              <a:latin typeface="微软雅黑" panose="020B0503020204020204" pitchFamily="34" charset="-122"/>
              <a:ea typeface="微软雅黑" panose="020B0503020204020204" pitchFamily="34" charset="-122"/>
            </a:endParaRPr>
          </a:p>
          <a:p>
            <a:pPr algn="ctr"/>
            <a:r>
              <a:rPr lang="zh-CN" altLang="en-US" sz="3600" dirty="0">
                <a:solidFill>
                  <a:srgbClr val="80ABBA"/>
                </a:solidFill>
                <a:latin typeface="微软雅黑" panose="020B0503020204020204" pitchFamily="34" charset="-122"/>
                <a:ea typeface="微软雅黑" panose="020B0503020204020204" pitchFamily="34" charset="-122"/>
              </a:rPr>
              <a:t>文艺范</a:t>
            </a:r>
            <a:r>
              <a:rPr lang="en-US" altLang="zh-CN" sz="3600" dirty="0">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343561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1000" fill="hold"/>
                                        <p:tgtEl>
                                          <p:spTgt spid="2"/>
                                        </p:tgtEl>
                                        <p:attrNameLst>
                                          <p:attrName>ppt_w</p:attrName>
                                        </p:attrNameLst>
                                      </p:cBhvr>
                                      <p:tavLst>
                                        <p:tav tm="0">
                                          <p:val>
                                            <p:fltVal val="0"/>
                                          </p:val>
                                        </p:tav>
                                        <p:tav tm="100000">
                                          <p:val>
                                            <p:strVal val="#ppt_w"/>
                                          </p:val>
                                        </p:tav>
                                      </p:tavLst>
                                    </p:anim>
                                    <p:anim calcmode="lin" valueType="num">
                                      <p:cBhvr>
                                        <p:cTn id="70" dur="1000" fill="hold"/>
                                        <p:tgtEl>
                                          <p:spTgt spid="2"/>
                                        </p:tgtEl>
                                        <p:attrNameLst>
                                          <p:attrName>ppt_h</p:attrName>
                                        </p:attrNameLst>
                                      </p:cBhvr>
                                      <p:tavLst>
                                        <p:tav tm="0">
                                          <p:val>
                                            <p:fltVal val="0"/>
                                          </p:val>
                                        </p:tav>
                                        <p:tav tm="100000">
                                          <p:val>
                                            <p:strVal val="#ppt_h"/>
                                          </p:val>
                                        </p:tav>
                                      </p:tavLst>
                                    </p:anim>
                                    <p:anim calcmode="lin" valueType="num">
                                      <p:cBhvr>
                                        <p:cTn id="71" dur="1000" fill="hold"/>
                                        <p:tgtEl>
                                          <p:spTgt spid="2"/>
                                        </p:tgtEl>
                                        <p:attrNameLst>
                                          <p:attrName>style.rotation</p:attrName>
                                        </p:attrNameLst>
                                      </p:cBhvr>
                                      <p:tavLst>
                                        <p:tav tm="0">
                                          <p:val>
                                            <p:fltVal val="90"/>
                                          </p:val>
                                        </p:tav>
                                        <p:tav tm="100000">
                                          <p:val>
                                            <p:fltVal val="0"/>
                                          </p:val>
                                        </p:tav>
                                      </p:tavLst>
                                    </p:anim>
                                    <p:animEffect transition="in" filter="fade">
                                      <p:cBhvr>
                                        <p:cTn id="72" dur="1000"/>
                                        <p:tgtEl>
                                          <p:spTgt spid="2"/>
                                        </p:tgtEl>
                                      </p:cBhvr>
                                    </p:animEffect>
                                  </p:childTnLst>
                                </p:cTn>
                              </p:par>
                              <p:par>
                                <p:cTn id="73" presetID="31" presetClass="entr" presetSubtype="0"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000" fill="hold"/>
                                        <p:tgtEl>
                                          <p:spTgt spid="3"/>
                                        </p:tgtEl>
                                        <p:attrNameLst>
                                          <p:attrName>ppt_w</p:attrName>
                                        </p:attrNameLst>
                                      </p:cBhvr>
                                      <p:tavLst>
                                        <p:tav tm="0">
                                          <p:val>
                                            <p:fltVal val="0"/>
                                          </p:val>
                                        </p:tav>
                                        <p:tav tm="100000">
                                          <p:val>
                                            <p:strVal val="#ppt_w"/>
                                          </p:val>
                                        </p:tav>
                                      </p:tavLst>
                                    </p:anim>
                                    <p:anim calcmode="lin" valueType="num">
                                      <p:cBhvr>
                                        <p:cTn id="76" dur="1000" fill="hold"/>
                                        <p:tgtEl>
                                          <p:spTgt spid="3"/>
                                        </p:tgtEl>
                                        <p:attrNameLst>
                                          <p:attrName>ppt_h</p:attrName>
                                        </p:attrNameLst>
                                      </p:cBhvr>
                                      <p:tavLst>
                                        <p:tav tm="0">
                                          <p:val>
                                            <p:fltVal val="0"/>
                                          </p:val>
                                        </p:tav>
                                        <p:tav tm="100000">
                                          <p:val>
                                            <p:strVal val="#ppt_h"/>
                                          </p:val>
                                        </p:tav>
                                      </p:tavLst>
                                    </p:anim>
                                    <p:anim calcmode="lin" valueType="num">
                                      <p:cBhvr>
                                        <p:cTn id="77" dur="1000" fill="hold"/>
                                        <p:tgtEl>
                                          <p:spTgt spid="3"/>
                                        </p:tgtEl>
                                        <p:attrNameLst>
                                          <p:attrName>style.rotation</p:attrName>
                                        </p:attrNameLst>
                                      </p:cBhvr>
                                      <p:tavLst>
                                        <p:tav tm="0">
                                          <p:val>
                                            <p:fltVal val="90"/>
                                          </p:val>
                                        </p:tav>
                                        <p:tav tm="100000">
                                          <p:val>
                                            <p:fltVal val="0"/>
                                          </p:val>
                                        </p:tav>
                                      </p:tavLst>
                                    </p:anim>
                                    <p:animEffect transition="in" filter="fade">
                                      <p:cBhvr>
                                        <p:cTn id="78" dur="1000"/>
                                        <p:tgtEl>
                                          <p:spTgt spid="3"/>
                                        </p:tgtEl>
                                      </p:cBhvr>
                                    </p:animEffect>
                                  </p:childTnLst>
                                </p:cTn>
                              </p:par>
                              <p:par>
                                <p:cTn id="79" presetID="31"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1000" fill="hold"/>
                                        <p:tgtEl>
                                          <p:spTgt spid="4"/>
                                        </p:tgtEl>
                                        <p:attrNameLst>
                                          <p:attrName>ppt_w</p:attrName>
                                        </p:attrNameLst>
                                      </p:cBhvr>
                                      <p:tavLst>
                                        <p:tav tm="0">
                                          <p:val>
                                            <p:fltVal val="0"/>
                                          </p:val>
                                        </p:tav>
                                        <p:tav tm="100000">
                                          <p:val>
                                            <p:strVal val="#ppt_w"/>
                                          </p:val>
                                        </p:tav>
                                      </p:tavLst>
                                    </p:anim>
                                    <p:anim calcmode="lin" valueType="num">
                                      <p:cBhvr>
                                        <p:cTn id="82" dur="1000" fill="hold"/>
                                        <p:tgtEl>
                                          <p:spTgt spid="4"/>
                                        </p:tgtEl>
                                        <p:attrNameLst>
                                          <p:attrName>ppt_h</p:attrName>
                                        </p:attrNameLst>
                                      </p:cBhvr>
                                      <p:tavLst>
                                        <p:tav tm="0">
                                          <p:val>
                                            <p:fltVal val="0"/>
                                          </p:val>
                                        </p:tav>
                                        <p:tav tm="100000">
                                          <p:val>
                                            <p:strVal val="#ppt_h"/>
                                          </p:val>
                                        </p:tav>
                                      </p:tavLst>
                                    </p:anim>
                                    <p:anim calcmode="lin" valueType="num">
                                      <p:cBhvr>
                                        <p:cTn id="83" dur="1000" fill="hold"/>
                                        <p:tgtEl>
                                          <p:spTgt spid="4"/>
                                        </p:tgtEl>
                                        <p:attrNameLst>
                                          <p:attrName>style.rotation</p:attrName>
                                        </p:attrNameLst>
                                      </p:cBhvr>
                                      <p:tavLst>
                                        <p:tav tm="0">
                                          <p:val>
                                            <p:fltVal val="90"/>
                                          </p:val>
                                        </p:tav>
                                        <p:tav tm="100000">
                                          <p:val>
                                            <p:fltVal val="0"/>
                                          </p:val>
                                        </p:tav>
                                      </p:tavLst>
                                    </p:anim>
                                    <p:animEffect transition="in" filter="fade">
                                      <p:cBhvr>
                                        <p:cTn id="84" dur="1000"/>
                                        <p:tgtEl>
                                          <p:spTgt spid="4"/>
                                        </p:tgtEl>
                                      </p:cBhvr>
                                    </p:animEffect>
                                  </p:childTnLst>
                                </p:cTn>
                              </p:par>
                              <p:par>
                                <p:cTn id="85" presetID="31"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fltVal val="0"/>
                                          </p:val>
                                        </p:tav>
                                        <p:tav tm="100000">
                                          <p:val>
                                            <p:strVal val="#ppt_w"/>
                                          </p:val>
                                        </p:tav>
                                      </p:tavLst>
                                    </p:anim>
                                    <p:anim calcmode="lin" valueType="num">
                                      <p:cBhvr>
                                        <p:cTn id="88" dur="1000" fill="hold"/>
                                        <p:tgtEl>
                                          <p:spTgt spid="7"/>
                                        </p:tgtEl>
                                        <p:attrNameLst>
                                          <p:attrName>ppt_h</p:attrName>
                                        </p:attrNameLst>
                                      </p:cBhvr>
                                      <p:tavLst>
                                        <p:tav tm="0">
                                          <p:val>
                                            <p:fltVal val="0"/>
                                          </p:val>
                                        </p:tav>
                                        <p:tav tm="100000">
                                          <p:val>
                                            <p:strVal val="#ppt_h"/>
                                          </p:val>
                                        </p:tav>
                                      </p:tavLst>
                                    </p:anim>
                                    <p:anim calcmode="lin" valueType="num">
                                      <p:cBhvr>
                                        <p:cTn id="89" dur="1000" fill="hold"/>
                                        <p:tgtEl>
                                          <p:spTgt spid="7"/>
                                        </p:tgtEl>
                                        <p:attrNameLst>
                                          <p:attrName>style.rotation</p:attrName>
                                        </p:attrNameLst>
                                      </p:cBhvr>
                                      <p:tavLst>
                                        <p:tav tm="0">
                                          <p:val>
                                            <p:fltVal val="90"/>
                                          </p:val>
                                        </p:tav>
                                        <p:tav tm="100000">
                                          <p:val>
                                            <p:fltVal val="0"/>
                                          </p:val>
                                        </p:tav>
                                      </p:tavLst>
                                    </p:anim>
                                    <p:animEffect transition="in" filter="fade">
                                      <p:cBhvr>
                                        <p:cTn id="9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xmlns="" val="270281400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68697680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307952899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xmlns="" val="75466131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16358101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236944177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xmlns=""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xmlns=""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197750968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89880818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231842207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428414345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xmlns="" val="206224909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xmlns="" val="292977269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xmlns=""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xmlns=""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xmlns=""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xmlns=""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xmlns="" val="390610753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5248689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xmlns="" val="401586733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xmlns="" val="399204058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xmlns="" val="327279006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xmlns="" val="234951080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xmlns="" val="123600922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121406038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xmlns=""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96967763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xmlns="">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xmlns="">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xmlns="" val="3715159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xmlns="" val="160414548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xmlns=""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xmlns="" val="226555383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xmlns=""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
        <p:nvSpPr>
          <p:cNvPr id="5" name="矩形 4"/>
          <p:cNvSpPr/>
          <p:nvPr/>
        </p:nvSpPr>
        <p:spPr>
          <a:xfrm>
            <a:off x="5052563" y="3914708"/>
            <a:ext cx="1207382" cy="261610"/>
          </a:xfrm>
          <a:prstGeom prst="rect">
            <a:avLst/>
          </a:prstGeom>
          <a:noFill/>
        </p:spPr>
        <p:txBody>
          <a:bodyPr wrap="none" rtlCol="0">
            <a:spAutoFit/>
          </a:bodyPr>
          <a:lstStyle/>
          <a:p>
            <a:r>
              <a:rPr lang="zh-CN" altLang="en-US" sz="1100" dirty="0">
                <a:solidFill>
                  <a:srgbClr val="6A8074"/>
                </a:solidFill>
              </a:rPr>
              <a:t>汇报人</a:t>
            </a:r>
            <a:r>
              <a:rPr lang="zh-CN" altLang="en-US" sz="1100" dirty="0" smtClean="0">
                <a:solidFill>
                  <a:srgbClr val="6A8074"/>
                </a:solidFill>
              </a:rPr>
              <a:t>——</a:t>
            </a:r>
            <a:r>
              <a:rPr lang="en-US" altLang="zh-CN" sz="1100" dirty="0" smtClean="0">
                <a:solidFill>
                  <a:srgbClr val="6A8074"/>
                </a:solidFill>
              </a:rPr>
              <a:t>PPT </a:t>
            </a:r>
            <a:endParaRPr lang="zh-CN" altLang="en-US" sz="1100" dirty="0">
              <a:solidFill>
                <a:srgbClr val="6A8074"/>
              </a:solidFill>
            </a:endParaRPr>
          </a:p>
        </p:txBody>
      </p:sp>
    </p:spTree>
    <p:extLst>
      <p:ext uri="{BB962C8B-B14F-4D97-AF65-F5344CB8AC3E}">
        <p14:creationId xmlns:p14="http://schemas.microsoft.com/office/powerpoint/2010/main" xmlns="" val="361647884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anim calcmode="lin" valueType="num">
                                      <p:cBhvr>
                                        <p:cTn id="2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5"/>
                                        </p:tgtEl>
                                      </p:cBhvr>
                                    </p:animEffect>
                                  </p:childTnLst>
                                </p:cTn>
                              </p:par>
                              <p:par>
                                <p:cTn id="24" presetID="41" presetClass="entr" presetSubtype="0" fill="hold" grpId="0" nodeType="with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4"/>
                                        </p:tgtEl>
                                        <p:attrNameLst>
                                          <p:attrName>ppt_y</p:attrName>
                                        </p:attrNameLst>
                                      </p:cBhvr>
                                      <p:tavLst>
                                        <p:tav tm="0">
                                          <p:val>
                                            <p:strVal val="#ppt_y"/>
                                          </p:val>
                                        </p:tav>
                                        <p:tav tm="100000">
                                          <p:val>
                                            <p:strVal val="#ppt_y"/>
                                          </p:val>
                                        </p:tav>
                                      </p:tavLst>
                                    </p:anim>
                                    <p:anim calcmode="lin" valueType="num">
                                      <p:cBhvr>
                                        <p:cTn id="2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2694</Words>
  <Application>Microsoft Office PowerPoint</Application>
  <PresentationFormat>自定义</PresentationFormat>
  <Paragraphs>190</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29</cp:revision>
  <dcterms:created xsi:type="dcterms:W3CDTF">2017-04-26T08:01:22Z</dcterms:created>
  <dcterms:modified xsi:type="dcterms:W3CDTF">2020-09-10T07:56:43Z</dcterms:modified>
</cp:coreProperties>
</file>