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Default Extension="wdp" ContentType="image/vnd.ms-photo"/>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76" r:id="rId1"/>
  </p:sldMasterIdLst>
  <p:notesMasterIdLst>
    <p:notesMasterId r:id="rId13"/>
  </p:notesMasterIdLst>
  <p:handoutMasterIdLst>
    <p:handoutMasterId r:id="rId14"/>
  </p:handoutMasterIdLst>
  <p:sldIdLst>
    <p:sldId id="5750" r:id="rId2"/>
    <p:sldId id="5751" r:id="rId3"/>
    <p:sldId id="5684" r:id="rId4"/>
    <p:sldId id="5689" r:id="rId5"/>
    <p:sldId id="5709" r:id="rId6"/>
    <p:sldId id="5579" r:id="rId7"/>
    <p:sldId id="5685" r:id="rId8"/>
    <p:sldId id="5758" r:id="rId9"/>
    <p:sldId id="5759" r:id="rId10"/>
    <p:sldId id="5760" r:id="rId11"/>
    <p:sldId id="5771" r:id="rId12"/>
  </p:sldIdLst>
  <p:sldSz cx="12858750" cy="7232650"/>
  <p:notesSz cx="6858000" cy="9144000"/>
  <p:custDataLst>
    <p:tags r:id="rId15"/>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 xmlns:p15="http://schemas.microsoft.com/office/powerpoint/2012/main">
        <p15:guide id="1" orient="horz" pos="373" userDrawn="1">
          <p15:clr>
            <a:srgbClr val="A4A3A4"/>
          </p15:clr>
        </p15:guide>
        <p15:guide id="2" pos="4050" userDrawn="1">
          <p15:clr>
            <a:srgbClr val="A4A3A4"/>
          </p15:clr>
        </p15:guide>
        <p15:guide id="5" orient="horz" pos="4319" userDrawn="1">
          <p15:clr>
            <a:srgbClr val="A4A3A4"/>
          </p15:clr>
        </p15:guide>
        <p15:guide id="6" pos="7588" userDrawn="1">
          <p15:clr>
            <a:srgbClr val="A4A3A4"/>
          </p15:clr>
        </p15:guide>
        <p15:guide id="8" pos="557" userDrawn="1">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2C37E"/>
    <a:srgbClr val="9A4B17"/>
    <a:srgbClr val="002A76"/>
    <a:srgbClr val="021F48"/>
    <a:srgbClr val="EC3A7C"/>
    <a:srgbClr val="F58FB1"/>
    <a:srgbClr val="F16292"/>
    <a:srgbClr val="E6713C"/>
    <a:srgbClr val="73578C"/>
    <a:srgbClr val="A388C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8018" autoAdjust="0"/>
    <p:restoredTop sz="93034" autoAdjust="0"/>
  </p:normalViewPr>
  <p:slideViewPr>
    <p:cSldViewPr>
      <p:cViewPr>
        <p:scale>
          <a:sx n="50" d="100"/>
          <a:sy n="50" d="100"/>
        </p:scale>
        <p:origin x="-2634" y="-1236"/>
      </p:cViewPr>
      <p:guideLst>
        <p:guide orient="horz" pos="373"/>
        <p:guide orient="horz" pos="4319"/>
        <p:guide pos="4050"/>
        <p:guide pos="7588"/>
        <p:guide pos="557"/>
      </p:guideLst>
    </p:cSldViewPr>
  </p:slideViewPr>
  <p:outlineViewPr>
    <p:cViewPr>
      <p:scale>
        <a:sx n="100" d="100"/>
        <a:sy n="100" d="100"/>
      </p:scale>
      <p:origin x="0" y="-294"/>
    </p:cViewPr>
  </p:outlineViewPr>
  <p:notesTextViewPr>
    <p:cViewPr>
      <p:scale>
        <a:sx n="100" d="100"/>
        <a:sy n="100" d="100"/>
      </p:scale>
      <p:origin x="0" y="0"/>
    </p:cViewPr>
  </p:notesTextViewPr>
  <p:sorterViewPr>
    <p:cViewPr>
      <p:scale>
        <a:sx n="132" d="100"/>
        <a:sy n="132" d="100"/>
      </p:scale>
      <p:origin x="0" y="0"/>
    </p:cViewPr>
  </p:sorterViewPr>
  <p:notesViewPr>
    <p:cSldViewPr showGuides="1">
      <p:cViewPr varScale="1">
        <p:scale>
          <a:sx n="83" d="100"/>
          <a:sy n="83" d="100"/>
        </p:scale>
        <p:origin x="3894" y="10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2020/9/10</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xmlns=""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2020/9/10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xmlns=""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xmlns="" val="33266864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xmlns="" val="11629141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xmlns="" val="133106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4</a:t>
            </a:fld>
            <a:endParaRPr lang="zh-CN" altLang="en-US"/>
          </a:p>
        </p:txBody>
      </p:sp>
    </p:spTree>
    <p:extLst>
      <p:ext uri="{BB962C8B-B14F-4D97-AF65-F5344CB8AC3E}">
        <p14:creationId xmlns:p14="http://schemas.microsoft.com/office/powerpoint/2010/main" xmlns="" val="1290685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5</a:t>
            </a:fld>
            <a:endParaRPr lang="zh-CN" altLang="en-US"/>
          </a:p>
        </p:txBody>
      </p:sp>
    </p:spTree>
    <p:extLst>
      <p:ext uri="{BB962C8B-B14F-4D97-AF65-F5344CB8AC3E}">
        <p14:creationId xmlns:p14="http://schemas.microsoft.com/office/powerpoint/2010/main" xmlns="" val="37965871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xmlns="" val="24437915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B963944-84AD-4C31-99FF-18D9B5868545}" type="slidenum">
              <a:rPr lang="zh-CN" altLang="en-US" smtClean="0"/>
              <a:pPr/>
              <a:t>7</a:t>
            </a:fld>
            <a:endParaRPr lang="zh-CN" altLang="en-US"/>
          </a:p>
        </p:txBody>
      </p:sp>
    </p:spTree>
    <p:extLst>
      <p:ext uri="{BB962C8B-B14F-4D97-AF65-F5344CB8AC3E}">
        <p14:creationId xmlns:p14="http://schemas.microsoft.com/office/powerpoint/2010/main" xmlns="" val="34165243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8</a:t>
            </a:fld>
            <a:endParaRPr lang="en-GB"/>
          </a:p>
        </p:txBody>
      </p:sp>
    </p:spTree>
    <p:extLst>
      <p:ext uri="{BB962C8B-B14F-4D97-AF65-F5344CB8AC3E}">
        <p14:creationId xmlns:p14="http://schemas.microsoft.com/office/powerpoint/2010/main" xmlns="" val="3236959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9</a:t>
            </a:fld>
            <a:endParaRPr lang="en-US" altLang="zh-CN"/>
          </a:p>
        </p:txBody>
      </p:sp>
    </p:spTree>
    <p:extLst>
      <p:ext uri="{BB962C8B-B14F-4D97-AF65-F5344CB8AC3E}">
        <p14:creationId xmlns:p14="http://schemas.microsoft.com/office/powerpoint/2010/main" xmlns="" val="13892095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DA27ED-71C2-4374-9DD5-1618B5BD4790}" type="slidenum">
              <a:rPr lang="zh-CN" altLang="en-US" smtClean="0"/>
              <a:pPr/>
              <a:t>10</a:t>
            </a:fld>
            <a:endParaRPr lang="zh-CN" altLang="en-US"/>
          </a:p>
        </p:txBody>
      </p:sp>
    </p:spTree>
    <p:extLst>
      <p:ext uri="{BB962C8B-B14F-4D97-AF65-F5344CB8AC3E}">
        <p14:creationId xmlns:p14="http://schemas.microsoft.com/office/powerpoint/2010/main" xmlns="" val="24482496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xmlns="" val="39567961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4005602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结尾">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0"/>
            <a:ext cx="1995785" cy="7232650"/>
          </a:xfrm>
        </p:spPr>
        <p:txBody>
          <a:bodyPr/>
          <a:lstStyle/>
          <a:p>
            <a:endParaRPr lang="zh-CN" altLang="en-US"/>
          </a:p>
        </p:txBody>
      </p:sp>
      <p:sp>
        <p:nvSpPr>
          <p:cNvPr id="7" name="图片占位符 5"/>
          <p:cNvSpPr>
            <a:spLocks noGrp="1"/>
          </p:cNvSpPr>
          <p:nvPr>
            <p:ph type="pic" sz="quarter" idx="11"/>
          </p:nvPr>
        </p:nvSpPr>
        <p:spPr>
          <a:xfrm>
            <a:off x="2120801" y="0"/>
            <a:ext cx="1995785" cy="7232650"/>
          </a:xfrm>
        </p:spPr>
        <p:txBody>
          <a:bodyPr/>
          <a:lstStyle/>
          <a:p>
            <a:endParaRPr lang="zh-CN" altLang="en-US"/>
          </a:p>
        </p:txBody>
      </p:sp>
      <p:sp>
        <p:nvSpPr>
          <p:cNvPr id="8" name="图片占位符 5"/>
          <p:cNvSpPr>
            <a:spLocks noGrp="1"/>
          </p:cNvSpPr>
          <p:nvPr>
            <p:ph type="pic" sz="quarter" idx="12"/>
          </p:nvPr>
        </p:nvSpPr>
        <p:spPr>
          <a:xfrm>
            <a:off x="4241601" y="0"/>
            <a:ext cx="1995785" cy="2427626"/>
          </a:xfrm>
        </p:spPr>
        <p:txBody>
          <a:bodyPr/>
          <a:lstStyle/>
          <a:p>
            <a:endParaRPr lang="zh-CN" altLang="en-US"/>
          </a:p>
        </p:txBody>
      </p:sp>
      <p:sp>
        <p:nvSpPr>
          <p:cNvPr id="9" name="图片占位符 5"/>
          <p:cNvSpPr>
            <a:spLocks noGrp="1"/>
          </p:cNvSpPr>
          <p:nvPr>
            <p:ph type="pic" sz="quarter" idx="13"/>
          </p:nvPr>
        </p:nvSpPr>
        <p:spPr>
          <a:xfrm>
            <a:off x="6362402" y="0"/>
            <a:ext cx="1995785" cy="2427626"/>
          </a:xfrm>
        </p:spPr>
        <p:txBody>
          <a:bodyPr/>
          <a:lstStyle/>
          <a:p>
            <a:endParaRPr lang="zh-CN" altLang="en-US"/>
          </a:p>
        </p:txBody>
      </p:sp>
      <p:sp>
        <p:nvSpPr>
          <p:cNvPr id="13" name="图片占位符 5"/>
          <p:cNvSpPr>
            <a:spLocks noGrp="1"/>
          </p:cNvSpPr>
          <p:nvPr>
            <p:ph type="pic" sz="quarter" idx="15"/>
          </p:nvPr>
        </p:nvSpPr>
        <p:spPr>
          <a:xfrm>
            <a:off x="4241601" y="4805026"/>
            <a:ext cx="1995785" cy="2427626"/>
          </a:xfrm>
        </p:spPr>
        <p:txBody>
          <a:bodyPr/>
          <a:lstStyle/>
          <a:p>
            <a:endParaRPr lang="zh-CN" altLang="en-US"/>
          </a:p>
        </p:txBody>
      </p:sp>
      <p:sp>
        <p:nvSpPr>
          <p:cNvPr id="14" name="图片占位符 5"/>
          <p:cNvSpPr>
            <a:spLocks noGrp="1"/>
          </p:cNvSpPr>
          <p:nvPr>
            <p:ph type="pic" sz="quarter" idx="16"/>
          </p:nvPr>
        </p:nvSpPr>
        <p:spPr>
          <a:xfrm>
            <a:off x="6362402" y="4805026"/>
            <a:ext cx="1995785" cy="2427626"/>
          </a:xfrm>
        </p:spPr>
        <p:txBody>
          <a:bodyPr/>
          <a:lstStyle/>
          <a:p>
            <a:endParaRPr lang="zh-CN" altLang="en-US"/>
          </a:p>
        </p:txBody>
      </p:sp>
    </p:spTree>
    <p:extLst>
      <p:ext uri="{BB962C8B-B14F-4D97-AF65-F5344CB8AC3E}">
        <p14:creationId xmlns:p14="http://schemas.microsoft.com/office/powerpoint/2010/main" xmlns="" val="19061284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cSld name="1_仅标题">
    <p:bg>
      <p:bgRef idx="1001">
        <a:schemeClr val="bg1"/>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43018" y="290513"/>
            <a:ext cx="11572715" cy="1204912"/>
          </a:xfrm>
          <a:prstGeom prst="rect">
            <a:avLst/>
          </a:prstGeom>
        </p:spPr>
        <p:txBody>
          <a:bodyPr/>
          <a:lstStyle/>
          <a:p>
            <a:r>
              <a:rPr lang="zh-CN" altLang="en-US"/>
              <a:t>单击此处编辑母版标题样式</a:t>
            </a:r>
          </a:p>
        </p:txBody>
      </p:sp>
      <p:sp>
        <p:nvSpPr>
          <p:cNvPr id="3" name="日期占位符 3"/>
          <p:cNvSpPr>
            <a:spLocks noGrp="1"/>
          </p:cNvSpPr>
          <p:nvPr>
            <p:ph type="dt" sz="half" idx="10"/>
          </p:nvPr>
        </p:nvSpPr>
        <p:spPr>
          <a:xfrm>
            <a:off x="643018" y="6704013"/>
            <a:ext cx="3000745" cy="385762"/>
          </a:xfrm>
          <a:prstGeom prst="rect">
            <a:avLst/>
          </a:prstGeom>
        </p:spPr>
        <p:txBody>
          <a:bodyPr/>
          <a:lstStyle>
            <a:lvl1pPr>
              <a:defRPr/>
            </a:lvl1pPr>
          </a:lstStyle>
          <a:p>
            <a:pPr>
              <a:defRPr/>
            </a:pPr>
            <a:fld id="{9E773E08-A71B-4FDC-B054-E26753AAFF0B}" type="datetimeFigureOut">
              <a:rPr lang="zh-CN" altLang="en-US"/>
              <a:pPr>
                <a:defRPr/>
              </a:pPr>
              <a:t>2020/9/10</a:t>
            </a:fld>
            <a:endParaRPr lang="zh-CN" altLang="en-US"/>
          </a:p>
        </p:txBody>
      </p:sp>
      <p:sp>
        <p:nvSpPr>
          <p:cNvPr id="4" name="页脚占位符 4"/>
          <p:cNvSpPr>
            <a:spLocks noGrp="1"/>
          </p:cNvSpPr>
          <p:nvPr>
            <p:ph type="ftr" sz="quarter" idx="11"/>
          </p:nvPr>
        </p:nvSpPr>
        <p:spPr>
          <a:xfrm>
            <a:off x="4393156" y="6704013"/>
            <a:ext cx="4072440" cy="385762"/>
          </a:xfrm>
          <a:prstGeom prst="rect">
            <a:avLst/>
          </a:prstGeom>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a:xfrm>
            <a:off x="9214988" y="6704013"/>
            <a:ext cx="3000745" cy="385762"/>
          </a:xfrm>
          <a:prstGeom prst="rect">
            <a:avLst/>
          </a:prstGeom>
        </p:spPr>
        <p:txBody>
          <a:bodyPr/>
          <a:lstStyle>
            <a:lvl1pPr>
              <a:defRPr/>
            </a:lvl1pPr>
          </a:lstStyle>
          <a:p>
            <a:fld id="{CC93CDD0-E3EC-4FB5-9135-935862A1CC92}" type="slidenum">
              <a:rPr lang="zh-CN" altLang="en-US"/>
              <a:pPr/>
              <a:t>‹#›</a:t>
            </a:fld>
            <a:endParaRPr lang="zh-CN" altLang="en-US"/>
          </a:p>
        </p:txBody>
      </p:sp>
    </p:spTree>
    <p:extLst>
      <p:ext uri="{BB962C8B-B14F-4D97-AF65-F5344CB8AC3E}">
        <p14:creationId xmlns:p14="http://schemas.microsoft.com/office/powerpoint/2010/main" xmlns="" val="4195766681"/>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224204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509525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第一章">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64901148"/>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自定义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6559941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42938" y="288925"/>
            <a:ext cx="11572875" cy="12065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1504051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340931633"/>
      </p:ext>
    </p:extLst>
  </p:cSld>
  <p:clrMap bg1="lt1" tx1="dk1" bg2="lt2" tx2="dk2" accent1="accent1" accent2="accent2" accent3="accent3" accent4="accent4" accent5="accent5" accent6="accent6" hlink="hlink" folHlink="folHlink"/>
  <p:sldLayoutIdLst>
    <p:sldLayoutId id="2147484099" r:id="rId1"/>
    <p:sldLayoutId id="2147484109" r:id="rId2"/>
    <p:sldLayoutId id="2147484110" r:id="rId3"/>
    <p:sldLayoutId id="2147484111" r:id="rId4"/>
    <p:sldLayoutId id="2147484112" r:id="rId5"/>
    <p:sldLayoutId id="2147484113" r:id="rId6"/>
    <p:sldLayoutId id="2147484115" r:id="rId7"/>
    <p:sldLayoutId id="214748411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4246" y="-20564"/>
            <a:ext cx="12905498" cy="7248677"/>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cs typeface="+mn-ea"/>
                <a:sym typeface="+mn-lt"/>
              </a:rPr>
              <a:t>  </a:t>
            </a:r>
            <a:endParaRPr lang="zh-CN" altLang="en-US" sz="1600" dirty="0">
              <a:cs typeface="+mn-ea"/>
              <a:sym typeface="+mn-lt"/>
            </a:endParaRPr>
          </a:p>
        </p:txBody>
      </p:sp>
      <p:sp>
        <p:nvSpPr>
          <p:cNvPr id="7" name="TextBox 10"/>
          <p:cNvSpPr txBox="1"/>
          <p:nvPr/>
        </p:nvSpPr>
        <p:spPr>
          <a:xfrm>
            <a:off x="4442881" y="3711591"/>
            <a:ext cx="1552333" cy="807905"/>
          </a:xfrm>
          <a:prstGeom prst="rect">
            <a:avLst/>
          </a:prstGeom>
          <a:noFill/>
        </p:spPr>
        <p:txBody>
          <a:bodyPr wrap="none" lIns="68572" tIns="34286" rIns="68572" bIns="34286">
            <a:spAutoFit/>
          </a:bodyPr>
          <a:lstStyle/>
          <a:p>
            <a:pPr algn="ctr">
              <a:buNone/>
            </a:pPr>
            <a:r>
              <a:rPr lang="zh-CN" altLang="en-US" sz="4800" dirty="0">
                <a:solidFill>
                  <a:schemeClr val="accent4">
                    <a:lumMod val="75000"/>
                  </a:schemeClr>
                </a:solidFill>
                <a:latin typeface="华文隶书" panose="02010800040101010101" pitchFamily="2" charset="-122"/>
                <a:ea typeface="华文隶书" panose="02010800040101010101" pitchFamily="2" charset="-122"/>
                <a:cs typeface="+mn-ea"/>
                <a:sym typeface="+mn-lt"/>
              </a:rPr>
              <a:t>快 乐</a:t>
            </a:r>
            <a:endParaRPr lang="en-US" altLang="zh-CN" sz="4800" dirty="0">
              <a:solidFill>
                <a:schemeClr val="accent4">
                  <a:lumMod val="75000"/>
                </a:schemeClr>
              </a:solidFill>
              <a:latin typeface="华文隶书" panose="02010800040101010101" pitchFamily="2" charset="-122"/>
              <a:ea typeface="华文隶书" panose="02010800040101010101" pitchFamily="2" charset="-122"/>
              <a:cs typeface="+mn-ea"/>
              <a:sym typeface="+mn-lt"/>
            </a:endParaRPr>
          </a:p>
        </p:txBody>
      </p:sp>
      <p:sp>
        <p:nvSpPr>
          <p:cNvPr id="8" name="矩形 7"/>
          <p:cNvSpPr/>
          <p:nvPr/>
        </p:nvSpPr>
        <p:spPr>
          <a:xfrm>
            <a:off x="5070309" y="520700"/>
            <a:ext cx="754036" cy="2736304"/>
          </a:xfrm>
          <a:prstGeom prst="rect">
            <a:avLst/>
          </a:prstGeom>
        </p:spPr>
        <p:txBody>
          <a:bodyPr vert="eaVert" wrap="square" lIns="68572" tIns="34286" rIns="68572" bIns="34286">
            <a:spAutoFit/>
          </a:bodyPr>
          <a:lstStyle/>
          <a:p>
            <a:pPr algn="ctr"/>
            <a:r>
              <a:rPr lang="zh-CN" altLang="en-US" sz="2000" spc="300" dirty="0">
                <a:solidFill>
                  <a:srgbClr val="002448"/>
                </a:solidFill>
                <a:latin typeface="+mn-lt"/>
                <a:ea typeface="+mn-ea"/>
                <a:cs typeface="+mn-ea"/>
                <a:sym typeface="+mn-lt"/>
              </a:rPr>
              <a:t>中秋浓情</a:t>
            </a:r>
            <a:r>
              <a:rPr lang="en-US" altLang="zh-CN" sz="2000" spc="300" dirty="0">
                <a:solidFill>
                  <a:srgbClr val="002448"/>
                </a:solidFill>
                <a:latin typeface="+mn-lt"/>
                <a:ea typeface="+mn-ea"/>
                <a:cs typeface="+mn-ea"/>
                <a:sym typeface="+mn-lt"/>
              </a:rPr>
              <a:t>/</a:t>
            </a:r>
            <a:r>
              <a:rPr lang="zh-CN" altLang="en-US" sz="2000" spc="300" dirty="0">
                <a:solidFill>
                  <a:srgbClr val="002448"/>
                </a:solidFill>
                <a:latin typeface="+mn-lt"/>
                <a:ea typeface="+mn-ea"/>
                <a:cs typeface="+mn-ea"/>
                <a:sym typeface="+mn-lt"/>
              </a:rPr>
              <a:t>传统文化</a:t>
            </a:r>
            <a:r>
              <a:rPr lang="en-US" altLang="zh-CN" sz="2000" spc="300" dirty="0">
                <a:solidFill>
                  <a:srgbClr val="002448"/>
                </a:solidFill>
                <a:latin typeface="+mn-lt"/>
                <a:ea typeface="+mn-ea"/>
                <a:cs typeface="+mn-ea"/>
                <a:sym typeface="+mn-lt"/>
              </a:rPr>
              <a:t>/</a:t>
            </a:r>
            <a:r>
              <a:rPr lang="zh-CN" altLang="en-US" sz="2000" spc="300" dirty="0">
                <a:solidFill>
                  <a:srgbClr val="002448"/>
                </a:solidFill>
                <a:latin typeface="+mn-lt"/>
                <a:ea typeface="+mn-ea"/>
                <a:cs typeface="+mn-ea"/>
                <a:sym typeface="+mn-lt"/>
              </a:rPr>
              <a:t>月饼</a:t>
            </a:r>
            <a:r>
              <a:rPr lang="en-US" altLang="zh-CN" sz="2000" spc="300" dirty="0">
                <a:solidFill>
                  <a:srgbClr val="002448"/>
                </a:solidFill>
                <a:latin typeface="+mn-lt"/>
                <a:ea typeface="+mn-ea"/>
                <a:cs typeface="+mn-ea"/>
                <a:sym typeface="+mn-lt"/>
              </a:rPr>
              <a:t>/</a:t>
            </a:r>
            <a:r>
              <a:rPr lang="zh-CN" altLang="en-US" sz="2000" spc="300" dirty="0">
                <a:solidFill>
                  <a:srgbClr val="002448"/>
                </a:solidFill>
                <a:latin typeface="+mn-lt"/>
                <a:ea typeface="+mn-ea"/>
                <a:cs typeface="+mn-ea"/>
                <a:sym typeface="+mn-lt"/>
              </a:rPr>
              <a:t>等</a:t>
            </a:r>
            <a:endParaRPr lang="en-US" altLang="zh-CN" sz="2000" spc="300" dirty="0">
              <a:solidFill>
                <a:srgbClr val="002448"/>
              </a:solidFill>
              <a:latin typeface="+mn-lt"/>
              <a:ea typeface="+mn-ea"/>
              <a:cs typeface="+mn-ea"/>
              <a:sym typeface="+mn-lt"/>
            </a:endParaRPr>
          </a:p>
        </p:txBody>
      </p:sp>
      <p:sp>
        <p:nvSpPr>
          <p:cNvPr id="6" name="TextBox 7"/>
          <p:cNvSpPr>
            <a:spLocks noChangeArrowheads="1"/>
          </p:cNvSpPr>
          <p:nvPr/>
        </p:nvSpPr>
        <p:spPr bwMode="auto">
          <a:xfrm>
            <a:off x="3725590" y="2826556"/>
            <a:ext cx="615553" cy="35260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wrap="square" lIns="0" tIns="0" rIns="0" bIns="0">
            <a:spAutoFit/>
          </a:bodyPr>
          <a:lstStyle/>
          <a:p>
            <a:pPr lvl="0" fontAlgn="auto">
              <a:spcBef>
                <a:spcPts val="0"/>
              </a:spcBef>
              <a:spcAft>
                <a:spcPts val="0"/>
              </a:spcAft>
            </a:pPr>
            <a:r>
              <a:rPr lang="zh-CN" altLang="en-US" sz="2000" dirty="0">
                <a:solidFill>
                  <a:prstClr val="black"/>
                </a:solidFill>
                <a:latin typeface="方正清刻本悦宋简体" panose="02000000000000000000" pitchFamily="2" charset="-122"/>
                <a:ea typeface="方正清刻本悦宋简体" panose="02000000000000000000" pitchFamily="2" charset="-122"/>
              </a:rPr>
              <a:t> 祝天下家庭</a:t>
            </a:r>
            <a:endParaRPr lang="en-US" altLang="zh-CN" sz="2000" dirty="0">
              <a:solidFill>
                <a:prstClr val="black"/>
              </a:solidFill>
              <a:latin typeface="方正清刻本悦宋简体" panose="02000000000000000000" pitchFamily="2" charset="-122"/>
              <a:ea typeface="方正清刻本悦宋简体" panose="02000000000000000000" pitchFamily="2" charset="-122"/>
            </a:endParaRPr>
          </a:p>
          <a:p>
            <a:pPr lvl="0" fontAlgn="auto">
              <a:spcBef>
                <a:spcPts val="0"/>
              </a:spcBef>
              <a:spcAft>
                <a:spcPts val="0"/>
              </a:spcAft>
            </a:pPr>
            <a:r>
              <a:rPr lang="en-US" altLang="zh-CN" sz="2000" dirty="0">
                <a:solidFill>
                  <a:prstClr val="black"/>
                </a:solidFill>
                <a:latin typeface="方正清刻本悦宋简体" panose="02000000000000000000" pitchFamily="2" charset="-122"/>
                <a:ea typeface="方正清刻本悦宋简体" panose="02000000000000000000" pitchFamily="2" charset="-122"/>
              </a:rPr>
              <a:t> </a:t>
            </a:r>
            <a:r>
              <a:rPr lang="en-US" altLang="zh-CN" sz="2000" dirty="0" smtClean="0">
                <a:solidFill>
                  <a:prstClr val="black"/>
                </a:solidFill>
                <a:latin typeface="方正清刻本悦宋简体" panose="02000000000000000000" pitchFamily="2" charset="-122"/>
                <a:ea typeface="方正清刻本悦宋简体" panose="02000000000000000000" pitchFamily="2" charset="-122"/>
              </a:rPr>
              <a:t>         </a:t>
            </a:r>
            <a:r>
              <a:rPr lang="zh-CN" altLang="en-US" sz="2000" dirty="0" smtClean="0">
                <a:solidFill>
                  <a:prstClr val="black"/>
                </a:solidFill>
                <a:latin typeface="方正清刻本悦宋简体" panose="02000000000000000000" pitchFamily="2" charset="-122"/>
                <a:ea typeface="方正清刻本悦宋简体" panose="02000000000000000000" pitchFamily="2" charset="-122"/>
              </a:rPr>
              <a:t>中</a:t>
            </a:r>
            <a:r>
              <a:rPr lang="zh-CN" altLang="en-US" sz="2000" dirty="0">
                <a:solidFill>
                  <a:prstClr val="black"/>
                </a:solidFill>
                <a:latin typeface="方正清刻本悦宋简体" panose="02000000000000000000" pitchFamily="2" charset="-122"/>
                <a:ea typeface="方正清刻本悦宋简体" panose="02000000000000000000" pitchFamily="2" charset="-122"/>
              </a:rPr>
              <a:t>秋节合家欢乐</a:t>
            </a:r>
            <a:endParaRPr lang="zh-CN" altLang="en-US" sz="1400" dirty="0">
              <a:solidFill>
                <a:prstClr val="black"/>
              </a:solidFill>
              <a:latin typeface="微软雅黑" panose="020F0502020204030204"/>
              <a:ea typeface="微软雅黑"/>
              <a:cs typeface="+mn-ea"/>
              <a:sym typeface="+mn-lt"/>
            </a:endParaRPr>
          </a:p>
        </p:txBody>
      </p:sp>
      <p:sp>
        <p:nvSpPr>
          <p:cNvPr id="2" name="文本框 1"/>
          <p:cNvSpPr txBox="1"/>
          <p:nvPr/>
        </p:nvSpPr>
        <p:spPr>
          <a:xfrm>
            <a:off x="2849662" y="3040261"/>
            <a:ext cx="461665" cy="1892506"/>
          </a:xfrm>
          <a:prstGeom prst="rect">
            <a:avLst/>
          </a:prstGeom>
          <a:noFill/>
        </p:spPr>
        <p:txBody>
          <a:bodyPr vert="eaVert" wrap="none" rtlCol="0">
            <a:spAutoFit/>
          </a:bodyPr>
          <a:lstStyle/>
          <a:p>
            <a:r>
              <a:rPr lang="zh-CN" altLang="en-US" dirty="0">
                <a:latin typeface="+mn-lt"/>
                <a:ea typeface="+mn-ea"/>
                <a:cs typeface="+mn-ea"/>
                <a:sym typeface="+mn-lt"/>
              </a:rPr>
              <a:t>汇报人</a:t>
            </a:r>
            <a:r>
              <a:rPr lang="zh-CN" altLang="en-US" dirty="0" smtClean="0">
                <a:latin typeface="+mn-lt"/>
                <a:ea typeface="+mn-ea"/>
                <a:cs typeface="+mn-ea"/>
                <a:sym typeface="+mn-lt"/>
              </a:rPr>
              <a:t>：第一</a:t>
            </a:r>
            <a:r>
              <a:rPr lang="en-US" altLang="zh-CN" dirty="0" smtClean="0">
                <a:latin typeface="+mn-lt"/>
                <a:ea typeface="+mn-ea"/>
                <a:cs typeface="+mn-ea"/>
                <a:sym typeface="+mn-lt"/>
              </a:rPr>
              <a:t>PPT</a:t>
            </a:r>
            <a:endParaRPr lang="zh-CN" altLang="en-US" dirty="0">
              <a:latin typeface="+mn-lt"/>
              <a:ea typeface="+mn-ea"/>
              <a:cs typeface="+mn-ea"/>
              <a:sym typeface="+mn-lt"/>
            </a:endParaRPr>
          </a:p>
        </p:txBody>
      </p:sp>
      <p:pic>
        <p:nvPicPr>
          <p:cNvPr id="13" name="图片 12"/>
          <p:cNvPicPr>
            <a:picLocks noChangeAspect="1"/>
          </p:cNvPicPr>
          <p:nvPr/>
        </p:nvPicPr>
        <p:blipFill rotWithShape="1">
          <a:blip r:embed="rId4" cstate="screen">
            <a:extLst>
              <a:ext uri="{BEBA8EAE-BF5A-486C-A8C5-ECC9F3942E4B}">
                <a14:imgProps xmlns:a14="http://schemas.microsoft.com/office/drawing/2010/main" xmlns="">
                  <a14:imgLayer r:embed="rId6">
                    <a14:imgEffect>
                      <a14:backgroundRemoval t="0" b="100000" l="0" r="100000">
                        <a14:foregroundMark x1="28689" y1="69718" x2="28689" y2="69718"/>
                      </a14:backgroundRemoval>
                    </a14:imgEffect>
                  </a14:imgLayer>
                </a14:imgProps>
              </a:ext>
              <a:ext uri="{28A0092B-C50C-407E-A947-70E740481C1C}">
                <a14:useLocalDpi xmlns:a14="http://schemas.microsoft.com/office/drawing/2010/main" xmlns=""/>
              </a:ext>
            </a:extLst>
          </a:blip>
          <a:srcRect/>
          <a:stretch/>
        </p:blipFill>
        <p:spPr>
          <a:xfrm>
            <a:off x="5742985" y="3261386"/>
            <a:ext cx="504457" cy="594399"/>
          </a:xfrm>
          <a:prstGeom prst="rect">
            <a:avLst/>
          </a:prstGeom>
        </p:spPr>
      </p:pic>
    </p:spTree>
    <p:extLst>
      <p:ext uri="{BB962C8B-B14F-4D97-AF65-F5344CB8AC3E}">
        <p14:creationId xmlns:p14="http://schemas.microsoft.com/office/powerpoint/2010/main" xmlns="" val="3120911436"/>
      </p:ext>
    </p:extLst>
  </p:cSld>
  <p:clrMapOvr>
    <a:masterClrMapping/>
  </p:clrMapOvr>
  <p:transition spd="slow" advTm="0">
    <p:wipe/>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 presetClass="entr" presetSubtype="2" fill="hold" grpId="0" nodeType="afterEffect" p14:presetBounceEnd="21250">
                                      <p:stCondLst>
                                        <p:cond delay="0"/>
                                      </p:stCondLst>
                                      <p:iterate type="lt">
                                        <p:tmPct val="10000"/>
                                      </p:iterate>
                                      <p:childTnLst>
                                        <p:set>
                                          <p:cBhvr>
                                            <p:cTn id="10" dur="1" fill="hold">
                                              <p:stCondLst>
                                                <p:cond delay="0"/>
                                              </p:stCondLst>
                                            </p:cTn>
                                            <p:tgtEl>
                                              <p:spTgt spid="7"/>
                                            </p:tgtEl>
                                            <p:attrNameLst>
                                              <p:attrName>style.visibility</p:attrName>
                                            </p:attrNameLst>
                                          </p:cBhvr>
                                          <p:to>
                                            <p:strVal val="visible"/>
                                          </p:to>
                                        </p:set>
                                        <p:anim calcmode="lin" valueType="num" p14:bounceEnd="21250">
                                          <p:cBhvr additive="base">
                                            <p:cTn id="11" dur="800" fill="hold"/>
                                            <p:tgtEl>
                                              <p:spTgt spid="7"/>
                                            </p:tgtEl>
                                            <p:attrNameLst>
                                              <p:attrName>ppt_x</p:attrName>
                                            </p:attrNameLst>
                                          </p:cBhvr>
                                          <p:tavLst>
                                            <p:tav tm="0">
                                              <p:val>
                                                <p:strVal val="1+#ppt_w/2"/>
                                              </p:val>
                                            </p:tav>
                                            <p:tav tm="100000">
                                              <p:val>
                                                <p:strVal val="#ppt_x"/>
                                              </p:val>
                                            </p:tav>
                                          </p:tavLst>
                                        </p:anim>
                                        <p:anim calcmode="lin" valueType="num" p14:bounceEnd="21250">
                                          <p:cBhvr additive="base">
                                            <p:cTn id="12" dur="8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1380"/>
                                </p:stCondLst>
                                <p:childTnLst>
                                  <p:par>
                                    <p:cTn id="14" presetID="41" presetClass="entr" presetSubtype="0" fill="hold" grpId="0" nodeType="afterEffect">
                                      <p:stCondLst>
                                        <p:cond delay="0"/>
                                      </p:stCondLst>
                                      <p:iterate type="lt">
                                        <p:tmPct val="6140"/>
                                      </p:iterate>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gtEl>
                                            <p:attrNameLst>
                                              <p:attrName>ppt_y</p:attrName>
                                            </p:attrNameLst>
                                          </p:cBhvr>
                                          <p:tavLst>
                                            <p:tav tm="0">
                                              <p:val>
                                                <p:strVal val="#ppt_y"/>
                                              </p:val>
                                            </p:tav>
                                            <p:tav tm="100000">
                                              <p:val>
                                                <p:strVal val="#ppt_y"/>
                                              </p:val>
                                            </p:tav>
                                          </p:tavLst>
                                        </p:anim>
                                        <p:anim calcmode="lin" valueType="num">
                                          <p:cBhvr>
                                            <p:cTn id="18"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gtEl>
                                          </p:cBhvr>
                                        </p:animEffect>
                                      </p:childTnLst>
                                    </p:cTn>
                                  </p:par>
                                </p:childTnLst>
                              </p:cTn>
                            </p:par>
                            <p:par>
                              <p:cTn id="21" fill="hold">
                                <p:stCondLst>
                                  <p:cond delay="2279"/>
                                </p:stCondLst>
                                <p:childTnLst>
                                  <p:par>
                                    <p:cTn id="22" presetID="2" presetClass="entr" presetSubtype="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1+#ppt_w/2"/>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par>
                              <p:cTn id="26" fill="hold">
                                <p:stCondLst>
                                  <p:cond delay="2779"/>
                                </p:stCondLst>
                                <p:childTnLst>
                                  <p:par>
                                    <p:cTn id="27" presetID="10" presetClass="entr" presetSubtype="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P spid="8" grpId="0"/>
          <p:bldP spid="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 presetClass="entr" presetSubtype="2" fill="hold" grpId="0" nodeType="afterEffect">
                                      <p:stCondLst>
                                        <p:cond delay="0"/>
                                      </p:stCondLst>
                                      <p:iterate type="lt">
                                        <p:tmPct val="10000"/>
                                      </p:iterate>
                                      <p:childTnLst>
                                        <p:set>
                                          <p:cBhvr>
                                            <p:cTn id="10" dur="1" fill="hold">
                                              <p:stCondLst>
                                                <p:cond delay="0"/>
                                              </p:stCondLst>
                                            </p:cTn>
                                            <p:tgtEl>
                                              <p:spTgt spid="7"/>
                                            </p:tgtEl>
                                            <p:attrNameLst>
                                              <p:attrName>style.visibility</p:attrName>
                                            </p:attrNameLst>
                                          </p:cBhvr>
                                          <p:to>
                                            <p:strVal val="visible"/>
                                          </p:to>
                                        </p:set>
                                        <p:anim calcmode="lin" valueType="num">
                                          <p:cBhvr additive="base">
                                            <p:cTn id="11" dur="800" fill="hold"/>
                                            <p:tgtEl>
                                              <p:spTgt spid="7"/>
                                            </p:tgtEl>
                                            <p:attrNameLst>
                                              <p:attrName>ppt_x</p:attrName>
                                            </p:attrNameLst>
                                          </p:cBhvr>
                                          <p:tavLst>
                                            <p:tav tm="0">
                                              <p:val>
                                                <p:strVal val="1+#ppt_w/2"/>
                                              </p:val>
                                            </p:tav>
                                            <p:tav tm="100000">
                                              <p:val>
                                                <p:strVal val="#ppt_x"/>
                                              </p:val>
                                            </p:tav>
                                          </p:tavLst>
                                        </p:anim>
                                        <p:anim calcmode="lin" valueType="num">
                                          <p:cBhvr additive="base">
                                            <p:cTn id="12" dur="8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1380"/>
                                </p:stCondLst>
                                <p:childTnLst>
                                  <p:par>
                                    <p:cTn id="14" presetID="41" presetClass="entr" presetSubtype="0" fill="hold" grpId="0" nodeType="afterEffect">
                                      <p:stCondLst>
                                        <p:cond delay="0"/>
                                      </p:stCondLst>
                                      <p:iterate type="lt">
                                        <p:tmPct val="6140"/>
                                      </p:iterate>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gtEl>
                                            <p:attrNameLst>
                                              <p:attrName>ppt_y</p:attrName>
                                            </p:attrNameLst>
                                          </p:cBhvr>
                                          <p:tavLst>
                                            <p:tav tm="0">
                                              <p:val>
                                                <p:strVal val="#ppt_y"/>
                                              </p:val>
                                            </p:tav>
                                            <p:tav tm="100000">
                                              <p:val>
                                                <p:strVal val="#ppt_y"/>
                                              </p:val>
                                            </p:tav>
                                          </p:tavLst>
                                        </p:anim>
                                        <p:anim calcmode="lin" valueType="num">
                                          <p:cBhvr>
                                            <p:cTn id="18"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gtEl>
                                          </p:cBhvr>
                                        </p:animEffect>
                                      </p:childTnLst>
                                    </p:cTn>
                                  </p:par>
                                </p:childTnLst>
                              </p:cTn>
                            </p:par>
                            <p:par>
                              <p:cTn id="21" fill="hold">
                                <p:stCondLst>
                                  <p:cond delay="2279"/>
                                </p:stCondLst>
                                <p:childTnLst>
                                  <p:par>
                                    <p:cTn id="22" presetID="2" presetClass="entr" presetSubtype="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1+#ppt_w/2"/>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par>
                              <p:cTn id="26" fill="hold">
                                <p:stCondLst>
                                  <p:cond delay="2779"/>
                                </p:stCondLst>
                                <p:childTnLst>
                                  <p:par>
                                    <p:cTn id="27" presetID="10" presetClass="entr" presetSubtype="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P spid="8" grpId="0"/>
          <p:bldP spid="6"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4246" y="-20564"/>
            <a:ext cx="12905498" cy="7248677"/>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cs typeface="+mn-ea"/>
                <a:sym typeface="+mn-lt"/>
              </a:rPr>
              <a:t>  </a:t>
            </a:r>
            <a:endParaRPr lang="zh-CN" altLang="en-US" sz="1600" dirty="0">
              <a:cs typeface="+mn-ea"/>
              <a:sym typeface="+mn-lt"/>
            </a:endParaRPr>
          </a:p>
        </p:txBody>
      </p:sp>
      <p:sp>
        <p:nvSpPr>
          <p:cNvPr id="36" name="文本框 5"/>
          <p:cNvSpPr txBox="1"/>
          <p:nvPr/>
        </p:nvSpPr>
        <p:spPr>
          <a:xfrm>
            <a:off x="900532" y="3135280"/>
            <a:ext cx="7053155" cy="2127634"/>
          </a:xfrm>
          <a:prstGeom prst="rect">
            <a:avLst/>
          </a:prstGeom>
          <a:noFill/>
        </p:spPr>
        <p:txBody>
          <a:bodyPr wrap="square" rtlCol="0">
            <a:spAutoFit/>
          </a:bodyPr>
          <a:lstStyle/>
          <a:p>
            <a:pPr fontAlgn="auto">
              <a:lnSpc>
                <a:spcPct val="150000"/>
              </a:lnSpc>
              <a:spcBef>
                <a:spcPts val="0"/>
              </a:spcBef>
              <a:spcAft>
                <a:spcPts val="0"/>
              </a:spcAft>
            </a:pPr>
            <a:r>
              <a:rPr lang="zh-CN" altLang="en-US" spc="600" dirty="0" smtClean="0">
                <a:solidFill>
                  <a:prstClr val="black"/>
                </a:solidFill>
                <a:latin typeface="等线"/>
              </a:rPr>
              <a:t>    中秋节，又称月夕、秋节、仲秋节、八月节、八月会、追月节、玩月节、拜月节、女儿节或团圆节，是流行于中国众多民族与汉字文化圈诸国的传统文化节日，时在农历八月十五；因其恰值三秋之半，故名，也有些地方将中秋节定在八月十六。</a:t>
            </a:r>
            <a:endParaRPr lang="zh-CN" altLang="en-US" spc="600" dirty="0">
              <a:solidFill>
                <a:prstClr val="black"/>
              </a:solidFill>
              <a:latin typeface="等线"/>
            </a:endParaRPr>
          </a:p>
        </p:txBody>
      </p:sp>
      <p:pic>
        <p:nvPicPr>
          <p:cNvPr id="37" name="图片 36"/>
          <p:cNvPicPr>
            <a:picLocks noChangeAspect="1"/>
          </p:cNvPicPr>
          <p:nvPr/>
        </p:nvPicPr>
        <p:blipFill rotWithShape="1">
          <a:blip r:embed="rId4" cstate="screen">
            <a:extLst>
              <a:ext uri="{BEBA8EAE-BF5A-486C-A8C5-ECC9F3942E4B}">
                <a14:imgProps xmlns:a14="http://schemas.microsoft.com/office/drawing/2010/main" xmlns="">
                  <a14:imgLayer r:embed="rId5">
                    <a14:imgEffect>
                      <a14:backgroundRemoval t="0" b="100000" l="0" r="100000">
                        <a14:foregroundMark x1="51807" y1="24855" x2="57831" y2="69364"/>
                        <a14:foregroundMark x1="53012" y1="69942" x2="42169" y2="90751"/>
                      </a14:backgroundRemoval>
                    </a14:imgEffect>
                  </a14:imgLayer>
                </a14:imgProps>
              </a:ext>
              <a:ext uri="{28A0092B-C50C-407E-A947-70E740481C1C}">
                <a14:useLocalDpi xmlns:a14="http://schemas.microsoft.com/office/drawing/2010/main" xmlns=""/>
              </a:ext>
            </a:extLst>
          </a:blip>
          <a:srcRect/>
          <a:stretch/>
        </p:blipFill>
        <p:spPr>
          <a:xfrm>
            <a:off x="681913" y="1740419"/>
            <a:ext cx="787791" cy="1645920"/>
          </a:xfrm>
          <a:prstGeom prst="rect">
            <a:avLst/>
          </a:prstGeom>
        </p:spPr>
      </p:pic>
      <p:grpSp>
        <p:nvGrpSpPr>
          <p:cNvPr id="38" name="组合 37"/>
          <p:cNvGrpSpPr/>
          <p:nvPr/>
        </p:nvGrpSpPr>
        <p:grpSpPr>
          <a:xfrm>
            <a:off x="1870064" y="2301769"/>
            <a:ext cx="1758553" cy="523220"/>
            <a:chOff x="1882793" y="1773421"/>
            <a:chExt cx="1758553" cy="523220"/>
          </a:xfrm>
        </p:grpSpPr>
        <p:sp>
          <p:nvSpPr>
            <p:cNvPr id="39" name="文本框 6"/>
            <p:cNvSpPr txBox="1"/>
            <p:nvPr/>
          </p:nvSpPr>
          <p:spPr>
            <a:xfrm>
              <a:off x="1882793" y="1773421"/>
              <a:ext cx="1758553" cy="523220"/>
            </a:xfrm>
            <a:prstGeom prst="rect">
              <a:avLst/>
            </a:prstGeom>
            <a:noFill/>
          </p:spPr>
          <p:txBody>
            <a:bodyPr vert="horz"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0" i="0" u="none" strike="noStrike" kern="0" cap="none" spc="0" normalizeH="0" baseline="0" noProof="0" dirty="0" smtClean="0">
                  <a:ln>
                    <a:noFill/>
                  </a:ln>
                  <a:solidFill>
                    <a:prstClr val="black"/>
                  </a:solidFill>
                  <a:effectLst/>
                  <a:uLnTx/>
                  <a:uFillTx/>
                  <a:latin typeface="方正清刻本悦宋简体" panose="02000000000000000000" pitchFamily="2" charset="-122"/>
                  <a:ea typeface="方正清刻本悦宋简体" panose="02000000000000000000" pitchFamily="2" charset="-122"/>
                </a:rPr>
                <a:t>中秋佳节</a:t>
              </a:r>
            </a:p>
          </p:txBody>
        </p:sp>
        <p:sp>
          <p:nvSpPr>
            <p:cNvPr id="40" name="矩形 39"/>
            <p:cNvSpPr/>
            <p:nvPr/>
          </p:nvSpPr>
          <p:spPr>
            <a:xfrm>
              <a:off x="1882793" y="1773421"/>
              <a:ext cx="1758553" cy="523220"/>
            </a:xfrm>
            <a:prstGeom prst="rect">
              <a:avLst/>
            </a:prstGeom>
            <a:no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grpSp>
    </p:spTree>
    <p:extLst>
      <p:ext uri="{BB962C8B-B14F-4D97-AF65-F5344CB8AC3E}">
        <p14:creationId xmlns:p14="http://schemas.microsoft.com/office/powerpoint/2010/main" xmlns="" val="2897238053"/>
      </p:ext>
    </p:extLst>
  </p:cSld>
  <p:clrMapOvr>
    <a:masterClrMapping/>
  </p:clrMapOvr>
  <mc:AlternateContent xmlns:mc="http://schemas.openxmlformats.org/markup-compatibility/2006">
    <mc:Choice xmlns:p14="http://schemas.microsoft.com/office/powerpoint/2010/main" xmlns="" Requires="p14">
      <p:transition spd="slow" p14:dur="1500" advTm="0">
        <p:split orient="vert"/>
      </p:transition>
    </mc:Choice>
    <mc:Fallback>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1000"/>
                                        <p:tgtEl>
                                          <p:spTgt spid="36"/>
                                        </p:tgtEl>
                                      </p:cBhvr>
                                    </p:animEffect>
                                    <p:anim calcmode="lin" valueType="num">
                                      <p:cBhvr>
                                        <p:cTn id="12" dur="1000" fill="hold"/>
                                        <p:tgtEl>
                                          <p:spTgt spid="36"/>
                                        </p:tgtEl>
                                        <p:attrNameLst>
                                          <p:attrName>ppt_x</p:attrName>
                                        </p:attrNameLst>
                                      </p:cBhvr>
                                      <p:tavLst>
                                        <p:tav tm="0">
                                          <p:val>
                                            <p:strVal val="#ppt_x"/>
                                          </p:val>
                                        </p:tav>
                                        <p:tav tm="100000">
                                          <p:val>
                                            <p:strVal val="#ppt_x"/>
                                          </p:val>
                                        </p:tav>
                                      </p:tavLst>
                                    </p:anim>
                                    <p:anim calcmode="lin" valueType="num">
                                      <p:cBhvr>
                                        <p:cTn id="13" dur="1000" fill="hold"/>
                                        <p:tgtEl>
                                          <p:spTgt spid="36"/>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1000"/>
                                        <p:tgtEl>
                                          <p:spTgt spid="37"/>
                                        </p:tgtEl>
                                      </p:cBhvr>
                                    </p:animEffect>
                                    <p:anim calcmode="lin" valueType="num">
                                      <p:cBhvr>
                                        <p:cTn id="17" dur="1000" fill="hold"/>
                                        <p:tgtEl>
                                          <p:spTgt spid="37"/>
                                        </p:tgtEl>
                                        <p:attrNameLst>
                                          <p:attrName>ppt_x</p:attrName>
                                        </p:attrNameLst>
                                      </p:cBhvr>
                                      <p:tavLst>
                                        <p:tav tm="0">
                                          <p:val>
                                            <p:strVal val="#ppt_x"/>
                                          </p:val>
                                        </p:tav>
                                        <p:tav tm="100000">
                                          <p:val>
                                            <p:strVal val="#ppt_x"/>
                                          </p:val>
                                        </p:tav>
                                      </p:tavLst>
                                    </p:anim>
                                    <p:anim calcmode="lin" valueType="num">
                                      <p:cBhvr>
                                        <p:cTn id="18" dur="1000" fill="hold"/>
                                        <p:tgtEl>
                                          <p:spTgt spid="37"/>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1000"/>
                                        <p:tgtEl>
                                          <p:spTgt spid="38"/>
                                        </p:tgtEl>
                                      </p:cBhvr>
                                    </p:animEffect>
                                    <p:anim calcmode="lin" valueType="num">
                                      <p:cBhvr>
                                        <p:cTn id="22" dur="1000" fill="hold"/>
                                        <p:tgtEl>
                                          <p:spTgt spid="38"/>
                                        </p:tgtEl>
                                        <p:attrNameLst>
                                          <p:attrName>ppt_x</p:attrName>
                                        </p:attrNameLst>
                                      </p:cBhvr>
                                      <p:tavLst>
                                        <p:tav tm="0">
                                          <p:val>
                                            <p:strVal val="#ppt_x"/>
                                          </p:val>
                                        </p:tav>
                                        <p:tav tm="100000">
                                          <p:val>
                                            <p:strVal val="#ppt_x"/>
                                          </p:val>
                                        </p:tav>
                                      </p:tavLst>
                                    </p:anim>
                                    <p:anim calcmode="lin" valueType="num">
                                      <p:cBhvr>
                                        <p:cTn id="23"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460661" y="1141947"/>
            <a:ext cx="6438095" cy="5066666"/>
          </a:xfrm>
          <a:prstGeom prst="rect">
            <a:avLst/>
          </a:prstGeom>
        </p:spPr>
      </p:pic>
      <p:grpSp>
        <p:nvGrpSpPr>
          <p:cNvPr id="18" name="组合 17"/>
          <p:cNvGrpSpPr/>
          <p:nvPr/>
        </p:nvGrpSpPr>
        <p:grpSpPr>
          <a:xfrm>
            <a:off x="4845199" y="2108608"/>
            <a:ext cx="6368630" cy="2587837"/>
            <a:chOff x="1822869" y="2035031"/>
            <a:chExt cx="6368630" cy="2587837"/>
          </a:xfrm>
        </p:grpSpPr>
        <p:sp>
          <p:nvSpPr>
            <p:cNvPr id="19" name="文本框 10"/>
            <p:cNvSpPr txBox="1"/>
            <p:nvPr/>
          </p:nvSpPr>
          <p:spPr>
            <a:xfrm>
              <a:off x="1822869" y="2868542"/>
              <a:ext cx="6368630" cy="1754326"/>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800" b="0" i="0" u="none" strike="noStrike" kern="0" cap="none" spc="600" normalizeH="0" baseline="0" noProof="0" dirty="0" smtClean="0">
                  <a:ln>
                    <a:noFill/>
                  </a:ln>
                  <a:solidFill>
                    <a:prstClr val="black"/>
                  </a:solidFill>
                  <a:effectLst/>
                  <a:uLnTx/>
                  <a:uFillTx/>
                  <a:latin typeface="等线"/>
                </a:rPr>
                <a:t>  中秋节始于唐朝初年，盛行于宋朝，至明清时，已成为与春节齐名的中国传统节日之一。受中华文化的影响，中秋节也是东亚和东南亚一些国家尤其是当地的华人华侨的传统节日。</a:t>
              </a:r>
            </a:p>
          </p:txBody>
        </p:sp>
        <p:grpSp>
          <p:nvGrpSpPr>
            <p:cNvPr id="20" name="组合 19"/>
            <p:cNvGrpSpPr/>
            <p:nvPr/>
          </p:nvGrpSpPr>
          <p:grpSpPr>
            <a:xfrm>
              <a:off x="2107876" y="2035031"/>
              <a:ext cx="1758553" cy="523220"/>
              <a:chOff x="1882793" y="1773421"/>
              <a:chExt cx="1758553" cy="523220"/>
            </a:xfrm>
          </p:grpSpPr>
          <p:sp>
            <p:nvSpPr>
              <p:cNvPr id="21" name="文本框 12"/>
              <p:cNvSpPr txBox="1"/>
              <p:nvPr/>
            </p:nvSpPr>
            <p:spPr>
              <a:xfrm>
                <a:off x="1882793" y="1773421"/>
                <a:ext cx="1758553" cy="523220"/>
              </a:xfrm>
              <a:prstGeom prst="rect">
                <a:avLst/>
              </a:prstGeom>
              <a:noFill/>
            </p:spPr>
            <p:txBody>
              <a:bodyPr vert="horz"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0" i="0" u="none" strike="noStrike" kern="0" cap="none" spc="0" normalizeH="0" baseline="0" noProof="0" dirty="0" smtClean="0">
                    <a:ln>
                      <a:noFill/>
                    </a:ln>
                    <a:solidFill>
                      <a:prstClr val="black"/>
                    </a:solidFill>
                    <a:effectLst/>
                    <a:uLnTx/>
                    <a:uFillTx/>
                    <a:latin typeface="方正清刻本悦宋简体" panose="02000000000000000000" pitchFamily="2" charset="-122"/>
                    <a:ea typeface="方正清刻本悦宋简体" panose="02000000000000000000" pitchFamily="2" charset="-122"/>
                  </a:rPr>
                  <a:t>中秋历史</a:t>
                </a:r>
              </a:p>
            </p:txBody>
          </p:sp>
          <p:sp>
            <p:nvSpPr>
              <p:cNvPr id="22" name="矩形 21"/>
              <p:cNvSpPr/>
              <p:nvPr/>
            </p:nvSpPr>
            <p:spPr>
              <a:xfrm>
                <a:off x="1882793" y="1773421"/>
                <a:ext cx="1758553" cy="523220"/>
              </a:xfrm>
              <a:prstGeom prst="rect">
                <a:avLst/>
              </a:prstGeom>
              <a:no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grpSp>
      </p:grpSp>
      <p:pic>
        <p:nvPicPr>
          <p:cNvPr id="23" name="图片 22"/>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4081550" y="1461450"/>
            <a:ext cx="735766" cy="1810780"/>
          </a:xfrm>
          <a:prstGeom prst="rect">
            <a:avLst/>
          </a:prstGeom>
        </p:spPr>
      </p:pic>
    </p:spTree>
    <p:extLst>
      <p:ext uri="{BB962C8B-B14F-4D97-AF65-F5344CB8AC3E}">
        <p14:creationId xmlns:p14="http://schemas.microsoft.com/office/powerpoint/2010/main" xmlns="" val="2078917425"/>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anim calcmode="lin" valueType="num">
                                      <p:cBhvr>
                                        <p:cTn id="19" dur="1000" fill="hold"/>
                                        <p:tgtEl>
                                          <p:spTgt spid="23"/>
                                        </p:tgtEl>
                                        <p:attrNameLst>
                                          <p:attrName>ppt_x</p:attrName>
                                        </p:attrNameLst>
                                      </p:cBhvr>
                                      <p:tavLst>
                                        <p:tav tm="0">
                                          <p:val>
                                            <p:strVal val="#ppt_x"/>
                                          </p:val>
                                        </p:tav>
                                        <p:tav tm="100000">
                                          <p:val>
                                            <p:strVal val="#ppt_x"/>
                                          </p:val>
                                        </p:tav>
                                      </p:tavLst>
                                    </p:anim>
                                    <p:anim calcmode="lin" valueType="num">
                                      <p:cBhvr>
                                        <p:cTn id="20"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 35"/>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5925319" y="1096045"/>
            <a:ext cx="6787445" cy="4622484"/>
          </a:xfrm>
          <a:prstGeom prst="rect">
            <a:avLst/>
          </a:prstGeom>
        </p:spPr>
      </p:pic>
      <p:sp>
        <p:nvSpPr>
          <p:cNvPr id="37" name="椭圆 36"/>
          <p:cNvSpPr/>
          <p:nvPr/>
        </p:nvSpPr>
        <p:spPr>
          <a:xfrm>
            <a:off x="668735" y="788426"/>
            <a:ext cx="5295900" cy="5295900"/>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38" name="矩形 37"/>
          <p:cNvSpPr/>
          <p:nvPr/>
        </p:nvSpPr>
        <p:spPr>
          <a:xfrm>
            <a:off x="1377692" y="1925552"/>
            <a:ext cx="3877985" cy="3400283"/>
          </a:xfrm>
          <a:prstGeom prst="rect">
            <a:avLst/>
          </a:prstGeom>
        </p:spPr>
        <p:txBody>
          <a:bodyPr vert="eaVert" wrap="square">
            <a:spAutoFit/>
          </a:bodyPr>
          <a:lstStyle/>
          <a:p>
            <a:pPr fontAlgn="auto">
              <a:lnSpc>
                <a:spcPct val="200000"/>
              </a:lnSpc>
              <a:spcBef>
                <a:spcPts val="0"/>
              </a:spcBef>
              <a:spcAft>
                <a:spcPts val="0"/>
              </a:spcAft>
            </a:pPr>
            <a:r>
              <a:rPr lang="zh-CN" altLang="en-US" sz="2000" spc="600" dirty="0">
                <a:solidFill>
                  <a:prstClr val="black"/>
                </a:solidFill>
                <a:latin typeface="方正清刻本悦宋简体" panose="02000000000000000000" pitchFamily="2" charset="-122"/>
                <a:ea typeface="方正清刻本悦宋简体" panose="02000000000000000000" pitchFamily="2" charset="-122"/>
              </a:rPr>
              <a:t>明月几时有？把酒问青天。不知天上宫阙，今夕是何年。我欲乘风归去，又恐琼楼玉宇，高处不胜寒。起舞弄清影，何似在人间</a:t>
            </a:r>
            <a:r>
              <a:rPr lang="zh-CN" altLang="en-US" sz="2000" spc="600" dirty="0" smtClean="0">
                <a:solidFill>
                  <a:prstClr val="black"/>
                </a:solidFill>
                <a:latin typeface="方正清刻本悦宋简体" panose="02000000000000000000" pitchFamily="2" charset="-122"/>
                <a:ea typeface="方正清刻本悦宋简体" panose="02000000000000000000" pitchFamily="2" charset="-122"/>
              </a:rPr>
              <a:t>？</a:t>
            </a:r>
            <a:endParaRPr lang="zh-CN" altLang="en-US" sz="2000" spc="600" dirty="0">
              <a:solidFill>
                <a:prstClr val="black"/>
              </a:solidFill>
              <a:latin typeface="方正清刻本悦宋简体" panose="02000000000000000000" pitchFamily="2" charset="-122"/>
              <a:ea typeface="方正清刻本悦宋简体" panose="02000000000000000000" pitchFamily="2" charset="-122"/>
            </a:endParaRPr>
          </a:p>
        </p:txBody>
      </p:sp>
    </p:spTree>
    <p:extLst>
      <p:ext uri="{BB962C8B-B14F-4D97-AF65-F5344CB8AC3E}">
        <p14:creationId xmlns:p14="http://schemas.microsoft.com/office/powerpoint/2010/main" xmlns="" val="1495050411"/>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1000"/>
                                        <p:tgtEl>
                                          <p:spTgt spid="36"/>
                                        </p:tgtEl>
                                      </p:cBhvr>
                                    </p:animEffect>
                                    <p:anim calcmode="lin" valueType="num">
                                      <p:cBhvr>
                                        <p:cTn id="12" dur="1000" fill="hold"/>
                                        <p:tgtEl>
                                          <p:spTgt spid="36"/>
                                        </p:tgtEl>
                                        <p:attrNameLst>
                                          <p:attrName>ppt_x</p:attrName>
                                        </p:attrNameLst>
                                      </p:cBhvr>
                                      <p:tavLst>
                                        <p:tav tm="0">
                                          <p:val>
                                            <p:strVal val="#ppt_x"/>
                                          </p:val>
                                        </p:tav>
                                        <p:tav tm="100000">
                                          <p:val>
                                            <p:strVal val="#ppt_x"/>
                                          </p:val>
                                        </p:tav>
                                      </p:tavLst>
                                    </p:anim>
                                    <p:anim calcmode="lin" valueType="num">
                                      <p:cBhvr>
                                        <p:cTn id="13" dur="1000" fill="hold"/>
                                        <p:tgtEl>
                                          <p:spTgt spid="36"/>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fade">
                                      <p:cBhvr>
                                        <p:cTn id="17" dur="1000"/>
                                        <p:tgtEl>
                                          <p:spTgt spid="37"/>
                                        </p:tgtEl>
                                      </p:cBhvr>
                                    </p:animEffect>
                                    <p:anim calcmode="lin" valueType="num">
                                      <p:cBhvr>
                                        <p:cTn id="18" dur="1000" fill="hold"/>
                                        <p:tgtEl>
                                          <p:spTgt spid="37"/>
                                        </p:tgtEl>
                                        <p:attrNameLst>
                                          <p:attrName>ppt_x</p:attrName>
                                        </p:attrNameLst>
                                      </p:cBhvr>
                                      <p:tavLst>
                                        <p:tav tm="0">
                                          <p:val>
                                            <p:strVal val="#ppt_x"/>
                                          </p:val>
                                        </p:tav>
                                        <p:tav tm="100000">
                                          <p:val>
                                            <p:strVal val="#ppt_x"/>
                                          </p:val>
                                        </p:tav>
                                      </p:tavLst>
                                    </p:anim>
                                    <p:anim calcmode="lin" valueType="num">
                                      <p:cBhvr>
                                        <p:cTn id="19" dur="1000" fill="hold"/>
                                        <p:tgtEl>
                                          <p:spTgt spid="37"/>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2" presetClass="entr" presetSubtype="2" fill="hold" grpId="0" nodeType="after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wipe(right)">
                                      <p:cBhvr>
                                        <p:cTn id="2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图片 51"/>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1" y="0"/>
            <a:ext cx="9696451" cy="6302693"/>
          </a:xfrm>
          <a:prstGeom prst="rect">
            <a:avLst/>
          </a:prstGeom>
        </p:spPr>
      </p:pic>
      <p:grpSp>
        <p:nvGrpSpPr>
          <p:cNvPr id="53" name="组合 52"/>
          <p:cNvGrpSpPr/>
          <p:nvPr/>
        </p:nvGrpSpPr>
        <p:grpSpPr>
          <a:xfrm>
            <a:off x="6141343" y="3151346"/>
            <a:ext cx="4721862" cy="2730281"/>
            <a:chOff x="7470138" y="2294419"/>
            <a:chExt cx="4721862" cy="2730281"/>
          </a:xfrm>
        </p:grpSpPr>
        <p:grpSp>
          <p:nvGrpSpPr>
            <p:cNvPr id="54" name="组合 53"/>
            <p:cNvGrpSpPr/>
            <p:nvPr/>
          </p:nvGrpSpPr>
          <p:grpSpPr>
            <a:xfrm>
              <a:off x="7470138" y="2294419"/>
              <a:ext cx="4302762" cy="1567294"/>
              <a:chOff x="1919856" y="2349987"/>
              <a:chExt cx="4302762" cy="1567294"/>
            </a:xfrm>
          </p:grpSpPr>
          <p:sp>
            <p:nvSpPr>
              <p:cNvPr id="58" name="矩形 57"/>
              <p:cNvSpPr/>
              <p:nvPr/>
            </p:nvSpPr>
            <p:spPr>
              <a:xfrm>
                <a:off x="1919856" y="2349987"/>
                <a:ext cx="3997962" cy="523220"/>
              </a:xfrm>
              <a:prstGeom prst="rect">
                <a:avLst/>
              </a:prstGeom>
            </p:spPr>
            <p:txBody>
              <a:bodyPr wrap="square">
                <a:spAutoFit/>
              </a:bodyPr>
              <a:lstStyle/>
              <a:p>
                <a:pPr fontAlgn="auto">
                  <a:spcBef>
                    <a:spcPts val="0"/>
                  </a:spcBef>
                  <a:spcAft>
                    <a:spcPts val="0"/>
                  </a:spcAft>
                </a:pPr>
                <a:r>
                  <a:rPr lang="zh-CN" altLang="en-US" sz="2800" dirty="0">
                    <a:solidFill>
                      <a:prstClr val="black"/>
                    </a:solidFill>
                    <a:latin typeface="方正清刻本悦宋简体" panose="02000000000000000000" pitchFamily="2" charset="-122"/>
                    <a:ea typeface="方正清刻本悦宋简体" panose="02000000000000000000" pitchFamily="2" charset="-122"/>
                  </a:rPr>
                  <a:t>点击此处输入内容</a:t>
                </a:r>
              </a:p>
            </p:txBody>
          </p:sp>
          <p:sp>
            <p:nvSpPr>
              <p:cNvPr id="59" name="矩形 58"/>
              <p:cNvSpPr/>
              <p:nvPr/>
            </p:nvSpPr>
            <p:spPr>
              <a:xfrm>
                <a:off x="1919856" y="2855452"/>
                <a:ext cx="4302762" cy="1061829"/>
              </a:xfrm>
              <a:prstGeom prst="rect">
                <a:avLst/>
              </a:prstGeom>
            </p:spPr>
            <p:txBody>
              <a:bodyPr wrap="square">
                <a:spAutoFit/>
              </a:bodyPr>
              <a:lstStyle/>
              <a:p>
                <a:pPr fontAlgn="auto">
                  <a:lnSpc>
                    <a:spcPct val="150000"/>
                  </a:lnSpc>
                  <a:spcBef>
                    <a:spcPts val="0"/>
                  </a:spcBef>
                  <a:spcAft>
                    <a:spcPts val="0"/>
                  </a:spcAft>
                </a:pPr>
                <a:r>
                  <a:rPr lang="zh-CN" altLang="en-US" sz="1400" spc="300" noProof="1" smtClean="0">
                    <a:solidFill>
                      <a:prstClr val="black"/>
                    </a:solidFill>
                    <a:latin typeface="等线"/>
                  </a:rPr>
                  <a:t>中秋节始于唐朝初年，盛行于宋朝，至明清时，已成为与春节齐名的中国传统节日之一。</a:t>
                </a:r>
                <a:endParaRPr lang="zh-CN" altLang="en-US" sz="1400" spc="300" dirty="0">
                  <a:solidFill>
                    <a:prstClr val="black"/>
                  </a:solidFill>
                  <a:latin typeface="等线"/>
                </a:endParaRPr>
              </a:p>
            </p:txBody>
          </p:sp>
        </p:grpSp>
        <p:grpSp>
          <p:nvGrpSpPr>
            <p:cNvPr id="55" name="组合 54"/>
            <p:cNvGrpSpPr/>
            <p:nvPr/>
          </p:nvGrpSpPr>
          <p:grpSpPr>
            <a:xfrm>
              <a:off x="7470138" y="3780571"/>
              <a:ext cx="4721862" cy="1244129"/>
              <a:chOff x="1919856" y="2349987"/>
              <a:chExt cx="4721862" cy="1244129"/>
            </a:xfrm>
          </p:grpSpPr>
          <p:sp>
            <p:nvSpPr>
              <p:cNvPr id="56" name="矩形 55"/>
              <p:cNvSpPr/>
              <p:nvPr/>
            </p:nvSpPr>
            <p:spPr>
              <a:xfrm>
                <a:off x="1919856" y="2349987"/>
                <a:ext cx="3997962" cy="523220"/>
              </a:xfrm>
              <a:prstGeom prst="rect">
                <a:avLst/>
              </a:prstGeom>
            </p:spPr>
            <p:txBody>
              <a:bodyPr wrap="square">
                <a:spAutoFit/>
              </a:bodyPr>
              <a:lstStyle/>
              <a:p>
                <a:pPr fontAlgn="auto">
                  <a:spcBef>
                    <a:spcPts val="0"/>
                  </a:spcBef>
                  <a:spcAft>
                    <a:spcPts val="0"/>
                  </a:spcAft>
                </a:pPr>
                <a:r>
                  <a:rPr lang="zh-CN" altLang="en-US" sz="2800" dirty="0">
                    <a:solidFill>
                      <a:prstClr val="black"/>
                    </a:solidFill>
                    <a:latin typeface="方正清刻本悦宋简体" panose="02000000000000000000" pitchFamily="2" charset="-122"/>
                    <a:ea typeface="方正清刻本悦宋简体" panose="02000000000000000000" pitchFamily="2" charset="-122"/>
                  </a:rPr>
                  <a:t>点击此处输入内容</a:t>
                </a:r>
              </a:p>
            </p:txBody>
          </p:sp>
          <p:sp>
            <p:nvSpPr>
              <p:cNvPr id="57" name="矩形 56"/>
              <p:cNvSpPr/>
              <p:nvPr/>
            </p:nvSpPr>
            <p:spPr>
              <a:xfrm>
                <a:off x="1919856" y="2855452"/>
                <a:ext cx="4721862" cy="738664"/>
              </a:xfrm>
              <a:prstGeom prst="rect">
                <a:avLst/>
              </a:prstGeom>
            </p:spPr>
            <p:txBody>
              <a:bodyPr wrap="square">
                <a:spAutoFit/>
              </a:bodyPr>
              <a:lstStyle/>
              <a:p>
                <a:pPr fontAlgn="auto">
                  <a:lnSpc>
                    <a:spcPct val="150000"/>
                  </a:lnSpc>
                  <a:spcBef>
                    <a:spcPts val="0"/>
                  </a:spcBef>
                  <a:spcAft>
                    <a:spcPts val="0"/>
                  </a:spcAft>
                </a:pPr>
                <a:r>
                  <a:rPr lang="zh-CN" altLang="en-US" sz="1400" spc="300" noProof="1" smtClean="0">
                    <a:solidFill>
                      <a:prstClr val="black"/>
                    </a:solidFill>
                    <a:latin typeface="等线"/>
                  </a:rPr>
                  <a:t>中秋节始于唐朝初年，盛行于宋朝，至明清时，已成为与春节齐名的中国传统节日之一。</a:t>
                </a:r>
                <a:endParaRPr lang="zh-CN" altLang="en-US" sz="1400" spc="300" dirty="0">
                  <a:solidFill>
                    <a:prstClr val="black"/>
                  </a:solidFill>
                  <a:latin typeface="等线"/>
                </a:endParaRPr>
              </a:p>
            </p:txBody>
          </p:sp>
        </p:grpSp>
      </p:grpSp>
    </p:spTree>
    <p:extLst>
      <p:ext uri="{BB962C8B-B14F-4D97-AF65-F5344CB8AC3E}">
        <p14:creationId xmlns:p14="http://schemas.microsoft.com/office/powerpoint/2010/main" xmlns="" val="165587065"/>
      </p:ext>
    </p:extLst>
  </p:cSld>
  <p:clrMapOvr>
    <a:masterClrMapping/>
  </p:clrMapOvr>
  <p:transition spd="slow" advTm="1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1000"/>
                                        <p:tgtEl>
                                          <p:spTgt spid="53"/>
                                        </p:tgtEl>
                                      </p:cBhvr>
                                    </p:animEffect>
                                    <p:anim calcmode="lin" valueType="num">
                                      <p:cBhvr>
                                        <p:cTn id="8" dur="1000" fill="hold"/>
                                        <p:tgtEl>
                                          <p:spTgt spid="53"/>
                                        </p:tgtEl>
                                        <p:attrNameLst>
                                          <p:attrName>ppt_x</p:attrName>
                                        </p:attrNameLst>
                                      </p:cBhvr>
                                      <p:tavLst>
                                        <p:tav tm="0">
                                          <p:val>
                                            <p:strVal val="#ppt_x"/>
                                          </p:val>
                                        </p:tav>
                                        <p:tav tm="100000">
                                          <p:val>
                                            <p:strVal val="#ppt_x"/>
                                          </p:val>
                                        </p:tav>
                                      </p:tavLst>
                                    </p:anim>
                                    <p:anim calcmode="lin" valueType="num">
                                      <p:cBhvr>
                                        <p:cTn id="9" dur="1000" fill="hold"/>
                                        <p:tgtEl>
                                          <p:spTgt spid="5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wipe(left)">
                                      <p:cBhvr>
                                        <p:cTn id="13" dur="500"/>
                                        <p:tgtEl>
                                          <p:spTgt spid="52"/>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51345" y="1600101"/>
            <a:ext cx="7162802" cy="4038838"/>
          </a:xfrm>
          <a:prstGeom prst="rect">
            <a:avLst/>
          </a:prstGeom>
        </p:spPr>
      </p:pic>
      <p:grpSp>
        <p:nvGrpSpPr>
          <p:cNvPr id="26" name="组合 25"/>
          <p:cNvGrpSpPr/>
          <p:nvPr/>
        </p:nvGrpSpPr>
        <p:grpSpPr>
          <a:xfrm>
            <a:off x="6470100" y="2104157"/>
            <a:ext cx="5719915" cy="2113655"/>
            <a:chOff x="6096000" y="2502567"/>
            <a:chExt cx="5719915" cy="2113655"/>
          </a:xfrm>
        </p:grpSpPr>
        <p:grpSp>
          <p:nvGrpSpPr>
            <p:cNvPr id="27" name="组合 26"/>
            <p:cNvGrpSpPr/>
            <p:nvPr/>
          </p:nvGrpSpPr>
          <p:grpSpPr>
            <a:xfrm>
              <a:off x="6096000" y="2502567"/>
              <a:ext cx="5719915" cy="2113655"/>
              <a:chOff x="1062500" y="2655425"/>
              <a:chExt cx="5719915" cy="2113655"/>
            </a:xfrm>
          </p:grpSpPr>
          <p:sp>
            <p:nvSpPr>
              <p:cNvPr id="29" name="文本框 5"/>
              <p:cNvSpPr txBox="1"/>
              <p:nvPr/>
            </p:nvSpPr>
            <p:spPr>
              <a:xfrm>
                <a:off x="1133785" y="2655425"/>
                <a:ext cx="3917409" cy="523220"/>
              </a:xfrm>
              <a:prstGeom prst="rect">
                <a:avLst/>
              </a:prstGeom>
              <a:noFill/>
            </p:spPr>
            <p:txBody>
              <a:bodyPr vert="horz"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800" b="0" i="0" u="none" strike="noStrike" kern="0" cap="none" spc="0" normalizeH="0" baseline="0" noProof="0" dirty="0" smtClean="0">
                    <a:ln>
                      <a:noFill/>
                    </a:ln>
                    <a:solidFill>
                      <a:prstClr val="black"/>
                    </a:solidFill>
                    <a:effectLst/>
                    <a:uLnTx/>
                    <a:uFillTx/>
                    <a:latin typeface="方正清刻本悦宋简体" panose="02000000000000000000" pitchFamily="2" charset="-122"/>
                    <a:ea typeface="方正清刻本悦宋简体" panose="02000000000000000000" pitchFamily="2" charset="-122"/>
                  </a:rPr>
                  <a:t>中秋习俗</a:t>
                </a:r>
              </a:p>
            </p:txBody>
          </p:sp>
          <p:sp>
            <p:nvSpPr>
              <p:cNvPr id="30" name="Content Placeholder 2"/>
              <p:cNvSpPr txBox="1"/>
              <p:nvPr/>
            </p:nvSpPr>
            <p:spPr>
              <a:xfrm>
                <a:off x="1062500" y="3439433"/>
                <a:ext cx="5719915" cy="1329647"/>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145034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zh-CN" altLang="en-US" sz="1800" b="0" i="0" u="none" strike="noStrike" kern="1200" cap="none" spc="300" normalizeH="0" baseline="0" noProof="0" dirty="0">
                    <a:ln>
                      <a:noFill/>
                    </a:ln>
                    <a:solidFill>
                      <a:prstClr val="black"/>
                    </a:solidFill>
                    <a:effectLst/>
                    <a:uLnTx/>
                    <a:uFillTx/>
                    <a:latin typeface="等线"/>
                    <a:cs typeface="+mn-cs"/>
                  </a:rPr>
                  <a:t>中秋节的习俗有</a:t>
                </a:r>
                <a:r>
                  <a:rPr kumimoji="0" lang="en-US" altLang="zh-CN" sz="1800" b="0" i="0" u="none" strike="noStrike" kern="1200" cap="none" spc="300" normalizeH="0" baseline="0" noProof="0" dirty="0">
                    <a:ln>
                      <a:noFill/>
                    </a:ln>
                    <a:solidFill>
                      <a:prstClr val="black"/>
                    </a:solidFill>
                    <a:effectLst/>
                    <a:uLnTx/>
                    <a:uFillTx/>
                    <a:latin typeface="等线"/>
                    <a:cs typeface="+mn-cs"/>
                  </a:rPr>
                  <a:t>:</a:t>
                </a:r>
                <a:r>
                  <a:rPr kumimoji="0" lang="zh-CN" altLang="en-US" sz="1800" b="0" i="0" u="none" strike="noStrike" kern="1200" cap="none" spc="300" normalizeH="0" baseline="0" noProof="0" dirty="0">
                    <a:ln>
                      <a:noFill/>
                    </a:ln>
                    <a:solidFill>
                      <a:prstClr val="black"/>
                    </a:solidFill>
                    <a:effectLst/>
                    <a:uLnTx/>
                    <a:uFillTx/>
                    <a:latin typeface="等线"/>
                    <a:cs typeface="+mn-cs"/>
                  </a:rPr>
                  <a:t>祭月、赏月、拜月、观潮、燃灯、猜谜、吃月饼、赏桂花、饮桂花酒、玩花灯、烧塔等。 </a:t>
                </a:r>
              </a:p>
            </p:txBody>
          </p:sp>
        </p:grpSp>
        <p:sp>
          <p:nvSpPr>
            <p:cNvPr id="28" name="矩形 27"/>
            <p:cNvSpPr/>
            <p:nvPr/>
          </p:nvSpPr>
          <p:spPr>
            <a:xfrm>
              <a:off x="6096000" y="2502567"/>
              <a:ext cx="1758553" cy="523220"/>
            </a:xfrm>
            <a:prstGeom prst="rect">
              <a:avLst/>
            </a:prstGeom>
            <a:no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grpSp>
    </p:spTree>
    <p:extLst>
      <p:ext uri="{BB962C8B-B14F-4D97-AF65-F5344CB8AC3E}">
        <p14:creationId xmlns:p14="http://schemas.microsoft.com/office/powerpoint/2010/main" xmlns="" val="2210785062"/>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1000"/>
                                        <p:tgtEl>
                                          <p:spTgt spid="26"/>
                                        </p:tgtEl>
                                      </p:cBhvr>
                                    </p:animEffect>
                                    <p:anim calcmode="lin" valueType="num">
                                      <p:cBhvr>
                                        <p:cTn id="12" dur="1000" fill="hold"/>
                                        <p:tgtEl>
                                          <p:spTgt spid="26"/>
                                        </p:tgtEl>
                                        <p:attrNameLst>
                                          <p:attrName>ppt_x</p:attrName>
                                        </p:attrNameLst>
                                      </p:cBhvr>
                                      <p:tavLst>
                                        <p:tav tm="0">
                                          <p:val>
                                            <p:strVal val="#ppt_x"/>
                                          </p:val>
                                        </p:tav>
                                        <p:tav tm="100000">
                                          <p:val>
                                            <p:strVal val="#ppt_x"/>
                                          </p:val>
                                        </p:tav>
                                      </p:tavLst>
                                    </p:anim>
                                    <p:anim calcmode="lin" valueType="num">
                                      <p:cBhvr>
                                        <p:cTn id="13"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图片 21"/>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1" y="1714693"/>
            <a:ext cx="6705601" cy="5502032"/>
          </a:xfrm>
          <a:prstGeom prst="rect">
            <a:avLst/>
          </a:prstGeom>
        </p:spPr>
      </p:pic>
      <p:sp>
        <p:nvSpPr>
          <p:cNvPr id="23" name="椭圆 22"/>
          <p:cNvSpPr/>
          <p:nvPr/>
        </p:nvSpPr>
        <p:spPr>
          <a:xfrm>
            <a:off x="6042244" y="1125023"/>
            <a:ext cx="5295900" cy="5295900"/>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24" name="矩形 23"/>
          <p:cNvSpPr/>
          <p:nvPr/>
        </p:nvSpPr>
        <p:spPr>
          <a:xfrm>
            <a:off x="6828145" y="2262149"/>
            <a:ext cx="3801041" cy="3400283"/>
          </a:xfrm>
          <a:prstGeom prst="rect">
            <a:avLst/>
          </a:prstGeom>
        </p:spPr>
        <p:txBody>
          <a:bodyPr vert="eaVert" wrap="square">
            <a:spAutoFit/>
          </a:bodyPr>
          <a:lstStyle/>
          <a:p>
            <a:pPr fontAlgn="auto">
              <a:lnSpc>
                <a:spcPct val="200000"/>
              </a:lnSpc>
              <a:spcBef>
                <a:spcPts val="0"/>
              </a:spcBef>
              <a:spcAft>
                <a:spcPts val="0"/>
              </a:spcAft>
            </a:pPr>
            <a:r>
              <a:rPr lang="zh-CN" altLang="en-US" sz="2000" spc="600" dirty="0" smtClean="0">
                <a:solidFill>
                  <a:prstClr val="black"/>
                </a:solidFill>
                <a:latin typeface="方正清刻本悦宋简体" panose="02000000000000000000" pitchFamily="2" charset="-122"/>
                <a:ea typeface="方正清刻本悦宋简体" panose="02000000000000000000" pitchFamily="2" charset="-122"/>
              </a:rPr>
              <a:t>凭高眺远，见长空万里，云无留迹。桂魄飞来光射处，冷浸一天秋碧。玉宇琼楼，乘鸾来去，人在清凉国。江山如画，望中烟树历历。</a:t>
            </a:r>
            <a:endParaRPr lang="zh-CN" altLang="en-US" sz="2000" spc="600" dirty="0">
              <a:solidFill>
                <a:prstClr val="black"/>
              </a:solidFill>
              <a:latin typeface="方正清刻本悦宋简体" panose="02000000000000000000" pitchFamily="2" charset="-122"/>
              <a:ea typeface="方正清刻本悦宋简体" panose="02000000000000000000" pitchFamily="2" charset="-122"/>
            </a:endParaRPr>
          </a:p>
        </p:txBody>
      </p:sp>
    </p:spTree>
    <p:extLst>
      <p:ext uri="{BB962C8B-B14F-4D97-AF65-F5344CB8AC3E}">
        <p14:creationId xmlns:p14="http://schemas.microsoft.com/office/powerpoint/2010/main" xmlns="" val="1570999215"/>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down)">
                                      <p:cBhvr>
                                        <p:cTn id="7" dur="500"/>
                                        <p:tgtEl>
                                          <p:spTgt spid="22"/>
                                        </p:tgtEl>
                                      </p:cBhvr>
                                    </p:animEffect>
                                  </p:childTnLst>
                                </p:cTn>
                              </p:par>
                            </p:childTnLst>
                          </p:cTn>
                        </p:par>
                        <p:par>
                          <p:cTn id="8" fill="hold">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1000"/>
                                        <p:tgtEl>
                                          <p:spTgt spid="23"/>
                                        </p:tgtEl>
                                      </p:cBhvr>
                                    </p:animEffect>
                                    <p:anim calcmode="lin" valueType="num">
                                      <p:cBhvr>
                                        <p:cTn id="12" dur="1000" fill="hold"/>
                                        <p:tgtEl>
                                          <p:spTgt spid="23"/>
                                        </p:tgtEl>
                                        <p:attrNameLst>
                                          <p:attrName>ppt_x</p:attrName>
                                        </p:attrNameLst>
                                      </p:cBhvr>
                                      <p:tavLst>
                                        <p:tav tm="0">
                                          <p:val>
                                            <p:strVal val="#ppt_x"/>
                                          </p:val>
                                        </p:tav>
                                        <p:tav tm="100000">
                                          <p:val>
                                            <p:strVal val="#ppt_x"/>
                                          </p:val>
                                        </p:tav>
                                      </p:tavLst>
                                    </p:anim>
                                    <p:anim calcmode="lin" valueType="num">
                                      <p:cBhvr>
                                        <p:cTn id="13" dur="1000" fill="hold"/>
                                        <p:tgtEl>
                                          <p:spTgt spid="2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2"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right)">
                                      <p:cBhvr>
                                        <p:cTn id="1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组合 49"/>
          <p:cNvGrpSpPr/>
          <p:nvPr/>
        </p:nvGrpSpPr>
        <p:grpSpPr>
          <a:xfrm>
            <a:off x="402640" y="2400788"/>
            <a:ext cx="3270655" cy="1980711"/>
            <a:chOff x="6346068" y="1604234"/>
            <a:chExt cx="5074804" cy="1980711"/>
          </a:xfrm>
        </p:grpSpPr>
        <p:sp>
          <p:nvSpPr>
            <p:cNvPr id="51" name="Content Placeholder 2"/>
            <p:cNvSpPr txBox="1"/>
            <p:nvPr/>
          </p:nvSpPr>
          <p:spPr>
            <a:xfrm>
              <a:off x="6346068" y="2127454"/>
              <a:ext cx="5074804" cy="1457491"/>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defTabSz="1450340" fontAlgn="auto">
                <a:lnSpc>
                  <a:spcPct val="150000"/>
                </a:lnSpc>
                <a:spcBef>
                  <a:spcPts val="0"/>
                </a:spcBef>
                <a:spcAft>
                  <a:spcPts val="0"/>
                </a:spcAft>
                <a:buFont typeface="Arial" panose="020B0604020202020204" pitchFamily="34" charset="0"/>
                <a:buNone/>
              </a:pPr>
              <a:r>
                <a:rPr lang="zh-CN" altLang="en-US" sz="1600" dirty="0">
                  <a:solidFill>
                    <a:prstClr val="black"/>
                  </a:solidFill>
                  <a:latin typeface="等线"/>
                </a:rPr>
                <a:t>您的内容打在这里，或者通过复制您的文本后，在此框中选择粘贴，并选择只保留文字。</a:t>
              </a:r>
              <a:endParaRPr lang="en-US" altLang="zh-CN" sz="1600" dirty="0">
                <a:solidFill>
                  <a:prstClr val="black"/>
                </a:solidFill>
                <a:latin typeface="等线"/>
                <a:cs typeface="Arial" panose="020B0604020202020204" pitchFamily="34" charset="0"/>
              </a:endParaRPr>
            </a:p>
          </p:txBody>
        </p:sp>
        <p:sp>
          <p:nvSpPr>
            <p:cNvPr id="52" name="文本框 12"/>
            <p:cNvSpPr txBox="1"/>
            <p:nvPr/>
          </p:nvSpPr>
          <p:spPr>
            <a:xfrm>
              <a:off x="6959193" y="1604234"/>
              <a:ext cx="3848553" cy="523220"/>
            </a:xfrm>
            <a:prstGeom prst="rect">
              <a:avLst/>
            </a:prstGeom>
            <a:noFill/>
          </p:spPr>
          <p:txBody>
            <a:bodyPr wrap="square" rtlCol="0">
              <a:spAutoFit/>
            </a:bodyPr>
            <a:lstStyle/>
            <a:p>
              <a:pPr algn="ctr" fontAlgn="auto">
                <a:spcBef>
                  <a:spcPts val="0"/>
                </a:spcBef>
                <a:spcAft>
                  <a:spcPts val="0"/>
                </a:spcAft>
              </a:pPr>
              <a:r>
                <a:rPr lang="zh-CN" altLang="en-US" sz="2800" dirty="0" smtClean="0">
                  <a:solidFill>
                    <a:prstClr val="black"/>
                  </a:solidFill>
                  <a:latin typeface="方正清刻本悦宋简体" panose="02000000000000000000" pitchFamily="2" charset="-122"/>
                  <a:ea typeface="方正清刻本悦宋简体" panose="02000000000000000000" pitchFamily="2" charset="-122"/>
                </a:rPr>
                <a:t>吃月饼</a:t>
              </a:r>
              <a:endParaRPr lang="zh-CN" altLang="en-US" sz="2800" dirty="0">
                <a:solidFill>
                  <a:prstClr val="black"/>
                </a:solidFill>
                <a:latin typeface="方正清刻本悦宋简体" panose="02000000000000000000" pitchFamily="2" charset="-122"/>
                <a:ea typeface="方正清刻本悦宋简体" panose="02000000000000000000" pitchFamily="2" charset="-122"/>
              </a:endParaRPr>
            </a:p>
          </p:txBody>
        </p:sp>
      </p:grpSp>
      <p:grpSp>
        <p:nvGrpSpPr>
          <p:cNvPr id="53" name="组合 52"/>
          <p:cNvGrpSpPr/>
          <p:nvPr/>
        </p:nvGrpSpPr>
        <p:grpSpPr>
          <a:xfrm>
            <a:off x="8270290" y="2104157"/>
            <a:ext cx="3270655" cy="1980711"/>
            <a:chOff x="6346068" y="1604234"/>
            <a:chExt cx="5074804" cy="1980711"/>
          </a:xfrm>
        </p:grpSpPr>
        <p:sp>
          <p:nvSpPr>
            <p:cNvPr id="54" name="Content Placeholder 2"/>
            <p:cNvSpPr txBox="1"/>
            <p:nvPr/>
          </p:nvSpPr>
          <p:spPr>
            <a:xfrm>
              <a:off x="6346068" y="2127454"/>
              <a:ext cx="5074804" cy="1457491"/>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defTabSz="1450340" fontAlgn="auto">
                <a:lnSpc>
                  <a:spcPct val="150000"/>
                </a:lnSpc>
                <a:spcBef>
                  <a:spcPts val="0"/>
                </a:spcBef>
                <a:spcAft>
                  <a:spcPts val="0"/>
                </a:spcAft>
                <a:buFont typeface="Arial" panose="020B0604020202020204" pitchFamily="34" charset="0"/>
                <a:buNone/>
              </a:pPr>
              <a:r>
                <a:rPr lang="zh-CN" altLang="en-US" sz="1600" dirty="0">
                  <a:solidFill>
                    <a:prstClr val="black"/>
                  </a:solidFill>
                  <a:latin typeface="等线"/>
                </a:rPr>
                <a:t>您的内容打在这里，或者通过复制您的文本后，在此框中选择粘贴，并选择只保留文字。</a:t>
              </a:r>
              <a:endParaRPr lang="en-US" altLang="zh-CN" sz="1600" dirty="0">
                <a:solidFill>
                  <a:prstClr val="black"/>
                </a:solidFill>
                <a:latin typeface="等线"/>
                <a:cs typeface="Arial" panose="020B0604020202020204" pitchFamily="34" charset="0"/>
              </a:endParaRPr>
            </a:p>
          </p:txBody>
        </p:sp>
        <p:sp>
          <p:nvSpPr>
            <p:cNvPr id="55" name="文本框 15"/>
            <p:cNvSpPr txBox="1"/>
            <p:nvPr/>
          </p:nvSpPr>
          <p:spPr>
            <a:xfrm>
              <a:off x="6959193" y="1604234"/>
              <a:ext cx="3848553" cy="523220"/>
            </a:xfrm>
            <a:prstGeom prst="rect">
              <a:avLst/>
            </a:prstGeom>
            <a:noFill/>
          </p:spPr>
          <p:txBody>
            <a:bodyPr wrap="square" rtlCol="0">
              <a:spAutoFit/>
            </a:bodyPr>
            <a:lstStyle/>
            <a:p>
              <a:pPr algn="ctr" fontAlgn="auto">
                <a:spcBef>
                  <a:spcPts val="0"/>
                </a:spcBef>
                <a:spcAft>
                  <a:spcPts val="0"/>
                </a:spcAft>
              </a:pPr>
              <a:r>
                <a:rPr lang="zh-CN" altLang="en-US" sz="2800" dirty="0" smtClean="0">
                  <a:solidFill>
                    <a:prstClr val="black"/>
                  </a:solidFill>
                  <a:latin typeface="方正清刻本悦宋简体" panose="02000000000000000000" pitchFamily="2" charset="-122"/>
                  <a:ea typeface="方正清刻本悦宋简体" panose="02000000000000000000" pitchFamily="2" charset="-122"/>
                </a:rPr>
                <a:t>桂花酒</a:t>
              </a:r>
              <a:endParaRPr lang="zh-CN" altLang="en-US" sz="2800" dirty="0">
                <a:solidFill>
                  <a:prstClr val="black"/>
                </a:solidFill>
                <a:latin typeface="方正清刻本悦宋简体" panose="02000000000000000000" pitchFamily="2" charset="-122"/>
                <a:ea typeface="方正清刻本悦宋简体" panose="02000000000000000000" pitchFamily="2" charset="-122"/>
              </a:endParaRPr>
            </a:p>
          </p:txBody>
        </p:sp>
      </p:grpSp>
      <p:pic>
        <p:nvPicPr>
          <p:cNvPr id="56" name="图片 55"/>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2914268" y="3186028"/>
            <a:ext cx="6115050" cy="3448050"/>
          </a:xfrm>
          <a:prstGeom prst="rect">
            <a:avLst/>
          </a:prstGeom>
        </p:spPr>
      </p:pic>
    </p:spTree>
    <p:extLst>
      <p:ext uri="{BB962C8B-B14F-4D97-AF65-F5344CB8AC3E}">
        <p14:creationId xmlns:p14="http://schemas.microsoft.com/office/powerpoint/2010/main" xmlns="" val="4215977151"/>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1000"/>
                                        <p:tgtEl>
                                          <p:spTgt spid="50"/>
                                        </p:tgtEl>
                                      </p:cBhvr>
                                    </p:animEffect>
                                    <p:anim calcmode="lin" valueType="num">
                                      <p:cBhvr>
                                        <p:cTn id="8" dur="1000" fill="hold"/>
                                        <p:tgtEl>
                                          <p:spTgt spid="50"/>
                                        </p:tgtEl>
                                        <p:attrNameLst>
                                          <p:attrName>ppt_x</p:attrName>
                                        </p:attrNameLst>
                                      </p:cBhvr>
                                      <p:tavLst>
                                        <p:tav tm="0">
                                          <p:val>
                                            <p:strVal val="#ppt_x"/>
                                          </p:val>
                                        </p:tav>
                                        <p:tav tm="100000">
                                          <p:val>
                                            <p:strVal val="#ppt_x"/>
                                          </p:val>
                                        </p:tav>
                                      </p:tavLst>
                                    </p:anim>
                                    <p:anim calcmode="lin" valueType="num">
                                      <p:cBhvr>
                                        <p:cTn id="9" dur="1000" fill="hold"/>
                                        <p:tgtEl>
                                          <p:spTgt spid="5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fade">
                                      <p:cBhvr>
                                        <p:cTn id="13" dur="1000"/>
                                        <p:tgtEl>
                                          <p:spTgt spid="53"/>
                                        </p:tgtEl>
                                      </p:cBhvr>
                                    </p:animEffect>
                                    <p:anim calcmode="lin" valueType="num">
                                      <p:cBhvr>
                                        <p:cTn id="14" dur="1000" fill="hold"/>
                                        <p:tgtEl>
                                          <p:spTgt spid="53"/>
                                        </p:tgtEl>
                                        <p:attrNameLst>
                                          <p:attrName>ppt_x</p:attrName>
                                        </p:attrNameLst>
                                      </p:cBhvr>
                                      <p:tavLst>
                                        <p:tav tm="0">
                                          <p:val>
                                            <p:strVal val="#ppt_x"/>
                                          </p:val>
                                        </p:tav>
                                        <p:tav tm="100000">
                                          <p:val>
                                            <p:strVal val="#ppt_x"/>
                                          </p:val>
                                        </p:tav>
                                      </p:tavLst>
                                    </p:anim>
                                    <p:anim calcmode="lin" valueType="num">
                                      <p:cBhvr>
                                        <p:cTn id="15" dur="1000" fill="hold"/>
                                        <p:tgtEl>
                                          <p:spTgt spid="5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fade">
                                      <p:cBhvr>
                                        <p:cTn id="19"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 33"/>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5054565" y="1960141"/>
            <a:ext cx="7804186" cy="5259906"/>
          </a:xfrm>
          <a:prstGeom prst="rect">
            <a:avLst/>
          </a:prstGeom>
        </p:spPr>
      </p:pic>
      <p:sp>
        <p:nvSpPr>
          <p:cNvPr id="35" name="Content Placeholder 2"/>
          <p:cNvSpPr txBox="1"/>
          <p:nvPr/>
        </p:nvSpPr>
        <p:spPr>
          <a:xfrm>
            <a:off x="2019695" y="2621256"/>
            <a:ext cx="6840014" cy="1522716"/>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defTabSz="1450340" fontAlgn="auto">
              <a:lnSpc>
                <a:spcPct val="200000"/>
              </a:lnSpc>
              <a:spcBef>
                <a:spcPts val="0"/>
              </a:spcBef>
              <a:spcAft>
                <a:spcPts val="0"/>
              </a:spcAft>
              <a:buFont typeface="Wingdings" panose="05000000000000000000" pitchFamily="2" charset="2"/>
              <a:buChar char="l"/>
            </a:pPr>
            <a:r>
              <a:rPr lang="zh-CN" altLang="en-US" sz="1800" spc="300" dirty="0">
                <a:solidFill>
                  <a:prstClr val="black"/>
                </a:solidFill>
                <a:latin typeface="等线"/>
              </a:rPr>
              <a:t>金灿灿，银闪闪，一到中秋香气散，用它酿酒请宾客，用它浸渍供美餐。 （打一植物）</a:t>
            </a:r>
            <a:endParaRPr lang="zh-CN" altLang="en-US" sz="1600" spc="300" dirty="0">
              <a:solidFill>
                <a:prstClr val="black"/>
              </a:solidFill>
              <a:latin typeface="等线"/>
            </a:endParaRPr>
          </a:p>
        </p:txBody>
      </p:sp>
      <p:sp>
        <p:nvSpPr>
          <p:cNvPr id="36" name="Content Placeholder 2"/>
          <p:cNvSpPr txBox="1"/>
          <p:nvPr/>
        </p:nvSpPr>
        <p:spPr>
          <a:xfrm>
            <a:off x="3124136" y="1024037"/>
            <a:ext cx="6679601" cy="1522716"/>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defTabSz="1450340" fontAlgn="auto">
              <a:lnSpc>
                <a:spcPct val="200000"/>
              </a:lnSpc>
              <a:spcBef>
                <a:spcPts val="0"/>
              </a:spcBef>
              <a:spcAft>
                <a:spcPts val="0"/>
              </a:spcAft>
              <a:buFont typeface="Wingdings" panose="05000000000000000000" pitchFamily="2" charset="2"/>
              <a:buChar char="l"/>
            </a:pPr>
            <a:r>
              <a:rPr lang="zh-CN" altLang="en-US" sz="1800" spc="300" dirty="0">
                <a:solidFill>
                  <a:prstClr val="black"/>
                </a:solidFill>
                <a:latin typeface="等线"/>
              </a:rPr>
              <a:t>又圆又扁，有咸有甜；你若不相信，面上着个印；你若猜不着，屁股上贴膏药。 （打一食物）</a:t>
            </a:r>
            <a:endParaRPr lang="zh-CN" altLang="en-US" sz="1600" spc="300" dirty="0">
              <a:solidFill>
                <a:prstClr val="black"/>
              </a:solidFill>
              <a:latin typeface="等线"/>
            </a:endParaRPr>
          </a:p>
        </p:txBody>
      </p:sp>
      <p:sp>
        <p:nvSpPr>
          <p:cNvPr id="37" name="Content Placeholder 2"/>
          <p:cNvSpPr txBox="1"/>
          <p:nvPr/>
        </p:nvSpPr>
        <p:spPr>
          <a:xfrm>
            <a:off x="826923" y="4218475"/>
            <a:ext cx="6653861" cy="1522716"/>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defTabSz="1450340" fontAlgn="auto">
              <a:lnSpc>
                <a:spcPct val="200000"/>
              </a:lnSpc>
              <a:spcBef>
                <a:spcPts val="0"/>
              </a:spcBef>
              <a:spcAft>
                <a:spcPts val="0"/>
              </a:spcAft>
              <a:buFont typeface="Wingdings" panose="05000000000000000000" pitchFamily="2" charset="2"/>
              <a:buChar char="l"/>
            </a:pPr>
            <a:r>
              <a:rPr lang="zh-CN" altLang="en-US" sz="1800" spc="300" dirty="0">
                <a:solidFill>
                  <a:prstClr val="black"/>
                </a:solidFill>
                <a:latin typeface="等线"/>
              </a:rPr>
              <a:t>春风吹来白花开，中秋过后葫芦来。外穿黄衫藏黑豆，润肺凉心好药材。 （打一水果）</a:t>
            </a:r>
            <a:endParaRPr lang="zh-CN" altLang="en-US" sz="1600" spc="300" dirty="0">
              <a:solidFill>
                <a:prstClr val="black"/>
              </a:solidFill>
              <a:latin typeface="等线"/>
            </a:endParaRPr>
          </a:p>
        </p:txBody>
      </p:sp>
    </p:spTree>
    <p:extLst>
      <p:ext uri="{BB962C8B-B14F-4D97-AF65-F5344CB8AC3E}">
        <p14:creationId xmlns:p14="http://schemas.microsoft.com/office/powerpoint/2010/main" xmlns="" val="2302447001"/>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left)">
                                      <p:cBhvr>
                                        <p:cTn id="11" dur="500"/>
                                        <p:tgtEl>
                                          <p:spTgt spid="3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ipe(left)">
                                      <p:cBhvr>
                                        <p:cTn id="15"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图片 42"/>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1" y="0"/>
            <a:ext cx="5486400" cy="5457825"/>
          </a:xfrm>
          <a:prstGeom prst="rect">
            <a:avLst/>
          </a:prstGeom>
        </p:spPr>
      </p:pic>
      <p:grpSp>
        <p:nvGrpSpPr>
          <p:cNvPr id="44" name="组合 43"/>
          <p:cNvGrpSpPr/>
          <p:nvPr/>
        </p:nvGrpSpPr>
        <p:grpSpPr>
          <a:xfrm>
            <a:off x="5979243" y="2502567"/>
            <a:ext cx="5719915" cy="2119223"/>
            <a:chOff x="5979243" y="2502567"/>
            <a:chExt cx="5719915" cy="2119223"/>
          </a:xfrm>
        </p:grpSpPr>
        <p:grpSp>
          <p:nvGrpSpPr>
            <p:cNvPr id="45" name="组合 44"/>
            <p:cNvGrpSpPr/>
            <p:nvPr/>
          </p:nvGrpSpPr>
          <p:grpSpPr>
            <a:xfrm>
              <a:off x="5979243" y="2502567"/>
              <a:ext cx="5719915" cy="2119223"/>
              <a:chOff x="945743" y="2655425"/>
              <a:chExt cx="5719915" cy="2119223"/>
            </a:xfrm>
          </p:grpSpPr>
          <p:sp>
            <p:nvSpPr>
              <p:cNvPr id="47" name="文本框 6"/>
              <p:cNvSpPr txBox="1"/>
              <p:nvPr/>
            </p:nvSpPr>
            <p:spPr>
              <a:xfrm>
                <a:off x="1133785" y="2655425"/>
                <a:ext cx="3917409" cy="523220"/>
              </a:xfrm>
              <a:prstGeom prst="rect">
                <a:avLst/>
              </a:prstGeom>
              <a:noFill/>
            </p:spPr>
            <p:txBody>
              <a:bodyPr vert="horz"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800" b="0" i="0" u="none" strike="noStrike" kern="0" cap="none" spc="0" normalizeH="0" baseline="0" noProof="0" dirty="0" smtClean="0">
                    <a:ln>
                      <a:noFill/>
                    </a:ln>
                    <a:solidFill>
                      <a:prstClr val="black"/>
                    </a:solidFill>
                    <a:effectLst/>
                    <a:uLnTx/>
                    <a:uFillTx/>
                    <a:latin typeface="方正清刻本悦宋简体" panose="02000000000000000000" pitchFamily="2" charset="-122"/>
                    <a:ea typeface="方正清刻本悦宋简体" panose="02000000000000000000" pitchFamily="2" charset="-122"/>
                  </a:rPr>
                  <a:t>揭晓谜底</a:t>
                </a:r>
              </a:p>
            </p:txBody>
          </p:sp>
          <p:sp>
            <p:nvSpPr>
              <p:cNvPr id="48" name="Content Placeholder 2"/>
              <p:cNvSpPr txBox="1"/>
              <p:nvPr/>
            </p:nvSpPr>
            <p:spPr>
              <a:xfrm>
                <a:off x="945743" y="3445001"/>
                <a:ext cx="5719915" cy="1329647"/>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1450340"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zh-CN" altLang="en-US" sz="1800" b="0" i="0" u="none" strike="noStrike" kern="1200" cap="none" spc="300" normalizeH="0" baseline="0" noProof="0" dirty="0" smtClean="0">
                    <a:ln>
                      <a:noFill/>
                    </a:ln>
                    <a:solidFill>
                      <a:prstClr val="black"/>
                    </a:solidFill>
                    <a:effectLst/>
                    <a:uLnTx/>
                    <a:uFillTx/>
                    <a:latin typeface="等线"/>
                    <a:cs typeface="+mn-cs"/>
                  </a:rPr>
                  <a:t>月饼</a:t>
                </a:r>
                <a:r>
                  <a:rPr kumimoji="0" lang="zh-CN" altLang="en-US" sz="1800" b="0" i="0" u="none" strike="noStrike" kern="1200" cap="none" spc="300" normalizeH="0" baseline="0" noProof="0" dirty="0">
                    <a:ln>
                      <a:noFill/>
                    </a:ln>
                    <a:solidFill>
                      <a:prstClr val="black"/>
                    </a:solidFill>
                    <a:effectLst/>
                    <a:uLnTx/>
                    <a:uFillTx/>
                    <a:latin typeface="等线"/>
                    <a:cs typeface="+mn-cs"/>
                  </a:rPr>
                  <a:t>，</a:t>
                </a:r>
                <a:r>
                  <a:rPr kumimoji="0" lang="zh-CN" altLang="en-US" sz="1800" b="0" i="0" u="none" strike="noStrike" kern="1200" cap="none" spc="300" normalizeH="0" baseline="0" noProof="0" dirty="0" smtClean="0">
                    <a:ln>
                      <a:noFill/>
                    </a:ln>
                    <a:solidFill>
                      <a:prstClr val="black"/>
                    </a:solidFill>
                    <a:effectLst/>
                    <a:uLnTx/>
                    <a:uFillTx/>
                    <a:latin typeface="等线"/>
                    <a:cs typeface="+mn-cs"/>
                  </a:rPr>
                  <a:t>桂花</a:t>
                </a:r>
                <a:r>
                  <a:rPr kumimoji="0" lang="zh-CN" altLang="en-US" sz="1800" b="0" i="0" u="none" strike="noStrike" kern="1200" cap="none" spc="300" normalizeH="0" baseline="0" noProof="0" dirty="0">
                    <a:ln>
                      <a:noFill/>
                    </a:ln>
                    <a:solidFill>
                      <a:prstClr val="black"/>
                    </a:solidFill>
                    <a:effectLst/>
                    <a:uLnTx/>
                    <a:uFillTx/>
                    <a:latin typeface="等线"/>
                    <a:cs typeface="+mn-cs"/>
                  </a:rPr>
                  <a:t>，</a:t>
                </a:r>
                <a:r>
                  <a:rPr kumimoji="0" lang="zh-CN" altLang="en-US" sz="1800" b="0" i="0" u="none" strike="noStrike" kern="1200" cap="none" spc="300" normalizeH="0" baseline="0" noProof="0" dirty="0" smtClean="0">
                    <a:ln>
                      <a:noFill/>
                    </a:ln>
                    <a:solidFill>
                      <a:prstClr val="black"/>
                    </a:solidFill>
                    <a:effectLst/>
                    <a:uLnTx/>
                    <a:uFillTx/>
                    <a:latin typeface="等线"/>
                    <a:cs typeface="+mn-cs"/>
                  </a:rPr>
                  <a:t>梨，点击这里可以添加</a:t>
                </a:r>
                <a:r>
                  <a:rPr kumimoji="0" lang="zh-CN" altLang="en-US" sz="1800" b="0" i="0" u="none" strike="noStrike" kern="1200" cap="none" spc="300" normalizeH="0" baseline="0" noProof="0" dirty="0">
                    <a:ln>
                      <a:noFill/>
                    </a:ln>
                    <a:solidFill>
                      <a:prstClr val="black"/>
                    </a:solidFill>
                    <a:effectLst/>
                    <a:uLnTx/>
                    <a:uFillTx/>
                    <a:latin typeface="等线"/>
                    <a:cs typeface="+mn-cs"/>
                  </a:rPr>
                  <a:t>更多内容，点击这里可以添加更多内容。</a:t>
                </a:r>
              </a:p>
            </p:txBody>
          </p:sp>
        </p:grpSp>
        <p:sp>
          <p:nvSpPr>
            <p:cNvPr id="46" name="矩形 45"/>
            <p:cNvSpPr/>
            <p:nvPr/>
          </p:nvSpPr>
          <p:spPr>
            <a:xfrm>
              <a:off x="6096000" y="2502567"/>
              <a:ext cx="1758553" cy="523220"/>
            </a:xfrm>
            <a:prstGeom prst="rect">
              <a:avLst/>
            </a:prstGeom>
            <a:no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grpSp>
    </p:spTree>
    <p:extLst>
      <p:ext uri="{BB962C8B-B14F-4D97-AF65-F5344CB8AC3E}">
        <p14:creationId xmlns:p14="http://schemas.microsoft.com/office/powerpoint/2010/main" xmlns="" val="1638576536"/>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1000"/>
                                        <p:tgtEl>
                                          <p:spTgt spid="44"/>
                                        </p:tgtEl>
                                      </p:cBhvr>
                                    </p:animEffect>
                                    <p:anim calcmode="lin" valueType="num">
                                      <p:cBhvr>
                                        <p:cTn id="8" dur="1000" fill="hold"/>
                                        <p:tgtEl>
                                          <p:spTgt spid="44"/>
                                        </p:tgtEl>
                                        <p:attrNameLst>
                                          <p:attrName>ppt_x</p:attrName>
                                        </p:attrNameLst>
                                      </p:cBhvr>
                                      <p:tavLst>
                                        <p:tav tm="0">
                                          <p:val>
                                            <p:strVal val="#ppt_x"/>
                                          </p:val>
                                        </p:tav>
                                        <p:tav tm="100000">
                                          <p:val>
                                            <p:strVal val="#ppt_x"/>
                                          </p:val>
                                        </p:tav>
                                      </p:tavLst>
                                    </p:anim>
                                    <p:anim calcmode="lin" valueType="num">
                                      <p:cBhvr>
                                        <p:cTn id="9" dur="1000" fill="hold"/>
                                        <p:tgtEl>
                                          <p:spTgt spid="4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wipe(left)">
                                      <p:cBhvr>
                                        <p:cTn id="1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4246" y="-20564"/>
            <a:ext cx="12905498" cy="7248677"/>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cs typeface="+mn-ea"/>
                <a:sym typeface="+mn-lt"/>
              </a:rPr>
              <a:t>  </a:t>
            </a:r>
            <a:endParaRPr lang="zh-CN" altLang="en-US" sz="1600" dirty="0">
              <a:cs typeface="+mn-ea"/>
              <a:sym typeface="+mn-lt"/>
            </a:endParaRPr>
          </a:p>
        </p:txBody>
      </p:sp>
      <p:sp>
        <p:nvSpPr>
          <p:cNvPr id="7" name="TextBox 10"/>
          <p:cNvSpPr txBox="1"/>
          <p:nvPr/>
        </p:nvSpPr>
        <p:spPr>
          <a:xfrm>
            <a:off x="4534252" y="3711591"/>
            <a:ext cx="1369590" cy="807905"/>
          </a:xfrm>
          <a:prstGeom prst="rect">
            <a:avLst/>
          </a:prstGeom>
          <a:noFill/>
        </p:spPr>
        <p:txBody>
          <a:bodyPr wrap="none" lIns="68572" tIns="34286" rIns="68572" bIns="34286">
            <a:spAutoFit/>
          </a:bodyPr>
          <a:lstStyle>
            <a:defPPr>
              <a:defRPr lang="zh-CN"/>
            </a:defPPr>
            <a:lvl1pPr algn="ctr">
              <a:buNone/>
              <a:defRPr sz="4800">
                <a:solidFill>
                  <a:schemeClr val="accent4">
                    <a:lumMod val="75000"/>
                  </a:schemeClr>
                </a:solidFill>
                <a:latin typeface="华文隶书" panose="02010800040101010101" pitchFamily="2" charset="-122"/>
                <a:ea typeface="华文隶书" panose="02010800040101010101" pitchFamily="2" charset="-122"/>
                <a:cs typeface="+mn-ea"/>
              </a:defRPr>
            </a:lvl1pPr>
          </a:lstStyle>
          <a:p>
            <a:r>
              <a:rPr lang="zh-CN" altLang="en-US" dirty="0">
                <a:sym typeface="+mn-lt"/>
              </a:rPr>
              <a:t>谢谢</a:t>
            </a:r>
            <a:endParaRPr lang="en-US" altLang="zh-CN" dirty="0">
              <a:sym typeface="+mn-lt"/>
            </a:endParaRPr>
          </a:p>
        </p:txBody>
      </p:sp>
      <p:sp>
        <p:nvSpPr>
          <p:cNvPr id="8" name="矩形 7"/>
          <p:cNvSpPr/>
          <p:nvPr/>
        </p:nvSpPr>
        <p:spPr>
          <a:xfrm>
            <a:off x="5070309" y="520700"/>
            <a:ext cx="754036" cy="2736304"/>
          </a:xfrm>
          <a:prstGeom prst="rect">
            <a:avLst/>
          </a:prstGeom>
        </p:spPr>
        <p:txBody>
          <a:bodyPr vert="eaVert" wrap="square" lIns="68572" tIns="34286" rIns="68572" bIns="34286">
            <a:spAutoFit/>
          </a:bodyPr>
          <a:lstStyle/>
          <a:p>
            <a:pPr algn="ctr"/>
            <a:r>
              <a:rPr lang="zh-CN" altLang="en-US" sz="2000" spc="300" dirty="0">
                <a:solidFill>
                  <a:srgbClr val="002448"/>
                </a:solidFill>
                <a:latin typeface="+mn-lt"/>
                <a:ea typeface="+mn-ea"/>
                <a:cs typeface="+mn-ea"/>
                <a:sym typeface="+mn-lt"/>
              </a:rPr>
              <a:t>中秋浓情</a:t>
            </a:r>
            <a:r>
              <a:rPr lang="en-US" altLang="zh-CN" sz="2000" spc="300" dirty="0">
                <a:solidFill>
                  <a:srgbClr val="002448"/>
                </a:solidFill>
                <a:latin typeface="+mn-lt"/>
                <a:ea typeface="+mn-ea"/>
                <a:cs typeface="+mn-ea"/>
                <a:sym typeface="+mn-lt"/>
              </a:rPr>
              <a:t>/</a:t>
            </a:r>
            <a:r>
              <a:rPr lang="zh-CN" altLang="en-US" sz="2000" spc="300" dirty="0">
                <a:solidFill>
                  <a:srgbClr val="002448"/>
                </a:solidFill>
                <a:latin typeface="+mn-lt"/>
                <a:ea typeface="+mn-ea"/>
                <a:cs typeface="+mn-ea"/>
                <a:sym typeface="+mn-lt"/>
              </a:rPr>
              <a:t>传统文化</a:t>
            </a:r>
            <a:r>
              <a:rPr lang="en-US" altLang="zh-CN" sz="2000" spc="300" dirty="0">
                <a:solidFill>
                  <a:srgbClr val="002448"/>
                </a:solidFill>
                <a:latin typeface="+mn-lt"/>
                <a:ea typeface="+mn-ea"/>
                <a:cs typeface="+mn-ea"/>
                <a:sym typeface="+mn-lt"/>
              </a:rPr>
              <a:t>/</a:t>
            </a:r>
            <a:r>
              <a:rPr lang="zh-CN" altLang="en-US" sz="2000" spc="300" dirty="0">
                <a:solidFill>
                  <a:srgbClr val="002448"/>
                </a:solidFill>
                <a:latin typeface="+mn-lt"/>
                <a:ea typeface="+mn-ea"/>
                <a:cs typeface="+mn-ea"/>
                <a:sym typeface="+mn-lt"/>
              </a:rPr>
              <a:t>月饼</a:t>
            </a:r>
            <a:r>
              <a:rPr lang="en-US" altLang="zh-CN" sz="2000" spc="300" dirty="0">
                <a:solidFill>
                  <a:srgbClr val="002448"/>
                </a:solidFill>
                <a:latin typeface="+mn-lt"/>
                <a:ea typeface="+mn-ea"/>
                <a:cs typeface="+mn-ea"/>
                <a:sym typeface="+mn-lt"/>
              </a:rPr>
              <a:t>/</a:t>
            </a:r>
            <a:r>
              <a:rPr lang="zh-CN" altLang="en-US" sz="2000" spc="300" dirty="0">
                <a:solidFill>
                  <a:srgbClr val="002448"/>
                </a:solidFill>
                <a:latin typeface="+mn-lt"/>
                <a:ea typeface="+mn-ea"/>
                <a:cs typeface="+mn-ea"/>
                <a:sym typeface="+mn-lt"/>
              </a:rPr>
              <a:t>等</a:t>
            </a:r>
            <a:endParaRPr lang="en-US" altLang="zh-CN" sz="2000" spc="300" dirty="0">
              <a:solidFill>
                <a:srgbClr val="002448"/>
              </a:solidFill>
              <a:latin typeface="+mn-lt"/>
              <a:ea typeface="+mn-ea"/>
              <a:cs typeface="+mn-ea"/>
              <a:sym typeface="+mn-lt"/>
            </a:endParaRPr>
          </a:p>
        </p:txBody>
      </p:sp>
      <p:sp>
        <p:nvSpPr>
          <p:cNvPr id="6" name="TextBox 7"/>
          <p:cNvSpPr>
            <a:spLocks noChangeArrowheads="1"/>
          </p:cNvSpPr>
          <p:nvPr/>
        </p:nvSpPr>
        <p:spPr bwMode="auto">
          <a:xfrm>
            <a:off x="3764811" y="2968253"/>
            <a:ext cx="615553" cy="35260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wrap="square" lIns="0" tIns="0" rIns="0" bIns="0">
            <a:spAutoFit/>
          </a:bodyPr>
          <a:lstStyle/>
          <a:p>
            <a:pPr lvl="0" fontAlgn="auto">
              <a:spcBef>
                <a:spcPts val="0"/>
              </a:spcBef>
              <a:spcAft>
                <a:spcPts val="0"/>
              </a:spcAft>
            </a:pPr>
            <a:r>
              <a:rPr lang="zh-CN" altLang="en-US" sz="2000" dirty="0">
                <a:solidFill>
                  <a:prstClr val="black"/>
                </a:solidFill>
                <a:latin typeface="方正清刻本悦宋简体" panose="02000000000000000000" pitchFamily="2" charset="-122"/>
                <a:ea typeface="方正清刻本悦宋简体" panose="02000000000000000000" pitchFamily="2" charset="-122"/>
              </a:rPr>
              <a:t> 祝天下家庭</a:t>
            </a:r>
            <a:endParaRPr lang="en-US" altLang="zh-CN" sz="2000" dirty="0">
              <a:solidFill>
                <a:prstClr val="black"/>
              </a:solidFill>
              <a:latin typeface="方正清刻本悦宋简体" panose="02000000000000000000" pitchFamily="2" charset="-122"/>
              <a:ea typeface="方正清刻本悦宋简体" panose="02000000000000000000" pitchFamily="2" charset="-122"/>
            </a:endParaRPr>
          </a:p>
          <a:p>
            <a:pPr lvl="0" fontAlgn="auto">
              <a:spcBef>
                <a:spcPts val="0"/>
              </a:spcBef>
              <a:spcAft>
                <a:spcPts val="0"/>
              </a:spcAft>
            </a:pPr>
            <a:r>
              <a:rPr lang="zh-CN" altLang="en-US" sz="2000" dirty="0">
                <a:solidFill>
                  <a:prstClr val="black"/>
                </a:solidFill>
                <a:latin typeface="方正清刻本悦宋简体" panose="02000000000000000000" pitchFamily="2" charset="-122"/>
                <a:ea typeface="方正清刻本悦宋简体" panose="02000000000000000000" pitchFamily="2" charset="-122"/>
              </a:rPr>
              <a:t>中秋节合家欢乐</a:t>
            </a:r>
            <a:endParaRPr lang="zh-CN" altLang="en-US" sz="1400" dirty="0">
              <a:latin typeface="+mn-lt"/>
              <a:ea typeface="+mn-ea"/>
              <a:cs typeface="+mn-ea"/>
              <a:sym typeface="+mn-lt"/>
            </a:endParaRPr>
          </a:p>
        </p:txBody>
      </p:sp>
      <p:pic>
        <p:nvPicPr>
          <p:cNvPr id="9" name="图片 8"/>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1937493" y="5809704"/>
            <a:ext cx="1143001" cy="1085850"/>
          </a:xfrm>
          <a:prstGeom prst="rect">
            <a:avLst/>
          </a:prstGeom>
        </p:spPr>
      </p:pic>
      <p:pic>
        <p:nvPicPr>
          <p:cNvPr id="10" name="图片 9"/>
          <p:cNvPicPr>
            <a:picLocks noChangeAspect="1"/>
          </p:cNvPicPr>
          <p:nvPr/>
        </p:nvPicPr>
        <p:blipFill rotWithShape="1">
          <a:blip r:embed="rId5" cstate="screen">
            <a:extLst>
              <a:ext uri="{BEBA8EAE-BF5A-486C-A8C5-ECC9F3942E4B}">
                <a14:imgProps xmlns:a14="http://schemas.microsoft.com/office/drawing/2010/main" xmlns="">
                  <a14:imgLayer r:embed="rId6">
                    <a14:imgEffect>
                      <a14:backgroundRemoval t="0" b="100000" l="0" r="100000">
                        <a14:foregroundMark x1="28689" y1="69718" x2="28689" y2="69718"/>
                      </a14:backgroundRemoval>
                    </a14:imgEffect>
                  </a14:imgLayer>
                </a14:imgProps>
              </a:ext>
              <a:ext uri="{28A0092B-C50C-407E-A947-70E740481C1C}">
                <a14:useLocalDpi xmlns:a14="http://schemas.microsoft.com/office/drawing/2010/main" xmlns=""/>
              </a:ext>
            </a:extLst>
          </a:blip>
          <a:srcRect/>
          <a:stretch/>
        </p:blipFill>
        <p:spPr>
          <a:xfrm>
            <a:off x="5742985" y="3261386"/>
            <a:ext cx="504457" cy="594399"/>
          </a:xfrm>
          <a:prstGeom prst="rect">
            <a:avLst/>
          </a:prstGeom>
        </p:spPr>
      </p:pic>
    </p:spTree>
    <p:extLst>
      <p:ext uri="{BB962C8B-B14F-4D97-AF65-F5344CB8AC3E}">
        <p14:creationId xmlns:p14="http://schemas.microsoft.com/office/powerpoint/2010/main" xmlns="" val="2055262803"/>
      </p:ext>
    </p:extLst>
  </p:cSld>
  <p:clrMapOvr>
    <a:masterClrMapping/>
  </p:clrMapOvr>
  <p:transition spd="slow" advTm="0">
    <p:push dir="u"/>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 presetClass="entr" presetSubtype="2" fill="hold" grpId="0" nodeType="afterEffect" p14:presetBounceEnd="21250">
                                      <p:stCondLst>
                                        <p:cond delay="0"/>
                                      </p:stCondLst>
                                      <p:iterate type="lt">
                                        <p:tmPct val="10000"/>
                                      </p:iterate>
                                      <p:childTnLst>
                                        <p:set>
                                          <p:cBhvr>
                                            <p:cTn id="10" dur="1" fill="hold">
                                              <p:stCondLst>
                                                <p:cond delay="0"/>
                                              </p:stCondLst>
                                            </p:cTn>
                                            <p:tgtEl>
                                              <p:spTgt spid="7"/>
                                            </p:tgtEl>
                                            <p:attrNameLst>
                                              <p:attrName>style.visibility</p:attrName>
                                            </p:attrNameLst>
                                          </p:cBhvr>
                                          <p:to>
                                            <p:strVal val="visible"/>
                                          </p:to>
                                        </p:set>
                                        <p:anim calcmode="lin" valueType="num" p14:bounceEnd="21250">
                                          <p:cBhvr additive="base">
                                            <p:cTn id="11" dur="800" fill="hold"/>
                                            <p:tgtEl>
                                              <p:spTgt spid="7"/>
                                            </p:tgtEl>
                                            <p:attrNameLst>
                                              <p:attrName>ppt_x</p:attrName>
                                            </p:attrNameLst>
                                          </p:cBhvr>
                                          <p:tavLst>
                                            <p:tav tm="0">
                                              <p:val>
                                                <p:strVal val="1+#ppt_w/2"/>
                                              </p:val>
                                            </p:tav>
                                            <p:tav tm="100000">
                                              <p:val>
                                                <p:strVal val="#ppt_x"/>
                                              </p:val>
                                            </p:tav>
                                          </p:tavLst>
                                        </p:anim>
                                        <p:anim calcmode="lin" valueType="num" p14:bounceEnd="21250">
                                          <p:cBhvr additive="base">
                                            <p:cTn id="12" dur="8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1380"/>
                                </p:stCondLst>
                                <p:childTnLst>
                                  <p:par>
                                    <p:cTn id="14" presetID="41" presetClass="entr" presetSubtype="0" fill="hold" grpId="0" nodeType="afterEffect">
                                      <p:stCondLst>
                                        <p:cond delay="0"/>
                                      </p:stCondLst>
                                      <p:iterate type="lt">
                                        <p:tmPct val="6140"/>
                                      </p:iterate>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gtEl>
                                            <p:attrNameLst>
                                              <p:attrName>ppt_y</p:attrName>
                                            </p:attrNameLst>
                                          </p:cBhvr>
                                          <p:tavLst>
                                            <p:tav tm="0">
                                              <p:val>
                                                <p:strVal val="#ppt_y"/>
                                              </p:val>
                                            </p:tav>
                                            <p:tav tm="100000">
                                              <p:val>
                                                <p:strVal val="#ppt_y"/>
                                              </p:val>
                                            </p:tav>
                                          </p:tavLst>
                                        </p:anim>
                                        <p:anim calcmode="lin" valueType="num">
                                          <p:cBhvr>
                                            <p:cTn id="18"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gtEl>
                                          </p:cBhvr>
                                        </p:animEffect>
                                      </p:childTnLst>
                                    </p:cTn>
                                  </p:par>
                                </p:childTnLst>
                              </p:cTn>
                            </p:par>
                            <p:par>
                              <p:cTn id="21" fill="hold">
                                <p:stCondLst>
                                  <p:cond delay="2279"/>
                                </p:stCondLst>
                                <p:childTnLst>
                                  <p:par>
                                    <p:cTn id="22" presetID="2" presetClass="entr" presetSubtype="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1+#ppt_w/2"/>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par>
                              <p:cTn id="26" fill="hold">
                                <p:stCondLst>
                                  <p:cond delay="2779"/>
                                </p:stCondLst>
                                <p:childTnLst>
                                  <p:par>
                                    <p:cTn id="27" presetID="10"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P spid="8" grpId="0"/>
          <p:bldP spid="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 presetClass="entr" presetSubtype="2" fill="hold" grpId="0" nodeType="afterEffect">
                                      <p:stCondLst>
                                        <p:cond delay="0"/>
                                      </p:stCondLst>
                                      <p:iterate type="lt">
                                        <p:tmPct val="10000"/>
                                      </p:iterate>
                                      <p:childTnLst>
                                        <p:set>
                                          <p:cBhvr>
                                            <p:cTn id="10" dur="1" fill="hold">
                                              <p:stCondLst>
                                                <p:cond delay="0"/>
                                              </p:stCondLst>
                                            </p:cTn>
                                            <p:tgtEl>
                                              <p:spTgt spid="7"/>
                                            </p:tgtEl>
                                            <p:attrNameLst>
                                              <p:attrName>style.visibility</p:attrName>
                                            </p:attrNameLst>
                                          </p:cBhvr>
                                          <p:to>
                                            <p:strVal val="visible"/>
                                          </p:to>
                                        </p:set>
                                        <p:anim calcmode="lin" valueType="num">
                                          <p:cBhvr additive="base">
                                            <p:cTn id="11" dur="800" fill="hold"/>
                                            <p:tgtEl>
                                              <p:spTgt spid="7"/>
                                            </p:tgtEl>
                                            <p:attrNameLst>
                                              <p:attrName>ppt_x</p:attrName>
                                            </p:attrNameLst>
                                          </p:cBhvr>
                                          <p:tavLst>
                                            <p:tav tm="0">
                                              <p:val>
                                                <p:strVal val="1+#ppt_w/2"/>
                                              </p:val>
                                            </p:tav>
                                            <p:tav tm="100000">
                                              <p:val>
                                                <p:strVal val="#ppt_x"/>
                                              </p:val>
                                            </p:tav>
                                          </p:tavLst>
                                        </p:anim>
                                        <p:anim calcmode="lin" valueType="num">
                                          <p:cBhvr additive="base">
                                            <p:cTn id="12" dur="8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1380"/>
                                </p:stCondLst>
                                <p:childTnLst>
                                  <p:par>
                                    <p:cTn id="14" presetID="41" presetClass="entr" presetSubtype="0" fill="hold" grpId="0" nodeType="afterEffect">
                                      <p:stCondLst>
                                        <p:cond delay="0"/>
                                      </p:stCondLst>
                                      <p:iterate type="lt">
                                        <p:tmPct val="6140"/>
                                      </p:iterate>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gtEl>
                                            <p:attrNameLst>
                                              <p:attrName>ppt_y</p:attrName>
                                            </p:attrNameLst>
                                          </p:cBhvr>
                                          <p:tavLst>
                                            <p:tav tm="0">
                                              <p:val>
                                                <p:strVal val="#ppt_y"/>
                                              </p:val>
                                            </p:tav>
                                            <p:tav tm="100000">
                                              <p:val>
                                                <p:strVal val="#ppt_y"/>
                                              </p:val>
                                            </p:tav>
                                          </p:tavLst>
                                        </p:anim>
                                        <p:anim calcmode="lin" valueType="num">
                                          <p:cBhvr>
                                            <p:cTn id="18"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gtEl>
                                          </p:cBhvr>
                                        </p:animEffect>
                                      </p:childTnLst>
                                    </p:cTn>
                                  </p:par>
                                </p:childTnLst>
                              </p:cTn>
                            </p:par>
                            <p:par>
                              <p:cTn id="21" fill="hold">
                                <p:stCondLst>
                                  <p:cond delay="2279"/>
                                </p:stCondLst>
                                <p:childTnLst>
                                  <p:par>
                                    <p:cTn id="22" presetID="2" presetClass="entr" presetSubtype="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1+#ppt_w/2"/>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par>
                              <p:cTn id="26" fill="hold">
                                <p:stCondLst>
                                  <p:cond delay="2779"/>
                                </p:stCondLst>
                                <p:childTnLst>
                                  <p:par>
                                    <p:cTn id="27" presetID="10"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P spid="8" grpId="0"/>
          <p:bldP spid="6"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0C281DE6-169F-4BF4-9473-D6367F2DD666"/>
  <p:tag name="ISPRING_SCORM_RATE_SLIDES" val="1"/>
  <p:tag name="ISPRINGONLINEFOLDERID" val="0"/>
  <p:tag name="ISPRINGONLINEFOLDERPATH" val="Content List"/>
  <p:tag name="ISPRINGCLOUDFOLDERID" val="0"/>
  <p:tag name="ISPRINGCLOUDFOLDERPATH" val="Repository"/>
  <p:tag name="ISPRING_PLAYERS_CUSTOMIZATION" val="UEsDBBQAAgAIALS7WEk9PC/RwQAAAOUBAAAaAAAAdW5pdmVyc2FsL2kxOG5fcHJlc2V0cy54bWydkbEKwjAQhvc+RbjdxG6lJHUT3Bx0lpqmGmkvJZdaH9+UinSRgEMg//F9PyQnd6++Y0/jyTpUkPMtMIPaNRZvCs6n/aYARqHGpu4cGgXogO2qTNq8wKM3ZAKxWIGk4B7CUAoxTRO3NPjYQK4bQywmrl0v4ukditkUw6LC4pb2L/szgyrLGJPX0XbhgFW8x7QgjLxWMDsXjdxi60D8AhqTAEyqwVACaH0CeAwJwI8rQIrvm+ekRwrxo2KQYrWeKnsDUEsDBBQAAgAIALS7WEm45zzyXgAAAGMAAAAcAAAAdW5pdmVyc2FsL2xvY2FsX3NldHRpbmdzLnhtbA3KvQ5AQAwA4N1TNN39bQbHZrTgARoakfRacUd4e7d9w9f2rxd4+AqHqcO6qBBYV9sO3R0u85A3CCGSbiSm7FANoe+yVmwlmTjGFAOcQh9fM/uEyCP5NIdbBMsu+wF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tLtYSbd+K21kAQAA7wIAACkAAAB1bml2ZXJzYWwvc2tpbl9jdXN0b21pemF0aW9uX3NldHRpbmdzLnhtbI1Sy2ocMRC8+yuEf2AltV4DkwU9zYIPATv4POwoZrCtCSOZmKCPj8bxst54TaI+dVV3Nd2qPj9MyT7nMj9Nv4YyzekmljKl+7y9QKjfz4/z8nWJOZa8OSJ3Uxrnn7v0fV6xhuYypHFYRruyeYtReH1ISa2cahkzjCLJPPUKOc9t4zpwHdjGOUpsv/lL4o/uEvcxlfOq/eaE/diwSzkuZZfG+LKF0+r31OkGV8swTq0ubwVbox6mVsfWQIxwyX2lGgAEstwRh6uUndQEecw4hmoUBQqIcE46UYmkHFoWOtFUmO8EYpIx6ir1tHUjrY2jtkroCNFtmledrSEYiTEihABzlQsIBqNWDU1Dg1oPCA4MiKqNJgpQsMEEVr3zwnKkqBcYV2YMYHw87nG79+c6ov+9zuGc/xA8+wVn2dVbmzPm6vfPy9KKb+PTj8ehRDSNXy7Dt+vryzc/vnr3wK4mbdt+6unfUEsDBBQAAgAIAK67WEnoZE7o6C8AAOlbAAAXAAAAdW5pdmVyc2FsL3VuaXZlcnNhbC5wbmftfAtUU1faqB3723YGS52ZjkQeaUtba2nBEJRXSOrQQq0PVES0AqmNGK1ChIAQyMPWKdgaiPgKyCOlqBTQpGglBPKwtSZAQoJajJqQqCE5PAwxOYZw8rwJ2pE6dt373/vPvfdfS9dyheyzv29/70fO3vurNauT5/5xwR9nzZo1d/mH76+bNes/4mbNmp33/BzvyM+1czZ6P54hrkv++yy2PGjU++VZ/LJVy2bNamf8ybnlP7zfX9j94SbirFkvXvT9f0ZC+G7rrFmbqcvfX7a+OMs4RGCcwZO0lKzUrPey3nu94Yd1X7eiW5ynW+uS331t2aoVX72yLnDhvLQFzfNeefXqmx+0fPX+P+4c+yjq89b9P2x4/6Od+1r3fvPXlamBz4cXTDii716NpUDV49WbShWj59kQ+SRjUmaP3rnNFHvZ3b7NEZyeinGbGZwsmsvaBnffK1dS7+2Dz/L9q/uyffO2i7JjsTbxQE1YW/zs6cGmXcebxhvBZIx9LSnRN7KXeCwHLBlx0jwmz9HoacjOZ2/EaG8nX3vG93jFsQowmAYxaZuyXvA93P3C2TxhU9cffH/fOhQQp1jj/gtEu59MW58lMUOu53zw8YkALLIgYRfV40MxMfGVXz3cPlCuGb7Kcv/QaECcDuhyTzE8U+8KrWcIR7kJX3STqdipn+azCZ6jHPJJvlt4ZsqlsI0uRJu/snRlUK8W1qMmDru79DwZIL37CxA7jNCwtXgfBb0lryUCKa5fUjJdP0U4fwrUXVS41IrMBOsvqcpW1TnCpQGrwn0D0x1yAjmiVzJoTp2SKZi6c0Bv1L4Id40ks64/f1RhXMqwnudQjPaOZHgcmBCoMkebAEuqqIioXehSA40gnmrAs1mqYk9eudxRLPQufEGl+2puvar9lX29CvddRRZjO6i/v8E78mpEKF58CTrLvZoj6VV1GnH6pTBK2/iGTUsKDA5i/F8NLsSbcqb2GsW/HDd8mh3/ZeNfvOgqdZoyec/ByKSv/BowrqsYCkXVUx2Zyxy3uDtzQ7BoSxWDn0caPtqk6+JjaGrz2xx+/bLhfXDnLWuOJY94IyBPnK0TNqO5DsueufUkDBMwmj9SaO1ntF3Cdy4WhktViWy4rb9Q1wEt4dCDlPqdS7UE/mdRtt7v47JWxWGjtXiUQiC5gVZmoGvhCwket8njDmQcZnhEHpuHKgWYKgNal4e79BL/sxGZ7dqegSBtNKiHGhbQ3CAlUiixBBG7ySyGRMrR8QBbGBcuSuEZi+sCtCsGdcOWj3Kj0e53OK9xQuJzS8tkjCpgnSvWZ0JypcA5UrI1qqcHIT5J/xJcvJTxDS/X7y+6ZDwSPSwklarDlf2z9Z2ZmkpzO7hnTlWeCrUavUcDV7wKJ/gdb0Zx81SO770kiT6o4fQfNBPIbNx96YdHxy08/D3pK9Xj4E42XKk3Oo+Pu8dpLo7SBBjVNOqXW9mBDCQ6KVxaSELzctV7UFSNsF9HB+JykbXwMAJA7Af7XcgsAw7oUm8L6c3PzI1HmzKYjGi2yL+tTE6mQ6VRIoOiNFxhS/EKF6IG2KTKGFuwdym/Jh1UKelXLrIFMhI0cAZSCAdL1yTIV7U2IhkJNAKAEOMAHdDejXydgZDvu14p8JkTVPptIl78Of35qvS1Fbd30kNhfy3LU2WwPn+16acAeBn9L7wh8iaNYv9xrgRXOZ7vQGwfNouNr9lU6A0TpWPE7hQvVWf8vtIdrYaBhsuIxE/Yit1RW4MWhH4ywWrc4Wzw56GZCptUV+m5lRKC8zIsL8YQgEkuqQ7ibTBIjmsrFWQDkkBn8sioZn4Cow0x5xp0dmGOfqDGpDL/sc95HOPgkeMtFcsi87UZSzVy24BXKQqcwYF3nztoupSBDgkVx671smnhdyTiwwNDgYNrlzAoKuRW+kmea1Kx2Bc7YBP6ZCVyu4yjWZCYNOerMxmsZTvoobi3eq8v9mcmauA2FVUNTfL6yVqj42KLIscRk3KltZEY4ujoCB0O+AvxxjuhW9iK944jIhnxc3oyGlTDaVUqR/YvN6n0HhfAlRBlxglLzGYQl4OxqTGWPeFwxhJRwvBZKFZTfjQRP+cns+A4FrTK9DoFzX0a/9cgbSgU0qfi5ZJNdAmdz5LUYF8I5pmmMHO38VZZY6J7KR1aCW+Xw7qAG2gYt1DZChXUqROSwkkTvHcUhfENPhsGjBp3hdxvju7oelhKfi3pFZlKh9Yp824Un0zfujHI9hXK0LnLkQesxcXv33r6hvBsmBIvi9HzKlSacmJQnCQsDlAN7zz0OZLzcxDjqNTiqJcoVDCMJCBuGM2bCE8EMuH4ndTTRoB6daBGonXX1pE+ACandRPr1cMysYDPkkpeihHZERar3CgxilUXi9U9tr6puHQtDSIeGm+T8HonHXGW6yqtpw7Du9uB/7BBUswmZfFWNXjIGF8c5Q+pBmouv8JkpH+Q/X7Nc+WkqZ5vFjNe0Q1+okOI91c98xo3GB7GQCQx8oZWJeJDQpXAHp0LcbfOohY7bLeDyuV+GTzFlD1bLQuLRjqzX5IV6rQ3g7j9OfkOdTi3txBaYtJuGwni+CXo8zoMiiJqfO6CuNAmwxSyDqhqL1JPCk+HxIFAAk0u2evlZqBm3GCq4Nc7DOMNKr0xL3MXvAi1WngKtGGp/Q6oJJ1BPPzZiBo9WYxRIBgsSYioWaerBGIaCGibmSzG0UFf5un0S9k6IptanFS2SbyPHkyKVzLgf6ogoWSFsJfFheD3h6oWzf65M9fvbzqqrkuNgRMyWBIWIRD2oVg3PKmLZdnVE9KvG8OwtYgFGywkAnZZrJvS5/cl7h/eAOqlic7J2RoQxMTHBMG59gDQdCNgsWRvCVNy4zhGawQaHAygVgpI+hywaInEiJYf/v6OjeZu6Ldt1MBDseFw7WxSqRNS2G5ONchBaSGuJ8gg6R+otknW8G0uLqWudr1WmXcVJ9HAIjFa1GTnqlwMxleg7HY39Az0Hj7/6cgd8pMTrnyAVOaX6V+rpfkyeDeyoOHVROVFg81XGNya8Kv35e4Ll5AF00l8vmJgOrFnoBIXTid48+9N4Bc5R1nu0Zenn77xnwb/T064kB8huH9lMIzDz7fe3MnJXL5O/kXdC7GBrUjd0gcT1mHtV5hs6tRFOPp49OujnL4bB5HfxsXHla32Pv2kRTR1QFQctePDK5ulsLX1wcHT2L8/8nphGj5ZMr3kO28szxy8cRkxTceK5evSC/cUPER96Je0pyD/f4CMRpZYB9M5DTQ31GbjAwlKjZVdlCkA602oMNJqHaTnGWLHAx4BnwQj9t2+moLJrDwAvKO4cZ1Ebz3XhBt51vvs2BXIJkMqjiTeeaOHqNSnP1pdLiI6EVZVHxFzcn5W8e3Lm+PKZ0Klz93PHGZnD6P01C7RzAfc4Bcj+jMXhAKZpmbHmX8a36J6Grg9Rkq74bw0H0suaONymFgqZOetVyByVah8jReNZyaaaAbtHLGtpDKvtiMUyDE1L5nJDiF+1ovABmtQU9uCWAIRc6Zt5jKDzwf4nuE4tUnyAWj9TI4+e5Y+jTO1NBQ/Qm6VV1ZO15obPwKwS/4g5qUlSL4b+z2gduPS3wOq7jb2wOJYvxFPxd683DQFIqkIFpsIpD7ScJyndd5i+Zmx2KSu8d8DWv17MOgX61NmmIGzLelCDLcVmIopQM8UD2fBMzp1a4NO92ROGP8p5AEKFLiSREp+MhNx2Xd/eeIiiK7x6y1gy5MUMxGOa5Y3j90dCYjzBue9JwvcaaGf1G0eJNJzuMHxhU9iBbd+aNvvLJSXOvR7C3EE7alPJlu56vdIUK2vqP+tVrjBs8oBFs19+V2N2+sIX1pixTmqyscmec2VORLe/zjW/qbbb3TtxD1OejOLan9Xd/tkj9e56I9hsqmJiqOhT3DHdCzFOtbS3PB2+c/EY0AdwJZyHjGdmQTz03rcNua+O7F9xCX5ITPIeL1lhn8sH5thwYe6Hq186AT7vxtIAk8I9ROyfN0rwfzSdEzEKJ0fL2GncAX1MxVxf7hkggewNZC8SHgpNSWh0GqRRmC6BklHAefrfe9B7CLB+BjkVXJBb61UQlKUaoiuPcI3oytqeCjlOH8GYSlsRIE8e5bsAnPevaDSQ013kAoU0XrfG1xLTP3Zdym3v5zP1mpKP2huBFFtM8E+G1nJcqgBdoSiLQ7UGWHO/E25mKwb1VjQfVBVEflHbzPZZfwwBstMXy9XMiQLlICu0kJtUHauulkaAsVAQeJCVX5mCEGY0oeTJ5om8wBJELZtLZpJXq2zI45VGhTvipWpKR0zme4b8PbfMCCflNTZ0xYYyrkv+z56zk94FmXSjhBbcd/L2l732QwWG50VHMeWPl9tI2ZOsLhE1dqQaEsxbxUbjgOKhdCSfVtsKEs7SKXWY8QZDTsn4pnpJQZEMhSAOygjwmwwOFLJsOSJraS6jGgqCq3YiZJkYNAeckjJ2Rm+vDBd3IEIkkcKK+Cj8gtMlYyzXbY7hg2vMIfrJ3G7VvJQjMNSy3Vwf7Wk3yg5GNOgeIvbLwnU29faUPkUsVgQOWZAN5mDAG+tTAXvHY/8tBKIEm4ArSSneiGj25WxrmF8MjKBOiOG9R6tevdiRlnHpnB4oj7AZBBT8rtf3YcLXwEt0WVlDVU3EhwbYU6Dw9ABLdHbEW+f8jZt0f0K/VIFDjWxqmILkd8aqShyF+9ANSP6cgOZepzeCEHDxGAbpyHFah3UzXDQhgxctaptwR0LNWtRrH9JVdXuqDkX1Us51TIdXXJTE5Gf2WfVGY+MG27nUcOHwM7+gRoDPE1BMShCK4CoBk9H3ib0teIPRjckrUsEZpj/lcNhTZujz6YlZoj5xoBquLLSr0SFiJiNzRqKzZoX69lY3MegMdLXG+yqF+tLFaFDe0ZkkhDOmIyjEhP72jBcBY28epEi242YOuIYjh1W0ltU8JOciSYJZ6YnrQ6OI4ogiQAcR80xdJn/2HsEvhC+DyeW8Fmqk34UnquYhpK/ZfOuAUuS7C2+Cn7IDY67OlVlg0gMg0S2BgZNVTn09iM2kGxAIGebit0kegYmJCx01Hn+8uHfOG1kpDz00zTxxbGlMCDy3gfibujoUV5K1skYNqucT/8c5hEX8oYC3k5FX3NSQ4pC4MjXDEt1abVe3my1Wm0YgykZEt6M6lfscDi52IvqXDqrajyftRa9ugHPlgJZc9tKnP+tw9pTkP/LIGPnlVmlUdmP9UW/rIgQFFib4K6RyydeXU5Lk5fVzftnbJFSIClWaHfbRJ7tNw+eaBtHvopPLNymLpvGOKuzeHqZWbfuwOKmfzQ+gJ8maFZ4w3/RhOLNZH0YlmefKBKVTneDV2tLXValdurm8Ph9jFvieUtUWWSGFDT3WBHNVsRB32/0z3T1cZx9g91a18TFPiB6mCgHsiirYl58wG9GWfyQAO689Vy6t81cBy0xkr19ZPhzP5bfEZgoJqvyG/vN3X4PO0kOxbiTsS2+/soiHD7rx00VNP+1WUObKBWd5IcT/ApL+Bac0deP9nFM1whuA+HYPm3iZEsKpdX5cd6NhxVZSaRe4mnjmO5+OT/rrXJheThGnEURdO56lOCd+ggmVnd7xPNjo8TsBBVMLDKc+c+s6ixtHlTGWLAwzhw09TXMFSxlqDPjn8BZpcbzlp1B/i7RWWog1nlnvpQTzOz9NR2pVmGEbqFNwAmyTYVRya6ND2lqnuwnUMExb5vCP8b1Csg6OC71tir6ZKbzhFEPFaKS3uDC4XgHwiA2JqtsydFD7LM286R9kityHeOYWzzzvsW6BrECd9UE1nkJyx/Um3/0p96zd/UYc7vYh8bB6sHCi04El8G0AYyidCh6JRcb/ytPY2x9WpGpRNn9oFjpPadAO0b+hoG9RLxRqgEbfqWBSj+jdvOAhm5qvEjzS6drO5/1ed7EKVXaJFqTxRG57ZuFYtgzbVs4yDm3I8i3/6TXgzqDMT2LpLdbeGQnYrX7Ntx9u2nFeD4lBM8xI5CfUV3jWFrBKNYaLwLjCajm1GFt5BDV1bnyoUK7j1QhQz8pk/t9fjEALfm+WNWI5MIZ5l9SUzKxvg6Sn7cpK60GSyRRBS0Z8CYztSE96+W4rtE9Ol2/JSPFeJKZVXJVOeU1JULsWKEh/Wd5k8GbqcKik1muu3jOc9KAxOGAj4iOvKFiujMuXGqtijxeKcV74z5ufTATwJ0w0TwOhrVP7tx8ClRWSrMfOHhXDixY8g3EU1AmLp/ELDIBFvrR0Y5EQF1cCOz5RDZSLQXHV+ntARU2HPXk6Cpu6ZV+jLAhr3PB/VxcSBzy49wIeCIQEIXMr1S9P0fix9gRj95WtxIqFJL96qEAUH+O5FcfoQBqHTm0re5wC6Gm0mtC/Q9MqFAlbouVVPNy+K8hE5U8v3pdbAWNAJ5S6XG5CatBBoc2kgh/+zmBKmCfodg6PNV+jzRSh+3fJDiUz79iOcxyDteGm8rk9GZS6dI5MudbzoA1kjAM0aXjHyIeS7fLaUm8X6WvWjpH8tmJleAa2GAOoQs1JBmIzdoRh9as4rahciGzNYJqPqA/WLQZNyC7ULMF4c2wiXh6q6Rzx8DdMnkrWZ3XTW+wmQkFSQ2JVvxR6ae/Co8ZU3DKG8JcSgLj8rmuoWL5Ocm7Xq+IwXSEgN/UpG895Sy2f91INL1cr1IBaU3gSI20g9vdRv95kJUeXv7QZDsqGnc74FPLSTSno54Un7hFgy5vJDpV3+ok1wldQ4cnJBi3edAbeThHQjU5/fu2aeC4O1NrJzMa0osrWz/PQ4mTMfbL0ZmaufVgWzQ3v1ZNcFTDtlydFP2Z9vVvlwqvaF/syb7P47OkwDNE+n7c9hW6PYPbSdhE/ALG5aGJ5dzgP5g+iy+onJcfFQ73vIgvG/Bj6dwQwhJFHaZkhDCQBQZwQT8jPqvwOCYdNKZUVRU7ZghkBUwkDov2dmej43mRIoMrA804juuk8xNEWNf24uiCDfmsKA08R5uiI23gttEl1LoQ29EKry+I29682onC6ZyfKdQEt+A795Asd4TfkucQMGyds033vIFY6ERKsxc/qEyHzju321EfV67d7dDd3RG/btuu00ny+3fPKbIwclT1Sef8TiLpDdtynevypOsIo/Sq8W1dO7yZf+jsgnu5O52ldaCoomYt0e+AioYkhixLTeoZ0w7S6SwS3fj8cRVDwqGrABI9/VBlJBXdUoVEO2/7M2nbeA+j96IhQkr+VOl2jU1oO/rb4TsYGXhQ/7JgkLVZznoYZW3aScyzPxv1Wr8zbnW++2GU7PK4B0X2dP3+ZJPPpyHgGIh/WLC6mJ79KUvu5MWz7L8092G666IflsjX7n/uT/4myDzitVjp1oezj6MdNxTHQkO44KUIarsTlEKRD2S0YxWHb/ko9lZevALjIUMAE3zo81e63BDGA/iWToTb1/zmifDelxFHvMh0EmXEgV8Lgg7B5M2dSo/6J29GX98QyN3ya3FQa7/tTyu2noygtKAeVQY3xyPcdyL6/i11R4tg+sW0iWrrTvey1zfocbI8f4mpJhOAUpR2vPRRv3Re6bFjPeNjpVqHZtCfNnUxmflh3DpII7cVC5W2R+t+xuHfWXHFPC5Utv1z+ZvSgUUJ9AeauqT63/xST/O95CZZ7xyIyHJNv/1Eu0ZTsL7Ch1pwAD2t093myRJvu6IUua3R/Hq9Dv/XQ5VXPD7tjIXCoZ5Bb/rabPcxgunSU6clcOuO0RqTiJ9zCePWYYQhmyN/3rq7l0PS31CtndOIYjrfDm4kM/SOt2lskVeV/B0/K1ggvxWppBiQLFLBaP90NbT3AFep86uHRSF/kGXTe+9Z9vDPgm1Y15h14O3gk2ZXwdWDsf6NQ7a6aRF1FpcmyAdqaAsXc0bUx6QALX7x7JVzaq+7a78gpd3sDDe0v6nUT+rcui56PGyTLy+D7SKXkcBkLMz8WJFgU1uLMaJDxM1uutaQVv9PLjo5I7ILh7CEBZ9G/mPbadhFXC7r1fwj6U0fsAO5wfo8pGbrSO/emtvIptUahV5ntnwkP6IabhdLpI5XMz+DQEot5iKXVz+TQgOtiRhfvG2vrBAU1dSoGPAiRRuCi7E3VOXz/4jEeeOmTYEDdPQtSD1C3PYRcag4viK9aznz+DSST84qdS/W73C+RUrq5X+bz/+USC3UH0RsC9kamSRX4r+HJeInMJ7tJRp5dhoskaiFBr8l8WtzIzL/DoG1GGUppgvt9v+SNMx54H/zCZzUcjl9Pxi2JFkn6UsVM82hhnPQy7Ww/PxN4uPmpnuLLsr33Oo1EhYQ8z30ViJsfbc5OQ6wCBBCRqvFhRAPPIbLLwz2Jje7ANYkm5TIkH1bO3vf+3juYV4u/yYSt30CwxzPr10bspBZIRmqXEaqBCXM8HbE1krMeJNfLRTSV1il6lcSkDNp+xr2Gqgbhr2B479G5H+K9LgNAdhPQ5YRVWoa/4/vigxCXE9dsmJtVn2s+DIiv1KiqvxGZzbcXqg4XyKDqDxK7lVB3OqP09wrDaU7/I6XTopX/2rUcYUjsupIsZy09YbwC2LIdsMyhN5rH36VMIyk7X2iCtICK3H/CLL14hhrFxIYny/Rk+jzCo5I1FnHJLUsYgguvuwjYI27zqAwHMRIoZAa0XO6U+1Xpz07gy/wNttv1CeTrGbUHjnnSMOvTEUkNhdAFe3gqSrkr2bObEwtCfgv+6KcfnfkK+cvlx6q3CiUgALhjLcPpQK3fTxda7/GZWON/xGU+vjz/xavTdYrfQVNG81B8BgHRVPzPXfGWM7DtHyrN93N79wNZcltBUIumKB5BPJLltY9yeVoXBNF2ATX/asXlun/JRhL0JPt+QHPVL7x23FmOvGniwdNVsGj2H+zbcH7e3E3Z8b8VsSzMad+OyXxDsd1XiT+MU1kClJlPeLLmFbxatWrd+O10IvPWXtTqGedFOD65Mxw/5nfC4lAOywO/jjGnwZIu8rk5Ts4j1LPZKv44OKCkNpGcMtjBL3uVy/ZNkKufor6KeqnqP+XUU/GJAK+ULBzsHCzxyhycblTMjwaFBeqVEVUl5Im4DvfhDaKnFIR2TW5Cm4KZynuTRSJHBWSepPH33Mbw+8QODPuzow9gwF/LpPj4gtHnD8vROe5AEMqy76e5NrQFxMbOPt2ZrL0w0F9dG9nLFq+Ch7BkuZgWFuEClSuHG46IhEQZgaj9CVl/2gEr6+GxXmkNCgineYGaN6+Puc5vgCDA9dUp6Pd1wiua9YPY7LejS37ic9S6Ze22K/zVrEVhaS6PGhPcZC30zZYIB19PH8TO1CRneHbcqY2Xz9HoDlU6SyPE+AQzlHU0B5Qd+aHmZkjDfdhQBzDeKSRyP8zMf6WcTl4YT4OtRJawsx+hU4vh70gsglMmTS6c4TkrT+gqUVcFiZpa0bQ7F3i65BEJzGmUvsl8H1bT5ih4ZfboGKep/i0meTP83SaUNsNRjWaUaWiS4ksFJcsy9ukYSf94uh4wvp57go56cL4CfOYZItf+SLRtv0rcVPSNdVbdqOSllTmZtcFMeKTLvMz59aTJkBRfc2P+WQ07BWu8lIxrVo0B1SBkkAmAJ1wxk2IXDFtT1DT5tiCDUxJZ/jFT+b8lAcVX9oqlmag/b/QoTdDeVb+8Xz+OiL968GBWOzfQCB1CYY7hvYixTGkIHWwU/HRE5QlJ43U6bv8qnF3g2y85XPk/Nei9uE1nDK5XyMo0sXS0Lql9ZAXSfTc+mgKtc34rySVHkr07a903dCw2vOG9jwve6kmj8hnwXGK4hru1YA/l5ubbuP4MsYZYPAbUveCOAlDzEinbPtrsILmjGfpkvUgSiyyxUpzxGHJ4GQnDZ1lJRQYIDrAHL+C6mCffZKYy+T8rnx3nsXvQLTg0zzTUbquS00L+Qvy2W2fBOn34IplL8WKMMMQPfLtSoApqfcI5HmODHRu7Y/5Xk3WMhCtSfKeD2sk0u9iaQmRuwyWDAy2AViMboagM09Ua9nqcOVjSXLLCGppInDxCVbYPwAtfoKckAXolU9QgF+9/9WnqJ+ifor6/wR1VeNhnT2QpiMcebyetXrTX3eQtyLutdl/M97OoJwO+uBfx40Emqot7vYtS0LDb+rqMTuI8Xi7fI8VG/Hcn2+d1ZfGa3X/pibil0UuB81jio3ZwX5UAqT2vTRZbyKX77MPL8RAI0Uf25c/QlV/aFowNzfMwAHzCbYl5+mkp5P+FyZ5iyewVus0DP4pgr/bqiYqMkshPROeSSRObxzR+HZqCIAEE2/y7jkFustgDFM4whU4IYUqGAXlQFHvIyMv/MhXUWaPkMdamtnl8vlYsrlkhN//ve3+1RQsYx8vZdjoxyLgSSFFsDcAFX6Y7Ns6o9VMyouE4OXNzE2PnKJ56wiqo/vFepijgWSoSTa5TuRel4a9R6x1xkUz6LC5kue7KCe3ThRdLdRZoHaksNJB5yaDkq9qy+TkOvPXg4jtcq5iIB4zUcxX73GXyBQUoSs2/THG8zwVcj8ql5S2NetyjUqffJ2bHSRre59IKbsEDTbouuhtvIlMU4kyEJetCWECSxUYj9NKiYwy6PQW1Gp2oB43jIYCeDSrGvmhocucYZkMeEdiBHdqUnhDU8XQRtyIbONx3154ipiIAh5FlLg3vF2B74e3VyMuaibTjqXBFkpeqTZH2AITt4ivkOiy76pVw0r1QiUj8ohBl42qi4BfxPdRQHOSt8LJyRddXhWaI+6BJGNEEYK9IRFvVaeir03q+rkJyscWqY8rqLw8sTQUn5a1qGbZYtwWsYwvWFJ2CfGWPI0JoEFOk5mKXk0X6wjS72o+z+ffIfq1gkaJhBOCI/MzGrhcueBRh7K619u1NPvVw9xiBlF7Si20+/tXwG2aFw8ScWuC9EZUVjiL5ofWDTu/lvPM1KyWms8L11ccUeXXohRkGTSpI+l3HhwHxBIV2raiZUZ8iywIUWWWy81NN2BzkXfm6ro++z4odLg4e2vfh7HiK0bGBYWyAh6qUC3SbUGLJy38PxDp1d66VKejO4bdgwM1kuMSqTqXLFQ1IvW8ystLWDrUabkCoSDEf92Ae8z+J+IKtvGlPdyjka9XcrnZd6U9zHmLI2fJMZNocX8G11U15cfQUcGwSEAKFuu0ejW6HHL5VZGc5o2grsISAxL7XcRNDVc7KdRgBUJUKVFXNsOyuQzixGNuUFrnCaiqfMyklyY2dzw2D1nw2eb/6aRSdSPRyZRwhwp4ctG/agSkpTlPcUEsTJn9BOc+NY8oVA+QeI/h7B4fgHxvfhjVusFa3AB/1HLfCSqw2BDfG0/XRkfNv7gL9vINgcsijcCKEsT9fI9v95o9px7/uIRLR8i+XW8NJWMt49hy0tQvUNpvMeVcGqiBb2KVy6cM0SISRSDnPMaSLaFAeO+nP6UrUKDMqhodTMcuKWggPbbO6uC4Ns/ImkJSWb9vX6Md8/cjnyOViovN/4LOKyHI/4967XXZ/ljP5trozAYLNksxUJNePMZ/tFlu7Ii3z97TN9CCS3+aI55O+n85KXtkuNN9lWZPYVCbT7LWPz2Z8BTkKchTkKcgT0GegjwFeQryFOQpyFOQpyBPQZ6CPAX5t4H49i8zTvktL9kZG/rol+WS0ZNMNvV+EzzheNS/XPbAi6BB0nTf8U74qsBDBYWUN4d3fSenqxb/my+p8E4olfhT7+0Lm75La8W2/7JzT5rliUCRyDHUhpnah+m0V2inKtr8ybdmp/s2UytWN6Q3YBvwDQQraZoajSG49ebe8A8aaE6NyaWp72hVL7XBbJwQx7phSAtsKAIawUDtlHjQt9f7WMpkhh4ykNJZ/j5gYNS3l/iGsGcib2tbH7CBIj+nNlzZ06nqMY3moD3dXeAAZGbQ+OQvgHBFt50covTdy+XbEiS69yfRbutRDln/LtNzGe66PFiOvt+4Ew71JGvyE2yA7+4D3U7PaArNvkrZL4rgDZGH3hHhdXt8my41BUOdzg4RJ9oFI/0Z3tQ99Bxm6schBZjX7/FXH56Ct6Rizxt93GWU8bcblzspoxkU3xEtjGlTbuqQ7XlLqeMEtrrYy9i69GGUaQwkBcHo1LFm6lgJqpWtLRlradbkb0q6ktGw9l2qAU812JVGYyccuom/JVM6AeoEoAmIR75ZqT0wdYPluhGYPKaOEBmEvKHOcFp4ZIihyzxJ1n5kxQ8vJ9MFKj2xXwco8tksk+2E2hb2I3idGxuU4JXfXunB+btRoAyp15IqT9jV+EFK5esiSYrlUlxRSFzbwsJFrQpgPawsMkav9EsezNkG622d9zbnVq3kJOpaTghDwuQ4UAsMg3RYNDi5x0/2Xb22jV+fV+JsqGgsUIfTQsRhZGSQnCOcvnsl/53gXDsyf0zSAyzWaLoz0YAZgIRl8pc5z4r62zoeEsTa0OZmE6MGAXTbBDEKErDRttSAuJQo6s+2jotby86STnd9lV7APqw9bDRlzvnR2RX8DThZfD5b3IOI2rY4iPuVGXg19M7kYA2JZrJNnsKENlPp/HpM85BRfCsWO3liCGibX06mj+EUKN+CIJPW3W4vlc9LY3lOdykuD5s4KWPa8agC9ClEXJqy3/I1D3q58Ch9py5tn1o0Zsv1q1ddjiAQJD8FcOFi3AauqeznWjcdNSHpNBq7AFtMq0niWEO5u6mQ9ehj1/RVdXAc2iKS8tIoc7d55fwW5qcsirsoe4S8ElfQyq7NKT+1SXwmgzCc0WYXlMaXy8fMFwdIpYOShjQbz//BR4sWqtcuItACByVzZs2KwSe7Gab1rZwfvYSvdXl9Jwta0vmnRAC3oCm1cOggPFk4uhQWCxJCN3iWhtrCMFQ0QwqKLtdIJYxmiZNQIM93mJu0CLdLlrE0ZOd1R3Sc7VdONBONoO885aBXb6wsgdMiXcj4DS0tJXVVyFbGXK//ejXEUxylcWPPjo0v9iptK82ykLaOGpw7nhMYxx2a7JKspaAZ40sT8UkyM6EkNxsV6JlXvSX+vTyMpVB+K5pKsJQixDK/ryBK70sJ4hEE2aBEPC+39epksz8VX4LQqva8ay5YrB43rNBnNkhVSwrcYxz32KDvLEOy1ogZ9ffc85eq9rQyEtomrvJGeSfGLN+hJ71S6UgVzTk3hpvtuzyQQNYFrnCXzgFO2T+WtTqCNrn9hhV/t57vnOuVWN/2qDknanfRdhUHYM4KBxNCUlYLr0GX7wVcNHSG6+50hnO+DWIqPIhvEV9UqvpFRbgjMj1USHhfZiotJNXZEZZqHErQT7wRuBmebnUFxF7IIumPJmtH05WEdM6Ic3ghhkTJDNc64EKv4bU61K/DFyreSFNqC0jr4aUbhvAq307o8XmdXcacNHigN6YG6bXbT7uziIGkxp4N1M92Z7BEJrlSb6oWQbUi6JiI2M+t0Zu+1SFaWXwpTt/l7BKwUynvei0rjhQOBQFSMVEGVNlA0rDrI7ZCGUFQYCU9OoPFWU8SKq4twh64necWrE5cuNvkNdiAxE/7lm0cetMSaiT67jLsm/e9/fo5o5FwaHZsom67MJePoZ55QOgRRc4R4Pvou3se6D7XQkBuoDXzztQuwGHdlUWpkGObLQbq3smG01LU7oQc55E7AfNM39pLvCIvSAKvV4uICmY/Da49Ng4WTUR5BFFN+AVYhmDSXUkLbHaX1petvqVJ0zIgGiMJZmtV+UWfT4hpYyTUErrPKyf3gJyj0wI8Yfb4ybG1Tn9DCw5vbfemH3mvNxCyjtJYvANRYm7PhVjs0jI5ZDoIe0OSElD5eWQ/49ySrOpI0ceRtlVQt4qsUrUK3zw3hq5fixbl3ViVCHQKIycOK+JpEcGJpj0DwVitgDO0yIJvsh+/683tNradGsS5IvuxO3q4wiPZfmTfkvIcq+dIGry0Q+DaxcmjWHee9AptDK2C03o8pccUS1a75k0+sL3DC83YTSmqqhx+XyQhPRFPnjzHEgjJdNoOwulATn5dcj+iNdezumjzoHLrhqFmZDQaSC2TB2AleQ6jcvHEzhEZq2Js51lvvaHuHnPkHfFsaWHDDXD96lJPxCZruzdslwnE1sGHsllvwXzbXFm39kHYWefKNLDXudnVP74r3lszv3LYTtovXTNfpaJLWo5LBOa3B8xF5xHPapQpd9JsoyfIbFIu5LT8vbG2TJ6jas+nd++gfjly1xumvxO+WepXH+/27bZJV6Add63w/ZvCpYWDlL3cViE8edATGCW16uDLQtK4B6YJ8SutGG/Dhj0IG2fqlg3qjz6Ux5gpsqgwVYc5gSzrRKw75bcXWn4RMm3UWfz2nIMGj+Ne6efwCGPu2I6EBxI5bOFLgHoFeKqR6EbhHJ+egJKvEV3koU9GnJ6cbmMho8lOfhuGAMuto80soV2PdevbsI7z2NLDWPtJbJc9ngaYMrTiWy8IvOL7IeF9QqRb8nqaMvlfZKdOckuQntnnKEeBVRz7afRSb5UUC114Dr3GTTGEX3F+LUcY5uL2B0b8AGvSTpqaWgLHxWFBYNE5M25c5YmEMtdjD3tj/uoFLMnUol4+S6zcxsdoOZGec8QdbtvycrOVciUR797lnZZQJq8wkYH4dJrJ5BKMI5C0NQSLSuRSKbm9OUTWWPte1ndCuKSx5OoKLVfMmD2sHLM/iGrfz3CEArFn9wnSXRmHRCt1fPeQXhkenTpNr6anIzgO5wwmOrCZov6N0aLI+x20ZsFy65Ian7LNJBmnZ2URLE5CeyuaW/+cxnggZ4a18arSd7mdCg85NndDvkrdXPLOrYXeaAGJ3kF7GKve0O5sGvMkLJiOuqkwj0kzM1AASw2cTW7JGyaG58fWXOwDWwQDReZAvXZHbpixYtfgQCz1LqrCHKE3bSSdPpMnCuAMr+S6Fl2qXY9l+GR4nAU6i8aMA7G0ysQyGZliOb+fX++gK0odfzjhCIgD8d6o4i3OD/v2zNiTrwCvgkvd17T2zekeg9ZZ2+Y7roecb5g+Uu/56g+5x2Z7XZh3YMyBMHjm3z3VjtTicDIpp9RzgThtBrmH9pWQ1WP22nDGA1O4htojT+OemZYpD/Kd3rfQZAsjvzfOrYRKc3IPi1L6mfhOqV5naiI53gRdkc4KqeT54taxcYQ3DfWCN6kJltC7PDJ/AVLJUGwJ4/YqXycQsLuiQhbS0uHMCo5JVylMdL8zrHjfah0JiFsIMfz02uG6ZFkPYYI25e+5/bFGk+VheMwYoT3ZMwI/mrgA4CywFZ8bc+jDvYro2RIj/vmIJ/0tLe7iFPe9JIjaFoJ/YCINQezY023j6wof5Bcg3HL+xoYhtv26r2Ye8d362idSBmVaz1en2WK7MNBhzCLR37jmjrn1hPIxsMY1JHIUcbCXljCqN7G5FzeG1xIOM6+6+0VQtDY/PjxxyV3ztkGbNHO9lpHo1nLMhCb1evGA2WJP+E29csYYg2rN3fxA+dbnaPee02tzKk/b43z594bvrLFlfPfmMnlvakqC9dQzyNYt73RwHb67TplcnTPtYghhA0Wk/sDqipGGLQRpr8gwfQ0WapadqoL/xwM+KQ8+ctRR+afGJh+WRb5rsCBbbVOr0Jv80clHPX32FsxZtFfCZfLylgWT/xTgkwu1yQpvqdDuFshXpD4o1ca8PcZnD0qrE/bLVufmYtWWd5j9XHPTOPPMr+g2OBnr0UleS2p4znclqlR0eaMrAdjfqqB5xb9/ukRieTJhcQtFkztFG9yS/W6fjAn0T0mlpRQ37n2MB8R4Tpnp0rVzS/mbrK78+VD00lZT78LRpZ7KcuAZ3w2kG5yC0aD1LIevUEX1ikQa0kiG+aMTjt216dEUN8gShRR2JG4DCB6jiGKN8OhF7yRHyVU0p9eE3m0KIUzaPG5thAg7cUdIu/8Ko56xlnK3ZhpzrOUvPwx6e4DXPG9mW0mK/NoxYXKVVjcGogfry+UrMn8hdL/o2Ue758+mjjKpLUFRYbycidSEv91LtxBy1BLPh3qEyWIqLg7xmhfzthD7umVPd/+GwuH0Do3kQMEEqiDrDvxsN/m2cPI8J9Ozud5UqnX0bSFOGbVu47hquIOXYt04fcVzeMRwzJ3rJNWZse9wBHSzo7hK7iWgk5P+2lB5atbQkduRniw8dWu0KDdZTrOneEatjPuGuFBfW3vBxTsRPLZ0oist4b7CE756QRz8a9+9sOm+izI4vq010b3ZPHbXdN/4/e/2sLZK35GQdziPbpM228c5zPTpTjrji111pilvQ5kx40Jp3ZhH0fYAesWRHGSmf/2oV86ezZqXpjEHZV8NEiAKTvlubE7HOG/7S+OfmeZ1367qG5Ge1rY2j3/D0dls+iHiet/48g9Wv8/++ydf/A9QSwMEFAACAAgArrtYSdZFKylNAAAAawAAABsAAAB1bml2ZXJzYWwvdW5pdmVyc2FsLnBuZy54bWyzsa/IzVEoSy0qzszPs1Uy1DNQsrfj5bIpKEoty0wtV6gAigEFIUBJodJWycQIwS3PTCnJAKowMDZDCGakZqZnlNgqmZubwwX1gWYCAFBLAQIAABQAAgAIALS7WEk9PC/RwQAAAOUBAAAaAAAAAAAAAAEAAAAAAAAAAAB1bml2ZXJzYWwvaTE4bl9wcmVzZXRzLnhtbFBLAQIAABQAAgAIALS7WEm45zzyXgAAAGMAAAAcAAAAAAAAAAEAAAAAAPkAAAB1bml2ZXJzYWwvbG9jYWxfc2V0dGluZ3MueG1sUEsBAgAAFAACAAgARJRXRyO0Tvv7AgAAsAgAABQAAAAAAAAAAQAAAAAAkQEAAHVuaXZlcnNhbC9wbGF5ZXIueG1sUEsBAgAAFAACAAgAtLtYSbd+K21kAQAA7wIAACkAAAAAAAAAAQAAAAAAvgQAAHVuaXZlcnNhbC9za2luX2N1c3RvbWl6YXRpb25fc2V0dGluZ3MueG1sUEsBAgAAFAACAAgArrtYSehkTujoLwAA6VsAABcAAAAAAAAAAAAAAAAAaQYAAHVuaXZlcnNhbC91bml2ZXJzYWwucG5nUEsBAgAAFAACAAgArrtYSdZFKylNAAAAawAAABsAAAAAAAAAAQAAAAAAhjYAAHVuaXZlcnNhbC91bml2ZXJzYWwucG5nLnhtbFBLBQYAAAAABgAGALkBAAAMNwAAAAA="/>
  <p:tag name="ISPRING_OUTPUT_FOLDER" val="C:\Users\Administrator\Desktop"/>
  <p:tag name="ISPRING_SCORM_ENDPOINT" val="&lt;endpoint&gt;&lt;enable&gt;0&lt;/enable&gt;&lt;lrs&gt;http://&lt;/lrs&gt;&lt;auth&gt;0&lt;/auth&gt;&lt;login&gt;&lt;/login&gt;&lt;password&gt;&lt;/password&gt;&lt;key&gt;&lt;/key&gt;&lt;name&gt;&lt;/name&gt;&lt;email&gt;&lt;/email&gt;&lt;/endpoint&gt;&#10;"/>
  <p:tag name="ISPRING_PRESENTATION_TITLE" val="中秋节"/>
</p:tagLst>
</file>

<file path=ppt/theme/theme1.xml><?xml version="1.0" encoding="utf-8"?>
<a:theme xmlns:a="http://schemas.openxmlformats.org/drawingml/2006/main" name="PPT">
  <a:themeElements>
    <a:clrScheme name="自定义 1250">
      <a:dk1>
        <a:sysClr val="windowText" lastClr="000000"/>
      </a:dk1>
      <a:lt1>
        <a:sysClr val="window" lastClr="FFFFFF"/>
      </a:lt1>
      <a:dk2>
        <a:srgbClr val="44546A"/>
      </a:dk2>
      <a:lt2>
        <a:srgbClr val="E7E6E6"/>
      </a:lt2>
      <a:accent1>
        <a:srgbClr val="315B2F"/>
      </a:accent1>
      <a:accent2>
        <a:srgbClr val="5AAB31"/>
      </a:accent2>
      <a:accent3>
        <a:srgbClr val="315B2F"/>
      </a:accent3>
      <a:accent4>
        <a:srgbClr val="5AAB31"/>
      </a:accent4>
      <a:accent5>
        <a:srgbClr val="315B2F"/>
      </a:accent5>
      <a:accent6>
        <a:srgbClr val="5AAB31"/>
      </a:accent6>
      <a:hlink>
        <a:srgbClr val="315B2F"/>
      </a:hlink>
      <a:folHlink>
        <a:srgbClr val="5AAB31"/>
      </a:folHlink>
    </a:clrScheme>
    <a:fontScheme name="yj0mw0in">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534</Words>
  <Application>Microsoft Office PowerPoint</Application>
  <PresentationFormat>自定义</PresentationFormat>
  <Paragraphs>44</Paragraphs>
  <Slides>11</Slides>
  <Notes>11</Notes>
  <HiddenSlides>0</HiddenSlides>
  <MMClips>0</MMClips>
  <ScaleCrop>false</ScaleCrop>
  <HeadingPairs>
    <vt:vector size="4" baseType="variant">
      <vt:variant>
        <vt:lpstr>主题</vt:lpstr>
      </vt:variant>
      <vt:variant>
        <vt:i4>1</vt:i4>
      </vt:variant>
      <vt:variant>
        <vt:lpstr>幻灯片标题</vt:lpstr>
      </vt:variant>
      <vt:variant>
        <vt:i4>11</vt:i4>
      </vt:variant>
    </vt:vector>
  </HeadingPairs>
  <TitlesOfParts>
    <vt:vector size="12"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中秋节</dc:title>
  <dc:creator/>
  <cp:keywords>PPT</cp:keywords>
  <dc:description>www.1ppt.com</dc:description>
  <cp:lastModifiedBy/>
  <cp:revision>1</cp:revision>
  <dcterms:created xsi:type="dcterms:W3CDTF">2017-09-20T03:46:25Z</dcterms:created>
  <dcterms:modified xsi:type="dcterms:W3CDTF">2020-09-10T03:35:20Z</dcterms:modified>
</cp:coreProperties>
</file>