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28"/>
  </p:notesMasterIdLst>
  <p:sldIdLst>
    <p:sldId id="276" r:id="rId3"/>
    <p:sldId id="257" r:id="rId4"/>
    <p:sldId id="258" r:id="rId5"/>
    <p:sldId id="259" r:id="rId6"/>
    <p:sldId id="260" r:id="rId7"/>
    <p:sldId id="261" r:id="rId8"/>
    <p:sldId id="278" r:id="rId9"/>
    <p:sldId id="263" r:id="rId10"/>
    <p:sldId id="262" r:id="rId11"/>
    <p:sldId id="264" r:id="rId12"/>
    <p:sldId id="265" r:id="rId13"/>
    <p:sldId id="279" r:id="rId14"/>
    <p:sldId id="266" r:id="rId15"/>
    <p:sldId id="267" r:id="rId16"/>
    <p:sldId id="268" r:id="rId17"/>
    <p:sldId id="282" r:id="rId18"/>
    <p:sldId id="269" r:id="rId19"/>
    <p:sldId id="280" r:id="rId20"/>
    <p:sldId id="270" r:id="rId21"/>
    <p:sldId id="271" r:id="rId22"/>
    <p:sldId id="272" r:id="rId23"/>
    <p:sldId id="273" r:id="rId24"/>
    <p:sldId id="281" r:id="rId25"/>
    <p:sldId id="275" r:id="rId26"/>
    <p:sldId id="277" r:id="rId2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4DCA"/>
    <a:srgbClr val="4447BC"/>
    <a:srgbClr val="9599F4"/>
    <a:srgbClr val="575BE6"/>
    <a:srgbClr val="3241BA"/>
    <a:srgbClr val="5E2B6D"/>
    <a:srgbClr val="98A0FF"/>
    <a:srgbClr val="7A80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86"/>
    <p:restoredTop sz="94635"/>
  </p:normalViewPr>
  <p:slideViewPr>
    <p:cSldViewPr snapToGrid="0" snapToObjects="1">
      <p:cViewPr>
        <p:scale>
          <a:sx n="50" d="100"/>
          <a:sy n="50" d="100"/>
        </p:scale>
        <p:origin x="-288" y="-171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2F2C91-8B76-D34D-A80C-B06CCDE1821D}" type="datetimeFigureOut">
              <a:rPr kumimoji="1" lang="zh-CN" altLang="en-US" smtClean="0"/>
              <a:t>2020/8/16</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986FDE-5CE9-A441-B970-DC255E62069F}" type="slidenum">
              <a:rPr kumimoji="1" lang="zh-CN" altLang="en-US" smtClean="0"/>
              <a:t>‹#›</a:t>
            </a:fld>
            <a:endParaRPr kumimoji="1" lang="zh-CN" altLang="en-US"/>
          </a:p>
        </p:txBody>
      </p:sp>
    </p:spTree>
    <p:extLst>
      <p:ext uri="{BB962C8B-B14F-4D97-AF65-F5344CB8AC3E}">
        <p14:creationId xmlns:p14="http://schemas.microsoft.com/office/powerpoint/2010/main" val="1700065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1783033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1458299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kumimoji="1"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zh-CN" altLang="en-US"/>
              <a:t>单击此处编辑母版文本样式</a:t>
            </a:r>
          </a:p>
        </p:txBody>
      </p:sp>
      <p:sp>
        <p:nvSpPr>
          <p:cNvPr id="4" name="日期占位符 3"/>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415724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1311636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
        <p:nvSpPr>
          <p:cNvPr id="11" name="矩形 10"/>
          <p:cNvSpPr/>
          <p:nvPr userDrawn="1"/>
        </p:nvSpPr>
        <p:spPr>
          <a:xfrm>
            <a:off x="9176564" y="6430009"/>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757069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226461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792668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1537442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1270386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1097890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F1675710-6C3D-F44D-9E82-0E472E529F25}" type="datetimeFigureOut">
              <a:rPr kumimoji="1" lang="zh-CN" altLang="en-US" smtClean="0"/>
              <a:t>2020/8/16</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1062693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76933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337446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2927882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5460998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611742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7291187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859457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3667865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4163431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7888607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55475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675710-6C3D-F44D-9E82-0E472E529F25}" type="datetimeFigureOut">
              <a:rPr kumimoji="1" lang="zh-CN" altLang="en-US" smtClean="0"/>
              <a:t>2020/8/16</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8287A5-4AB5-C042-A6D0-DB7DBD8698AB}" type="slidenum">
              <a:rPr kumimoji="1" lang="zh-CN" altLang="en-US" smtClean="0"/>
              <a:t>‹#›</a:t>
            </a:fld>
            <a:endParaRPr kumimoji="1" lang="zh-CN" altLang="en-US"/>
          </a:p>
        </p:txBody>
      </p:sp>
    </p:spTree>
    <p:extLst>
      <p:ext uri="{BB962C8B-B14F-4D97-AF65-F5344CB8AC3E}">
        <p14:creationId xmlns:p14="http://schemas.microsoft.com/office/powerpoint/2010/main" val="4781055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solidFill>
                  <a:prstClr val="black">
                    <a:tint val="75000"/>
                  </a:prstClr>
                </a:solidFill>
              </a:rPr>
              <a:pPr/>
              <a:t>2020/8/16</a:t>
            </a:fld>
            <a:endParaRPr lang="zh-CN" altLang="en-US">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20564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hyperlink" Target="http://www.1ppt.com/xiazai/" TargetMode="External"/><Relationship Id="rId13" Type="http://schemas.openxmlformats.org/officeDocument/2006/relationships/hyperlink" Target="http://www.1ppt.com/kejian/" TargetMode="External"/><Relationship Id="rId18" Type="http://schemas.openxmlformats.org/officeDocument/2006/relationships/image" Target="../media/image15.png"/><Relationship Id="rId3" Type="http://schemas.openxmlformats.org/officeDocument/2006/relationships/hyperlink" Target="http://www.1ppt.com/hangye/" TargetMode="External"/><Relationship Id="rId7" Type="http://schemas.openxmlformats.org/officeDocument/2006/relationships/hyperlink" Target="http://www.1ppt.com/tubiao/" TargetMode="External"/><Relationship Id="rId12" Type="http://schemas.openxmlformats.org/officeDocument/2006/relationships/hyperlink" Target="http://www.1ppt.com/jianli/" TargetMode="External"/><Relationship Id="rId17" Type="http://schemas.openxmlformats.org/officeDocument/2006/relationships/hyperlink" Target="http://www.1ppt.com/ziti/" TargetMode="External"/><Relationship Id="rId2" Type="http://schemas.openxmlformats.org/officeDocument/2006/relationships/hyperlink" Target="http://www.1ppt.com/moban/" TargetMode="External"/><Relationship Id="rId16" Type="http://schemas.openxmlformats.org/officeDocument/2006/relationships/hyperlink" Target="http://www.1ppt.com/jiaoan/" TargetMode="External"/><Relationship Id="rId1" Type="http://schemas.openxmlformats.org/officeDocument/2006/relationships/slideLayout" Target="../slideLayouts/slideLayout13.xml"/><Relationship Id="rId6" Type="http://schemas.openxmlformats.org/officeDocument/2006/relationships/hyperlink" Target="http://www.1ppt.com/beijing/" TargetMode="External"/><Relationship Id="rId11" Type="http://schemas.openxmlformats.org/officeDocument/2006/relationships/hyperlink" Target="http://www.1ppt.com/excel/" TargetMode="External"/><Relationship Id="rId5" Type="http://schemas.openxmlformats.org/officeDocument/2006/relationships/hyperlink" Target="http://www.1ppt.com/sucai/" TargetMode="External"/><Relationship Id="rId15" Type="http://schemas.openxmlformats.org/officeDocument/2006/relationships/hyperlink" Target="http://www.1ppt.com/shiti/" TargetMode="External"/><Relationship Id="rId10" Type="http://schemas.openxmlformats.org/officeDocument/2006/relationships/hyperlink" Target="http://www.1ppt.com/word/" TargetMode="External"/><Relationship Id="rId4" Type="http://schemas.openxmlformats.org/officeDocument/2006/relationships/hyperlink" Target="http://www.1ppt.com/jieri/" TargetMode="External"/><Relationship Id="rId9" Type="http://schemas.openxmlformats.org/officeDocument/2006/relationships/hyperlink" Target="http://www.1ppt.com/powerpoint/" TargetMode="External"/><Relationship Id="rId14" Type="http://schemas.openxmlformats.org/officeDocument/2006/relationships/hyperlink" Target="http://www.1ppt.com/shouchaoba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3"/>
          <p:cNvSpPr/>
          <p:nvPr/>
        </p:nvSpPr>
        <p:spPr>
          <a:xfrm rot="12270262" flipH="1">
            <a:off x="547924" y="2490880"/>
            <a:ext cx="1043797" cy="1006171"/>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100000">
                <a:srgbClr val="98A0FF">
                  <a:lumMod val="97000"/>
                  <a:lumOff val="3000"/>
                  <a:alpha val="58000"/>
                </a:srgbClr>
              </a:gs>
              <a:gs pos="8000">
                <a:srgbClr val="3241BA">
                  <a:alpha val="0"/>
                </a:srgb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任意多边形 5"/>
          <p:cNvSpPr/>
          <p:nvPr/>
        </p:nvSpPr>
        <p:spPr>
          <a:xfrm rot="2868006" flipH="1">
            <a:off x="5270775" y="-1592335"/>
            <a:ext cx="9171742" cy="9025046"/>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flip="none" rotWithShape="1">
            <a:gsLst>
              <a:gs pos="88000">
                <a:srgbClr val="3241BA"/>
              </a:gs>
              <a:gs pos="0">
                <a:srgbClr val="7A80CD"/>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44536" y="3354574"/>
            <a:ext cx="4016222" cy="830997"/>
          </a:xfrm>
          <a:prstGeom prst="rect">
            <a:avLst/>
          </a:prstGeom>
          <a:noFill/>
        </p:spPr>
        <p:txBody>
          <a:bodyPr wrap="square" rtlCol="0">
            <a:spAutoFit/>
            <a:scene3d>
              <a:camera prst="orthographicFront"/>
              <a:lightRig rig="threePt" dir="t"/>
            </a:scene3d>
            <a:sp3d contourW="12700"/>
          </a:bodyPr>
          <a:lstStyle/>
          <a:p>
            <a:r>
              <a:rPr lang="zh-CN" altLang="en-US" sz="4800" b="1" dirty="0" smtClean="0">
                <a:solidFill>
                  <a:schemeClr val="bg2">
                    <a:lumMod val="10000"/>
                  </a:schemeClr>
                </a:solidFill>
                <a:latin typeface="Microsoft YaHei" charset="-122"/>
                <a:ea typeface="Microsoft YaHei" charset="-122"/>
                <a:cs typeface="Microsoft YaHei" charset="-122"/>
              </a:rPr>
              <a:t>简洁工</a:t>
            </a:r>
            <a:r>
              <a:rPr lang="zh-CN" altLang="en-US" sz="4800" b="1" dirty="0">
                <a:solidFill>
                  <a:schemeClr val="bg2">
                    <a:lumMod val="10000"/>
                  </a:schemeClr>
                </a:solidFill>
                <a:latin typeface="Microsoft YaHei" charset="-122"/>
                <a:ea typeface="Microsoft YaHei" charset="-122"/>
                <a:cs typeface="Microsoft YaHei" charset="-122"/>
              </a:rPr>
              <a:t>作总</a:t>
            </a:r>
            <a:r>
              <a:rPr lang="zh-CN" altLang="en-US" sz="4800" b="1" dirty="0" smtClean="0">
                <a:solidFill>
                  <a:schemeClr val="bg2">
                    <a:lumMod val="10000"/>
                  </a:schemeClr>
                </a:solidFill>
                <a:latin typeface="Microsoft YaHei" charset="-122"/>
                <a:ea typeface="Microsoft YaHei" charset="-122"/>
                <a:cs typeface="Microsoft YaHei" charset="-122"/>
              </a:rPr>
              <a:t>结</a:t>
            </a:r>
            <a:endParaRPr lang="zh-CN" altLang="en-US" sz="4800" b="1" dirty="0">
              <a:solidFill>
                <a:schemeClr val="bg2">
                  <a:lumMod val="10000"/>
                </a:schemeClr>
              </a:solidFill>
              <a:latin typeface="Microsoft YaHei" charset="-122"/>
              <a:ea typeface="Microsoft YaHei" charset="-122"/>
              <a:cs typeface="Microsoft YaHei" charset="-122"/>
            </a:endParaRPr>
          </a:p>
        </p:txBody>
      </p:sp>
      <p:sp>
        <p:nvSpPr>
          <p:cNvPr id="6" name="文本框 5"/>
          <p:cNvSpPr txBox="1"/>
          <p:nvPr/>
        </p:nvSpPr>
        <p:spPr>
          <a:xfrm>
            <a:off x="863586" y="4172080"/>
            <a:ext cx="3708414" cy="535531"/>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800" dirty="0">
                <a:solidFill>
                  <a:srgbClr val="4447BC"/>
                </a:solidFill>
                <a:latin typeface="Century Gothic" panose="020B0502020202020204" pitchFamily="34" charset="0"/>
              </a:rPr>
              <a:t>The user can demonstrate on a projector or computer, or print the presentation and make it into a film to be used in a wider field The user can demonstrate</a:t>
            </a:r>
          </a:p>
        </p:txBody>
      </p:sp>
      <p:sp>
        <p:nvSpPr>
          <p:cNvPr id="7" name="文本框 6"/>
          <p:cNvSpPr txBox="1"/>
          <p:nvPr/>
        </p:nvSpPr>
        <p:spPr>
          <a:xfrm>
            <a:off x="822438" y="2482788"/>
            <a:ext cx="3512861" cy="1015663"/>
          </a:xfrm>
          <a:prstGeom prst="rect">
            <a:avLst/>
          </a:prstGeom>
          <a:noFill/>
        </p:spPr>
        <p:txBody>
          <a:bodyPr wrap="square" rtlCol="0">
            <a:spAutoFit/>
            <a:scene3d>
              <a:camera prst="orthographicFront"/>
              <a:lightRig rig="threePt" dir="t"/>
            </a:scene3d>
            <a:sp3d contourW="12700"/>
          </a:bodyPr>
          <a:lstStyle/>
          <a:p>
            <a:r>
              <a:rPr lang="en-US" altLang="zh-CN" sz="6000" dirty="0" smtClean="0">
                <a:solidFill>
                  <a:schemeClr val="bg2">
                    <a:lumMod val="10000"/>
                  </a:schemeClr>
                </a:solidFill>
                <a:latin typeface="Agency FB" panose="020B0503020202020204" pitchFamily="34" charset="0"/>
                <a:ea typeface="Microsoft YaHei" charset="-122"/>
                <a:cs typeface="Microsoft YaHei" charset="-122"/>
              </a:rPr>
              <a:t>2030</a:t>
            </a:r>
            <a:endParaRPr lang="zh-CN" altLang="en-US" sz="6000" dirty="0">
              <a:solidFill>
                <a:schemeClr val="bg2">
                  <a:lumMod val="10000"/>
                </a:schemeClr>
              </a:solidFill>
              <a:latin typeface="Agency FB" panose="020B0503020202020204" pitchFamily="34" charset="0"/>
              <a:ea typeface="Microsoft YaHei" charset="-122"/>
              <a:cs typeface="Microsoft YaHei" charset="-122"/>
            </a:endParaRPr>
          </a:p>
        </p:txBody>
      </p:sp>
      <p:sp>
        <p:nvSpPr>
          <p:cNvPr id="8" name="任意多边形 5"/>
          <p:cNvSpPr/>
          <p:nvPr/>
        </p:nvSpPr>
        <p:spPr>
          <a:xfrm rot="2810139" flipH="1">
            <a:off x="5575576" y="-1383788"/>
            <a:ext cx="9171742" cy="9025046"/>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blipFill dpi="0" rotWithShape="0">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形状 10"/>
          <p:cNvSpPr/>
          <p:nvPr/>
        </p:nvSpPr>
        <p:spPr>
          <a:xfrm rot="2868006" flipH="1">
            <a:off x="3724067" y="2913294"/>
            <a:ext cx="9135426" cy="3981190"/>
          </a:xfrm>
          <a:custGeom>
            <a:avLst/>
            <a:gdLst>
              <a:gd name="connsiteX0" fmla="*/ 9135426 w 9135426"/>
              <a:gd name="connsiteY0" fmla="*/ 1770661 h 3981190"/>
              <a:gd name="connsiteX1" fmla="*/ 9133056 w 9135426"/>
              <a:gd name="connsiteY1" fmla="*/ 1779577 h 3981190"/>
              <a:gd name="connsiteX2" fmla="*/ 9124469 w 9135426"/>
              <a:gd name="connsiteY2" fmla="*/ 1803570 h 3981190"/>
              <a:gd name="connsiteX3" fmla="*/ 9107568 w 9135426"/>
              <a:gd name="connsiteY3" fmla="*/ 1866164 h 3981190"/>
              <a:gd name="connsiteX4" fmla="*/ 4654213 w 9135426"/>
              <a:gd name="connsiteY4" fmla="*/ 3663542 h 3981190"/>
              <a:gd name="connsiteX5" fmla="*/ 172208 w 9135426"/>
              <a:gd name="connsiteY5" fmla="*/ 1760053 h 3981190"/>
              <a:gd name="connsiteX6" fmla="*/ 168657 w 9135426"/>
              <a:gd name="connsiteY6" fmla="*/ 1738077 h 3981190"/>
              <a:gd name="connsiteX7" fmla="*/ 162975 w 9135426"/>
              <a:gd name="connsiteY7" fmla="*/ 1719641 h 3981190"/>
              <a:gd name="connsiteX8" fmla="*/ 146678 w 9135426"/>
              <a:gd name="connsiteY8" fmla="*/ 148046 h 3981190"/>
              <a:gd name="connsiteX9" fmla="*/ 175799 w 9135426"/>
              <a:gd name="connsiteY9" fmla="*/ 0 h 3981190"/>
              <a:gd name="connsiteX10" fmla="*/ 126695 w 9135426"/>
              <a:gd name="connsiteY10" fmla="*/ 203534 h 3981190"/>
              <a:gd name="connsiteX11" fmla="*/ 91425 w 9135426"/>
              <a:gd name="connsiteY11" fmla="*/ 2037289 h 3981190"/>
              <a:gd name="connsiteX12" fmla="*/ 97108 w 9135426"/>
              <a:gd name="connsiteY12" fmla="*/ 2055724 h 3981190"/>
              <a:gd name="connsiteX13" fmla="*/ 100659 w 9135426"/>
              <a:gd name="connsiteY13" fmla="*/ 2077700 h 3981190"/>
              <a:gd name="connsiteX14" fmla="*/ 4582664 w 9135426"/>
              <a:gd name="connsiteY14" fmla="*/ 3981190 h 3981190"/>
              <a:gd name="connsiteX15" fmla="*/ 9036019 w 9135426"/>
              <a:gd name="connsiteY15" fmla="*/ 2183812 h 3981190"/>
              <a:gd name="connsiteX16" fmla="*/ 9052920 w 9135426"/>
              <a:gd name="connsiteY16" fmla="*/ 2121217 h 3981190"/>
              <a:gd name="connsiteX17" fmla="*/ 9061507 w 9135426"/>
              <a:gd name="connsiteY17" fmla="*/ 2097225 h 3981190"/>
              <a:gd name="connsiteX18" fmla="*/ 9111894 w 9135426"/>
              <a:gd name="connsiteY18" fmla="*/ 1907663 h 3981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35426" h="3981190">
                <a:moveTo>
                  <a:pt x="9135426" y="1770661"/>
                </a:moveTo>
                <a:lnTo>
                  <a:pt x="9133056" y="1779577"/>
                </a:lnTo>
                <a:lnTo>
                  <a:pt x="9124469" y="1803570"/>
                </a:lnTo>
                <a:lnTo>
                  <a:pt x="9107568" y="1866164"/>
                </a:lnTo>
                <a:cubicBezTo>
                  <a:pt x="8777136" y="2883910"/>
                  <a:pt x="6909135" y="3663542"/>
                  <a:pt x="4654213" y="3663542"/>
                </a:cubicBezTo>
                <a:cubicBezTo>
                  <a:pt x="2321535" y="3663543"/>
                  <a:pt x="402923" y="2829215"/>
                  <a:pt x="172208" y="1760053"/>
                </a:cubicBezTo>
                <a:lnTo>
                  <a:pt x="168657" y="1738077"/>
                </a:lnTo>
                <a:lnTo>
                  <a:pt x="162975" y="1719641"/>
                </a:lnTo>
                <a:cubicBezTo>
                  <a:pt x="46149" y="1292661"/>
                  <a:pt x="41907" y="751273"/>
                  <a:pt x="146678" y="148046"/>
                </a:cubicBezTo>
                <a:lnTo>
                  <a:pt x="175799" y="0"/>
                </a:lnTo>
                <a:lnTo>
                  <a:pt x="126695" y="203534"/>
                </a:lnTo>
                <a:cubicBezTo>
                  <a:pt x="-28557" y="911904"/>
                  <a:pt x="-42090" y="1549311"/>
                  <a:pt x="91425" y="2037289"/>
                </a:cubicBezTo>
                <a:lnTo>
                  <a:pt x="97108" y="2055724"/>
                </a:lnTo>
                <a:lnTo>
                  <a:pt x="100659" y="2077700"/>
                </a:lnTo>
                <a:cubicBezTo>
                  <a:pt x="331373" y="3146862"/>
                  <a:pt x="2249986" y="3981190"/>
                  <a:pt x="4582664" y="3981190"/>
                </a:cubicBezTo>
                <a:cubicBezTo>
                  <a:pt x="6837586" y="3981190"/>
                  <a:pt x="8705587" y="3201557"/>
                  <a:pt x="9036019" y="2183812"/>
                </a:cubicBezTo>
                <a:lnTo>
                  <a:pt x="9052920" y="2121217"/>
                </a:lnTo>
                <a:lnTo>
                  <a:pt x="9061507" y="2097225"/>
                </a:lnTo>
                <a:cubicBezTo>
                  <a:pt x="9080868" y="2036579"/>
                  <a:pt x="9097658" y="1973334"/>
                  <a:pt x="9111894" y="1907663"/>
                </a:cubicBezTo>
                <a:close/>
              </a:path>
            </a:pathLst>
          </a:custGeom>
          <a:gradFill flip="none" rotWithShape="1">
            <a:gsLst>
              <a:gs pos="100000">
                <a:srgbClr val="4447BC"/>
              </a:gs>
              <a:gs pos="28000">
                <a:srgbClr val="98A0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784838171"/>
      </p:ext>
    </p:extLst>
  </p:cSld>
  <p:clrMapOvr>
    <a:masterClrMapping/>
  </p:clrMapOvr>
  <mc:AlternateContent xmlns:mc="http://schemas.openxmlformats.org/markup-compatibility/2006" xmlns:p14="http://schemas.microsoft.com/office/powerpoint/2010/main">
    <mc:Choice Requires="p14">
      <p:transition p14:dur="0" advClick="0" advTm="2000"/>
    </mc:Choice>
    <mc:Fallback xmlns="">
      <p:transition advClick="0"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42"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2" presetClass="entr" presetSubtype="4"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50" fill="hold"/>
                                        <p:tgtEl>
                                          <p:spTgt spid="11"/>
                                        </p:tgtEl>
                                        <p:attrNameLst>
                                          <p:attrName>ppt_x</p:attrName>
                                        </p:attrNameLst>
                                      </p:cBhvr>
                                      <p:tavLst>
                                        <p:tav tm="0">
                                          <p:val>
                                            <p:strVal val="#ppt_x"/>
                                          </p:val>
                                        </p:tav>
                                        <p:tav tm="100000">
                                          <p:val>
                                            <p:strVal val="#ppt_x"/>
                                          </p:val>
                                        </p:tav>
                                      </p:tavLst>
                                    </p:anim>
                                    <p:anim calcmode="lin" valueType="num">
                                      <p:cBhvr additive="base">
                                        <p:cTn id="19" dur="250" fill="hold"/>
                                        <p:tgtEl>
                                          <p:spTgt spid="11"/>
                                        </p:tgtEl>
                                        <p:attrNameLst>
                                          <p:attrName>ppt_y</p:attrName>
                                        </p:attrNameLst>
                                      </p:cBhvr>
                                      <p:tavLst>
                                        <p:tav tm="0">
                                          <p:val>
                                            <p:strVal val="1+#ppt_h/2"/>
                                          </p:val>
                                        </p:tav>
                                        <p:tav tm="100000">
                                          <p:val>
                                            <p:strVal val="#ppt_y"/>
                                          </p:val>
                                        </p:tav>
                                      </p:tavLst>
                                    </p:anim>
                                  </p:childTnLst>
                                </p:cTn>
                              </p:par>
                            </p:childTnLst>
                          </p:cTn>
                        </p:par>
                        <p:par>
                          <p:cTn id="20" fill="hold">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par>
                                <p:cTn id="28" presetID="2" presetClass="entr" presetSubtype="3" decel="10000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1000" fill="hold"/>
                                        <p:tgtEl>
                                          <p:spTgt spid="8"/>
                                        </p:tgtEl>
                                        <p:attrNameLst>
                                          <p:attrName>ppt_x</p:attrName>
                                        </p:attrNameLst>
                                      </p:cBhvr>
                                      <p:tavLst>
                                        <p:tav tm="0">
                                          <p:val>
                                            <p:strVal val="1+#ppt_w/2"/>
                                          </p:val>
                                        </p:tav>
                                        <p:tav tm="100000">
                                          <p:val>
                                            <p:strVal val="#ppt_x"/>
                                          </p:val>
                                        </p:tav>
                                      </p:tavLst>
                                    </p:anim>
                                    <p:anim calcmode="lin" valueType="num">
                                      <p:cBhvr additive="base">
                                        <p:cTn id="31" dur="1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9" decel="10000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animBg="1"/>
      <p:bldP spid="5" grpId="0"/>
      <p:bldP spid="6" grpId="0"/>
      <p:bldP spid="7" grpId="0"/>
      <p:bldP spid="8" grpId="0" animBg="1"/>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1"/>
          <p:cNvSpPr/>
          <p:nvPr/>
        </p:nvSpPr>
        <p:spPr>
          <a:xfrm rot="2609495" flipH="1">
            <a:off x="1096076" y="1026463"/>
            <a:ext cx="4294628" cy="4225938"/>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4447BC"/>
              </a:gs>
              <a:gs pos="0">
                <a:srgbClr val="98A0F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29"/>
          <p:cNvGrpSpPr/>
          <p:nvPr/>
        </p:nvGrpSpPr>
        <p:grpSpPr>
          <a:xfrm>
            <a:off x="7074623" y="1689128"/>
            <a:ext cx="3978632" cy="641151"/>
            <a:chOff x="7299212" y="1619349"/>
            <a:chExt cx="3978632" cy="641151"/>
          </a:xfrm>
        </p:grpSpPr>
        <p:sp>
          <p:nvSpPr>
            <p:cNvPr id="6" name="文本框 5"/>
            <p:cNvSpPr txBox="1"/>
            <p:nvPr/>
          </p:nvSpPr>
          <p:spPr>
            <a:xfrm>
              <a:off x="7299213" y="1619349"/>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latin typeface="Microsoft YaHei" charset="-122"/>
                  <a:ea typeface="Microsoft YaHei" charset="-122"/>
                  <a:cs typeface="Microsoft YaHei" charset="-122"/>
                </a:rPr>
                <a:t>年度工作概述</a:t>
              </a:r>
            </a:p>
          </p:txBody>
        </p:sp>
        <p:sp>
          <p:nvSpPr>
            <p:cNvPr id="7" name="文本框 6"/>
            <p:cNvSpPr txBox="1"/>
            <p:nvPr/>
          </p:nvSpPr>
          <p:spPr>
            <a:xfrm>
              <a:off x="7299212" y="2029668"/>
              <a:ext cx="3978632" cy="230832"/>
            </a:xfrm>
            <a:prstGeom prst="rect">
              <a:avLst/>
            </a:prstGeom>
            <a:noFill/>
          </p:spPr>
          <p:txBody>
            <a:bodyPr wrap="square" rtlCol="0">
              <a:spAutoFit/>
              <a:scene3d>
                <a:camera prst="orthographicFront"/>
                <a:lightRig rig="threePt" dir="t"/>
              </a:scene3d>
              <a:sp3d contourW="12700"/>
            </a:bodyPr>
            <a:lstStyle/>
            <a:p>
              <a:r>
                <a:rPr lang="en-US" altLang="zh-CN" sz="900" b="1" dirty="0">
                  <a:solidFill>
                    <a:schemeClr val="tx1">
                      <a:lumMod val="50000"/>
                      <a:lumOff val="50000"/>
                    </a:schemeClr>
                  </a:solidFill>
                  <a:latin typeface="Microsoft YaHei" charset="-122"/>
                  <a:ea typeface="Microsoft YaHei" charset="-122"/>
                  <a:cs typeface="Microsoft YaHei" charset="-122"/>
                </a:rPr>
                <a:t>print the presentation and make it into a film a wider field</a:t>
              </a:r>
            </a:p>
          </p:txBody>
        </p:sp>
      </p:grpSp>
      <p:grpSp>
        <p:nvGrpSpPr>
          <p:cNvPr id="8" name="组合 30"/>
          <p:cNvGrpSpPr/>
          <p:nvPr/>
        </p:nvGrpSpPr>
        <p:grpSpPr>
          <a:xfrm>
            <a:off x="7074623" y="2752622"/>
            <a:ext cx="3978632" cy="641151"/>
            <a:chOff x="7299212" y="2710174"/>
            <a:chExt cx="3978632" cy="641151"/>
          </a:xfrm>
        </p:grpSpPr>
        <p:sp>
          <p:nvSpPr>
            <p:cNvPr id="9" name="文本框 8"/>
            <p:cNvSpPr txBox="1"/>
            <p:nvPr/>
          </p:nvSpPr>
          <p:spPr>
            <a:xfrm>
              <a:off x="7299213" y="2710174"/>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latin typeface="Microsoft YaHei" charset="-122"/>
                  <a:ea typeface="Microsoft YaHei" charset="-122"/>
                  <a:cs typeface="Microsoft YaHei" charset="-122"/>
                </a:rPr>
                <a:t>工作完成情况</a:t>
              </a:r>
            </a:p>
          </p:txBody>
        </p:sp>
        <p:sp>
          <p:nvSpPr>
            <p:cNvPr id="10" name="文本框 9"/>
            <p:cNvSpPr txBox="1"/>
            <p:nvPr/>
          </p:nvSpPr>
          <p:spPr>
            <a:xfrm>
              <a:off x="7299212" y="3120493"/>
              <a:ext cx="3978632" cy="230832"/>
            </a:xfrm>
            <a:prstGeom prst="rect">
              <a:avLst/>
            </a:prstGeom>
            <a:noFill/>
          </p:spPr>
          <p:txBody>
            <a:bodyPr wrap="square" rtlCol="0">
              <a:spAutoFit/>
              <a:scene3d>
                <a:camera prst="orthographicFront"/>
                <a:lightRig rig="threePt" dir="t"/>
              </a:scene3d>
              <a:sp3d contourW="12700"/>
            </a:bodyPr>
            <a:lstStyle/>
            <a:p>
              <a:r>
                <a:rPr lang="en-US" altLang="zh-CN" sz="900" b="1" dirty="0">
                  <a:solidFill>
                    <a:schemeClr val="tx1">
                      <a:lumMod val="50000"/>
                      <a:lumOff val="50000"/>
                    </a:schemeClr>
                  </a:solidFill>
                  <a:latin typeface="Microsoft YaHei" charset="-122"/>
                  <a:ea typeface="Microsoft YaHei" charset="-122"/>
                  <a:cs typeface="Microsoft YaHei" charset="-122"/>
                </a:rPr>
                <a:t>print the presentation and make it into a film a wider field</a:t>
              </a:r>
            </a:p>
          </p:txBody>
        </p:sp>
      </p:grpSp>
      <p:grpSp>
        <p:nvGrpSpPr>
          <p:cNvPr id="11" name="组合 31"/>
          <p:cNvGrpSpPr/>
          <p:nvPr/>
        </p:nvGrpSpPr>
        <p:grpSpPr>
          <a:xfrm>
            <a:off x="7074623" y="3809452"/>
            <a:ext cx="3978632" cy="641151"/>
            <a:chOff x="7299212" y="3800999"/>
            <a:chExt cx="3978632" cy="641151"/>
          </a:xfrm>
        </p:grpSpPr>
        <p:sp>
          <p:nvSpPr>
            <p:cNvPr id="12" name="文本框 11"/>
            <p:cNvSpPr txBox="1"/>
            <p:nvPr/>
          </p:nvSpPr>
          <p:spPr>
            <a:xfrm>
              <a:off x="7299213" y="3800999"/>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latin typeface="Microsoft YaHei" charset="-122"/>
                  <a:ea typeface="Microsoft YaHei" charset="-122"/>
                  <a:cs typeface="Microsoft YaHei" charset="-122"/>
                </a:rPr>
                <a:t>工作存在不足</a:t>
              </a:r>
            </a:p>
          </p:txBody>
        </p:sp>
        <p:sp>
          <p:nvSpPr>
            <p:cNvPr id="13" name="文本框 12"/>
            <p:cNvSpPr txBox="1"/>
            <p:nvPr/>
          </p:nvSpPr>
          <p:spPr>
            <a:xfrm>
              <a:off x="7299212" y="4211318"/>
              <a:ext cx="3978632" cy="230832"/>
            </a:xfrm>
            <a:prstGeom prst="rect">
              <a:avLst/>
            </a:prstGeom>
            <a:noFill/>
          </p:spPr>
          <p:txBody>
            <a:bodyPr wrap="square" rtlCol="0">
              <a:spAutoFit/>
              <a:scene3d>
                <a:camera prst="orthographicFront"/>
                <a:lightRig rig="threePt" dir="t"/>
              </a:scene3d>
              <a:sp3d contourW="12700"/>
            </a:bodyPr>
            <a:lstStyle/>
            <a:p>
              <a:r>
                <a:rPr lang="en-US" altLang="zh-CN" sz="900" b="1" dirty="0">
                  <a:solidFill>
                    <a:schemeClr val="tx1">
                      <a:lumMod val="50000"/>
                      <a:lumOff val="50000"/>
                    </a:schemeClr>
                  </a:solidFill>
                  <a:latin typeface="Microsoft YaHei" charset="-122"/>
                  <a:ea typeface="Microsoft YaHei" charset="-122"/>
                  <a:cs typeface="Microsoft YaHei" charset="-122"/>
                </a:rPr>
                <a:t>print the presentation and make it into a film a wider field</a:t>
              </a:r>
            </a:p>
          </p:txBody>
        </p:sp>
      </p:grpSp>
      <p:grpSp>
        <p:nvGrpSpPr>
          <p:cNvPr id="14" name="组合 32"/>
          <p:cNvGrpSpPr/>
          <p:nvPr/>
        </p:nvGrpSpPr>
        <p:grpSpPr>
          <a:xfrm>
            <a:off x="7074623" y="4870400"/>
            <a:ext cx="3978632" cy="641151"/>
            <a:chOff x="7299212" y="4891823"/>
            <a:chExt cx="3978632" cy="641151"/>
          </a:xfrm>
        </p:grpSpPr>
        <p:sp>
          <p:nvSpPr>
            <p:cNvPr id="15" name="文本框 14"/>
            <p:cNvSpPr txBox="1"/>
            <p:nvPr/>
          </p:nvSpPr>
          <p:spPr>
            <a:xfrm>
              <a:off x="7299213" y="489182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latin typeface="Microsoft YaHei" charset="-122"/>
                  <a:ea typeface="Microsoft YaHei" charset="-122"/>
                  <a:cs typeface="Microsoft YaHei" charset="-122"/>
                </a:rPr>
                <a:t>明年工作计划</a:t>
              </a:r>
            </a:p>
          </p:txBody>
        </p:sp>
        <p:sp>
          <p:nvSpPr>
            <p:cNvPr id="16" name="文本框 15"/>
            <p:cNvSpPr txBox="1"/>
            <p:nvPr/>
          </p:nvSpPr>
          <p:spPr>
            <a:xfrm>
              <a:off x="7299212" y="5302142"/>
              <a:ext cx="3978632" cy="230832"/>
            </a:xfrm>
            <a:prstGeom prst="rect">
              <a:avLst/>
            </a:prstGeom>
            <a:noFill/>
          </p:spPr>
          <p:txBody>
            <a:bodyPr wrap="square" rtlCol="0">
              <a:spAutoFit/>
              <a:scene3d>
                <a:camera prst="orthographicFront"/>
                <a:lightRig rig="threePt" dir="t"/>
              </a:scene3d>
              <a:sp3d contourW="12700"/>
            </a:bodyPr>
            <a:lstStyle/>
            <a:p>
              <a:r>
                <a:rPr lang="en-US" altLang="zh-CN" sz="900" b="1" dirty="0">
                  <a:solidFill>
                    <a:schemeClr val="tx1">
                      <a:lumMod val="50000"/>
                      <a:lumOff val="50000"/>
                    </a:schemeClr>
                  </a:solidFill>
                  <a:latin typeface="Microsoft YaHei" charset="-122"/>
                  <a:ea typeface="Microsoft YaHei" charset="-122"/>
                  <a:cs typeface="Microsoft YaHei" charset="-122"/>
                </a:rPr>
                <a:t>print the presentation and make it into a film a wider field</a:t>
              </a:r>
            </a:p>
          </p:txBody>
        </p:sp>
      </p:grpSp>
      <p:sp>
        <p:nvSpPr>
          <p:cNvPr id="17" name="文本框 16"/>
          <p:cNvSpPr txBox="1"/>
          <p:nvPr/>
        </p:nvSpPr>
        <p:spPr>
          <a:xfrm>
            <a:off x="1345409" y="3365115"/>
            <a:ext cx="3512861" cy="830997"/>
          </a:xfrm>
          <a:prstGeom prst="rect">
            <a:avLst/>
          </a:prstGeom>
          <a:noFill/>
        </p:spPr>
        <p:txBody>
          <a:bodyPr wrap="square" rtlCol="0">
            <a:spAutoFit/>
            <a:scene3d>
              <a:camera prst="orthographicFront"/>
              <a:lightRig rig="threePt" dir="t"/>
            </a:scene3d>
            <a:sp3d contourW="12700"/>
          </a:bodyPr>
          <a:lstStyle/>
          <a:p>
            <a:pPr algn="ctr"/>
            <a:r>
              <a:rPr lang="en-US" altLang="zh-CN" sz="4800" dirty="0">
                <a:solidFill>
                  <a:schemeClr val="bg1"/>
                </a:solidFill>
                <a:latin typeface="Microsoft YaHei" charset="-122"/>
                <a:ea typeface="Microsoft YaHei" charset="-122"/>
                <a:cs typeface="Microsoft YaHei" charset="-122"/>
              </a:rPr>
              <a:t>CONTENT</a:t>
            </a:r>
            <a:endParaRPr lang="zh-CN" altLang="en-US" sz="4800" dirty="0">
              <a:solidFill>
                <a:schemeClr val="bg1"/>
              </a:solidFill>
              <a:latin typeface="Microsoft YaHei" charset="-122"/>
              <a:ea typeface="Microsoft YaHei" charset="-122"/>
              <a:cs typeface="Microsoft YaHei" charset="-122"/>
            </a:endParaRPr>
          </a:p>
        </p:txBody>
      </p:sp>
      <p:sp>
        <p:nvSpPr>
          <p:cNvPr id="18" name="文本框 17"/>
          <p:cNvSpPr txBox="1"/>
          <p:nvPr/>
        </p:nvSpPr>
        <p:spPr>
          <a:xfrm>
            <a:off x="1345409" y="2330279"/>
            <a:ext cx="3512861" cy="1107996"/>
          </a:xfrm>
          <a:prstGeom prst="rect">
            <a:avLst/>
          </a:prstGeom>
          <a:noFill/>
        </p:spPr>
        <p:txBody>
          <a:bodyPr wrap="square" rtlCol="0">
            <a:spAutoFit/>
            <a:scene3d>
              <a:camera prst="orthographicFront"/>
              <a:lightRig rig="threePt" dir="t"/>
            </a:scene3d>
            <a:sp3d contourW="12700"/>
          </a:bodyPr>
          <a:lstStyle/>
          <a:p>
            <a:pPr algn="ctr"/>
            <a:r>
              <a:rPr lang="zh-CN" altLang="en-US" sz="6600" b="1" dirty="0">
                <a:solidFill>
                  <a:schemeClr val="bg1"/>
                </a:solidFill>
                <a:latin typeface="Microsoft YaHei" charset="-122"/>
                <a:ea typeface="Microsoft YaHei" charset="-122"/>
                <a:cs typeface="Microsoft YaHei" charset="-122"/>
              </a:rPr>
              <a:t>目 录</a:t>
            </a:r>
          </a:p>
        </p:txBody>
      </p:sp>
      <p:sp>
        <p:nvSpPr>
          <p:cNvPr id="20" name="任意多边形 12"/>
          <p:cNvSpPr/>
          <p:nvPr/>
        </p:nvSpPr>
        <p:spPr>
          <a:xfrm rot="10002226" flipH="1">
            <a:off x="6746178" y="1843167"/>
            <a:ext cx="299340" cy="288000"/>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12"/>
          <p:cNvSpPr/>
          <p:nvPr/>
        </p:nvSpPr>
        <p:spPr>
          <a:xfrm rot="10002226" flipH="1">
            <a:off x="6746177" y="2915434"/>
            <a:ext cx="299340" cy="288000"/>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12"/>
          <p:cNvSpPr/>
          <p:nvPr/>
        </p:nvSpPr>
        <p:spPr>
          <a:xfrm rot="10002226" flipH="1">
            <a:off x="6747646" y="3938795"/>
            <a:ext cx="299340" cy="288000"/>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12"/>
          <p:cNvSpPr/>
          <p:nvPr/>
        </p:nvSpPr>
        <p:spPr>
          <a:xfrm rot="10002226" flipH="1">
            <a:off x="6747646" y="5010897"/>
            <a:ext cx="299340" cy="288000"/>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13184711"/>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ppt_x</p:attrName>
                                        </p:attrNameLst>
                                      </p:cBhvr>
                                      <p:tavLst>
                                        <p:tav tm="0">
                                          <p:val>
                                            <p:strVal val="#ppt_x-#ppt_w*1.125000"/>
                                          </p:val>
                                        </p:tav>
                                        <p:tav tm="100000">
                                          <p:val>
                                            <p:strVal val="#ppt_x"/>
                                          </p:val>
                                        </p:tav>
                                      </p:tavLst>
                                    </p:anim>
                                    <p:animEffect transition="in" filter="wipe(right)">
                                      <p:cBhvr>
                                        <p:cTn id="18" dur="500"/>
                                        <p:tgtEl>
                                          <p:spTgt spid="8"/>
                                        </p:tgtEl>
                                      </p:cBhvr>
                                    </p:animEffect>
                                  </p:childTnLst>
                                </p:cTn>
                              </p:par>
                            </p:childTnLst>
                          </p:cTn>
                        </p:par>
                        <p:par>
                          <p:cTn id="19" fill="hold">
                            <p:stCondLst>
                              <p:cond delay="2000"/>
                            </p:stCondLst>
                            <p:childTnLst>
                              <p:par>
                                <p:cTn id="20" presetID="12" presetClass="entr" presetSubtype="8"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p:tgtEl>
                                          <p:spTgt spid="11"/>
                                        </p:tgtEl>
                                        <p:attrNameLst>
                                          <p:attrName>ppt_x</p:attrName>
                                        </p:attrNameLst>
                                      </p:cBhvr>
                                      <p:tavLst>
                                        <p:tav tm="0">
                                          <p:val>
                                            <p:strVal val="#ppt_x-#ppt_w*1.125000"/>
                                          </p:val>
                                        </p:tav>
                                        <p:tav tm="100000">
                                          <p:val>
                                            <p:strVal val="#ppt_x"/>
                                          </p:val>
                                        </p:tav>
                                      </p:tavLst>
                                    </p:anim>
                                    <p:animEffect transition="in" filter="wipe(right)">
                                      <p:cBhvr>
                                        <p:cTn id="23" dur="500"/>
                                        <p:tgtEl>
                                          <p:spTgt spid="11"/>
                                        </p:tgtEl>
                                      </p:cBhvr>
                                    </p:animEffect>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p:tgtEl>
                                          <p:spTgt spid="14"/>
                                        </p:tgtEl>
                                        <p:attrNameLst>
                                          <p:attrName>ppt_x</p:attrName>
                                        </p:attrNameLst>
                                      </p:cBhvr>
                                      <p:tavLst>
                                        <p:tav tm="0">
                                          <p:val>
                                            <p:strVal val="#ppt_x-#ppt_w*1.125000"/>
                                          </p:val>
                                        </p:tav>
                                        <p:tav tm="100000">
                                          <p:val>
                                            <p:strVal val="#ppt_x"/>
                                          </p:val>
                                        </p:tav>
                                      </p:tavLst>
                                    </p:anim>
                                    <p:animEffect transition="in" filter="wipe(right)">
                                      <p:cBhvr>
                                        <p:cTn id="28" dur="500"/>
                                        <p:tgtEl>
                                          <p:spTgt spid="14"/>
                                        </p:tgtEl>
                                      </p:cBhvr>
                                    </p:animEffect>
                                  </p:childTnLst>
                                </p:cTn>
                              </p:par>
                            </p:childTnLst>
                          </p:cTn>
                        </p:par>
                        <p:par>
                          <p:cTn id="29" fill="hold">
                            <p:stCondLst>
                              <p:cond delay="3000"/>
                            </p:stCondLst>
                            <p:childTnLst>
                              <p:par>
                                <p:cTn id="30" presetID="42" presetClass="entr" presetSubtype="0"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2" presetClass="entr" presetSubtype="4" decel="10000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1000" fill="hold"/>
                                        <p:tgtEl>
                                          <p:spTgt spid="20"/>
                                        </p:tgtEl>
                                        <p:attrNameLst>
                                          <p:attrName>ppt_x</p:attrName>
                                        </p:attrNameLst>
                                      </p:cBhvr>
                                      <p:tavLst>
                                        <p:tav tm="0">
                                          <p:val>
                                            <p:strVal val="#ppt_x"/>
                                          </p:val>
                                        </p:tav>
                                        <p:tav tm="100000">
                                          <p:val>
                                            <p:strVal val="#ppt_x"/>
                                          </p:val>
                                        </p:tav>
                                      </p:tavLst>
                                    </p:anim>
                                    <p:anim calcmode="lin" valueType="num">
                                      <p:cBhvr additive="base">
                                        <p:cTn id="43" dur="1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decel="10000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1000" fill="hold"/>
                                        <p:tgtEl>
                                          <p:spTgt spid="21"/>
                                        </p:tgtEl>
                                        <p:attrNameLst>
                                          <p:attrName>ppt_x</p:attrName>
                                        </p:attrNameLst>
                                      </p:cBhvr>
                                      <p:tavLst>
                                        <p:tav tm="0">
                                          <p:val>
                                            <p:strVal val="#ppt_x"/>
                                          </p:val>
                                        </p:tav>
                                        <p:tav tm="100000">
                                          <p:val>
                                            <p:strVal val="#ppt_x"/>
                                          </p:val>
                                        </p:tav>
                                      </p:tavLst>
                                    </p:anim>
                                    <p:anim calcmode="lin" valueType="num">
                                      <p:cBhvr additive="base">
                                        <p:cTn id="47" dur="1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4" decel="100000"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1000" fill="hold"/>
                                        <p:tgtEl>
                                          <p:spTgt spid="22"/>
                                        </p:tgtEl>
                                        <p:attrNameLst>
                                          <p:attrName>ppt_x</p:attrName>
                                        </p:attrNameLst>
                                      </p:cBhvr>
                                      <p:tavLst>
                                        <p:tav tm="0">
                                          <p:val>
                                            <p:strVal val="#ppt_x"/>
                                          </p:val>
                                        </p:tav>
                                        <p:tav tm="100000">
                                          <p:val>
                                            <p:strVal val="#ppt_x"/>
                                          </p:val>
                                        </p:tav>
                                      </p:tavLst>
                                    </p:anim>
                                    <p:anim calcmode="lin" valueType="num">
                                      <p:cBhvr additive="base">
                                        <p:cTn id="51" dur="1000" fill="hold"/>
                                        <p:tgtEl>
                                          <p:spTgt spid="22"/>
                                        </p:tgtEl>
                                        <p:attrNameLst>
                                          <p:attrName>ppt_y</p:attrName>
                                        </p:attrNameLst>
                                      </p:cBhvr>
                                      <p:tavLst>
                                        <p:tav tm="0">
                                          <p:val>
                                            <p:strVal val="1+#ppt_h/2"/>
                                          </p:val>
                                        </p:tav>
                                        <p:tav tm="100000">
                                          <p:val>
                                            <p:strVal val="#ppt_y"/>
                                          </p:val>
                                        </p:tav>
                                      </p:tavLst>
                                    </p:anim>
                                  </p:childTnLst>
                                </p:cTn>
                              </p:par>
                              <p:par>
                                <p:cTn id="52" presetID="2" presetClass="entr" presetSubtype="4" decel="100000"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1000" fill="hold"/>
                                        <p:tgtEl>
                                          <p:spTgt spid="23"/>
                                        </p:tgtEl>
                                        <p:attrNameLst>
                                          <p:attrName>ppt_x</p:attrName>
                                        </p:attrNameLst>
                                      </p:cBhvr>
                                      <p:tavLst>
                                        <p:tav tm="0">
                                          <p:val>
                                            <p:strVal val="#ppt_x"/>
                                          </p:val>
                                        </p:tav>
                                        <p:tav tm="100000">
                                          <p:val>
                                            <p:strVal val="#ppt_x"/>
                                          </p:val>
                                        </p:tav>
                                      </p:tavLst>
                                    </p:anim>
                                    <p:anim calcmode="lin" valueType="num">
                                      <p:cBhvr additive="base">
                                        <p:cTn id="55"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p:bldP spid="18" grpId="0"/>
      <p:bldP spid="20" grpId="0" animBg="1"/>
      <p:bldP spid="21" grpId="0" animBg="1"/>
      <p:bldP spid="22"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1"/>
          <p:cNvSpPr/>
          <p:nvPr/>
        </p:nvSpPr>
        <p:spPr>
          <a:xfrm rot="8914998" flipH="1">
            <a:off x="4486370" y="913828"/>
            <a:ext cx="3276600" cy="3224192"/>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gs>
              <a:gs pos="0">
                <a:srgbClr val="9599F4">
                  <a:lumMod val="0"/>
                  <a:lumOff val="100000"/>
                </a:srgb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1"/>
          <p:cNvSpPr/>
          <p:nvPr/>
        </p:nvSpPr>
        <p:spPr>
          <a:xfrm rot="10800000" flipH="1">
            <a:off x="4457700" y="913829"/>
            <a:ext cx="3276600" cy="3224192"/>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310895" y="4519664"/>
            <a:ext cx="3570208" cy="769441"/>
          </a:xfrm>
          <a:prstGeom prst="rect">
            <a:avLst/>
          </a:prstGeom>
          <a:noFill/>
        </p:spPr>
        <p:txBody>
          <a:bodyPr wrap="none" rtlCol="0">
            <a:spAutoFit/>
            <a:scene3d>
              <a:camera prst="orthographicFront"/>
              <a:lightRig rig="threePt" dir="t"/>
            </a:scene3d>
            <a:sp3d contourW="12700"/>
          </a:bodyPr>
          <a:lstStyle/>
          <a:p>
            <a:pPr algn="ctr"/>
            <a:r>
              <a:rPr lang="zh-CN" altLang="en-US" sz="4400" b="1" dirty="0">
                <a:solidFill>
                  <a:schemeClr val="tx1">
                    <a:lumMod val="85000"/>
                    <a:lumOff val="15000"/>
                  </a:schemeClr>
                </a:solidFill>
                <a:latin typeface="Microsoft YaHei" charset="-122"/>
                <a:ea typeface="Microsoft YaHei" charset="-122"/>
                <a:cs typeface="Microsoft YaHei" charset="-122"/>
              </a:rPr>
              <a:t>年度工作概述</a:t>
            </a:r>
          </a:p>
        </p:txBody>
      </p:sp>
      <p:sp>
        <p:nvSpPr>
          <p:cNvPr id="8" name="文本框 7"/>
          <p:cNvSpPr txBox="1"/>
          <p:nvPr/>
        </p:nvSpPr>
        <p:spPr>
          <a:xfrm>
            <a:off x="3225798" y="5330842"/>
            <a:ext cx="5740402" cy="400110"/>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bg1">
                    <a:lumMod val="50000"/>
                  </a:schemeClr>
                </a:solidFill>
                <a:latin typeface="Century Gothic" panose="020B0502020202020204" pitchFamily="34" charset="0"/>
              </a:rPr>
              <a:t>The user can demonstrate on a projector or computer, or print the presentation and make it into a film to be used in a wider field The user can demonstrate</a:t>
            </a:r>
          </a:p>
        </p:txBody>
      </p:sp>
      <p:sp>
        <p:nvSpPr>
          <p:cNvPr id="9" name="文本框 8"/>
          <p:cNvSpPr txBox="1"/>
          <p:nvPr/>
        </p:nvSpPr>
        <p:spPr>
          <a:xfrm>
            <a:off x="4368242" y="1981439"/>
            <a:ext cx="3512861"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Microsoft YaHei" charset="-122"/>
                <a:ea typeface="Microsoft YaHei" charset="-122"/>
                <a:cs typeface="Microsoft YaHei" charset="-122"/>
              </a:rPr>
              <a:t>PART 01</a:t>
            </a:r>
            <a:endParaRPr lang="zh-CN" altLang="en-US" sz="4000" b="1" dirty="0">
              <a:solidFill>
                <a:schemeClr val="bg1"/>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2033904413"/>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3869620" y="2541412"/>
            <a:ext cx="4456070" cy="2499227"/>
            <a:chOff x="3860095" y="2322334"/>
            <a:chExt cx="4456070" cy="2499227"/>
          </a:xfrm>
        </p:grpSpPr>
        <p:sp>
          <p:nvSpPr>
            <p:cNvPr id="5" name="Freeform: Shape 188"/>
            <p:cNvSpPr>
              <a:spLocks/>
            </p:cNvSpPr>
            <p:nvPr/>
          </p:nvSpPr>
          <p:spPr bwMode="auto">
            <a:xfrm flipH="1">
              <a:off x="5875430" y="3563085"/>
              <a:ext cx="1058184" cy="1258476"/>
            </a:xfrm>
            <a:custGeom>
              <a:avLst/>
              <a:gdLst/>
              <a:ahLst/>
              <a:cxnLst>
                <a:cxn ang="0">
                  <a:pos x="0" y="57"/>
                </a:cxn>
                <a:cxn ang="0">
                  <a:pos x="20" y="73"/>
                </a:cxn>
                <a:cxn ang="0">
                  <a:pos x="17" y="64"/>
                </a:cxn>
                <a:cxn ang="0">
                  <a:pos x="62" y="0"/>
                </a:cxn>
                <a:cxn ang="0">
                  <a:pos x="37" y="0"/>
                </a:cxn>
                <a:cxn ang="0">
                  <a:pos x="8" y="40"/>
                </a:cxn>
                <a:cxn ang="0">
                  <a:pos x="5" y="30"/>
                </a:cxn>
                <a:cxn ang="0">
                  <a:pos x="0" y="57"/>
                </a:cxn>
              </a:cxnLst>
              <a:rect l="0" t="0" r="r" b="b"/>
              <a:pathLst>
                <a:path w="62" h="73">
                  <a:moveTo>
                    <a:pt x="0" y="57"/>
                  </a:moveTo>
                  <a:cubicBezTo>
                    <a:pt x="20" y="73"/>
                    <a:pt x="20" y="73"/>
                    <a:pt x="20" y="73"/>
                  </a:cubicBezTo>
                  <a:cubicBezTo>
                    <a:pt x="17" y="64"/>
                    <a:pt x="17" y="64"/>
                    <a:pt x="17" y="64"/>
                  </a:cubicBezTo>
                  <a:cubicBezTo>
                    <a:pt x="43" y="55"/>
                    <a:pt x="62" y="30"/>
                    <a:pt x="62" y="0"/>
                  </a:cubicBezTo>
                  <a:cubicBezTo>
                    <a:pt x="37" y="0"/>
                    <a:pt x="37" y="0"/>
                    <a:pt x="37" y="0"/>
                  </a:cubicBezTo>
                  <a:cubicBezTo>
                    <a:pt x="37" y="19"/>
                    <a:pt x="25" y="34"/>
                    <a:pt x="8" y="40"/>
                  </a:cubicBezTo>
                  <a:cubicBezTo>
                    <a:pt x="5" y="30"/>
                    <a:pt x="5" y="30"/>
                    <a:pt x="5" y="30"/>
                  </a:cubicBezTo>
                  <a:lnTo>
                    <a:pt x="0" y="57"/>
                  </a:lnTo>
                  <a:close/>
                </a:path>
              </a:pathLst>
            </a:custGeom>
            <a:solidFill>
              <a:srgbClr val="3241BA"/>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a:p>
          </p:txBody>
        </p:sp>
        <p:sp>
          <p:nvSpPr>
            <p:cNvPr id="6" name="Freeform: Shape 191"/>
            <p:cNvSpPr>
              <a:spLocks/>
            </p:cNvSpPr>
            <p:nvPr/>
          </p:nvSpPr>
          <p:spPr bwMode="auto">
            <a:xfrm flipH="1">
              <a:off x="7070096" y="3683615"/>
              <a:ext cx="1246069" cy="1068819"/>
            </a:xfrm>
            <a:custGeom>
              <a:avLst/>
              <a:gdLst/>
              <a:ahLst/>
              <a:cxnLst>
                <a:cxn ang="0">
                  <a:pos x="16" y="0"/>
                </a:cxn>
                <a:cxn ang="0">
                  <a:pos x="0" y="20"/>
                </a:cxn>
                <a:cxn ang="0">
                  <a:pos x="9" y="17"/>
                </a:cxn>
                <a:cxn ang="0">
                  <a:pos x="73" y="62"/>
                </a:cxn>
                <a:cxn ang="0">
                  <a:pos x="73" y="37"/>
                </a:cxn>
                <a:cxn ang="0">
                  <a:pos x="33" y="8"/>
                </a:cxn>
                <a:cxn ang="0">
                  <a:pos x="43" y="5"/>
                </a:cxn>
                <a:cxn ang="0">
                  <a:pos x="16" y="0"/>
                </a:cxn>
              </a:cxnLst>
              <a:rect l="0" t="0" r="r" b="b"/>
              <a:pathLst>
                <a:path w="73" h="62">
                  <a:moveTo>
                    <a:pt x="16" y="0"/>
                  </a:moveTo>
                  <a:cubicBezTo>
                    <a:pt x="0" y="20"/>
                    <a:pt x="0" y="20"/>
                    <a:pt x="0" y="20"/>
                  </a:cubicBezTo>
                  <a:cubicBezTo>
                    <a:pt x="9" y="17"/>
                    <a:pt x="9" y="17"/>
                    <a:pt x="9" y="17"/>
                  </a:cubicBezTo>
                  <a:cubicBezTo>
                    <a:pt x="18" y="43"/>
                    <a:pt x="44" y="62"/>
                    <a:pt x="73" y="62"/>
                  </a:cubicBezTo>
                  <a:cubicBezTo>
                    <a:pt x="73" y="37"/>
                    <a:pt x="73" y="37"/>
                    <a:pt x="73" y="37"/>
                  </a:cubicBezTo>
                  <a:cubicBezTo>
                    <a:pt x="55" y="37"/>
                    <a:pt x="39" y="25"/>
                    <a:pt x="33" y="8"/>
                  </a:cubicBezTo>
                  <a:cubicBezTo>
                    <a:pt x="43" y="5"/>
                    <a:pt x="43" y="5"/>
                    <a:pt x="43" y="5"/>
                  </a:cubicBezTo>
                  <a:lnTo>
                    <a:pt x="16" y="0"/>
                  </a:lnTo>
                  <a:close/>
                </a:path>
              </a:pathLst>
            </a:custGeom>
            <a:solidFill>
              <a:srgbClr val="5E2B6D"/>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a:p>
          </p:txBody>
        </p:sp>
        <p:sp>
          <p:nvSpPr>
            <p:cNvPr id="7" name="Freeform: Shape 194"/>
            <p:cNvSpPr>
              <a:spLocks/>
            </p:cNvSpPr>
            <p:nvPr/>
          </p:nvSpPr>
          <p:spPr bwMode="auto">
            <a:xfrm flipH="1">
              <a:off x="7155176" y="2322334"/>
              <a:ext cx="1075909" cy="1258476"/>
            </a:xfrm>
            <a:custGeom>
              <a:avLst/>
              <a:gdLst/>
              <a:ahLst/>
              <a:cxnLst>
                <a:cxn ang="0">
                  <a:pos x="63" y="16"/>
                </a:cxn>
                <a:cxn ang="0">
                  <a:pos x="43" y="0"/>
                </a:cxn>
                <a:cxn ang="0">
                  <a:pos x="46" y="9"/>
                </a:cxn>
                <a:cxn ang="0">
                  <a:pos x="0" y="73"/>
                </a:cxn>
                <a:cxn ang="0">
                  <a:pos x="26" y="73"/>
                </a:cxn>
                <a:cxn ang="0">
                  <a:pos x="54" y="33"/>
                </a:cxn>
                <a:cxn ang="0">
                  <a:pos x="58" y="43"/>
                </a:cxn>
                <a:cxn ang="0">
                  <a:pos x="63" y="16"/>
                </a:cxn>
              </a:cxnLst>
              <a:rect l="0" t="0" r="r" b="b"/>
              <a:pathLst>
                <a:path w="63" h="73">
                  <a:moveTo>
                    <a:pt x="63" y="16"/>
                  </a:moveTo>
                  <a:cubicBezTo>
                    <a:pt x="43" y="0"/>
                    <a:pt x="43" y="0"/>
                    <a:pt x="43" y="0"/>
                  </a:cubicBezTo>
                  <a:cubicBezTo>
                    <a:pt x="46" y="9"/>
                    <a:pt x="46" y="9"/>
                    <a:pt x="46" y="9"/>
                  </a:cubicBezTo>
                  <a:cubicBezTo>
                    <a:pt x="19" y="18"/>
                    <a:pt x="0" y="43"/>
                    <a:pt x="0" y="73"/>
                  </a:cubicBezTo>
                  <a:cubicBezTo>
                    <a:pt x="26" y="73"/>
                    <a:pt x="26" y="73"/>
                    <a:pt x="26" y="73"/>
                  </a:cubicBezTo>
                  <a:cubicBezTo>
                    <a:pt x="26" y="55"/>
                    <a:pt x="38" y="39"/>
                    <a:pt x="54" y="33"/>
                  </a:cubicBezTo>
                  <a:cubicBezTo>
                    <a:pt x="58" y="43"/>
                    <a:pt x="58" y="43"/>
                    <a:pt x="58" y="43"/>
                  </a:cubicBezTo>
                  <a:lnTo>
                    <a:pt x="63" y="16"/>
                  </a:lnTo>
                  <a:close/>
                </a:path>
              </a:pathLst>
            </a:custGeom>
            <a:solidFill>
              <a:srgbClr val="9599F4"/>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a:p>
          </p:txBody>
        </p:sp>
        <p:sp>
          <p:nvSpPr>
            <p:cNvPr id="8" name="Freeform: Shape 197"/>
            <p:cNvSpPr>
              <a:spLocks/>
            </p:cNvSpPr>
            <p:nvPr/>
          </p:nvSpPr>
          <p:spPr bwMode="auto">
            <a:xfrm flipH="1">
              <a:off x="5123889" y="2391462"/>
              <a:ext cx="1246069" cy="1068819"/>
            </a:xfrm>
            <a:custGeom>
              <a:avLst/>
              <a:gdLst/>
              <a:ahLst/>
              <a:cxnLst>
                <a:cxn ang="0">
                  <a:pos x="16" y="62"/>
                </a:cxn>
                <a:cxn ang="0">
                  <a:pos x="0" y="42"/>
                </a:cxn>
                <a:cxn ang="0">
                  <a:pos x="9" y="45"/>
                </a:cxn>
                <a:cxn ang="0">
                  <a:pos x="73" y="0"/>
                </a:cxn>
                <a:cxn ang="0">
                  <a:pos x="73" y="25"/>
                </a:cxn>
                <a:cxn ang="0">
                  <a:pos x="33" y="54"/>
                </a:cxn>
                <a:cxn ang="0">
                  <a:pos x="43" y="57"/>
                </a:cxn>
                <a:cxn ang="0">
                  <a:pos x="16" y="62"/>
                </a:cxn>
              </a:cxnLst>
              <a:rect l="0" t="0" r="r" b="b"/>
              <a:pathLst>
                <a:path w="73" h="62">
                  <a:moveTo>
                    <a:pt x="16" y="62"/>
                  </a:moveTo>
                  <a:cubicBezTo>
                    <a:pt x="0" y="42"/>
                    <a:pt x="0" y="42"/>
                    <a:pt x="0" y="42"/>
                  </a:cubicBezTo>
                  <a:cubicBezTo>
                    <a:pt x="9" y="45"/>
                    <a:pt x="9" y="45"/>
                    <a:pt x="9" y="45"/>
                  </a:cubicBezTo>
                  <a:cubicBezTo>
                    <a:pt x="18" y="19"/>
                    <a:pt x="44" y="0"/>
                    <a:pt x="73" y="0"/>
                  </a:cubicBezTo>
                  <a:cubicBezTo>
                    <a:pt x="73" y="25"/>
                    <a:pt x="73" y="25"/>
                    <a:pt x="73" y="25"/>
                  </a:cubicBezTo>
                  <a:cubicBezTo>
                    <a:pt x="55" y="25"/>
                    <a:pt x="39" y="37"/>
                    <a:pt x="33" y="54"/>
                  </a:cubicBezTo>
                  <a:cubicBezTo>
                    <a:pt x="43" y="57"/>
                    <a:pt x="43" y="57"/>
                    <a:pt x="43" y="57"/>
                  </a:cubicBezTo>
                  <a:lnTo>
                    <a:pt x="16" y="62"/>
                  </a:lnTo>
                  <a:close/>
                </a:path>
              </a:pathLst>
            </a:custGeom>
            <a:solidFill>
              <a:srgbClr val="5E2B6D"/>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a:p>
          </p:txBody>
        </p:sp>
        <p:sp>
          <p:nvSpPr>
            <p:cNvPr id="9" name="Freeform: Shape 200"/>
            <p:cNvSpPr>
              <a:spLocks/>
            </p:cNvSpPr>
            <p:nvPr/>
          </p:nvSpPr>
          <p:spPr bwMode="auto">
            <a:xfrm flipH="1">
              <a:off x="3860095" y="3736790"/>
              <a:ext cx="1246069" cy="1067046"/>
            </a:xfrm>
            <a:custGeom>
              <a:avLst/>
              <a:gdLst/>
              <a:ahLst/>
              <a:cxnLst>
                <a:cxn ang="0">
                  <a:pos x="57" y="0"/>
                </a:cxn>
                <a:cxn ang="0">
                  <a:pos x="73" y="20"/>
                </a:cxn>
                <a:cxn ang="0">
                  <a:pos x="64" y="17"/>
                </a:cxn>
                <a:cxn ang="0">
                  <a:pos x="0" y="62"/>
                </a:cxn>
                <a:cxn ang="0">
                  <a:pos x="0" y="37"/>
                </a:cxn>
                <a:cxn ang="0">
                  <a:pos x="40" y="8"/>
                </a:cxn>
                <a:cxn ang="0">
                  <a:pos x="30" y="5"/>
                </a:cxn>
                <a:cxn ang="0">
                  <a:pos x="57" y="0"/>
                </a:cxn>
              </a:cxnLst>
              <a:rect l="0" t="0" r="r" b="b"/>
              <a:pathLst>
                <a:path w="73" h="62">
                  <a:moveTo>
                    <a:pt x="57" y="0"/>
                  </a:moveTo>
                  <a:cubicBezTo>
                    <a:pt x="73" y="20"/>
                    <a:pt x="73" y="20"/>
                    <a:pt x="73" y="20"/>
                  </a:cubicBezTo>
                  <a:cubicBezTo>
                    <a:pt x="64" y="17"/>
                    <a:pt x="64" y="17"/>
                    <a:pt x="64" y="17"/>
                  </a:cubicBezTo>
                  <a:cubicBezTo>
                    <a:pt x="55" y="43"/>
                    <a:pt x="29" y="62"/>
                    <a:pt x="0" y="62"/>
                  </a:cubicBezTo>
                  <a:cubicBezTo>
                    <a:pt x="0" y="37"/>
                    <a:pt x="0" y="37"/>
                    <a:pt x="0" y="37"/>
                  </a:cubicBezTo>
                  <a:cubicBezTo>
                    <a:pt x="18" y="37"/>
                    <a:pt x="34" y="25"/>
                    <a:pt x="40" y="8"/>
                  </a:cubicBezTo>
                  <a:cubicBezTo>
                    <a:pt x="30" y="5"/>
                    <a:pt x="30" y="5"/>
                    <a:pt x="30" y="5"/>
                  </a:cubicBezTo>
                  <a:lnTo>
                    <a:pt x="57" y="0"/>
                  </a:lnTo>
                  <a:close/>
                </a:path>
              </a:pathLst>
            </a:custGeom>
            <a:solidFill>
              <a:srgbClr val="9599F4"/>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a:p>
          </p:txBody>
        </p:sp>
        <p:sp>
          <p:nvSpPr>
            <p:cNvPr id="10" name="Freeform: Shape 203"/>
            <p:cNvSpPr>
              <a:spLocks/>
            </p:cNvSpPr>
            <p:nvPr/>
          </p:nvSpPr>
          <p:spPr bwMode="auto">
            <a:xfrm flipH="1">
              <a:off x="3929223" y="2340059"/>
              <a:ext cx="1074136" cy="1258476"/>
            </a:xfrm>
            <a:custGeom>
              <a:avLst/>
              <a:gdLst/>
              <a:ahLst/>
              <a:cxnLst>
                <a:cxn ang="0">
                  <a:pos x="0" y="16"/>
                </a:cxn>
                <a:cxn ang="0">
                  <a:pos x="21" y="0"/>
                </a:cxn>
                <a:cxn ang="0">
                  <a:pos x="17" y="9"/>
                </a:cxn>
                <a:cxn ang="0">
                  <a:pos x="63" y="73"/>
                </a:cxn>
                <a:cxn ang="0">
                  <a:pos x="38" y="73"/>
                </a:cxn>
                <a:cxn ang="0">
                  <a:pos x="9" y="33"/>
                </a:cxn>
                <a:cxn ang="0">
                  <a:pos x="6" y="43"/>
                </a:cxn>
                <a:cxn ang="0">
                  <a:pos x="0" y="16"/>
                </a:cxn>
              </a:cxnLst>
              <a:rect l="0" t="0" r="r" b="b"/>
              <a:pathLst>
                <a:path w="63" h="73">
                  <a:moveTo>
                    <a:pt x="0" y="16"/>
                  </a:moveTo>
                  <a:cubicBezTo>
                    <a:pt x="21" y="0"/>
                    <a:pt x="21" y="0"/>
                    <a:pt x="21" y="0"/>
                  </a:cubicBezTo>
                  <a:cubicBezTo>
                    <a:pt x="17" y="9"/>
                    <a:pt x="17" y="9"/>
                    <a:pt x="17" y="9"/>
                  </a:cubicBezTo>
                  <a:cubicBezTo>
                    <a:pt x="44" y="18"/>
                    <a:pt x="63" y="43"/>
                    <a:pt x="63" y="73"/>
                  </a:cubicBezTo>
                  <a:cubicBezTo>
                    <a:pt x="38" y="73"/>
                    <a:pt x="38" y="73"/>
                    <a:pt x="38" y="73"/>
                  </a:cubicBezTo>
                  <a:cubicBezTo>
                    <a:pt x="38" y="54"/>
                    <a:pt x="26" y="39"/>
                    <a:pt x="9" y="33"/>
                  </a:cubicBezTo>
                  <a:cubicBezTo>
                    <a:pt x="6" y="43"/>
                    <a:pt x="6" y="43"/>
                    <a:pt x="6" y="43"/>
                  </a:cubicBezTo>
                  <a:lnTo>
                    <a:pt x="0" y="16"/>
                  </a:lnTo>
                  <a:close/>
                </a:path>
              </a:pathLst>
            </a:custGeom>
            <a:solidFill>
              <a:srgbClr val="3241BA"/>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a:p>
          </p:txBody>
        </p:sp>
        <p:sp>
          <p:nvSpPr>
            <p:cNvPr id="11" name="TextBox 211"/>
            <p:cNvSpPr txBox="1"/>
            <p:nvPr/>
          </p:nvSpPr>
          <p:spPr>
            <a:xfrm rot="20378142">
              <a:off x="4015587" y="3829258"/>
              <a:ext cx="441146" cy="369332"/>
            </a:xfrm>
            <a:prstGeom prst="rect">
              <a:avLst/>
            </a:prstGeom>
            <a:noFill/>
          </p:spPr>
          <p:txBody>
            <a:bodyPr wrap="none">
              <a:normAutofit/>
              <a:scene3d>
                <a:camera prst="orthographicFront"/>
                <a:lightRig rig="threePt" dir="t"/>
              </a:scene3d>
              <a:sp3d contourW="12700"/>
            </a:bodyPr>
            <a:lstStyle/>
            <a:p>
              <a:pPr algn="ctr"/>
              <a:r>
                <a:rPr lang="en-US" dirty="0">
                  <a:solidFill>
                    <a:schemeClr val="bg1"/>
                  </a:solidFill>
                </a:rPr>
                <a:t>01</a:t>
              </a:r>
            </a:p>
          </p:txBody>
        </p:sp>
        <p:sp>
          <p:nvSpPr>
            <p:cNvPr id="12" name="TextBox 212"/>
            <p:cNvSpPr txBox="1"/>
            <p:nvPr/>
          </p:nvSpPr>
          <p:spPr>
            <a:xfrm rot="3999129">
              <a:off x="4503568" y="2524589"/>
              <a:ext cx="441146" cy="369332"/>
            </a:xfrm>
            <a:prstGeom prst="rect">
              <a:avLst/>
            </a:prstGeom>
            <a:noFill/>
          </p:spPr>
          <p:txBody>
            <a:bodyPr wrap="none">
              <a:normAutofit/>
              <a:scene3d>
                <a:camera prst="orthographicFront"/>
                <a:lightRig rig="threePt" dir="t"/>
              </a:scene3d>
              <a:sp3d contourW="12700"/>
            </a:bodyPr>
            <a:lstStyle/>
            <a:p>
              <a:pPr algn="ctr"/>
              <a:r>
                <a:rPr lang="en-US" dirty="0">
                  <a:solidFill>
                    <a:schemeClr val="bg1"/>
                  </a:solidFill>
                </a:rPr>
                <a:t>02</a:t>
              </a:r>
            </a:p>
          </p:txBody>
        </p:sp>
        <p:sp>
          <p:nvSpPr>
            <p:cNvPr id="13" name="TextBox 213"/>
            <p:cNvSpPr txBox="1"/>
            <p:nvPr/>
          </p:nvSpPr>
          <p:spPr>
            <a:xfrm rot="20515583">
              <a:off x="5765218" y="2998389"/>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rPr>
                <a:t>03</a:t>
              </a:r>
            </a:p>
          </p:txBody>
        </p:sp>
        <p:sp>
          <p:nvSpPr>
            <p:cNvPr id="14" name="TextBox 214"/>
            <p:cNvSpPr txBox="1"/>
            <p:nvPr/>
          </p:nvSpPr>
          <p:spPr>
            <a:xfrm rot="1800000">
              <a:off x="6447123" y="4254317"/>
              <a:ext cx="441146" cy="369332"/>
            </a:xfrm>
            <a:prstGeom prst="rect">
              <a:avLst/>
            </a:prstGeom>
            <a:noFill/>
          </p:spPr>
          <p:txBody>
            <a:bodyPr wrap="none">
              <a:normAutofit/>
              <a:scene3d>
                <a:camera prst="orthographicFront"/>
                <a:lightRig rig="threePt" dir="t"/>
              </a:scene3d>
              <a:sp3d contourW="12700"/>
            </a:bodyPr>
            <a:lstStyle/>
            <a:p>
              <a:pPr algn="ctr"/>
              <a:r>
                <a:rPr lang="en-US" dirty="0">
                  <a:solidFill>
                    <a:schemeClr val="bg1"/>
                  </a:solidFill>
                </a:rPr>
                <a:t>04</a:t>
              </a:r>
            </a:p>
          </p:txBody>
        </p:sp>
        <p:sp>
          <p:nvSpPr>
            <p:cNvPr id="15" name="TextBox 215"/>
            <p:cNvSpPr txBox="1"/>
            <p:nvPr/>
          </p:nvSpPr>
          <p:spPr>
            <a:xfrm rot="1099619">
              <a:off x="7717598" y="3770959"/>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rPr>
                <a:t>05</a:t>
              </a:r>
            </a:p>
          </p:txBody>
        </p:sp>
        <p:sp>
          <p:nvSpPr>
            <p:cNvPr id="16" name="TextBox 216"/>
            <p:cNvSpPr txBox="1"/>
            <p:nvPr/>
          </p:nvSpPr>
          <p:spPr>
            <a:xfrm rot="17359790">
              <a:off x="7202110" y="2508146"/>
              <a:ext cx="441146" cy="369332"/>
            </a:xfrm>
            <a:prstGeom prst="rect">
              <a:avLst/>
            </a:prstGeom>
            <a:noFill/>
          </p:spPr>
          <p:txBody>
            <a:bodyPr wrap="none">
              <a:normAutofit/>
              <a:scene3d>
                <a:camera prst="orthographicFront"/>
                <a:lightRig rig="threePt" dir="t"/>
              </a:scene3d>
              <a:sp3d contourW="12700"/>
            </a:bodyPr>
            <a:lstStyle/>
            <a:p>
              <a:pPr algn="ctr"/>
              <a:r>
                <a:rPr lang="en-US" dirty="0">
                  <a:solidFill>
                    <a:schemeClr val="bg1"/>
                  </a:solidFill>
                </a:rPr>
                <a:t>06</a:t>
              </a:r>
            </a:p>
          </p:txBody>
        </p:sp>
      </p:grpSp>
      <p:grpSp>
        <p:nvGrpSpPr>
          <p:cNvPr id="17" name="组合 18"/>
          <p:cNvGrpSpPr/>
          <p:nvPr/>
        </p:nvGrpSpPr>
        <p:grpSpPr>
          <a:xfrm>
            <a:off x="8486236" y="1672292"/>
            <a:ext cx="2422746" cy="823200"/>
            <a:chOff x="7523108" y="3331677"/>
            <a:chExt cx="2422746" cy="823200"/>
          </a:xfrm>
        </p:grpSpPr>
        <p:sp>
          <p:nvSpPr>
            <p:cNvPr id="18" name="矩形 17"/>
            <p:cNvSpPr/>
            <p:nvPr/>
          </p:nvSpPr>
          <p:spPr>
            <a:xfrm>
              <a:off x="7523108" y="3331677"/>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19" name="文本框 18"/>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50000"/>
                      <a:lumOff val="50000"/>
                    </a:schemeClr>
                  </a:solidFill>
                  <a:latin typeface="Microsoft YaHei" charset="-122"/>
                  <a:ea typeface="Microsoft YaHei" charset="-122"/>
                  <a:cs typeface="Microsoft YaHei" charset="-122"/>
                </a:rPr>
                <a:t>The user can demonstrate on a projector or computer, or print the presentation and make it into a film to be used in a wider field.</a:t>
              </a:r>
            </a:p>
          </p:txBody>
        </p:sp>
      </p:grpSp>
      <p:grpSp>
        <p:nvGrpSpPr>
          <p:cNvPr id="20" name="组合 21"/>
          <p:cNvGrpSpPr/>
          <p:nvPr/>
        </p:nvGrpSpPr>
        <p:grpSpPr>
          <a:xfrm>
            <a:off x="1188299" y="1672292"/>
            <a:ext cx="2422746" cy="823200"/>
            <a:chOff x="7523108" y="3331677"/>
            <a:chExt cx="2422746" cy="823200"/>
          </a:xfrm>
        </p:grpSpPr>
        <p:sp>
          <p:nvSpPr>
            <p:cNvPr id="21" name="矩形 20"/>
            <p:cNvSpPr/>
            <p:nvPr/>
          </p:nvSpPr>
          <p:spPr>
            <a:xfrm>
              <a:off x="7703880" y="3331677"/>
              <a:ext cx="2241974"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22" name="文本框 21"/>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50000"/>
                      <a:lumOff val="50000"/>
                    </a:schemeClr>
                  </a:solidFill>
                  <a:latin typeface="Microsoft YaHei" charset="-122"/>
                  <a:ea typeface="Microsoft YaHei" charset="-122"/>
                  <a:cs typeface="Microsoft YaHei" charset="-122"/>
                </a:rPr>
                <a:t>The user can demonstrate on a projector or computer, or print the presentation and make it into a film to be used in a wider field.</a:t>
              </a:r>
            </a:p>
          </p:txBody>
        </p:sp>
      </p:grpSp>
      <p:grpSp>
        <p:nvGrpSpPr>
          <p:cNvPr id="23" name="组合 24"/>
          <p:cNvGrpSpPr/>
          <p:nvPr/>
        </p:nvGrpSpPr>
        <p:grpSpPr>
          <a:xfrm>
            <a:off x="8486236" y="3298982"/>
            <a:ext cx="2422746" cy="823200"/>
            <a:chOff x="7523108" y="3331677"/>
            <a:chExt cx="2422746" cy="823200"/>
          </a:xfrm>
        </p:grpSpPr>
        <p:sp>
          <p:nvSpPr>
            <p:cNvPr id="24" name="矩形 23"/>
            <p:cNvSpPr/>
            <p:nvPr/>
          </p:nvSpPr>
          <p:spPr>
            <a:xfrm>
              <a:off x="7523108" y="3331677"/>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25" name="文本框 24"/>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50000"/>
                      <a:lumOff val="50000"/>
                    </a:schemeClr>
                  </a:solidFill>
                  <a:latin typeface="Microsoft YaHei" charset="-122"/>
                  <a:ea typeface="Microsoft YaHei" charset="-122"/>
                  <a:cs typeface="Microsoft YaHei" charset="-122"/>
                </a:rPr>
                <a:t>The user can demonstrate on a projector or computer, or print the presentation and make it into a film to be used in a wider field.</a:t>
              </a:r>
            </a:p>
          </p:txBody>
        </p:sp>
      </p:grpSp>
      <p:grpSp>
        <p:nvGrpSpPr>
          <p:cNvPr id="26" name="组合 27"/>
          <p:cNvGrpSpPr/>
          <p:nvPr/>
        </p:nvGrpSpPr>
        <p:grpSpPr>
          <a:xfrm>
            <a:off x="1188299" y="3298982"/>
            <a:ext cx="2422746" cy="823200"/>
            <a:chOff x="7523108" y="3331677"/>
            <a:chExt cx="2422746" cy="823200"/>
          </a:xfrm>
        </p:grpSpPr>
        <p:sp>
          <p:nvSpPr>
            <p:cNvPr id="27" name="矩形 26"/>
            <p:cNvSpPr/>
            <p:nvPr/>
          </p:nvSpPr>
          <p:spPr>
            <a:xfrm>
              <a:off x="7703880" y="3331677"/>
              <a:ext cx="2241974"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28" name="文本框 27"/>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50000"/>
                      <a:lumOff val="50000"/>
                    </a:schemeClr>
                  </a:solidFill>
                  <a:latin typeface="Microsoft YaHei" charset="-122"/>
                  <a:ea typeface="Microsoft YaHei" charset="-122"/>
                  <a:cs typeface="Microsoft YaHei" charset="-122"/>
                </a:rPr>
                <a:t>The user can demonstrate on a projector or computer, or print the presentation and make it into a film to be used in a wider field.</a:t>
              </a:r>
            </a:p>
          </p:txBody>
        </p:sp>
      </p:grpSp>
      <p:grpSp>
        <p:nvGrpSpPr>
          <p:cNvPr id="29" name="组合 36"/>
          <p:cNvGrpSpPr/>
          <p:nvPr/>
        </p:nvGrpSpPr>
        <p:grpSpPr>
          <a:xfrm>
            <a:off x="8486236" y="4925673"/>
            <a:ext cx="2422746" cy="823200"/>
            <a:chOff x="7523108" y="3331677"/>
            <a:chExt cx="2422746" cy="823200"/>
          </a:xfrm>
        </p:grpSpPr>
        <p:sp>
          <p:nvSpPr>
            <p:cNvPr id="30" name="矩形 29"/>
            <p:cNvSpPr/>
            <p:nvPr/>
          </p:nvSpPr>
          <p:spPr>
            <a:xfrm>
              <a:off x="7523108" y="3331677"/>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31" name="文本框 30"/>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50000"/>
                      <a:lumOff val="50000"/>
                    </a:schemeClr>
                  </a:solidFill>
                  <a:latin typeface="Microsoft YaHei" charset="-122"/>
                  <a:ea typeface="Microsoft YaHei" charset="-122"/>
                  <a:cs typeface="Microsoft YaHei" charset="-122"/>
                </a:rPr>
                <a:t>The user can demonstrate on a projector or computer, or print the presentation and make it into a film to be used in a wider field.</a:t>
              </a:r>
            </a:p>
          </p:txBody>
        </p:sp>
      </p:grpSp>
      <p:grpSp>
        <p:nvGrpSpPr>
          <p:cNvPr id="32" name="组合 39"/>
          <p:cNvGrpSpPr/>
          <p:nvPr/>
        </p:nvGrpSpPr>
        <p:grpSpPr>
          <a:xfrm>
            <a:off x="1188299" y="4925673"/>
            <a:ext cx="2422746" cy="823200"/>
            <a:chOff x="7523108" y="3331677"/>
            <a:chExt cx="2422746" cy="823200"/>
          </a:xfrm>
        </p:grpSpPr>
        <p:sp>
          <p:nvSpPr>
            <p:cNvPr id="33" name="矩形 32"/>
            <p:cNvSpPr/>
            <p:nvPr/>
          </p:nvSpPr>
          <p:spPr>
            <a:xfrm>
              <a:off x="7703880" y="3331677"/>
              <a:ext cx="2241974"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34" name="文本框 33"/>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50000"/>
                      <a:lumOff val="50000"/>
                    </a:schemeClr>
                  </a:solidFill>
                  <a:latin typeface="Microsoft YaHei" charset="-122"/>
                  <a:ea typeface="Microsoft YaHei" charset="-122"/>
                  <a:cs typeface="Microsoft YaHei" charset="-122"/>
                </a:rPr>
                <a:t>The user can demonstrate on a projector or computer, or print the presentation and make it into a film to be used in a wider field.</a:t>
              </a:r>
            </a:p>
          </p:txBody>
        </p:sp>
      </p:grpSp>
      <p:grpSp>
        <p:nvGrpSpPr>
          <p:cNvPr id="38" name="组 37"/>
          <p:cNvGrpSpPr/>
          <p:nvPr/>
        </p:nvGrpSpPr>
        <p:grpSpPr>
          <a:xfrm>
            <a:off x="236622" y="129560"/>
            <a:ext cx="2163050" cy="809725"/>
            <a:chOff x="236622" y="89219"/>
            <a:chExt cx="2163050" cy="809725"/>
          </a:xfrm>
        </p:grpSpPr>
        <p:sp>
          <p:nvSpPr>
            <p:cNvPr id="35"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01</a:t>
              </a:r>
              <a:endParaRPr kumimoji="1" lang="zh-CN" altLang="en-US" b="1" dirty="0">
                <a:solidFill>
                  <a:schemeClr val="bg1"/>
                </a:solidFill>
                <a:latin typeface="Microsoft YaHei" charset="-122"/>
                <a:ea typeface="Microsoft YaHei" charset="-122"/>
                <a:cs typeface="Microsoft YaHei" charset="-122"/>
              </a:endParaRPr>
            </a:p>
          </p:txBody>
        </p:sp>
        <p:sp>
          <p:nvSpPr>
            <p:cNvPr id="37" name="文本框 36"/>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Tree>
    <p:extLst>
      <p:ext uri="{BB962C8B-B14F-4D97-AF65-F5344CB8AC3E}">
        <p14:creationId xmlns:p14="http://schemas.microsoft.com/office/powerpoint/2010/main" val="1821993657"/>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500" fill="hold"/>
                                        <p:tgtEl>
                                          <p:spTgt spid="20"/>
                                        </p:tgtEl>
                                        <p:attrNameLst>
                                          <p:attrName>ppt_x</p:attrName>
                                        </p:attrNameLst>
                                      </p:cBhvr>
                                      <p:tavLst>
                                        <p:tav tm="0">
                                          <p:val>
                                            <p:strVal val="0-#ppt_w/2"/>
                                          </p:val>
                                        </p:tav>
                                        <p:tav tm="100000">
                                          <p:val>
                                            <p:strVal val="#ppt_x"/>
                                          </p:val>
                                        </p:tav>
                                      </p:tavLst>
                                    </p:anim>
                                    <p:anim calcmode="lin" valueType="num">
                                      <p:cBhvr additive="base">
                                        <p:cTn id="15" dur="500" fill="hold"/>
                                        <p:tgtEl>
                                          <p:spTgt spid="20"/>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0-#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0-#ppt_w/2"/>
                                          </p:val>
                                        </p:tav>
                                        <p:tav tm="100000">
                                          <p:val>
                                            <p:strVal val="#ppt_x"/>
                                          </p:val>
                                        </p:tav>
                                      </p:tavLst>
                                    </p:anim>
                                    <p:anim calcmode="lin" valueType="num">
                                      <p:cBhvr additive="base">
                                        <p:cTn id="23" dur="500" fill="hold"/>
                                        <p:tgtEl>
                                          <p:spTgt spid="3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1+#ppt_w/2"/>
                                          </p:val>
                                        </p:tav>
                                        <p:tav tm="100000">
                                          <p:val>
                                            <p:strVal val="#ppt_x"/>
                                          </p:val>
                                        </p:tav>
                                      </p:tavLst>
                                    </p:anim>
                                    <p:anim calcmode="lin" valueType="num">
                                      <p:cBhvr additive="base">
                                        <p:cTn id="27" dur="500" fill="hold"/>
                                        <p:tgtEl>
                                          <p:spTgt spid="1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1+#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1+#ppt_w/2"/>
                                          </p:val>
                                        </p:tav>
                                        <p:tav tm="100000">
                                          <p:val>
                                            <p:strVal val="#ppt_x"/>
                                          </p:val>
                                        </p:tav>
                                      </p:tavLst>
                                    </p:anim>
                                    <p:anim calcmode="lin" valueType="num">
                                      <p:cBhvr additive="base">
                                        <p:cTn id="35"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 3"/>
          <p:cNvGrpSpPr/>
          <p:nvPr/>
        </p:nvGrpSpPr>
        <p:grpSpPr>
          <a:xfrm>
            <a:off x="236622" y="129560"/>
            <a:ext cx="2163050" cy="809725"/>
            <a:chOff x="236622" y="89219"/>
            <a:chExt cx="2163050" cy="809725"/>
          </a:xfrm>
        </p:grpSpPr>
        <p:sp>
          <p:nvSpPr>
            <p:cNvPr id="5"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01</a:t>
              </a:r>
              <a:endParaRPr kumimoji="1" lang="zh-CN" altLang="en-US"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grpSp>
        <p:nvGrpSpPr>
          <p:cNvPr id="8" name="组合 40"/>
          <p:cNvGrpSpPr/>
          <p:nvPr/>
        </p:nvGrpSpPr>
        <p:grpSpPr>
          <a:xfrm>
            <a:off x="1244602" y="2381002"/>
            <a:ext cx="9702798" cy="2356099"/>
            <a:chOff x="1588" y="4501902"/>
            <a:chExt cx="12188825" cy="2356099"/>
          </a:xfrm>
        </p:grpSpPr>
        <p:sp>
          <p:nvSpPr>
            <p:cNvPr id="9" name="任意多边形: 形状 19"/>
            <p:cNvSpPr/>
            <p:nvPr/>
          </p:nvSpPr>
          <p:spPr>
            <a:xfrm>
              <a:off x="1588" y="5647248"/>
              <a:ext cx="4020794" cy="1210753"/>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rgbClr val="98A0FF"/>
            </a:solidFill>
            <a:ln>
              <a:solidFill>
                <a:schemeClr val="bg1">
                  <a:lumMod val="95000"/>
                </a:schemeClr>
              </a:solidFill>
            </a:ln>
            <a:effectLst/>
          </p:spPr>
          <p:txBody>
            <a:bodyPr anchor="ctr"/>
            <a:lstStyle/>
            <a:p>
              <a:pPr algn="ctr"/>
              <a:endParaRPr/>
            </a:p>
          </p:txBody>
        </p:sp>
        <p:sp>
          <p:nvSpPr>
            <p:cNvPr id="10" name="任意多边形: 形状 20"/>
            <p:cNvSpPr/>
            <p:nvPr/>
          </p:nvSpPr>
          <p:spPr>
            <a:xfrm>
              <a:off x="1635194" y="4928479"/>
              <a:ext cx="4020794" cy="1929522"/>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rgbClr val="5E2B6D"/>
            </a:solidFill>
            <a:ln>
              <a:solidFill>
                <a:schemeClr val="bg1">
                  <a:lumMod val="95000"/>
                </a:schemeClr>
              </a:solidFill>
            </a:ln>
            <a:effectLst/>
          </p:spPr>
          <p:txBody>
            <a:bodyPr anchor="ctr"/>
            <a:lstStyle/>
            <a:p>
              <a:pPr algn="ctr"/>
              <a:endParaRPr/>
            </a:p>
          </p:txBody>
        </p:sp>
        <p:sp>
          <p:nvSpPr>
            <p:cNvPr id="11" name="任意多边形: 形状 21"/>
            <p:cNvSpPr/>
            <p:nvPr/>
          </p:nvSpPr>
          <p:spPr>
            <a:xfrm>
              <a:off x="3268800" y="5253754"/>
              <a:ext cx="4020794" cy="1604247"/>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rgbClr val="494DCA"/>
            </a:solidFill>
            <a:ln>
              <a:solidFill>
                <a:schemeClr val="bg1">
                  <a:lumMod val="95000"/>
                </a:schemeClr>
              </a:solidFill>
            </a:ln>
            <a:effectLst/>
          </p:spPr>
          <p:txBody>
            <a:bodyPr anchor="ctr"/>
            <a:lstStyle/>
            <a:p>
              <a:pPr algn="ctr"/>
              <a:endParaRPr/>
            </a:p>
          </p:txBody>
        </p:sp>
        <p:sp>
          <p:nvSpPr>
            <p:cNvPr id="12" name="任意多边形: 形状 22"/>
            <p:cNvSpPr/>
            <p:nvPr/>
          </p:nvSpPr>
          <p:spPr>
            <a:xfrm>
              <a:off x="4902406" y="4501902"/>
              <a:ext cx="4020794" cy="235609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rgbClr val="9599F4"/>
            </a:solidFill>
            <a:ln>
              <a:solidFill>
                <a:schemeClr val="bg1">
                  <a:lumMod val="95000"/>
                </a:schemeClr>
              </a:solidFill>
            </a:ln>
            <a:effectLst/>
          </p:spPr>
          <p:txBody>
            <a:bodyPr anchor="ctr"/>
            <a:lstStyle/>
            <a:p>
              <a:pPr algn="ctr"/>
              <a:endParaRPr/>
            </a:p>
          </p:txBody>
        </p:sp>
        <p:sp>
          <p:nvSpPr>
            <p:cNvPr id="13" name="任意多边形: 形状 23"/>
            <p:cNvSpPr/>
            <p:nvPr/>
          </p:nvSpPr>
          <p:spPr>
            <a:xfrm>
              <a:off x="6536012" y="5418282"/>
              <a:ext cx="4020794" cy="143971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rgbClr val="5E2B6D"/>
            </a:solidFill>
            <a:ln>
              <a:solidFill>
                <a:schemeClr val="bg1">
                  <a:lumMod val="95000"/>
                </a:schemeClr>
              </a:solidFill>
            </a:ln>
            <a:effectLst/>
          </p:spPr>
          <p:txBody>
            <a:bodyPr anchor="ctr"/>
            <a:lstStyle/>
            <a:p>
              <a:pPr algn="ctr"/>
              <a:endParaRPr/>
            </a:p>
          </p:txBody>
        </p:sp>
        <p:sp>
          <p:nvSpPr>
            <p:cNvPr id="14" name="任意多边形: 形状 24"/>
            <p:cNvSpPr/>
            <p:nvPr/>
          </p:nvSpPr>
          <p:spPr>
            <a:xfrm>
              <a:off x="8169619" y="5537913"/>
              <a:ext cx="4020794" cy="1320088"/>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rgbClr val="575BE6"/>
            </a:solidFill>
            <a:ln>
              <a:solidFill>
                <a:schemeClr val="bg1">
                  <a:lumMod val="95000"/>
                </a:schemeClr>
              </a:solidFill>
            </a:ln>
            <a:effectLst/>
          </p:spPr>
          <p:txBody>
            <a:bodyPr anchor="ctr"/>
            <a:lstStyle/>
            <a:p>
              <a:pPr algn="ctr"/>
              <a:endParaRPr/>
            </a:p>
          </p:txBody>
        </p:sp>
      </p:grpSp>
      <p:cxnSp>
        <p:nvCxnSpPr>
          <p:cNvPr id="15" name="直接连接符 42"/>
          <p:cNvCxnSpPr/>
          <p:nvPr/>
        </p:nvCxnSpPr>
        <p:spPr>
          <a:xfrm>
            <a:off x="1117600" y="4737101"/>
            <a:ext cx="9956800"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2363716" y="2998063"/>
            <a:ext cx="912884"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t>30%</a:t>
            </a:r>
            <a:endParaRPr lang="zh-CN" altLang="en-US" dirty="0"/>
          </a:p>
        </p:txBody>
      </p:sp>
      <p:sp>
        <p:nvSpPr>
          <p:cNvPr id="17" name="矩形 16"/>
          <p:cNvSpPr/>
          <p:nvPr/>
        </p:nvSpPr>
        <p:spPr>
          <a:xfrm>
            <a:off x="3687962" y="2299493"/>
            <a:ext cx="912884"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t>50%</a:t>
            </a:r>
            <a:endParaRPr lang="zh-CN" altLang="en-US" dirty="0"/>
          </a:p>
        </p:txBody>
      </p:sp>
      <p:sp>
        <p:nvSpPr>
          <p:cNvPr id="18" name="矩形 17"/>
          <p:cNvSpPr/>
          <p:nvPr/>
        </p:nvSpPr>
        <p:spPr>
          <a:xfrm>
            <a:off x="5009520" y="2590495"/>
            <a:ext cx="912884"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t>40%</a:t>
            </a:r>
            <a:endParaRPr lang="zh-CN" altLang="en-US" dirty="0"/>
          </a:p>
        </p:txBody>
      </p:sp>
      <p:sp>
        <p:nvSpPr>
          <p:cNvPr id="19" name="矩形 18"/>
          <p:cNvSpPr/>
          <p:nvPr/>
        </p:nvSpPr>
        <p:spPr>
          <a:xfrm>
            <a:off x="6289766" y="1832620"/>
            <a:ext cx="912884"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t>70%</a:t>
            </a:r>
            <a:endParaRPr lang="zh-CN" altLang="en-US" dirty="0"/>
          </a:p>
        </p:txBody>
      </p:sp>
      <p:sp>
        <p:nvSpPr>
          <p:cNvPr id="20" name="矩形 19"/>
          <p:cNvSpPr/>
          <p:nvPr/>
        </p:nvSpPr>
        <p:spPr>
          <a:xfrm>
            <a:off x="7626905" y="2810825"/>
            <a:ext cx="912884" cy="39421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t>35%</a:t>
            </a:r>
            <a:endParaRPr lang="zh-CN" altLang="en-US" dirty="0"/>
          </a:p>
        </p:txBody>
      </p:sp>
      <p:sp>
        <p:nvSpPr>
          <p:cNvPr id="21" name="矩形 20"/>
          <p:cNvSpPr/>
          <p:nvPr/>
        </p:nvSpPr>
        <p:spPr>
          <a:xfrm>
            <a:off x="8915165" y="2907788"/>
            <a:ext cx="912884"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t>30%</a:t>
            </a:r>
            <a:endParaRPr lang="zh-CN" altLang="en-US" dirty="0"/>
          </a:p>
        </p:txBody>
      </p:sp>
      <p:grpSp>
        <p:nvGrpSpPr>
          <p:cNvPr id="22" name="组合 16"/>
          <p:cNvGrpSpPr/>
          <p:nvPr/>
        </p:nvGrpSpPr>
        <p:grpSpPr>
          <a:xfrm>
            <a:off x="1282700" y="5161528"/>
            <a:ext cx="9664700" cy="780200"/>
            <a:chOff x="7523108" y="3331677"/>
            <a:chExt cx="9664700" cy="780200"/>
          </a:xfrm>
        </p:grpSpPr>
        <p:sp>
          <p:nvSpPr>
            <p:cNvPr id="23" name="矩形 22"/>
            <p:cNvSpPr/>
            <p:nvPr/>
          </p:nvSpPr>
          <p:spPr>
            <a:xfrm>
              <a:off x="7523108" y="3331677"/>
              <a:ext cx="224197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24" name="文本框 23"/>
            <p:cNvSpPr txBox="1"/>
            <p:nvPr/>
          </p:nvSpPr>
          <p:spPr>
            <a:xfrm>
              <a:off x="7523108" y="3717667"/>
              <a:ext cx="9664700" cy="3942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900" dirty="0">
                  <a:solidFill>
                    <a:schemeClr val="tx1">
                      <a:lumMod val="50000"/>
                      <a:lumOff val="50000"/>
                    </a:schemeClr>
                  </a:solidFill>
                  <a:latin typeface="Microsoft YaHei" charset="-122"/>
                  <a:ea typeface="Microsoft YaHei" charset="-122"/>
                  <a:cs typeface="Microsoft YaHei" charset="-122"/>
                </a:rPr>
                <a:t>The user can demonstrate on a projector or computer, or print the presentation and make it into a film to be used in a wider </a:t>
              </a:r>
              <a:r>
                <a:rPr lang="en-US" altLang="zh-CN" sz="900" dirty="0" err="1">
                  <a:solidFill>
                    <a:schemeClr val="tx1">
                      <a:lumMod val="50000"/>
                      <a:lumOff val="50000"/>
                    </a:schemeClr>
                  </a:solidFill>
                  <a:latin typeface="Microsoft YaHei" charset="-122"/>
                  <a:ea typeface="Microsoft YaHei" charset="-122"/>
                  <a:cs typeface="Microsoft YaHei" charset="-122"/>
                </a:rPr>
                <a:t>fieldThe</a:t>
              </a:r>
              <a:r>
                <a:rPr lang="en-US" altLang="zh-CN" sz="900" dirty="0">
                  <a:solidFill>
                    <a:schemeClr val="tx1">
                      <a:lumMod val="50000"/>
                      <a:lumOff val="50000"/>
                    </a:schemeClr>
                  </a:solidFill>
                  <a:latin typeface="Microsoft YaHei" charset="-122"/>
                  <a:ea typeface="Microsoft YaHei" charset="-122"/>
                  <a:cs typeface="Microsoft YaHei" charset="-122"/>
                </a:rPr>
                <a:t> user can demonstrate on a projector or computer, or print the presentation and make it into a film to be used in a wider field..</a:t>
              </a:r>
            </a:p>
          </p:txBody>
        </p:sp>
      </p:grpSp>
    </p:spTree>
    <p:extLst>
      <p:ext uri="{BB962C8B-B14F-4D97-AF65-F5344CB8AC3E}">
        <p14:creationId xmlns:p14="http://schemas.microsoft.com/office/powerpoint/2010/main" val="1956065491"/>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2" presetClass="entr" presetSubtype="8"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left)">
                                      <p:cBhvr>
                                        <p:cTn id="4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 3"/>
          <p:cNvGrpSpPr/>
          <p:nvPr/>
        </p:nvGrpSpPr>
        <p:grpSpPr>
          <a:xfrm>
            <a:off x="236622" y="129560"/>
            <a:ext cx="2163050" cy="809725"/>
            <a:chOff x="236622" y="89219"/>
            <a:chExt cx="2163050" cy="809725"/>
          </a:xfrm>
        </p:grpSpPr>
        <p:sp>
          <p:nvSpPr>
            <p:cNvPr id="5"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01</a:t>
              </a:r>
              <a:endParaRPr kumimoji="1" lang="zh-CN" altLang="en-US"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grpSp>
        <p:nvGrpSpPr>
          <p:cNvPr id="8" name="Group 31"/>
          <p:cNvGrpSpPr/>
          <p:nvPr/>
        </p:nvGrpSpPr>
        <p:grpSpPr>
          <a:xfrm>
            <a:off x="610294" y="3266609"/>
            <a:ext cx="3200400" cy="784772"/>
            <a:chOff x="701702" y="2634888"/>
            <a:chExt cx="2057400" cy="588579"/>
          </a:xfrm>
          <a:solidFill>
            <a:srgbClr val="98A0FF"/>
          </a:solidFill>
          <a:effectLst/>
        </p:grpSpPr>
        <p:sp>
          <p:nvSpPr>
            <p:cNvPr id="9" name="Rounded Rectangle 32"/>
            <p:cNvSpPr/>
            <p:nvPr/>
          </p:nvSpPr>
          <p:spPr>
            <a:xfrm>
              <a:off x="701702" y="2766267"/>
              <a:ext cx="2057400" cy="45720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Source Sans Pro" panose="020B0503030403020204" pitchFamily="34" charset="0"/>
                <a:ea typeface="Open Sans" panose="020B0606030504020204" pitchFamily="34" charset="0"/>
                <a:cs typeface="Open Sans" panose="020B0606030504020204" pitchFamily="34" charset="0"/>
              </a:endParaRPr>
            </a:p>
          </p:txBody>
        </p:sp>
        <p:sp>
          <p:nvSpPr>
            <p:cNvPr id="10" name="Content Placeholder 2"/>
            <p:cNvSpPr txBox="1">
              <a:spLocks/>
            </p:cNvSpPr>
            <p:nvPr/>
          </p:nvSpPr>
          <p:spPr>
            <a:xfrm>
              <a:off x="965587" y="2865061"/>
              <a:ext cx="1524301" cy="275513"/>
            </a:xfrm>
            <a:prstGeom prst="rect">
              <a:avLst/>
            </a:prstGeom>
            <a:grpFill/>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67" b="1" dirty="0">
                  <a:solidFill>
                    <a:schemeClr val="bg1"/>
                  </a:solidFill>
                  <a:latin typeface="Source Sans Pro" panose="020B0503030403020204" pitchFamily="34" charset="0"/>
                  <a:ea typeface="Open Sans" panose="020B0606030504020204" pitchFamily="34" charset="0"/>
                  <a:cs typeface="Open Sans" panose="020B0606030504020204" pitchFamily="34" charset="0"/>
                </a:rPr>
                <a:t>Step Number One</a:t>
              </a:r>
              <a:endParaRPr lang="en-US" sz="1067" b="1" dirty="0">
                <a:solidFill>
                  <a:schemeClr val="bg1"/>
                </a:solidFill>
                <a:latin typeface="Source Sans Pro" panose="020B0503030403020204" pitchFamily="34" charset="0"/>
                <a:ea typeface="Open Sans" panose="020B0606030504020204" pitchFamily="34" charset="0"/>
                <a:cs typeface="Open Sans" panose="020B0606030504020204" pitchFamily="34" charset="0"/>
              </a:endParaRPr>
            </a:p>
          </p:txBody>
        </p:sp>
        <p:sp>
          <p:nvSpPr>
            <p:cNvPr id="11" name="Isosceles Triangle 34"/>
            <p:cNvSpPr/>
            <p:nvPr/>
          </p:nvSpPr>
          <p:spPr>
            <a:xfrm>
              <a:off x="1651537" y="2634888"/>
              <a:ext cx="152400" cy="13137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Source Sans Pro" panose="020B0503030403020204" pitchFamily="34" charset="0"/>
                <a:ea typeface="Open Sans" panose="020B0606030504020204" pitchFamily="34" charset="0"/>
                <a:cs typeface="Open Sans" panose="020B0606030504020204" pitchFamily="34" charset="0"/>
              </a:endParaRPr>
            </a:p>
          </p:txBody>
        </p:sp>
      </p:grpSp>
      <p:grpSp>
        <p:nvGrpSpPr>
          <p:cNvPr id="12" name="Group 35"/>
          <p:cNvGrpSpPr/>
          <p:nvPr/>
        </p:nvGrpSpPr>
        <p:grpSpPr>
          <a:xfrm>
            <a:off x="3144106" y="3441781"/>
            <a:ext cx="3200400" cy="787521"/>
            <a:chOff x="2555902" y="2766267"/>
            <a:chExt cx="2057400" cy="590641"/>
          </a:xfrm>
          <a:solidFill>
            <a:srgbClr val="5E2B6D"/>
          </a:solidFill>
          <a:effectLst/>
        </p:grpSpPr>
        <p:sp>
          <p:nvSpPr>
            <p:cNvPr id="13" name="Rounded Rectangle 36"/>
            <p:cNvSpPr/>
            <p:nvPr/>
          </p:nvSpPr>
          <p:spPr>
            <a:xfrm>
              <a:off x="2555902" y="2766267"/>
              <a:ext cx="2057400" cy="45720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Content Placeholder 2"/>
            <p:cNvSpPr txBox="1">
              <a:spLocks/>
            </p:cNvSpPr>
            <p:nvPr/>
          </p:nvSpPr>
          <p:spPr>
            <a:xfrm>
              <a:off x="2818479" y="2865061"/>
              <a:ext cx="1524301" cy="275513"/>
            </a:xfrm>
            <a:prstGeom prst="rect">
              <a:avLst/>
            </a:prstGeom>
            <a:grpFill/>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67" b="1" dirty="0">
                  <a:solidFill>
                    <a:schemeClr val="bg1"/>
                  </a:solidFill>
                  <a:latin typeface="Open Sans" panose="020B0606030504020204" pitchFamily="34" charset="0"/>
                  <a:ea typeface="Open Sans" panose="020B0606030504020204" pitchFamily="34" charset="0"/>
                  <a:cs typeface="Open Sans" panose="020B0606030504020204" pitchFamily="34" charset="0"/>
                </a:rPr>
                <a:t>Step Number Two</a:t>
              </a:r>
              <a:endParaRPr lang="en-US" sz="1067"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 name="Isosceles Triangle 38"/>
            <p:cNvSpPr/>
            <p:nvPr/>
          </p:nvSpPr>
          <p:spPr>
            <a:xfrm flipV="1">
              <a:off x="3505049" y="3225529"/>
              <a:ext cx="152400" cy="13137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Open Sans" panose="020B0606030504020204" pitchFamily="34" charset="0"/>
                <a:ea typeface="Open Sans" panose="020B0606030504020204" pitchFamily="34" charset="0"/>
                <a:cs typeface="Open Sans" panose="020B0606030504020204" pitchFamily="34" charset="0"/>
              </a:endParaRPr>
            </a:p>
          </p:txBody>
        </p:sp>
      </p:grpSp>
      <p:sp>
        <p:nvSpPr>
          <p:cNvPr id="16" name="Content Placeholder 2"/>
          <p:cNvSpPr txBox="1">
            <a:spLocks/>
          </p:cNvSpPr>
          <p:nvPr/>
        </p:nvSpPr>
        <p:spPr>
          <a:xfrm>
            <a:off x="907289" y="2118119"/>
            <a:ext cx="2598116" cy="108966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zh-CN" altLang="en-US" sz="1200" dirty="0">
                <a:solidFill>
                  <a:schemeClr val="tx1">
                    <a:lumMod val="50000"/>
                    <a:lumOff val="50000"/>
                  </a:schemeClr>
                </a:solidFill>
                <a:latin typeface="Microsoft YaHei" charset="-122"/>
                <a:ea typeface="Microsoft YaHei" charset="-122"/>
                <a:cs typeface="Microsoft YaHei" charset="-122"/>
              </a:rPr>
              <a:t>此处填写文字内容此处填写文字内容此处填写文字内容此处填写文字内容此处</a:t>
            </a:r>
            <a:endParaRPr lang="id-ID" altLang="zh-CN" sz="1200" dirty="0">
              <a:solidFill>
                <a:schemeClr val="tx1">
                  <a:lumMod val="50000"/>
                  <a:lumOff val="50000"/>
                </a:schemeClr>
              </a:solidFill>
              <a:latin typeface="Microsoft YaHei" charset="-122"/>
              <a:ea typeface="Microsoft YaHei" charset="-122"/>
              <a:cs typeface="Microsoft YaHei" charset="-122"/>
            </a:endParaRPr>
          </a:p>
        </p:txBody>
      </p:sp>
      <p:sp>
        <p:nvSpPr>
          <p:cNvPr id="17" name="Content Placeholder 2"/>
          <p:cNvSpPr txBox="1">
            <a:spLocks/>
          </p:cNvSpPr>
          <p:nvPr/>
        </p:nvSpPr>
        <p:spPr>
          <a:xfrm>
            <a:off x="3404778" y="4307800"/>
            <a:ext cx="2598116" cy="108966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zh-CN" altLang="en-US" sz="1200" dirty="0">
                <a:solidFill>
                  <a:schemeClr val="tx1">
                    <a:lumMod val="50000"/>
                    <a:lumOff val="50000"/>
                  </a:schemeClr>
                </a:solidFill>
                <a:latin typeface="Microsoft YaHei" charset="-122"/>
                <a:ea typeface="Microsoft YaHei" charset="-122"/>
                <a:cs typeface="Microsoft YaHei" charset="-122"/>
              </a:rPr>
              <a:t>此处填写文字内容此处填写文字内容此处填写文字内容此处填写文字内容此处</a:t>
            </a:r>
            <a:endParaRPr lang="id-ID" altLang="zh-CN" sz="1200" dirty="0">
              <a:solidFill>
                <a:schemeClr val="tx1">
                  <a:lumMod val="50000"/>
                  <a:lumOff val="50000"/>
                </a:schemeClr>
              </a:solidFill>
              <a:latin typeface="Microsoft YaHei" charset="-122"/>
              <a:ea typeface="Microsoft YaHei" charset="-122"/>
              <a:cs typeface="Microsoft YaHei" charset="-122"/>
            </a:endParaRPr>
          </a:p>
        </p:txBody>
      </p:sp>
      <p:sp>
        <p:nvSpPr>
          <p:cNvPr id="18" name="Content Placeholder 2"/>
          <p:cNvSpPr txBox="1">
            <a:spLocks/>
          </p:cNvSpPr>
          <p:nvPr/>
        </p:nvSpPr>
        <p:spPr>
          <a:xfrm>
            <a:off x="8688717" y="4257242"/>
            <a:ext cx="2598116" cy="108966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zh-CN" altLang="en-US" sz="1200" dirty="0">
                <a:solidFill>
                  <a:schemeClr val="tx1">
                    <a:lumMod val="50000"/>
                    <a:lumOff val="50000"/>
                  </a:schemeClr>
                </a:solidFill>
                <a:latin typeface="Microsoft YaHei" charset="-122"/>
                <a:ea typeface="Microsoft YaHei" charset="-122"/>
                <a:cs typeface="Microsoft YaHei" charset="-122"/>
              </a:rPr>
              <a:t>此处填写文字内容此处填写文字内容此处填写文字内容此处填写文字内容此处</a:t>
            </a:r>
            <a:endParaRPr lang="id-ID" altLang="zh-CN" sz="1200" dirty="0">
              <a:solidFill>
                <a:schemeClr val="tx1">
                  <a:lumMod val="50000"/>
                  <a:lumOff val="50000"/>
                </a:schemeClr>
              </a:solidFill>
              <a:latin typeface="Microsoft YaHei" charset="-122"/>
              <a:ea typeface="Microsoft YaHei" charset="-122"/>
              <a:cs typeface="Microsoft YaHei" charset="-122"/>
            </a:endParaRPr>
          </a:p>
        </p:txBody>
      </p:sp>
      <p:sp>
        <p:nvSpPr>
          <p:cNvPr id="19" name="Content Placeholder 2"/>
          <p:cNvSpPr txBox="1">
            <a:spLocks/>
          </p:cNvSpPr>
          <p:nvPr/>
        </p:nvSpPr>
        <p:spPr>
          <a:xfrm>
            <a:off x="5986023" y="2089363"/>
            <a:ext cx="2598116" cy="108966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zh-CN" altLang="en-US" sz="1200" dirty="0">
                <a:solidFill>
                  <a:schemeClr val="tx1">
                    <a:lumMod val="50000"/>
                    <a:lumOff val="50000"/>
                  </a:schemeClr>
                </a:solidFill>
                <a:latin typeface="Microsoft YaHei" charset="-122"/>
                <a:ea typeface="Microsoft YaHei" charset="-122"/>
                <a:cs typeface="Microsoft YaHei" charset="-122"/>
              </a:rPr>
              <a:t>此处填写文字内容此处填写文字内容此处填写文字内容此处填写文字内容此处</a:t>
            </a:r>
            <a:endParaRPr lang="id-ID" altLang="zh-CN" sz="1200" dirty="0">
              <a:solidFill>
                <a:schemeClr val="tx1">
                  <a:lumMod val="50000"/>
                  <a:lumOff val="50000"/>
                </a:schemeClr>
              </a:solidFill>
              <a:latin typeface="Microsoft YaHei" charset="-122"/>
              <a:ea typeface="Microsoft YaHei" charset="-122"/>
              <a:cs typeface="Microsoft YaHei" charset="-122"/>
            </a:endParaRPr>
          </a:p>
        </p:txBody>
      </p:sp>
      <p:sp>
        <p:nvSpPr>
          <p:cNvPr id="20" name="Title 1"/>
          <p:cNvSpPr txBox="1">
            <a:spLocks/>
          </p:cNvSpPr>
          <p:nvPr/>
        </p:nvSpPr>
        <p:spPr>
          <a:xfrm>
            <a:off x="1359528" y="4186519"/>
            <a:ext cx="1693639" cy="1231106"/>
          </a:xfrm>
          <a:prstGeom prst="rect">
            <a:avLst/>
          </a:prstGeom>
          <a:effectLst/>
        </p:spPr>
        <p:txBody>
          <a:bodyPr vert="horz" wrap="square" lIns="121920" tIns="60960" rIns="121920" bIns="60960" rtlCol="0" anchor="ctr">
            <a:spAutoFit/>
          </a:bodyPr>
          <a:lstStyle>
            <a:lvl1pPr algn="ctr" defTabSz="914400" rtl="0" eaLnBrk="1" latinLnBrk="0" hangingPunct="1">
              <a:spcBef>
                <a:spcPct val="0"/>
              </a:spcBef>
              <a:buNone/>
              <a:defRPr sz="2800" kern="1200">
                <a:solidFill>
                  <a:schemeClr val="tx1"/>
                </a:solidFill>
                <a:latin typeface="+mj-lt"/>
                <a:ea typeface="+mj-ea"/>
                <a:cs typeface="+mj-cs"/>
              </a:defRPr>
            </a:lvl1pPr>
          </a:lstStyle>
          <a:p>
            <a:r>
              <a:rPr lang="en-US" sz="7200" b="1" dirty="0">
                <a:solidFill>
                  <a:srgbClr val="9599F4"/>
                </a:solidFill>
                <a:latin typeface="Source Sans Pro" panose="020B0503030403020204" pitchFamily="34" charset="0"/>
                <a:ea typeface="Open Sans" panose="020B0606030504020204" pitchFamily="34" charset="0"/>
                <a:cs typeface="Open Sans" panose="020B0606030504020204" pitchFamily="34" charset="0"/>
              </a:rPr>
              <a:t>01</a:t>
            </a:r>
          </a:p>
        </p:txBody>
      </p:sp>
      <p:sp>
        <p:nvSpPr>
          <p:cNvPr id="21" name="Title 1"/>
          <p:cNvSpPr txBox="1">
            <a:spLocks/>
          </p:cNvSpPr>
          <p:nvPr/>
        </p:nvSpPr>
        <p:spPr>
          <a:xfrm>
            <a:off x="6445471" y="4186519"/>
            <a:ext cx="1693639" cy="1231106"/>
          </a:xfrm>
          <a:prstGeom prst="rect">
            <a:avLst/>
          </a:prstGeom>
          <a:effectLst/>
        </p:spPr>
        <p:txBody>
          <a:bodyPr vert="horz" wrap="square" lIns="121920" tIns="60960" rIns="121920" bIns="60960" rtlCol="0" anchor="ctr">
            <a:spAutoFit/>
          </a:bodyPr>
          <a:lstStyle>
            <a:lvl1pPr algn="ctr" defTabSz="914400" rtl="0" eaLnBrk="1" latinLnBrk="0" hangingPunct="1">
              <a:spcBef>
                <a:spcPct val="0"/>
              </a:spcBef>
              <a:buNone/>
              <a:defRPr sz="2800" kern="1200">
                <a:solidFill>
                  <a:schemeClr val="tx1"/>
                </a:solidFill>
                <a:latin typeface="+mj-lt"/>
                <a:ea typeface="+mj-ea"/>
                <a:cs typeface="+mj-cs"/>
              </a:defRPr>
            </a:lvl1pPr>
          </a:lstStyle>
          <a:p>
            <a:r>
              <a:rPr lang="en-US" sz="7200" b="1" dirty="0">
                <a:solidFill>
                  <a:srgbClr val="575BE6"/>
                </a:solidFill>
                <a:latin typeface="Source Sans Pro" panose="020B0503030403020204" pitchFamily="34" charset="0"/>
                <a:ea typeface="Open Sans" panose="020B0606030504020204" pitchFamily="34" charset="0"/>
                <a:cs typeface="Open Sans" panose="020B0606030504020204" pitchFamily="34" charset="0"/>
              </a:rPr>
              <a:t>03</a:t>
            </a:r>
          </a:p>
        </p:txBody>
      </p:sp>
      <p:sp>
        <p:nvSpPr>
          <p:cNvPr id="22" name="Title 1"/>
          <p:cNvSpPr txBox="1">
            <a:spLocks/>
          </p:cNvSpPr>
          <p:nvPr/>
        </p:nvSpPr>
        <p:spPr>
          <a:xfrm>
            <a:off x="3857016" y="1962295"/>
            <a:ext cx="1693639" cy="1231106"/>
          </a:xfrm>
          <a:prstGeom prst="rect">
            <a:avLst/>
          </a:prstGeom>
          <a:effectLst/>
        </p:spPr>
        <p:txBody>
          <a:bodyPr vert="horz" wrap="square" lIns="121920" tIns="60960" rIns="121920" bIns="60960" rtlCol="0" anchor="ctr">
            <a:spAutoFit/>
          </a:bodyPr>
          <a:lstStyle>
            <a:lvl1pPr algn="ctr" defTabSz="914400" rtl="0" eaLnBrk="1" latinLnBrk="0" hangingPunct="1">
              <a:spcBef>
                <a:spcPct val="0"/>
              </a:spcBef>
              <a:buNone/>
              <a:defRPr sz="2800" kern="1200">
                <a:solidFill>
                  <a:schemeClr val="tx1"/>
                </a:solidFill>
                <a:latin typeface="+mj-lt"/>
                <a:ea typeface="+mj-ea"/>
                <a:cs typeface="+mj-cs"/>
              </a:defRPr>
            </a:lvl1pPr>
          </a:lstStyle>
          <a:p>
            <a:r>
              <a:rPr lang="en-US" sz="7200" b="1" dirty="0">
                <a:solidFill>
                  <a:srgbClr val="5E2B6D"/>
                </a:solidFill>
                <a:latin typeface="Source Sans Pro" panose="020B0503030403020204" pitchFamily="34" charset="0"/>
                <a:ea typeface="Open Sans" panose="020B0606030504020204" pitchFamily="34" charset="0"/>
                <a:cs typeface="Open Sans" panose="020B0606030504020204" pitchFamily="34" charset="0"/>
              </a:rPr>
              <a:t>02</a:t>
            </a:r>
          </a:p>
        </p:txBody>
      </p:sp>
      <p:sp>
        <p:nvSpPr>
          <p:cNvPr id="23" name="Title 1"/>
          <p:cNvSpPr txBox="1">
            <a:spLocks/>
          </p:cNvSpPr>
          <p:nvPr/>
        </p:nvSpPr>
        <p:spPr>
          <a:xfrm>
            <a:off x="9140955" y="1947917"/>
            <a:ext cx="1693639" cy="1231106"/>
          </a:xfrm>
          <a:prstGeom prst="rect">
            <a:avLst/>
          </a:prstGeom>
          <a:effectLst/>
        </p:spPr>
        <p:txBody>
          <a:bodyPr vert="horz" wrap="square" lIns="121920" tIns="60960" rIns="121920" bIns="60960" rtlCol="0" anchor="ctr">
            <a:spAutoFit/>
          </a:bodyPr>
          <a:lstStyle>
            <a:lvl1pPr algn="ctr" defTabSz="914400" rtl="0" eaLnBrk="1" latinLnBrk="0" hangingPunct="1">
              <a:spcBef>
                <a:spcPct val="0"/>
              </a:spcBef>
              <a:buNone/>
              <a:defRPr sz="2800" kern="1200">
                <a:solidFill>
                  <a:schemeClr val="tx1"/>
                </a:solidFill>
                <a:latin typeface="+mj-lt"/>
                <a:ea typeface="+mj-ea"/>
                <a:cs typeface="+mj-cs"/>
              </a:defRPr>
            </a:lvl1pPr>
          </a:lstStyle>
          <a:p>
            <a:r>
              <a:rPr lang="en-US" sz="7200" b="1" dirty="0">
                <a:solidFill>
                  <a:srgbClr val="7A80CD"/>
                </a:solidFill>
                <a:latin typeface="Source Sans Pro" panose="020B0503030403020204" pitchFamily="34" charset="0"/>
                <a:ea typeface="Open Sans" panose="020B0606030504020204" pitchFamily="34" charset="0"/>
                <a:cs typeface="Open Sans" panose="020B0606030504020204" pitchFamily="34" charset="0"/>
              </a:rPr>
              <a:t>04</a:t>
            </a:r>
          </a:p>
        </p:txBody>
      </p:sp>
      <p:grpSp>
        <p:nvGrpSpPr>
          <p:cNvPr id="24" name="Group 47"/>
          <p:cNvGrpSpPr/>
          <p:nvPr/>
        </p:nvGrpSpPr>
        <p:grpSpPr>
          <a:xfrm>
            <a:off x="5783426" y="3266609"/>
            <a:ext cx="3200400" cy="784772"/>
            <a:chOff x="4410102" y="2634888"/>
            <a:chExt cx="2057400" cy="588579"/>
          </a:xfrm>
          <a:solidFill>
            <a:srgbClr val="575BE6"/>
          </a:solidFill>
          <a:effectLst/>
        </p:grpSpPr>
        <p:sp>
          <p:nvSpPr>
            <p:cNvPr id="25" name="Rounded Rectangle 48"/>
            <p:cNvSpPr/>
            <p:nvPr/>
          </p:nvSpPr>
          <p:spPr>
            <a:xfrm>
              <a:off x="4410102" y="2766267"/>
              <a:ext cx="2057400" cy="45720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Source Sans Pro" panose="020B0503030403020204" pitchFamily="34" charset="0"/>
                <a:ea typeface="Open Sans" panose="020B0606030504020204" pitchFamily="34" charset="0"/>
                <a:cs typeface="Open Sans" panose="020B0606030504020204" pitchFamily="34" charset="0"/>
              </a:endParaRPr>
            </a:p>
          </p:txBody>
        </p:sp>
        <p:sp>
          <p:nvSpPr>
            <p:cNvPr id="26" name="Isosceles Triangle 49"/>
            <p:cNvSpPr/>
            <p:nvPr/>
          </p:nvSpPr>
          <p:spPr>
            <a:xfrm>
              <a:off x="5299252" y="2634888"/>
              <a:ext cx="152400" cy="13137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Source Sans Pro" panose="020B0503030403020204" pitchFamily="34" charset="0"/>
                <a:ea typeface="Open Sans" panose="020B0606030504020204" pitchFamily="34" charset="0"/>
                <a:cs typeface="Open Sans" panose="020B0606030504020204" pitchFamily="34" charset="0"/>
              </a:endParaRPr>
            </a:p>
          </p:txBody>
        </p:sp>
        <p:sp>
          <p:nvSpPr>
            <p:cNvPr id="27" name="Content Placeholder 2"/>
            <p:cNvSpPr txBox="1">
              <a:spLocks/>
            </p:cNvSpPr>
            <p:nvPr/>
          </p:nvSpPr>
          <p:spPr>
            <a:xfrm>
              <a:off x="4611010" y="2855038"/>
              <a:ext cx="1538153" cy="275513"/>
            </a:xfrm>
            <a:prstGeom prst="rect">
              <a:avLst/>
            </a:prstGeom>
            <a:grpFill/>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67" b="1" dirty="0">
                  <a:solidFill>
                    <a:schemeClr val="bg1"/>
                  </a:solidFill>
                  <a:latin typeface="Source Sans Pro" panose="020B0503030403020204" pitchFamily="34" charset="0"/>
                  <a:ea typeface="Open Sans" panose="020B0606030504020204" pitchFamily="34" charset="0"/>
                  <a:cs typeface="Open Sans" panose="020B0606030504020204" pitchFamily="34" charset="0"/>
                </a:rPr>
                <a:t>Step Number Three</a:t>
              </a:r>
              <a:endParaRPr lang="en-US" sz="1067" b="1" dirty="0">
                <a:solidFill>
                  <a:schemeClr val="bg1"/>
                </a:solidFill>
                <a:latin typeface="Source Sans Pro" panose="020B0503030403020204" pitchFamily="34" charset="0"/>
                <a:ea typeface="Open Sans" panose="020B0606030504020204" pitchFamily="34" charset="0"/>
                <a:cs typeface="Open Sans" panose="020B0606030504020204" pitchFamily="34" charset="0"/>
              </a:endParaRPr>
            </a:p>
          </p:txBody>
        </p:sp>
      </p:grpSp>
      <p:grpSp>
        <p:nvGrpSpPr>
          <p:cNvPr id="28" name="Group 51"/>
          <p:cNvGrpSpPr/>
          <p:nvPr/>
        </p:nvGrpSpPr>
        <p:grpSpPr>
          <a:xfrm>
            <a:off x="8387575" y="3441781"/>
            <a:ext cx="3200400" cy="787521"/>
            <a:chOff x="6264302" y="2766267"/>
            <a:chExt cx="2057400" cy="590641"/>
          </a:xfrm>
          <a:solidFill>
            <a:srgbClr val="7A80CD"/>
          </a:solidFill>
          <a:effectLst/>
        </p:grpSpPr>
        <p:sp>
          <p:nvSpPr>
            <p:cNvPr id="29" name="Rounded Rectangle 52"/>
            <p:cNvSpPr/>
            <p:nvPr/>
          </p:nvSpPr>
          <p:spPr>
            <a:xfrm>
              <a:off x="6264302" y="2766267"/>
              <a:ext cx="2057400" cy="45720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Source Sans Pro" panose="020B0503030403020204" pitchFamily="34" charset="0"/>
                <a:ea typeface="Open Sans" panose="020B0606030504020204" pitchFamily="34" charset="0"/>
                <a:cs typeface="Open Sans" panose="020B0606030504020204" pitchFamily="34" charset="0"/>
              </a:endParaRPr>
            </a:p>
          </p:txBody>
        </p:sp>
        <p:sp>
          <p:nvSpPr>
            <p:cNvPr id="30" name="Content Placeholder 2"/>
            <p:cNvSpPr txBox="1">
              <a:spLocks/>
            </p:cNvSpPr>
            <p:nvPr/>
          </p:nvSpPr>
          <p:spPr>
            <a:xfrm>
              <a:off x="6544114" y="2865061"/>
              <a:ext cx="1524301" cy="275513"/>
            </a:xfrm>
            <a:prstGeom prst="rect">
              <a:avLst/>
            </a:prstGeom>
            <a:grpFill/>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67" b="1" dirty="0">
                  <a:solidFill>
                    <a:schemeClr val="bg1"/>
                  </a:solidFill>
                  <a:latin typeface="Source Sans Pro" panose="020B0503030403020204" pitchFamily="34" charset="0"/>
                  <a:ea typeface="Open Sans" panose="020B0606030504020204" pitchFamily="34" charset="0"/>
                  <a:cs typeface="Open Sans" panose="020B0606030504020204" pitchFamily="34" charset="0"/>
                </a:rPr>
                <a:t>Step Number Four</a:t>
              </a:r>
              <a:endParaRPr lang="en-US" sz="1067" b="1" dirty="0">
                <a:solidFill>
                  <a:schemeClr val="bg1"/>
                </a:solidFill>
                <a:latin typeface="Source Sans Pro" panose="020B0503030403020204" pitchFamily="34" charset="0"/>
                <a:ea typeface="Open Sans" panose="020B0606030504020204" pitchFamily="34" charset="0"/>
                <a:cs typeface="Open Sans" panose="020B0606030504020204" pitchFamily="34" charset="0"/>
              </a:endParaRPr>
            </a:p>
          </p:txBody>
        </p:sp>
        <p:sp>
          <p:nvSpPr>
            <p:cNvPr id="31" name="Isosceles Triangle 54"/>
            <p:cNvSpPr/>
            <p:nvPr/>
          </p:nvSpPr>
          <p:spPr>
            <a:xfrm flipV="1">
              <a:off x="7216802" y="3225529"/>
              <a:ext cx="152400" cy="13137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Source Sans Pro" panose="020B0503030403020204" pitchFamily="34" charset="0"/>
                <a:ea typeface="Open Sans" panose="020B0606030504020204" pitchFamily="34" charset="0"/>
                <a:cs typeface="Open Sans" panose="020B0606030504020204" pitchFamily="34" charset="0"/>
              </a:endParaRPr>
            </a:p>
          </p:txBody>
        </p:sp>
      </p:grpSp>
    </p:spTree>
    <p:extLst>
      <p:ext uri="{BB962C8B-B14F-4D97-AF65-F5344CB8AC3E}">
        <p14:creationId xmlns:p14="http://schemas.microsoft.com/office/powerpoint/2010/main" val="1766868656"/>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up)">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down)">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4"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down)">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4" fill="hold" nodeType="click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p:tgtEl>
                                          <p:spTgt spid="24"/>
                                        </p:tgtEl>
                                        <p:attrNameLst>
                                          <p:attrName>ppt_y</p:attrName>
                                        </p:attrNameLst>
                                      </p:cBhvr>
                                      <p:tavLst>
                                        <p:tav tm="0">
                                          <p:val>
                                            <p:strVal val="#ppt_y+#ppt_h*1.125000"/>
                                          </p:val>
                                        </p:tav>
                                        <p:tav tm="100000">
                                          <p:val>
                                            <p:strVal val="#ppt_y"/>
                                          </p:val>
                                        </p:tav>
                                      </p:tavLst>
                                    </p:anim>
                                    <p:animEffect transition="in" filter="wipe(up)">
                                      <p:cBhvr>
                                        <p:cTn id="45" dur="500"/>
                                        <p:tgtEl>
                                          <p:spTgt spid="24"/>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down)">
                                      <p:cBhvr>
                                        <p:cTn id="50" dur="500"/>
                                        <p:tgtEl>
                                          <p:spTgt spid="19"/>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childTnLst>
                          </p:cTn>
                        </p:par>
                      </p:childTnLst>
                    </p:cTn>
                  </p:par>
                  <p:par>
                    <p:cTn id="56" fill="hold">
                      <p:stCondLst>
                        <p:cond delay="indefinite"/>
                      </p:stCondLst>
                      <p:childTnLst>
                        <p:par>
                          <p:cTn id="57" fill="hold">
                            <p:stCondLst>
                              <p:cond delay="0"/>
                            </p:stCondLst>
                            <p:childTnLst>
                              <p:par>
                                <p:cTn id="58" presetID="12" presetClass="entr" presetSubtype="4" fill="hold"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500"/>
                                        <p:tgtEl>
                                          <p:spTgt spid="28"/>
                                        </p:tgtEl>
                                        <p:attrNameLst>
                                          <p:attrName>ppt_y</p:attrName>
                                        </p:attrNameLst>
                                      </p:cBhvr>
                                      <p:tavLst>
                                        <p:tav tm="0">
                                          <p:val>
                                            <p:strVal val="#ppt_y+#ppt_h*1.125000"/>
                                          </p:val>
                                        </p:tav>
                                        <p:tav tm="100000">
                                          <p:val>
                                            <p:strVal val="#ppt_y"/>
                                          </p:val>
                                        </p:tav>
                                      </p:tavLst>
                                    </p:anim>
                                    <p:animEffect transition="in" filter="wipe(up)">
                                      <p:cBhvr>
                                        <p:cTn id="61" dur="500"/>
                                        <p:tgtEl>
                                          <p:spTgt spid="28"/>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wipe(down)">
                                      <p:cBhvr>
                                        <p:cTn id="6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i$ḻîḑê">
            <a:extLst>
              <a:ext uri="{FF2B5EF4-FFF2-40B4-BE49-F238E27FC236}">
                <a16:creationId xmlns:a16="http://schemas.microsoft.com/office/drawing/2014/main" xmlns="" id="{19EFAB7F-AE8B-4041-B776-4BA016A9B96C}"/>
              </a:ext>
            </a:extLst>
          </p:cNvPr>
          <p:cNvSpPr/>
          <p:nvPr/>
        </p:nvSpPr>
        <p:spPr bwMode="auto">
          <a:xfrm rot="18922858">
            <a:off x="4748837" y="3694544"/>
            <a:ext cx="989675" cy="2075410"/>
          </a:xfrm>
          <a:custGeom>
            <a:avLst/>
            <a:gdLst/>
            <a:ahLst/>
            <a:cxnLst>
              <a:cxn ang="0">
                <a:pos x="132" y="716"/>
              </a:cxn>
              <a:cxn ang="0">
                <a:pos x="4" y="771"/>
              </a:cxn>
              <a:cxn ang="0">
                <a:pos x="140" y="1089"/>
              </a:cxn>
              <a:cxn ang="0">
                <a:pos x="268" y="1034"/>
              </a:cxn>
              <a:cxn ang="0">
                <a:pos x="351" y="1133"/>
              </a:cxn>
              <a:cxn ang="0">
                <a:pos x="540" y="946"/>
              </a:cxn>
              <a:cxn ang="0">
                <a:pos x="427" y="778"/>
              </a:cxn>
              <a:cxn ang="0">
                <a:pos x="540" y="187"/>
              </a:cxn>
              <a:cxn ang="0">
                <a:pos x="351" y="0"/>
              </a:cxn>
              <a:cxn ang="0">
                <a:pos x="258" y="113"/>
              </a:cxn>
              <a:cxn ang="0">
                <a:pos x="129" y="61"/>
              </a:cxn>
              <a:cxn ang="0">
                <a:pos x="0" y="381"/>
              </a:cxn>
              <a:cxn ang="0">
                <a:pos x="129" y="433"/>
              </a:cxn>
              <a:cxn ang="0">
                <a:pos x="132" y="716"/>
              </a:cxn>
            </a:cxnLst>
            <a:rect l="0" t="0" r="r" b="b"/>
            <a:pathLst>
              <a:path w="540" h="1133">
                <a:moveTo>
                  <a:pt x="132" y="716"/>
                </a:moveTo>
                <a:cubicBezTo>
                  <a:pt x="4" y="771"/>
                  <a:pt x="4" y="771"/>
                  <a:pt x="4" y="771"/>
                </a:cubicBezTo>
                <a:cubicBezTo>
                  <a:pt x="140" y="1089"/>
                  <a:pt x="140" y="1089"/>
                  <a:pt x="140" y="1089"/>
                </a:cubicBezTo>
                <a:cubicBezTo>
                  <a:pt x="268" y="1034"/>
                  <a:pt x="268" y="1034"/>
                  <a:pt x="268" y="1034"/>
                </a:cubicBezTo>
                <a:cubicBezTo>
                  <a:pt x="293" y="1069"/>
                  <a:pt x="321" y="1103"/>
                  <a:pt x="351" y="1133"/>
                </a:cubicBezTo>
                <a:cubicBezTo>
                  <a:pt x="540" y="946"/>
                  <a:pt x="540" y="946"/>
                  <a:pt x="540" y="946"/>
                </a:cubicBezTo>
                <a:cubicBezTo>
                  <a:pt x="493" y="899"/>
                  <a:pt x="454" y="842"/>
                  <a:pt x="427" y="778"/>
                </a:cubicBezTo>
                <a:cubicBezTo>
                  <a:pt x="339" y="571"/>
                  <a:pt x="391" y="338"/>
                  <a:pt x="540" y="187"/>
                </a:cubicBezTo>
                <a:cubicBezTo>
                  <a:pt x="351" y="0"/>
                  <a:pt x="351" y="0"/>
                  <a:pt x="351" y="0"/>
                </a:cubicBezTo>
                <a:cubicBezTo>
                  <a:pt x="317" y="34"/>
                  <a:pt x="286" y="72"/>
                  <a:pt x="258" y="113"/>
                </a:cubicBezTo>
                <a:cubicBezTo>
                  <a:pt x="129" y="61"/>
                  <a:pt x="129" y="61"/>
                  <a:pt x="129" y="61"/>
                </a:cubicBezTo>
                <a:cubicBezTo>
                  <a:pt x="0" y="381"/>
                  <a:pt x="0" y="381"/>
                  <a:pt x="0" y="381"/>
                </a:cubicBezTo>
                <a:cubicBezTo>
                  <a:pt x="129" y="433"/>
                  <a:pt x="129" y="433"/>
                  <a:pt x="129" y="433"/>
                </a:cubicBezTo>
                <a:cubicBezTo>
                  <a:pt x="113" y="527"/>
                  <a:pt x="114" y="622"/>
                  <a:pt x="132" y="716"/>
                </a:cubicBezTo>
                <a:close/>
              </a:path>
            </a:pathLst>
          </a:custGeom>
          <a:solidFill>
            <a:srgbClr val="4447BC"/>
          </a:solidFill>
          <a:ln w="28575">
            <a:solidFill>
              <a:srgbClr val="FFFFFF"/>
            </a:solidFill>
            <a:round/>
            <a:headEnd/>
            <a:tailEnd/>
          </a:ln>
        </p:spPr>
        <p:txBody>
          <a:bodyPr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smtClean="0">
              <a:ln>
                <a:noFill/>
              </a:ln>
              <a:solidFill>
                <a:srgbClr val="000000"/>
              </a:solidFill>
              <a:effectLst/>
              <a:uLnTx/>
              <a:uFillTx/>
              <a:latin typeface="Arial"/>
              <a:ea typeface="微软雅黑"/>
            </a:endParaRPr>
          </a:p>
        </p:txBody>
      </p:sp>
      <p:sp>
        <p:nvSpPr>
          <p:cNvPr id="21" name="iś1íďè">
            <a:extLst>
              <a:ext uri="{FF2B5EF4-FFF2-40B4-BE49-F238E27FC236}">
                <a16:creationId xmlns:a16="http://schemas.microsoft.com/office/drawing/2014/main" xmlns="" id="{49ECBA5F-B2BC-4F2D-8CB1-D215681AA413}"/>
              </a:ext>
            </a:extLst>
          </p:cNvPr>
          <p:cNvSpPr/>
          <p:nvPr/>
        </p:nvSpPr>
        <p:spPr bwMode="auto">
          <a:xfrm rot="18922858">
            <a:off x="6453493" y="2012409"/>
            <a:ext cx="989675" cy="2075410"/>
          </a:xfrm>
          <a:custGeom>
            <a:avLst/>
            <a:gdLst/>
            <a:ahLst/>
            <a:cxnLst>
              <a:cxn ang="0">
                <a:pos x="189" y="1133"/>
              </a:cxn>
              <a:cxn ang="0">
                <a:pos x="282" y="1020"/>
              </a:cxn>
              <a:cxn ang="0">
                <a:pos x="411" y="1072"/>
              </a:cxn>
              <a:cxn ang="0">
                <a:pos x="540" y="752"/>
              </a:cxn>
              <a:cxn ang="0">
                <a:pos x="411" y="700"/>
              </a:cxn>
              <a:cxn ang="0">
                <a:pos x="408" y="417"/>
              </a:cxn>
              <a:cxn ang="0">
                <a:pos x="536" y="362"/>
              </a:cxn>
              <a:cxn ang="0">
                <a:pos x="401" y="44"/>
              </a:cxn>
              <a:cxn ang="0">
                <a:pos x="272" y="99"/>
              </a:cxn>
              <a:cxn ang="0">
                <a:pos x="189" y="0"/>
              </a:cxn>
              <a:cxn ang="0">
                <a:pos x="0" y="186"/>
              </a:cxn>
              <a:cxn ang="0">
                <a:pos x="113" y="355"/>
              </a:cxn>
              <a:cxn ang="0">
                <a:pos x="0" y="946"/>
              </a:cxn>
              <a:cxn ang="0">
                <a:pos x="189" y="1133"/>
              </a:cxn>
            </a:cxnLst>
            <a:rect l="0" t="0" r="r" b="b"/>
            <a:pathLst>
              <a:path w="540" h="1133">
                <a:moveTo>
                  <a:pt x="189" y="1133"/>
                </a:moveTo>
                <a:cubicBezTo>
                  <a:pt x="223" y="1099"/>
                  <a:pt x="254" y="1061"/>
                  <a:pt x="282" y="1020"/>
                </a:cubicBezTo>
                <a:cubicBezTo>
                  <a:pt x="411" y="1072"/>
                  <a:pt x="411" y="1072"/>
                  <a:pt x="411" y="1072"/>
                </a:cubicBezTo>
                <a:cubicBezTo>
                  <a:pt x="540" y="752"/>
                  <a:pt x="540" y="752"/>
                  <a:pt x="540" y="752"/>
                </a:cubicBezTo>
                <a:cubicBezTo>
                  <a:pt x="411" y="700"/>
                  <a:pt x="411" y="700"/>
                  <a:pt x="411" y="700"/>
                </a:cubicBezTo>
                <a:cubicBezTo>
                  <a:pt x="427" y="605"/>
                  <a:pt x="426" y="511"/>
                  <a:pt x="408" y="417"/>
                </a:cubicBezTo>
                <a:cubicBezTo>
                  <a:pt x="536" y="362"/>
                  <a:pt x="536" y="362"/>
                  <a:pt x="536" y="362"/>
                </a:cubicBezTo>
                <a:cubicBezTo>
                  <a:pt x="401" y="44"/>
                  <a:pt x="401" y="44"/>
                  <a:pt x="401" y="44"/>
                </a:cubicBezTo>
                <a:cubicBezTo>
                  <a:pt x="272" y="99"/>
                  <a:pt x="272" y="99"/>
                  <a:pt x="272" y="99"/>
                </a:cubicBezTo>
                <a:cubicBezTo>
                  <a:pt x="247" y="63"/>
                  <a:pt x="219" y="30"/>
                  <a:pt x="189" y="0"/>
                </a:cubicBezTo>
                <a:cubicBezTo>
                  <a:pt x="0" y="186"/>
                  <a:pt x="0" y="186"/>
                  <a:pt x="0" y="186"/>
                </a:cubicBezTo>
                <a:cubicBezTo>
                  <a:pt x="47" y="234"/>
                  <a:pt x="86" y="291"/>
                  <a:pt x="113" y="355"/>
                </a:cubicBezTo>
                <a:cubicBezTo>
                  <a:pt x="201" y="562"/>
                  <a:pt x="149" y="795"/>
                  <a:pt x="0" y="946"/>
                </a:cubicBezTo>
                <a:lnTo>
                  <a:pt x="189" y="1133"/>
                </a:lnTo>
                <a:close/>
              </a:path>
            </a:pathLst>
          </a:custGeom>
          <a:solidFill>
            <a:srgbClr val="575BE6"/>
          </a:solidFill>
          <a:ln w="28575">
            <a:solidFill>
              <a:srgbClr val="FFFFFF"/>
            </a:solidFill>
            <a:round/>
            <a:headEnd/>
            <a:tailEnd/>
          </a:ln>
        </p:spPr>
        <p:txBody>
          <a:bodyPr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smtClean="0">
              <a:ln>
                <a:noFill/>
              </a:ln>
              <a:solidFill>
                <a:srgbClr val="000000"/>
              </a:solidFill>
              <a:effectLst/>
              <a:uLnTx/>
              <a:uFillTx/>
              <a:latin typeface="Arial"/>
              <a:ea typeface="微软雅黑"/>
            </a:endParaRPr>
          </a:p>
        </p:txBody>
      </p:sp>
      <p:sp>
        <p:nvSpPr>
          <p:cNvPr id="22" name="íšlidè">
            <a:extLst>
              <a:ext uri="{FF2B5EF4-FFF2-40B4-BE49-F238E27FC236}">
                <a16:creationId xmlns:a16="http://schemas.microsoft.com/office/drawing/2014/main" xmlns="" id="{A3A70C9A-B60D-4CE0-82BC-81237FC4B0FB}"/>
              </a:ext>
            </a:extLst>
          </p:cNvPr>
          <p:cNvSpPr/>
          <p:nvPr/>
        </p:nvSpPr>
        <p:spPr bwMode="auto">
          <a:xfrm rot="18922858">
            <a:off x="4208415" y="2543055"/>
            <a:ext cx="2097751" cy="996375"/>
          </a:xfrm>
          <a:custGeom>
            <a:avLst/>
            <a:gdLst/>
            <a:ahLst/>
            <a:cxnLst>
              <a:cxn ang="0">
                <a:pos x="1145" y="357"/>
              </a:cxn>
              <a:cxn ang="0">
                <a:pos x="1026" y="258"/>
              </a:cxn>
              <a:cxn ang="0">
                <a:pos x="1078" y="129"/>
              </a:cxn>
              <a:cxn ang="0">
                <a:pos x="758" y="0"/>
              </a:cxn>
              <a:cxn ang="0">
                <a:pos x="706" y="129"/>
              </a:cxn>
              <a:cxn ang="0">
                <a:pos x="423" y="132"/>
              </a:cxn>
              <a:cxn ang="0">
                <a:pos x="368" y="4"/>
              </a:cxn>
              <a:cxn ang="0">
                <a:pos x="50" y="139"/>
              </a:cxn>
              <a:cxn ang="0">
                <a:pos x="105" y="268"/>
              </a:cxn>
              <a:cxn ang="0">
                <a:pos x="0" y="357"/>
              </a:cxn>
              <a:cxn ang="0">
                <a:pos x="189" y="544"/>
              </a:cxn>
              <a:cxn ang="0">
                <a:pos x="361" y="427"/>
              </a:cxn>
              <a:cxn ang="0">
                <a:pos x="361" y="427"/>
              </a:cxn>
              <a:cxn ang="0">
                <a:pos x="572" y="384"/>
              </a:cxn>
              <a:cxn ang="0">
                <a:pos x="956" y="543"/>
              </a:cxn>
              <a:cxn ang="0">
                <a:pos x="1145" y="357"/>
              </a:cxn>
            </a:cxnLst>
            <a:rect l="0" t="0" r="r" b="b"/>
            <a:pathLst>
              <a:path w="1145" h="544">
                <a:moveTo>
                  <a:pt x="1145" y="357"/>
                </a:moveTo>
                <a:cubicBezTo>
                  <a:pt x="1109" y="320"/>
                  <a:pt x="1069" y="287"/>
                  <a:pt x="1026" y="258"/>
                </a:cubicBezTo>
                <a:cubicBezTo>
                  <a:pt x="1078" y="129"/>
                  <a:pt x="1078" y="129"/>
                  <a:pt x="1078" y="129"/>
                </a:cubicBezTo>
                <a:cubicBezTo>
                  <a:pt x="758" y="0"/>
                  <a:pt x="758" y="0"/>
                  <a:pt x="758" y="0"/>
                </a:cubicBezTo>
                <a:cubicBezTo>
                  <a:pt x="706" y="129"/>
                  <a:pt x="706" y="129"/>
                  <a:pt x="706" y="129"/>
                </a:cubicBezTo>
                <a:cubicBezTo>
                  <a:pt x="612" y="114"/>
                  <a:pt x="516" y="115"/>
                  <a:pt x="423" y="132"/>
                </a:cubicBezTo>
                <a:cubicBezTo>
                  <a:pt x="368" y="4"/>
                  <a:pt x="368" y="4"/>
                  <a:pt x="368" y="4"/>
                </a:cubicBezTo>
                <a:cubicBezTo>
                  <a:pt x="50" y="139"/>
                  <a:pt x="50" y="139"/>
                  <a:pt x="50" y="139"/>
                </a:cubicBezTo>
                <a:cubicBezTo>
                  <a:pt x="105" y="268"/>
                  <a:pt x="105" y="268"/>
                  <a:pt x="105" y="268"/>
                </a:cubicBezTo>
                <a:cubicBezTo>
                  <a:pt x="67" y="295"/>
                  <a:pt x="32" y="324"/>
                  <a:pt x="0" y="357"/>
                </a:cubicBezTo>
                <a:cubicBezTo>
                  <a:pt x="189" y="544"/>
                  <a:pt x="189" y="544"/>
                  <a:pt x="189" y="544"/>
                </a:cubicBezTo>
                <a:cubicBezTo>
                  <a:pt x="237" y="495"/>
                  <a:pt x="295" y="455"/>
                  <a:pt x="361" y="427"/>
                </a:cubicBezTo>
                <a:cubicBezTo>
                  <a:pt x="361" y="427"/>
                  <a:pt x="361" y="427"/>
                  <a:pt x="361" y="427"/>
                </a:cubicBezTo>
                <a:cubicBezTo>
                  <a:pt x="428" y="398"/>
                  <a:pt x="500" y="384"/>
                  <a:pt x="572" y="384"/>
                </a:cubicBezTo>
                <a:cubicBezTo>
                  <a:pt x="719" y="384"/>
                  <a:pt x="857" y="443"/>
                  <a:pt x="956" y="543"/>
                </a:cubicBezTo>
                <a:lnTo>
                  <a:pt x="1145" y="357"/>
                </a:lnTo>
                <a:close/>
              </a:path>
            </a:pathLst>
          </a:custGeom>
          <a:solidFill>
            <a:srgbClr val="9599F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3" name="ísļíḑé">
            <a:extLst>
              <a:ext uri="{FF2B5EF4-FFF2-40B4-BE49-F238E27FC236}">
                <a16:creationId xmlns:a16="http://schemas.microsoft.com/office/drawing/2014/main" xmlns="" id="{191F3185-EB43-4922-820E-AA9B46D8C05E}"/>
              </a:ext>
            </a:extLst>
          </p:cNvPr>
          <p:cNvSpPr/>
          <p:nvPr/>
        </p:nvSpPr>
        <p:spPr bwMode="auto">
          <a:xfrm rot="18922858">
            <a:off x="5885842" y="4242940"/>
            <a:ext cx="2097751" cy="996375"/>
          </a:xfrm>
          <a:custGeom>
            <a:avLst/>
            <a:gdLst/>
            <a:ahLst/>
            <a:cxnLst>
              <a:cxn ang="0">
                <a:pos x="0" y="187"/>
              </a:cxn>
              <a:cxn ang="0">
                <a:pos x="119" y="286"/>
              </a:cxn>
              <a:cxn ang="0">
                <a:pos x="67" y="415"/>
              </a:cxn>
              <a:cxn ang="0">
                <a:pos x="387" y="544"/>
              </a:cxn>
              <a:cxn ang="0">
                <a:pos x="440" y="415"/>
              </a:cxn>
              <a:cxn ang="0">
                <a:pos x="722" y="412"/>
              </a:cxn>
              <a:cxn ang="0">
                <a:pos x="777" y="540"/>
              </a:cxn>
              <a:cxn ang="0">
                <a:pos x="1095" y="405"/>
              </a:cxn>
              <a:cxn ang="0">
                <a:pos x="1040" y="276"/>
              </a:cxn>
              <a:cxn ang="0">
                <a:pos x="1145" y="187"/>
              </a:cxn>
              <a:cxn ang="0">
                <a:pos x="956" y="0"/>
              </a:cxn>
              <a:cxn ang="0">
                <a:pos x="784" y="117"/>
              </a:cxn>
              <a:cxn ang="0">
                <a:pos x="573" y="160"/>
              </a:cxn>
              <a:cxn ang="0">
                <a:pos x="189" y="0"/>
              </a:cxn>
              <a:cxn ang="0">
                <a:pos x="0" y="187"/>
              </a:cxn>
            </a:cxnLst>
            <a:rect l="0" t="0" r="r" b="b"/>
            <a:pathLst>
              <a:path w="1145" h="544">
                <a:moveTo>
                  <a:pt x="0" y="187"/>
                </a:moveTo>
                <a:cubicBezTo>
                  <a:pt x="36" y="224"/>
                  <a:pt x="76" y="257"/>
                  <a:pt x="119" y="286"/>
                </a:cubicBezTo>
                <a:cubicBezTo>
                  <a:pt x="67" y="415"/>
                  <a:pt x="67" y="415"/>
                  <a:pt x="67" y="415"/>
                </a:cubicBezTo>
                <a:cubicBezTo>
                  <a:pt x="387" y="544"/>
                  <a:pt x="387" y="544"/>
                  <a:pt x="387" y="544"/>
                </a:cubicBezTo>
                <a:cubicBezTo>
                  <a:pt x="440" y="415"/>
                  <a:pt x="440" y="415"/>
                  <a:pt x="440" y="415"/>
                </a:cubicBezTo>
                <a:cubicBezTo>
                  <a:pt x="533" y="430"/>
                  <a:pt x="629" y="429"/>
                  <a:pt x="722" y="412"/>
                </a:cubicBezTo>
                <a:cubicBezTo>
                  <a:pt x="777" y="540"/>
                  <a:pt x="777" y="540"/>
                  <a:pt x="777" y="540"/>
                </a:cubicBezTo>
                <a:cubicBezTo>
                  <a:pt x="1095" y="405"/>
                  <a:pt x="1095" y="405"/>
                  <a:pt x="1095" y="405"/>
                </a:cubicBezTo>
                <a:cubicBezTo>
                  <a:pt x="1040" y="276"/>
                  <a:pt x="1040" y="276"/>
                  <a:pt x="1040" y="276"/>
                </a:cubicBezTo>
                <a:cubicBezTo>
                  <a:pt x="1078" y="249"/>
                  <a:pt x="1113" y="220"/>
                  <a:pt x="1145" y="187"/>
                </a:cubicBezTo>
                <a:cubicBezTo>
                  <a:pt x="956" y="0"/>
                  <a:pt x="956" y="0"/>
                  <a:pt x="956" y="0"/>
                </a:cubicBezTo>
                <a:cubicBezTo>
                  <a:pt x="908" y="49"/>
                  <a:pt x="850" y="89"/>
                  <a:pt x="784" y="117"/>
                </a:cubicBezTo>
                <a:cubicBezTo>
                  <a:pt x="717" y="146"/>
                  <a:pt x="646" y="160"/>
                  <a:pt x="573" y="160"/>
                </a:cubicBezTo>
                <a:cubicBezTo>
                  <a:pt x="426" y="160"/>
                  <a:pt x="289" y="101"/>
                  <a:pt x="189" y="0"/>
                </a:cubicBezTo>
                <a:lnTo>
                  <a:pt x="0" y="187"/>
                </a:lnTo>
                <a:close/>
              </a:path>
            </a:pathLst>
          </a:custGeom>
          <a:solidFill>
            <a:srgbClr val="5E2B6D"/>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smtClean="0">
              <a:ln>
                <a:noFill/>
              </a:ln>
              <a:solidFill>
                <a:srgbClr val="FFFFFF"/>
              </a:solidFill>
              <a:effectLst/>
              <a:uLnTx/>
              <a:uFillTx/>
              <a:latin typeface="Arial"/>
              <a:ea typeface="微软雅黑"/>
              <a:cs typeface="+mn-cs"/>
            </a:endParaRPr>
          </a:p>
        </p:txBody>
      </p:sp>
      <p:grpSp>
        <p:nvGrpSpPr>
          <p:cNvPr id="24" name="组合 23">
            <a:extLst>
              <a:ext uri="{FF2B5EF4-FFF2-40B4-BE49-F238E27FC236}">
                <a16:creationId xmlns:a16="http://schemas.microsoft.com/office/drawing/2014/main" xmlns="" id="{54A90880-0F44-4B8E-88C4-8EE934D5A58B}"/>
              </a:ext>
            </a:extLst>
          </p:cNvPr>
          <p:cNvGrpSpPr/>
          <p:nvPr/>
        </p:nvGrpSpPr>
        <p:grpSpPr>
          <a:xfrm>
            <a:off x="8286414" y="1983106"/>
            <a:ext cx="2189847" cy="1376672"/>
            <a:chOff x="3639004" y="4394208"/>
            <a:chExt cx="2189847" cy="1376672"/>
          </a:xfrm>
        </p:grpSpPr>
        <p:sp>
          <p:nvSpPr>
            <p:cNvPr id="25" name="文本框 8">
              <a:extLst>
                <a:ext uri="{FF2B5EF4-FFF2-40B4-BE49-F238E27FC236}">
                  <a16:creationId xmlns:a16="http://schemas.microsoft.com/office/drawing/2014/main" xmlns="" id="{88CE8971-3183-4D91-94EB-D9496E6D6E30}"/>
                </a:ext>
              </a:extLst>
            </p:cNvPr>
            <p:cNvSpPr txBox="1"/>
            <p:nvPr/>
          </p:nvSpPr>
          <p:spPr>
            <a:xfrm>
              <a:off x="3639004" y="4836522"/>
              <a:ext cx="2189847" cy="934358"/>
            </a:xfrm>
            <a:prstGeom prst="rect">
              <a:avLst/>
            </a:prstGeom>
            <a:noFill/>
          </p:spPr>
          <p:txBody>
            <a:bodyPr wrap="square" rtlCol="0">
              <a:spAutoFit/>
              <a:scene3d>
                <a:camera prst="orthographicFront"/>
                <a:lightRig rig="threePt" dir="t"/>
              </a:scene3d>
              <a:sp3d contourW="12700"/>
            </a:bodyPr>
            <a:lstStyle/>
            <a:p>
              <a:pP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a:t>
              </a:r>
            </a:p>
          </p:txBody>
        </p:sp>
        <p:sp>
          <p:nvSpPr>
            <p:cNvPr id="26" name="文本框 9">
              <a:extLst>
                <a:ext uri="{FF2B5EF4-FFF2-40B4-BE49-F238E27FC236}">
                  <a16:creationId xmlns:a16="http://schemas.microsoft.com/office/drawing/2014/main" xmlns="" id="{739FC2E4-3ECD-4610-AA6B-FB989A6AF0C2}"/>
                </a:ext>
              </a:extLst>
            </p:cNvPr>
            <p:cNvSpPr txBox="1"/>
            <p:nvPr/>
          </p:nvSpPr>
          <p:spPr>
            <a:xfrm>
              <a:off x="3639004" y="4394208"/>
              <a:ext cx="1917666" cy="369332"/>
            </a:xfrm>
            <a:prstGeom prst="rect">
              <a:avLst/>
            </a:prstGeom>
            <a:noFill/>
          </p:spPr>
          <p:txBody>
            <a:bodyPr wrap="square" rtlCol="0">
              <a:spAutoFit/>
              <a:scene3d>
                <a:camera prst="orthographicFront"/>
                <a:lightRig rig="threePt" dir="t"/>
              </a:scene3d>
              <a:sp3d contourW="12700"/>
            </a:bodyPr>
            <a:lstStyle/>
            <a:p>
              <a:pPr defTabSz="457200"/>
              <a:r>
                <a:rPr lang="en-US" altLang="zh-CN" dirty="0">
                  <a:solidFill>
                    <a:srgbClr val="000000">
                      <a:lumMod val="65000"/>
                      <a:lumOff val="35000"/>
                    </a:srgbClr>
                  </a:solidFill>
                  <a:latin typeface="Century Gothic" panose="020B0502020202020204" pitchFamily="34" charset="0"/>
                  <a:ea typeface="微软雅黑"/>
                </a:rPr>
                <a:t>WANDERFUL </a:t>
              </a:r>
            </a:p>
          </p:txBody>
        </p:sp>
      </p:grpSp>
      <p:grpSp>
        <p:nvGrpSpPr>
          <p:cNvPr id="27" name="组合 26">
            <a:extLst>
              <a:ext uri="{FF2B5EF4-FFF2-40B4-BE49-F238E27FC236}">
                <a16:creationId xmlns:a16="http://schemas.microsoft.com/office/drawing/2014/main" xmlns="" id="{7EDEE00B-3897-475B-9766-133385865BC4}"/>
              </a:ext>
            </a:extLst>
          </p:cNvPr>
          <p:cNvGrpSpPr/>
          <p:nvPr/>
        </p:nvGrpSpPr>
        <p:grpSpPr>
          <a:xfrm>
            <a:off x="8286414" y="4279127"/>
            <a:ext cx="2189847" cy="1376672"/>
            <a:chOff x="3639004" y="4394208"/>
            <a:chExt cx="2189847" cy="1376672"/>
          </a:xfrm>
        </p:grpSpPr>
        <p:sp>
          <p:nvSpPr>
            <p:cNvPr id="28" name="文本框 11">
              <a:extLst>
                <a:ext uri="{FF2B5EF4-FFF2-40B4-BE49-F238E27FC236}">
                  <a16:creationId xmlns:a16="http://schemas.microsoft.com/office/drawing/2014/main" xmlns="" id="{8D6DAC14-CFD7-4255-BD99-5F75B71A2641}"/>
                </a:ext>
              </a:extLst>
            </p:cNvPr>
            <p:cNvSpPr txBox="1"/>
            <p:nvPr/>
          </p:nvSpPr>
          <p:spPr>
            <a:xfrm>
              <a:off x="3639004" y="4836522"/>
              <a:ext cx="2189847" cy="934358"/>
            </a:xfrm>
            <a:prstGeom prst="rect">
              <a:avLst/>
            </a:prstGeom>
            <a:noFill/>
          </p:spPr>
          <p:txBody>
            <a:bodyPr wrap="square" rtlCol="0">
              <a:spAutoFit/>
              <a:scene3d>
                <a:camera prst="orthographicFront"/>
                <a:lightRig rig="threePt" dir="t"/>
              </a:scene3d>
              <a:sp3d contourW="12700"/>
            </a:bodyPr>
            <a:lstStyle/>
            <a:p>
              <a:pP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a:t>
              </a:r>
            </a:p>
          </p:txBody>
        </p:sp>
        <p:sp>
          <p:nvSpPr>
            <p:cNvPr id="29" name="文本框 12">
              <a:extLst>
                <a:ext uri="{FF2B5EF4-FFF2-40B4-BE49-F238E27FC236}">
                  <a16:creationId xmlns:a16="http://schemas.microsoft.com/office/drawing/2014/main" xmlns="" id="{DD699511-2FC5-4766-87BE-6848F9AA9F54}"/>
                </a:ext>
              </a:extLst>
            </p:cNvPr>
            <p:cNvSpPr txBox="1"/>
            <p:nvPr/>
          </p:nvSpPr>
          <p:spPr>
            <a:xfrm>
              <a:off x="3639004" y="4394208"/>
              <a:ext cx="1917666" cy="369332"/>
            </a:xfrm>
            <a:prstGeom prst="rect">
              <a:avLst/>
            </a:prstGeom>
            <a:noFill/>
          </p:spPr>
          <p:txBody>
            <a:bodyPr wrap="square" rtlCol="0">
              <a:spAutoFit/>
              <a:scene3d>
                <a:camera prst="orthographicFront"/>
                <a:lightRig rig="threePt" dir="t"/>
              </a:scene3d>
              <a:sp3d contourW="12700"/>
            </a:bodyPr>
            <a:lstStyle/>
            <a:p>
              <a:pPr defTabSz="457200"/>
              <a:r>
                <a:rPr lang="en-US" altLang="zh-CN" dirty="0">
                  <a:solidFill>
                    <a:srgbClr val="000000">
                      <a:lumMod val="65000"/>
                      <a:lumOff val="35000"/>
                    </a:srgbClr>
                  </a:solidFill>
                  <a:latin typeface="Century Gothic" panose="020B0502020202020204" pitchFamily="34" charset="0"/>
                  <a:ea typeface="微软雅黑"/>
                </a:rPr>
                <a:t>WANDERFUL </a:t>
              </a:r>
            </a:p>
          </p:txBody>
        </p:sp>
      </p:grpSp>
      <p:grpSp>
        <p:nvGrpSpPr>
          <p:cNvPr id="30" name="组合 29">
            <a:extLst>
              <a:ext uri="{FF2B5EF4-FFF2-40B4-BE49-F238E27FC236}">
                <a16:creationId xmlns:a16="http://schemas.microsoft.com/office/drawing/2014/main" xmlns="" id="{60C38252-0156-4698-BC04-DBA502EA0DED}"/>
              </a:ext>
            </a:extLst>
          </p:cNvPr>
          <p:cNvGrpSpPr/>
          <p:nvPr/>
        </p:nvGrpSpPr>
        <p:grpSpPr>
          <a:xfrm>
            <a:off x="1715746" y="1983106"/>
            <a:ext cx="2189847" cy="1376672"/>
            <a:chOff x="3639004" y="4394208"/>
            <a:chExt cx="2189847" cy="1376672"/>
          </a:xfrm>
        </p:grpSpPr>
        <p:sp>
          <p:nvSpPr>
            <p:cNvPr id="31" name="文本框 14">
              <a:extLst>
                <a:ext uri="{FF2B5EF4-FFF2-40B4-BE49-F238E27FC236}">
                  <a16:creationId xmlns:a16="http://schemas.microsoft.com/office/drawing/2014/main" xmlns="" id="{A0AB3A12-5D32-4F37-BD84-5C336D7128A4}"/>
                </a:ext>
              </a:extLst>
            </p:cNvPr>
            <p:cNvSpPr txBox="1"/>
            <p:nvPr/>
          </p:nvSpPr>
          <p:spPr>
            <a:xfrm>
              <a:off x="3639004" y="4836522"/>
              <a:ext cx="2189847" cy="934358"/>
            </a:xfrm>
            <a:prstGeom prst="rect">
              <a:avLst/>
            </a:prstGeom>
            <a:noFill/>
          </p:spPr>
          <p:txBody>
            <a:bodyPr wrap="square" rtlCol="0">
              <a:spAutoFit/>
              <a:scene3d>
                <a:camera prst="orthographicFront"/>
                <a:lightRig rig="threePt" dir="t"/>
              </a:scene3d>
              <a:sp3d contourW="12700"/>
            </a:bodyPr>
            <a:lstStyle/>
            <a:p>
              <a:pPr algn="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a:t>
              </a:r>
            </a:p>
          </p:txBody>
        </p:sp>
        <p:sp>
          <p:nvSpPr>
            <p:cNvPr id="32" name="文本框 15">
              <a:extLst>
                <a:ext uri="{FF2B5EF4-FFF2-40B4-BE49-F238E27FC236}">
                  <a16:creationId xmlns:a16="http://schemas.microsoft.com/office/drawing/2014/main" xmlns="" id="{7A86CE54-87B7-4BC2-9D36-7C16FF80E392}"/>
                </a:ext>
              </a:extLst>
            </p:cNvPr>
            <p:cNvSpPr txBox="1"/>
            <p:nvPr/>
          </p:nvSpPr>
          <p:spPr>
            <a:xfrm>
              <a:off x="3911185" y="4394208"/>
              <a:ext cx="1917666" cy="369332"/>
            </a:xfrm>
            <a:prstGeom prst="rect">
              <a:avLst/>
            </a:prstGeom>
            <a:noFill/>
          </p:spPr>
          <p:txBody>
            <a:bodyPr wrap="square" rtlCol="0">
              <a:spAutoFit/>
              <a:scene3d>
                <a:camera prst="orthographicFront"/>
                <a:lightRig rig="threePt" dir="t"/>
              </a:scene3d>
              <a:sp3d contourW="12700"/>
            </a:bodyPr>
            <a:lstStyle/>
            <a:p>
              <a:pPr algn="r" defTabSz="457200"/>
              <a:r>
                <a:rPr lang="en-US" altLang="zh-CN" dirty="0">
                  <a:solidFill>
                    <a:srgbClr val="000000">
                      <a:lumMod val="65000"/>
                      <a:lumOff val="35000"/>
                    </a:srgbClr>
                  </a:solidFill>
                  <a:latin typeface="Century Gothic" panose="020B0502020202020204" pitchFamily="34" charset="0"/>
                  <a:ea typeface="微软雅黑"/>
                </a:rPr>
                <a:t>WANDERFUL </a:t>
              </a:r>
            </a:p>
          </p:txBody>
        </p:sp>
      </p:grpSp>
      <p:grpSp>
        <p:nvGrpSpPr>
          <p:cNvPr id="33" name="组合 32">
            <a:extLst>
              <a:ext uri="{FF2B5EF4-FFF2-40B4-BE49-F238E27FC236}">
                <a16:creationId xmlns:a16="http://schemas.microsoft.com/office/drawing/2014/main" xmlns="" id="{282C9D17-9449-4C71-8FFD-D7D83440F98E}"/>
              </a:ext>
            </a:extLst>
          </p:cNvPr>
          <p:cNvGrpSpPr/>
          <p:nvPr/>
        </p:nvGrpSpPr>
        <p:grpSpPr>
          <a:xfrm>
            <a:off x="1715746" y="4279127"/>
            <a:ext cx="2189847" cy="1376672"/>
            <a:chOff x="3639004" y="4394208"/>
            <a:chExt cx="2189847" cy="1376672"/>
          </a:xfrm>
        </p:grpSpPr>
        <p:sp>
          <p:nvSpPr>
            <p:cNvPr id="34" name="文本框 17">
              <a:extLst>
                <a:ext uri="{FF2B5EF4-FFF2-40B4-BE49-F238E27FC236}">
                  <a16:creationId xmlns:a16="http://schemas.microsoft.com/office/drawing/2014/main" xmlns="" id="{D5C4AC7F-C8A0-444A-8CD6-A5EDD37B62C0}"/>
                </a:ext>
              </a:extLst>
            </p:cNvPr>
            <p:cNvSpPr txBox="1"/>
            <p:nvPr/>
          </p:nvSpPr>
          <p:spPr>
            <a:xfrm>
              <a:off x="3639004" y="4836522"/>
              <a:ext cx="2189847" cy="934358"/>
            </a:xfrm>
            <a:prstGeom prst="rect">
              <a:avLst/>
            </a:prstGeom>
            <a:noFill/>
          </p:spPr>
          <p:txBody>
            <a:bodyPr wrap="square" rtlCol="0">
              <a:spAutoFit/>
              <a:scene3d>
                <a:camera prst="orthographicFront"/>
                <a:lightRig rig="threePt" dir="t"/>
              </a:scene3d>
              <a:sp3d contourW="12700"/>
            </a:bodyPr>
            <a:lstStyle/>
            <a:p>
              <a:pPr algn="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a:t>
              </a:r>
            </a:p>
          </p:txBody>
        </p:sp>
        <p:sp>
          <p:nvSpPr>
            <p:cNvPr id="35" name="文本框 18">
              <a:extLst>
                <a:ext uri="{FF2B5EF4-FFF2-40B4-BE49-F238E27FC236}">
                  <a16:creationId xmlns:a16="http://schemas.microsoft.com/office/drawing/2014/main" xmlns="" id="{148765A7-667A-4338-8321-F2DBEF80E63C}"/>
                </a:ext>
              </a:extLst>
            </p:cNvPr>
            <p:cNvSpPr txBox="1"/>
            <p:nvPr/>
          </p:nvSpPr>
          <p:spPr>
            <a:xfrm>
              <a:off x="3911185" y="4394208"/>
              <a:ext cx="1917666" cy="369332"/>
            </a:xfrm>
            <a:prstGeom prst="rect">
              <a:avLst/>
            </a:prstGeom>
            <a:noFill/>
          </p:spPr>
          <p:txBody>
            <a:bodyPr wrap="square" rtlCol="0">
              <a:spAutoFit/>
              <a:scene3d>
                <a:camera prst="orthographicFront"/>
                <a:lightRig rig="threePt" dir="t"/>
              </a:scene3d>
              <a:sp3d contourW="12700"/>
            </a:bodyPr>
            <a:lstStyle/>
            <a:p>
              <a:pPr algn="r" defTabSz="457200"/>
              <a:r>
                <a:rPr lang="en-US" altLang="zh-CN" dirty="0">
                  <a:solidFill>
                    <a:srgbClr val="000000">
                      <a:lumMod val="65000"/>
                      <a:lumOff val="35000"/>
                    </a:srgbClr>
                  </a:solidFill>
                  <a:latin typeface="Century Gothic" panose="020B0502020202020204" pitchFamily="34" charset="0"/>
                  <a:ea typeface="微软雅黑"/>
                </a:rPr>
                <a:t>WANDERFUL </a:t>
              </a:r>
            </a:p>
          </p:txBody>
        </p:sp>
      </p:grpSp>
      <p:grpSp>
        <p:nvGrpSpPr>
          <p:cNvPr id="36" name="组 3"/>
          <p:cNvGrpSpPr/>
          <p:nvPr/>
        </p:nvGrpSpPr>
        <p:grpSpPr>
          <a:xfrm>
            <a:off x="236622" y="129560"/>
            <a:ext cx="2163050" cy="809725"/>
            <a:chOff x="236622" y="89219"/>
            <a:chExt cx="2163050" cy="809725"/>
          </a:xfrm>
        </p:grpSpPr>
        <p:sp>
          <p:nvSpPr>
            <p:cNvPr id="37"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5"/>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01</a:t>
              </a:r>
              <a:endParaRPr kumimoji="1" lang="zh-CN" altLang="en-US" b="1" dirty="0">
                <a:solidFill>
                  <a:schemeClr val="bg1"/>
                </a:solidFill>
                <a:latin typeface="Microsoft YaHei" charset="-122"/>
                <a:ea typeface="Microsoft YaHei" charset="-122"/>
                <a:cs typeface="Microsoft YaHei" charset="-122"/>
              </a:endParaRPr>
            </a:p>
          </p:txBody>
        </p:sp>
        <p:sp>
          <p:nvSpPr>
            <p:cNvPr id="39" name="文本框 6"/>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Tree>
    <p:extLst>
      <p:ext uri="{BB962C8B-B14F-4D97-AF65-F5344CB8AC3E}">
        <p14:creationId xmlns:p14="http://schemas.microsoft.com/office/powerpoint/2010/main" val="661125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anim calcmode="lin" valueType="num">
                                      <p:cBhvr>
                                        <p:cTn id="10" dur="500" fill="hold"/>
                                        <p:tgtEl>
                                          <p:spTgt spid="22"/>
                                        </p:tgtEl>
                                        <p:attrNameLst>
                                          <p:attrName>ppt_x</p:attrName>
                                        </p:attrNameLst>
                                      </p:cBhvr>
                                      <p:tavLst>
                                        <p:tav tm="0">
                                          <p:val>
                                            <p:fltVal val="0.5"/>
                                          </p:val>
                                        </p:tav>
                                        <p:tav tm="100000">
                                          <p:val>
                                            <p:strVal val="#ppt_x"/>
                                          </p:val>
                                        </p:tav>
                                      </p:tavLst>
                                    </p:anim>
                                    <p:anim calcmode="lin" valueType="num">
                                      <p:cBhvr>
                                        <p:cTn id="11" dur="500" fill="hold"/>
                                        <p:tgtEl>
                                          <p:spTgt spid="22"/>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1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Effect transition="in" filter="fade">
                                      <p:cBhvr>
                                        <p:cTn id="16" dur="500"/>
                                        <p:tgtEl>
                                          <p:spTgt spid="21"/>
                                        </p:tgtEl>
                                      </p:cBhvr>
                                    </p:animEffect>
                                    <p:anim calcmode="lin" valueType="num">
                                      <p:cBhvr>
                                        <p:cTn id="17" dur="500" fill="hold"/>
                                        <p:tgtEl>
                                          <p:spTgt spid="21"/>
                                        </p:tgtEl>
                                        <p:attrNameLst>
                                          <p:attrName>ppt_x</p:attrName>
                                        </p:attrNameLst>
                                      </p:cBhvr>
                                      <p:tavLst>
                                        <p:tav tm="0">
                                          <p:val>
                                            <p:fltVal val="0.5"/>
                                          </p:val>
                                        </p:tav>
                                        <p:tav tm="100000">
                                          <p:val>
                                            <p:strVal val="#ppt_x"/>
                                          </p:val>
                                        </p:tav>
                                      </p:tavLst>
                                    </p:anim>
                                    <p:anim calcmode="lin" valueType="num">
                                      <p:cBhvr>
                                        <p:cTn id="18" dur="500" fill="hold"/>
                                        <p:tgtEl>
                                          <p:spTgt spid="21"/>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20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00" fill="hold"/>
                                        <p:tgtEl>
                                          <p:spTgt spid="23"/>
                                        </p:tgtEl>
                                        <p:attrNameLst>
                                          <p:attrName>ppt_w</p:attrName>
                                        </p:attrNameLst>
                                      </p:cBhvr>
                                      <p:tavLst>
                                        <p:tav tm="0">
                                          <p:val>
                                            <p:fltVal val="0"/>
                                          </p:val>
                                        </p:tav>
                                        <p:tav tm="100000">
                                          <p:val>
                                            <p:strVal val="#ppt_w"/>
                                          </p:val>
                                        </p:tav>
                                      </p:tavLst>
                                    </p:anim>
                                    <p:anim calcmode="lin" valueType="num">
                                      <p:cBhvr>
                                        <p:cTn id="22" dur="500" fill="hold"/>
                                        <p:tgtEl>
                                          <p:spTgt spid="23"/>
                                        </p:tgtEl>
                                        <p:attrNameLst>
                                          <p:attrName>ppt_h</p:attrName>
                                        </p:attrNameLst>
                                      </p:cBhvr>
                                      <p:tavLst>
                                        <p:tav tm="0">
                                          <p:val>
                                            <p:fltVal val="0"/>
                                          </p:val>
                                        </p:tav>
                                        <p:tav tm="100000">
                                          <p:val>
                                            <p:strVal val="#ppt_h"/>
                                          </p:val>
                                        </p:tav>
                                      </p:tavLst>
                                    </p:anim>
                                    <p:animEffect transition="in" filter="fade">
                                      <p:cBhvr>
                                        <p:cTn id="23" dur="500"/>
                                        <p:tgtEl>
                                          <p:spTgt spid="23"/>
                                        </p:tgtEl>
                                      </p:cBhvr>
                                    </p:animEffect>
                                    <p:anim calcmode="lin" valueType="num">
                                      <p:cBhvr>
                                        <p:cTn id="24" dur="500" fill="hold"/>
                                        <p:tgtEl>
                                          <p:spTgt spid="23"/>
                                        </p:tgtEl>
                                        <p:attrNameLst>
                                          <p:attrName>ppt_x</p:attrName>
                                        </p:attrNameLst>
                                      </p:cBhvr>
                                      <p:tavLst>
                                        <p:tav tm="0">
                                          <p:val>
                                            <p:fltVal val="0.5"/>
                                          </p:val>
                                        </p:tav>
                                        <p:tav tm="100000">
                                          <p:val>
                                            <p:strVal val="#ppt_x"/>
                                          </p:val>
                                        </p:tav>
                                      </p:tavLst>
                                    </p:anim>
                                    <p:anim calcmode="lin" valueType="num">
                                      <p:cBhvr>
                                        <p:cTn id="25" dur="500" fill="hold"/>
                                        <p:tgtEl>
                                          <p:spTgt spid="23"/>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3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Effect transition="in" filter="fade">
                                      <p:cBhvr>
                                        <p:cTn id="30" dur="500"/>
                                        <p:tgtEl>
                                          <p:spTgt spid="20"/>
                                        </p:tgtEl>
                                      </p:cBhvr>
                                    </p:animEffect>
                                    <p:anim calcmode="lin" valueType="num">
                                      <p:cBhvr>
                                        <p:cTn id="31" dur="500" fill="hold"/>
                                        <p:tgtEl>
                                          <p:spTgt spid="20"/>
                                        </p:tgtEl>
                                        <p:attrNameLst>
                                          <p:attrName>ppt_x</p:attrName>
                                        </p:attrNameLst>
                                      </p:cBhvr>
                                      <p:tavLst>
                                        <p:tav tm="0">
                                          <p:val>
                                            <p:fltVal val="0.5"/>
                                          </p:val>
                                        </p:tav>
                                        <p:tav tm="100000">
                                          <p:val>
                                            <p:strVal val="#ppt_x"/>
                                          </p:val>
                                        </p:tav>
                                      </p:tavLst>
                                    </p:anim>
                                    <p:anim calcmode="lin" valueType="num">
                                      <p:cBhvr>
                                        <p:cTn id="32" dur="500" fill="hold"/>
                                        <p:tgtEl>
                                          <p:spTgt spid="20"/>
                                        </p:tgtEl>
                                        <p:attrNameLst>
                                          <p:attrName>ppt_y</p:attrName>
                                        </p:attrNameLst>
                                      </p:cBhvr>
                                      <p:tavLst>
                                        <p:tav tm="0">
                                          <p:val>
                                            <p:fltVal val="0.5"/>
                                          </p:val>
                                        </p:tav>
                                        <p:tav tm="100000">
                                          <p:val>
                                            <p:strVal val="#ppt_y"/>
                                          </p:val>
                                        </p:tav>
                                      </p:tavLst>
                                    </p:anim>
                                  </p:childTnLst>
                                </p:cTn>
                              </p:par>
                            </p:childTnLst>
                          </p:cTn>
                        </p:par>
                        <p:par>
                          <p:cTn id="33" fill="hold">
                            <p:stCondLst>
                              <p:cond delay="800"/>
                            </p:stCondLst>
                            <p:childTnLst>
                              <p:par>
                                <p:cTn id="34" presetID="2" presetClass="entr" presetSubtype="8" fill="hold" nodeType="after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fill="hold"/>
                                        <p:tgtEl>
                                          <p:spTgt spid="30"/>
                                        </p:tgtEl>
                                        <p:attrNameLst>
                                          <p:attrName>ppt_x</p:attrName>
                                        </p:attrNameLst>
                                      </p:cBhvr>
                                      <p:tavLst>
                                        <p:tav tm="0">
                                          <p:val>
                                            <p:strVal val="0-#ppt_w/2"/>
                                          </p:val>
                                        </p:tav>
                                        <p:tav tm="100000">
                                          <p:val>
                                            <p:strVal val="#ppt_x"/>
                                          </p:val>
                                        </p:tav>
                                      </p:tavLst>
                                    </p:anim>
                                    <p:anim calcmode="lin" valueType="num">
                                      <p:cBhvr additive="base">
                                        <p:cTn id="37" dur="500" fill="hold"/>
                                        <p:tgtEl>
                                          <p:spTgt spid="30"/>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0-#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1+#ppt_w/2"/>
                                          </p:val>
                                        </p:tav>
                                        <p:tav tm="100000">
                                          <p:val>
                                            <p:strVal val="#ppt_x"/>
                                          </p:val>
                                        </p:tav>
                                      </p:tavLst>
                                    </p:anim>
                                    <p:anim calcmode="lin" valueType="num">
                                      <p:cBhvr additive="base">
                                        <p:cTn id="45" dur="500" fill="hold"/>
                                        <p:tgtEl>
                                          <p:spTgt spid="24"/>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additive="base">
                                        <p:cTn id="48" dur="500" fill="hold"/>
                                        <p:tgtEl>
                                          <p:spTgt spid="27"/>
                                        </p:tgtEl>
                                        <p:attrNameLst>
                                          <p:attrName>ppt_x</p:attrName>
                                        </p:attrNameLst>
                                      </p:cBhvr>
                                      <p:tavLst>
                                        <p:tav tm="0">
                                          <p:val>
                                            <p:strVal val="1+#ppt_w/2"/>
                                          </p:val>
                                        </p:tav>
                                        <p:tav tm="100000">
                                          <p:val>
                                            <p:strVal val="#ppt_x"/>
                                          </p:val>
                                        </p:tav>
                                      </p:tavLst>
                                    </p:anim>
                                    <p:anim calcmode="lin" valueType="num">
                                      <p:cBhvr additive="base">
                                        <p:cTn id="49"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1"/>
          <p:cNvSpPr/>
          <p:nvPr/>
        </p:nvSpPr>
        <p:spPr>
          <a:xfrm rot="8914998" flipH="1">
            <a:off x="4486370" y="913828"/>
            <a:ext cx="3276600" cy="3224192"/>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gs>
              <a:gs pos="0">
                <a:srgbClr val="9599F4">
                  <a:lumMod val="0"/>
                  <a:lumOff val="100000"/>
                </a:srgb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1"/>
          <p:cNvSpPr/>
          <p:nvPr/>
        </p:nvSpPr>
        <p:spPr>
          <a:xfrm rot="10800000" flipH="1">
            <a:off x="4457700" y="913829"/>
            <a:ext cx="3276600" cy="3224192"/>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310898" y="4519664"/>
            <a:ext cx="3570208" cy="769441"/>
          </a:xfrm>
          <a:prstGeom prst="rect">
            <a:avLst/>
          </a:prstGeom>
          <a:noFill/>
        </p:spPr>
        <p:txBody>
          <a:bodyPr wrap="none" rtlCol="0">
            <a:spAutoFit/>
            <a:scene3d>
              <a:camera prst="orthographicFront"/>
              <a:lightRig rig="threePt" dir="t"/>
            </a:scene3d>
            <a:sp3d contourW="12700"/>
          </a:bodyPr>
          <a:lstStyle/>
          <a:p>
            <a:pPr algn="ctr"/>
            <a:r>
              <a:rPr lang="zh-CN" altLang="en-US" sz="4400" b="1" dirty="0">
                <a:solidFill>
                  <a:schemeClr val="tx1">
                    <a:lumMod val="85000"/>
                    <a:lumOff val="15000"/>
                  </a:schemeClr>
                </a:solidFill>
                <a:latin typeface="Microsoft YaHei" charset="-122"/>
                <a:ea typeface="Microsoft YaHei" charset="-122"/>
                <a:cs typeface="Microsoft YaHei" charset="-122"/>
              </a:rPr>
              <a:t>工作完成情况</a:t>
            </a:r>
          </a:p>
        </p:txBody>
      </p:sp>
      <p:sp>
        <p:nvSpPr>
          <p:cNvPr id="8" name="文本框 7"/>
          <p:cNvSpPr txBox="1"/>
          <p:nvPr/>
        </p:nvSpPr>
        <p:spPr>
          <a:xfrm>
            <a:off x="3225798" y="5330842"/>
            <a:ext cx="5740402" cy="400110"/>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bg1">
                    <a:lumMod val="50000"/>
                  </a:schemeClr>
                </a:solidFill>
                <a:latin typeface="Century Gothic" panose="020B0502020202020204" pitchFamily="34" charset="0"/>
              </a:rPr>
              <a:t>The user can demonstrate on a projector or computer, or print the presentation and make it into a film to be used in a wider field The user can demonstrate</a:t>
            </a:r>
          </a:p>
        </p:txBody>
      </p:sp>
      <p:sp>
        <p:nvSpPr>
          <p:cNvPr id="9" name="文本框 8"/>
          <p:cNvSpPr txBox="1"/>
          <p:nvPr/>
        </p:nvSpPr>
        <p:spPr>
          <a:xfrm>
            <a:off x="4368242" y="1981439"/>
            <a:ext cx="3512861"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Microsoft YaHei" charset="-122"/>
                <a:ea typeface="Microsoft YaHei" charset="-122"/>
                <a:cs typeface="Microsoft YaHei" charset="-122"/>
              </a:rPr>
              <a:t>PART 02</a:t>
            </a:r>
            <a:endParaRPr lang="zh-CN" altLang="en-US" sz="4000" b="1" dirty="0">
              <a:solidFill>
                <a:schemeClr val="bg1"/>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166332981"/>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601675" y="1720891"/>
            <a:ext cx="4838723" cy="4408414"/>
            <a:chOff x="601675" y="1233183"/>
            <a:chExt cx="4838723" cy="4408414"/>
          </a:xfrm>
          <a:effectLst/>
        </p:grpSpPr>
        <p:sp>
          <p:nvSpPr>
            <p:cNvPr id="5" name="Line 5"/>
            <p:cNvSpPr>
              <a:spLocks noChangeShapeType="1"/>
            </p:cNvSpPr>
            <p:nvPr/>
          </p:nvSpPr>
          <p:spPr bwMode="auto">
            <a:xfrm rot="5400000" flipV="1">
              <a:off x="3411002" y="1856232"/>
              <a:ext cx="0" cy="3274374"/>
            </a:xfrm>
            <a:prstGeom prst="line">
              <a:avLst/>
            </a:prstGeom>
            <a:noFill/>
            <a:ln w="20638" cap="flat">
              <a:solidFill>
                <a:srgbClr val="BCBEC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Freeform 6"/>
            <p:cNvSpPr>
              <a:spLocks/>
            </p:cNvSpPr>
            <p:nvPr/>
          </p:nvSpPr>
          <p:spPr bwMode="auto">
            <a:xfrm rot="5400000">
              <a:off x="1675203" y="3792617"/>
              <a:ext cx="646582" cy="606241"/>
            </a:xfrm>
            <a:custGeom>
              <a:avLst/>
              <a:gdLst>
                <a:gd name="T0" fmla="*/ 0 w 343"/>
                <a:gd name="T1" fmla="*/ 322 h 322"/>
                <a:gd name="T2" fmla="*/ 0 w 343"/>
                <a:gd name="T3" fmla="*/ 120 h 322"/>
                <a:gd name="T4" fmla="*/ 120 w 343"/>
                <a:gd name="T5" fmla="*/ 0 h 322"/>
                <a:gd name="T6" fmla="*/ 343 w 343"/>
                <a:gd name="T7" fmla="*/ 0 h 322"/>
              </a:gdLst>
              <a:ahLst/>
              <a:cxnLst>
                <a:cxn ang="0">
                  <a:pos x="T0" y="T1"/>
                </a:cxn>
                <a:cxn ang="0">
                  <a:pos x="T2" y="T3"/>
                </a:cxn>
                <a:cxn ang="0">
                  <a:pos x="T4" y="T5"/>
                </a:cxn>
                <a:cxn ang="0">
                  <a:pos x="T6" y="T7"/>
                </a:cxn>
              </a:cxnLst>
              <a:rect l="0" t="0" r="r" b="b"/>
              <a:pathLst>
                <a:path w="343" h="322">
                  <a:moveTo>
                    <a:pt x="0" y="322"/>
                  </a:moveTo>
                  <a:cubicBezTo>
                    <a:pt x="0" y="120"/>
                    <a:pt x="0" y="120"/>
                    <a:pt x="0" y="120"/>
                  </a:cubicBezTo>
                  <a:cubicBezTo>
                    <a:pt x="0" y="54"/>
                    <a:pt x="54" y="0"/>
                    <a:pt x="120" y="0"/>
                  </a:cubicBezTo>
                  <a:cubicBezTo>
                    <a:pt x="343" y="0"/>
                    <a:pt x="343" y="0"/>
                    <a:pt x="343" y="0"/>
                  </a:cubicBezTo>
                </a:path>
              </a:pathLst>
            </a:custGeom>
            <a:noFill/>
            <a:ln w="20638" cap="flat">
              <a:solidFill>
                <a:srgbClr val="BCBE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Freeform 7"/>
            <p:cNvSpPr>
              <a:spLocks/>
            </p:cNvSpPr>
            <p:nvPr/>
          </p:nvSpPr>
          <p:spPr bwMode="auto">
            <a:xfrm rot="5400000">
              <a:off x="1587237" y="3890669"/>
              <a:ext cx="1706664" cy="1192311"/>
            </a:xfrm>
            <a:custGeom>
              <a:avLst/>
              <a:gdLst>
                <a:gd name="T0" fmla="*/ 0 w 905"/>
                <a:gd name="T1" fmla="*/ 633 h 633"/>
                <a:gd name="T2" fmla="*/ 0 w 905"/>
                <a:gd name="T3" fmla="*/ 120 h 633"/>
                <a:gd name="T4" fmla="*/ 120 w 905"/>
                <a:gd name="T5" fmla="*/ 0 h 633"/>
                <a:gd name="T6" fmla="*/ 905 w 905"/>
                <a:gd name="T7" fmla="*/ 0 h 633"/>
              </a:gdLst>
              <a:ahLst/>
              <a:cxnLst>
                <a:cxn ang="0">
                  <a:pos x="T0" y="T1"/>
                </a:cxn>
                <a:cxn ang="0">
                  <a:pos x="T2" y="T3"/>
                </a:cxn>
                <a:cxn ang="0">
                  <a:pos x="T4" y="T5"/>
                </a:cxn>
                <a:cxn ang="0">
                  <a:pos x="T6" y="T7"/>
                </a:cxn>
              </a:cxnLst>
              <a:rect l="0" t="0" r="r" b="b"/>
              <a:pathLst>
                <a:path w="905" h="633">
                  <a:moveTo>
                    <a:pt x="0" y="633"/>
                  </a:moveTo>
                  <a:cubicBezTo>
                    <a:pt x="0" y="120"/>
                    <a:pt x="0" y="120"/>
                    <a:pt x="0" y="120"/>
                  </a:cubicBezTo>
                  <a:cubicBezTo>
                    <a:pt x="0" y="54"/>
                    <a:pt x="54" y="0"/>
                    <a:pt x="120" y="0"/>
                  </a:cubicBezTo>
                  <a:cubicBezTo>
                    <a:pt x="905" y="0"/>
                    <a:pt x="905" y="0"/>
                    <a:pt x="905" y="0"/>
                  </a:cubicBezTo>
                </a:path>
              </a:pathLst>
            </a:custGeom>
            <a:noFill/>
            <a:ln w="20638" cap="flat">
              <a:solidFill>
                <a:srgbClr val="BCBE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Freeform 8"/>
            <p:cNvSpPr>
              <a:spLocks/>
            </p:cNvSpPr>
            <p:nvPr/>
          </p:nvSpPr>
          <p:spPr bwMode="auto">
            <a:xfrm rot="5400000">
              <a:off x="1967678" y="1931312"/>
              <a:ext cx="1106026" cy="1493751"/>
            </a:xfrm>
            <a:custGeom>
              <a:avLst/>
              <a:gdLst>
                <a:gd name="T0" fmla="*/ 587 w 587"/>
                <a:gd name="T1" fmla="*/ 792 h 792"/>
                <a:gd name="T2" fmla="*/ 587 w 587"/>
                <a:gd name="T3" fmla="*/ 120 h 792"/>
                <a:gd name="T4" fmla="*/ 467 w 587"/>
                <a:gd name="T5" fmla="*/ 0 h 792"/>
                <a:gd name="T6" fmla="*/ 0 w 587"/>
                <a:gd name="T7" fmla="*/ 0 h 792"/>
              </a:gdLst>
              <a:ahLst/>
              <a:cxnLst>
                <a:cxn ang="0">
                  <a:pos x="T0" y="T1"/>
                </a:cxn>
                <a:cxn ang="0">
                  <a:pos x="T2" y="T3"/>
                </a:cxn>
                <a:cxn ang="0">
                  <a:pos x="T4" y="T5"/>
                </a:cxn>
                <a:cxn ang="0">
                  <a:pos x="T6" y="T7"/>
                </a:cxn>
              </a:cxnLst>
              <a:rect l="0" t="0" r="r" b="b"/>
              <a:pathLst>
                <a:path w="587" h="792">
                  <a:moveTo>
                    <a:pt x="587" y="792"/>
                  </a:moveTo>
                  <a:cubicBezTo>
                    <a:pt x="587" y="120"/>
                    <a:pt x="587" y="120"/>
                    <a:pt x="587" y="120"/>
                  </a:cubicBezTo>
                  <a:cubicBezTo>
                    <a:pt x="587" y="54"/>
                    <a:pt x="533" y="0"/>
                    <a:pt x="467" y="0"/>
                  </a:cubicBezTo>
                  <a:cubicBezTo>
                    <a:pt x="0" y="0"/>
                    <a:pt x="0" y="0"/>
                    <a:pt x="0" y="0"/>
                  </a:cubicBezTo>
                </a:path>
              </a:pathLst>
            </a:custGeom>
            <a:noFill/>
            <a:ln w="20638" cap="flat">
              <a:solidFill>
                <a:srgbClr val="BCBE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Freeform 9"/>
            <p:cNvSpPr>
              <a:spLocks/>
            </p:cNvSpPr>
            <p:nvPr/>
          </p:nvSpPr>
          <p:spPr bwMode="auto">
            <a:xfrm rot="5400000">
              <a:off x="1233129" y="1854551"/>
              <a:ext cx="1608051" cy="1145246"/>
            </a:xfrm>
            <a:custGeom>
              <a:avLst/>
              <a:gdLst>
                <a:gd name="T0" fmla="*/ 853 w 853"/>
                <a:gd name="T1" fmla="*/ 607 h 607"/>
                <a:gd name="T2" fmla="*/ 853 w 853"/>
                <a:gd name="T3" fmla="*/ 120 h 607"/>
                <a:gd name="T4" fmla="*/ 733 w 853"/>
                <a:gd name="T5" fmla="*/ 0 h 607"/>
                <a:gd name="T6" fmla="*/ 0 w 853"/>
                <a:gd name="T7" fmla="*/ 0 h 607"/>
              </a:gdLst>
              <a:ahLst/>
              <a:cxnLst>
                <a:cxn ang="0">
                  <a:pos x="T0" y="T1"/>
                </a:cxn>
                <a:cxn ang="0">
                  <a:pos x="T2" y="T3"/>
                </a:cxn>
                <a:cxn ang="0">
                  <a:pos x="T4" y="T5"/>
                </a:cxn>
                <a:cxn ang="0">
                  <a:pos x="T6" y="T7"/>
                </a:cxn>
              </a:cxnLst>
              <a:rect l="0" t="0" r="r" b="b"/>
              <a:pathLst>
                <a:path w="853" h="607">
                  <a:moveTo>
                    <a:pt x="853" y="607"/>
                  </a:moveTo>
                  <a:cubicBezTo>
                    <a:pt x="853" y="120"/>
                    <a:pt x="853" y="120"/>
                    <a:pt x="853" y="120"/>
                  </a:cubicBezTo>
                  <a:cubicBezTo>
                    <a:pt x="853" y="54"/>
                    <a:pt x="799" y="0"/>
                    <a:pt x="733" y="0"/>
                  </a:cubicBezTo>
                  <a:cubicBezTo>
                    <a:pt x="0" y="0"/>
                    <a:pt x="0" y="0"/>
                    <a:pt x="0" y="0"/>
                  </a:cubicBezTo>
                </a:path>
              </a:pathLst>
            </a:custGeom>
            <a:noFill/>
            <a:ln w="20638" cap="flat">
              <a:solidFill>
                <a:srgbClr val="BCBE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Freeform 10"/>
            <p:cNvSpPr>
              <a:spLocks/>
            </p:cNvSpPr>
            <p:nvPr/>
          </p:nvSpPr>
          <p:spPr bwMode="auto">
            <a:xfrm rot="5400000">
              <a:off x="2859671" y="3561775"/>
              <a:ext cx="1052237" cy="1195673"/>
            </a:xfrm>
            <a:custGeom>
              <a:avLst/>
              <a:gdLst>
                <a:gd name="T0" fmla="*/ 0 w 558"/>
                <a:gd name="T1" fmla="*/ 634 h 634"/>
                <a:gd name="T2" fmla="*/ 0 w 558"/>
                <a:gd name="T3" fmla="*/ 120 h 634"/>
                <a:gd name="T4" fmla="*/ 120 w 558"/>
                <a:gd name="T5" fmla="*/ 0 h 634"/>
                <a:gd name="T6" fmla="*/ 558 w 558"/>
                <a:gd name="T7" fmla="*/ 0 h 634"/>
              </a:gdLst>
              <a:ahLst/>
              <a:cxnLst>
                <a:cxn ang="0">
                  <a:pos x="T0" y="T1"/>
                </a:cxn>
                <a:cxn ang="0">
                  <a:pos x="T2" y="T3"/>
                </a:cxn>
                <a:cxn ang="0">
                  <a:pos x="T4" y="T5"/>
                </a:cxn>
                <a:cxn ang="0">
                  <a:pos x="T6" y="T7"/>
                </a:cxn>
              </a:cxnLst>
              <a:rect l="0" t="0" r="r" b="b"/>
              <a:pathLst>
                <a:path w="558" h="634">
                  <a:moveTo>
                    <a:pt x="0" y="634"/>
                  </a:moveTo>
                  <a:cubicBezTo>
                    <a:pt x="0" y="120"/>
                    <a:pt x="0" y="120"/>
                    <a:pt x="0" y="120"/>
                  </a:cubicBezTo>
                  <a:cubicBezTo>
                    <a:pt x="0" y="54"/>
                    <a:pt x="54" y="0"/>
                    <a:pt x="120" y="0"/>
                  </a:cubicBezTo>
                  <a:cubicBezTo>
                    <a:pt x="558" y="0"/>
                    <a:pt x="558" y="0"/>
                    <a:pt x="558" y="0"/>
                  </a:cubicBezTo>
                </a:path>
              </a:pathLst>
            </a:custGeom>
            <a:noFill/>
            <a:ln w="20638" cap="flat">
              <a:solidFill>
                <a:srgbClr val="BCBE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Freeform 11"/>
            <p:cNvSpPr>
              <a:spLocks/>
            </p:cNvSpPr>
            <p:nvPr/>
          </p:nvSpPr>
          <p:spPr bwMode="auto">
            <a:xfrm rot="5400000">
              <a:off x="2487073" y="1501564"/>
              <a:ext cx="1242738" cy="2492200"/>
            </a:xfrm>
            <a:custGeom>
              <a:avLst/>
              <a:gdLst>
                <a:gd name="T0" fmla="*/ 659 w 659"/>
                <a:gd name="T1" fmla="*/ 1322 h 1322"/>
                <a:gd name="T2" fmla="*/ 659 w 659"/>
                <a:gd name="T3" fmla="*/ 120 h 1322"/>
                <a:gd name="T4" fmla="*/ 540 w 659"/>
                <a:gd name="T5" fmla="*/ 0 h 1322"/>
                <a:gd name="T6" fmla="*/ 0 w 659"/>
                <a:gd name="T7" fmla="*/ 0 h 1322"/>
              </a:gdLst>
              <a:ahLst/>
              <a:cxnLst>
                <a:cxn ang="0">
                  <a:pos x="T0" y="T1"/>
                </a:cxn>
                <a:cxn ang="0">
                  <a:pos x="T2" y="T3"/>
                </a:cxn>
                <a:cxn ang="0">
                  <a:pos x="T4" y="T5"/>
                </a:cxn>
                <a:cxn ang="0">
                  <a:pos x="T6" y="T7"/>
                </a:cxn>
              </a:cxnLst>
              <a:rect l="0" t="0" r="r" b="b"/>
              <a:pathLst>
                <a:path w="659" h="1322">
                  <a:moveTo>
                    <a:pt x="659" y="1322"/>
                  </a:moveTo>
                  <a:cubicBezTo>
                    <a:pt x="659" y="120"/>
                    <a:pt x="659" y="120"/>
                    <a:pt x="659" y="120"/>
                  </a:cubicBezTo>
                  <a:cubicBezTo>
                    <a:pt x="659" y="54"/>
                    <a:pt x="605" y="0"/>
                    <a:pt x="540" y="0"/>
                  </a:cubicBezTo>
                  <a:cubicBezTo>
                    <a:pt x="0" y="0"/>
                    <a:pt x="0" y="0"/>
                    <a:pt x="0" y="0"/>
                  </a:cubicBezTo>
                </a:path>
              </a:pathLst>
            </a:custGeom>
            <a:noFill/>
            <a:ln w="20638" cap="flat">
              <a:solidFill>
                <a:srgbClr val="BCBE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Oval 20"/>
            <p:cNvSpPr>
              <a:spLocks noChangeArrowheads="1"/>
            </p:cNvSpPr>
            <p:nvPr/>
          </p:nvSpPr>
          <p:spPr bwMode="auto">
            <a:xfrm rot="5400000">
              <a:off x="3926475" y="3967430"/>
              <a:ext cx="107577" cy="10757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Oval 21"/>
            <p:cNvSpPr>
              <a:spLocks noChangeArrowheads="1"/>
            </p:cNvSpPr>
            <p:nvPr/>
          </p:nvSpPr>
          <p:spPr bwMode="auto">
            <a:xfrm rot="5400000">
              <a:off x="2986858" y="4418468"/>
              <a:ext cx="106456" cy="10757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Oval 22"/>
            <p:cNvSpPr>
              <a:spLocks noChangeArrowheads="1"/>
            </p:cNvSpPr>
            <p:nvPr/>
          </p:nvSpPr>
          <p:spPr bwMode="auto">
            <a:xfrm rot="5400000">
              <a:off x="2530216" y="3578584"/>
              <a:ext cx="105336" cy="10533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Oval 23"/>
            <p:cNvSpPr>
              <a:spLocks noChangeArrowheads="1"/>
            </p:cNvSpPr>
            <p:nvPr/>
          </p:nvSpPr>
          <p:spPr bwMode="auto">
            <a:xfrm rot="5400000">
              <a:off x="3470394" y="3439630"/>
              <a:ext cx="105336" cy="10757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Oval 24"/>
            <p:cNvSpPr>
              <a:spLocks noChangeArrowheads="1"/>
            </p:cNvSpPr>
            <p:nvPr/>
          </p:nvSpPr>
          <p:spPr bwMode="auto">
            <a:xfrm rot="5400000">
              <a:off x="2914580" y="3314124"/>
              <a:ext cx="107577" cy="10757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Oval 25"/>
            <p:cNvSpPr>
              <a:spLocks noChangeArrowheads="1"/>
            </p:cNvSpPr>
            <p:nvPr/>
          </p:nvSpPr>
          <p:spPr bwMode="auto">
            <a:xfrm rot="5400000">
              <a:off x="2225415" y="3849767"/>
              <a:ext cx="107577" cy="10533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Oval 26"/>
            <p:cNvSpPr>
              <a:spLocks noChangeArrowheads="1"/>
            </p:cNvSpPr>
            <p:nvPr/>
          </p:nvSpPr>
          <p:spPr bwMode="auto">
            <a:xfrm rot="5400000">
              <a:off x="4416175" y="3439630"/>
              <a:ext cx="105336" cy="10757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Oval 27"/>
            <p:cNvSpPr>
              <a:spLocks noChangeArrowheads="1"/>
            </p:cNvSpPr>
            <p:nvPr/>
          </p:nvSpPr>
          <p:spPr bwMode="auto">
            <a:xfrm rot="5400000">
              <a:off x="4299633" y="2721330"/>
              <a:ext cx="105336" cy="10757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Oval 28"/>
            <p:cNvSpPr>
              <a:spLocks noChangeArrowheads="1"/>
            </p:cNvSpPr>
            <p:nvPr/>
          </p:nvSpPr>
          <p:spPr bwMode="auto">
            <a:xfrm rot="5400000">
              <a:off x="3212657" y="2835630"/>
              <a:ext cx="107577" cy="10757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Oval 29"/>
            <p:cNvSpPr>
              <a:spLocks noChangeArrowheads="1"/>
            </p:cNvSpPr>
            <p:nvPr/>
          </p:nvSpPr>
          <p:spPr bwMode="auto">
            <a:xfrm rot="5400000">
              <a:off x="2557110" y="2234992"/>
              <a:ext cx="105336" cy="10757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Oval 30"/>
            <p:cNvSpPr>
              <a:spLocks noChangeArrowheads="1"/>
            </p:cNvSpPr>
            <p:nvPr/>
          </p:nvSpPr>
          <p:spPr bwMode="auto">
            <a:xfrm rot="5400000">
              <a:off x="2134647" y="3172929"/>
              <a:ext cx="107577" cy="10757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Line 31"/>
            <p:cNvSpPr>
              <a:spLocks noChangeShapeType="1"/>
            </p:cNvSpPr>
            <p:nvPr/>
          </p:nvSpPr>
          <p:spPr bwMode="auto">
            <a:xfrm rot="5400000">
              <a:off x="2146973" y="4528847"/>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Line 32"/>
            <p:cNvSpPr>
              <a:spLocks noChangeShapeType="1"/>
            </p:cNvSpPr>
            <p:nvPr/>
          </p:nvSpPr>
          <p:spPr bwMode="auto">
            <a:xfrm rot="5400000">
              <a:off x="2146973" y="4528847"/>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Line 33"/>
            <p:cNvSpPr>
              <a:spLocks noChangeShapeType="1"/>
            </p:cNvSpPr>
            <p:nvPr/>
          </p:nvSpPr>
          <p:spPr bwMode="auto">
            <a:xfrm rot="5400000">
              <a:off x="2275841" y="4603927"/>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Line 34"/>
            <p:cNvSpPr>
              <a:spLocks noChangeShapeType="1"/>
            </p:cNvSpPr>
            <p:nvPr/>
          </p:nvSpPr>
          <p:spPr bwMode="auto">
            <a:xfrm rot="5400000">
              <a:off x="2275841" y="4603927"/>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27" name="Group 83"/>
            <p:cNvGrpSpPr/>
            <p:nvPr/>
          </p:nvGrpSpPr>
          <p:grpSpPr>
            <a:xfrm>
              <a:off x="4049741" y="1785634"/>
              <a:ext cx="602879" cy="602879"/>
              <a:chOff x="4049741" y="1785634"/>
              <a:chExt cx="602879" cy="602879"/>
            </a:xfrm>
          </p:grpSpPr>
          <p:sp>
            <p:nvSpPr>
              <p:cNvPr id="71" name="Oval 17"/>
              <p:cNvSpPr>
                <a:spLocks noChangeArrowheads="1"/>
              </p:cNvSpPr>
              <p:nvPr/>
            </p:nvSpPr>
            <p:spPr bwMode="auto">
              <a:xfrm rot="5400000">
                <a:off x="4049741" y="1785634"/>
                <a:ext cx="602879" cy="602879"/>
              </a:xfrm>
              <a:prstGeom prst="roundRect">
                <a:avLst>
                  <a:gd name="adj" fmla="val 50000"/>
                </a:avLst>
              </a:prstGeom>
              <a:solidFill>
                <a:srgbClr val="575B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72" name="Group 40"/>
              <p:cNvGrpSpPr/>
              <p:nvPr/>
            </p:nvGrpSpPr>
            <p:grpSpPr>
              <a:xfrm>
                <a:off x="4240639" y="1980138"/>
                <a:ext cx="236267" cy="186980"/>
                <a:chOff x="6924865" y="2524853"/>
                <a:chExt cx="479425" cy="379413"/>
              </a:xfrm>
            </p:grpSpPr>
            <p:sp>
              <p:nvSpPr>
                <p:cNvPr id="73" name="Freeform 80"/>
                <p:cNvSpPr>
                  <a:spLocks/>
                </p:cNvSpPr>
                <p:nvPr/>
              </p:nvSpPr>
              <p:spPr bwMode="auto">
                <a:xfrm>
                  <a:off x="6924865" y="2589941"/>
                  <a:ext cx="479425" cy="314325"/>
                </a:xfrm>
                <a:custGeom>
                  <a:avLst/>
                  <a:gdLst>
                    <a:gd name="T0" fmla="*/ 176 w 232"/>
                    <a:gd name="T1" fmla="*/ 0 h 152"/>
                    <a:gd name="T2" fmla="*/ 217 w 232"/>
                    <a:gd name="T3" fmla="*/ 0 h 152"/>
                    <a:gd name="T4" fmla="*/ 232 w 232"/>
                    <a:gd name="T5" fmla="*/ 15 h 152"/>
                    <a:gd name="T6" fmla="*/ 232 w 232"/>
                    <a:gd name="T7" fmla="*/ 137 h 152"/>
                    <a:gd name="T8" fmla="*/ 217 w 232"/>
                    <a:gd name="T9" fmla="*/ 152 h 152"/>
                    <a:gd name="T10" fmla="*/ 15 w 232"/>
                    <a:gd name="T11" fmla="*/ 152 h 152"/>
                    <a:gd name="T12" fmla="*/ 0 w 232"/>
                    <a:gd name="T13" fmla="*/ 137 h 152"/>
                    <a:gd name="T14" fmla="*/ 0 w 232"/>
                    <a:gd name="T15" fmla="*/ 15 h 152"/>
                    <a:gd name="T16" fmla="*/ 15 w 232"/>
                    <a:gd name="T17" fmla="*/ 0 h 152"/>
                    <a:gd name="T18" fmla="*/ 56 w 232"/>
                    <a:gd name="T19"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2" h="152">
                      <a:moveTo>
                        <a:pt x="176" y="0"/>
                      </a:moveTo>
                      <a:cubicBezTo>
                        <a:pt x="217" y="0"/>
                        <a:pt x="217" y="0"/>
                        <a:pt x="217" y="0"/>
                      </a:cubicBezTo>
                      <a:cubicBezTo>
                        <a:pt x="225" y="0"/>
                        <a:pt x="232" y="7"/>
                        <a:pt x="232" y="15"/>
                      </a:cubicBezTo>
                      <a:cubicBezTo>
                        <a:pt x="232" y="137"/>
                        <a:pt x="232" y="137"/>
                        <a:pt x="232" y="137"/>
                      </a:cubicBezTo>
                      <a:cubicBezTo>
                        <a:pt x="232" y="145"/>
                        <a:pt x="225" y="152"/>
                        <a:pt x="217" y="152"/>
                      </a:cubicBezTo>
                      <a:cubicBezTo>
                        <a:pt x="15" y="152"/>
                        <a:pt x="15" y="152"/>
                        <a:pt x="15" y="152"/>
                      </a:cubicBezTo>
                      <a:cubicBezTo>
                        <a:pt x="7" y="152"/>
                        <a:pt x="0" y="145"/>
                        <a:pt x="0" y="137"/>
                      </a:cubicBezTo>
                      <a:cubicBezTo>
                        <a:pt x="0" y="15"/>
                        <a:pt x="0" y="15"/>
                        <a:pt x="0" y="15"/>
                      </a:cubicBezTo>
                      <a:cubicBezTo>
                        <a:pt x="0" y="7"/>
                        <a:pt x="7" y="0"/>
                        <a:pt x="15" y="0"/>
                      </a:cubicBezTo>
                      <a:cubicBezTo>
                        <a:pt x="56" y="0"/>
                        <a:pt x="56" y="0"/>
                        <a:pt x="56" y="0"/>
                      </a:cubicBezTo>
                    </a:path>
                  </a:pathLst>
                </a:custGeom>
                <a:noFill/>
                <a:ln w="17463"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4" name="Oval 81"/>
                <p:cNvSpPr>
                  <a:spLocks noChangeArrowheads="1"/>
                </p:cNvSpPr>
                <p:nvPr/>
              </p:nvSpPr>
              <p:spPr bwMode="auto">
                <a:xfrm>
                  <a:off x="7066152" y="2632803"/>
                  <a:ext cx="198438" cy="198438"/>
                </a:xfrm>
                <a:prstGeom prst="ellipse">
                  <a:avLst/>
                </a:prstGeom>
                <a:noFill/>
                <a:ln w="17463"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5" name="Freeform 82"/>
                <p:cNvSpPr>
                  <a:spLocks/>
                </p:cNvSpPr>
                <p:nvPr/>
              </p:nvSpPr>
              <p:spPr bwMode="auto">
                <a:xfrm>
                  <a:off x="7040752" y="2524853"/>
                  <a:ext cx="249238" cy="65088"/>
                </a:xfrm>
                <a:custGeom>
                  <a:avLst/>
                  <a:gdLst>
                    <a:gd name="T0" fmla="*/ 0 w 157"/>
                    <a:gd name="T1" fmla="*/ 41 h 41"/>
                    <a:gd name="T2" fmla="*/ 21 w 157"/>
                    <a:gd name="T3" fmla="*/ 0 h 41"/>
                    <a:gd name="T4" fmla="*/ 136 w 157"/>
                    <a:gd name="T5" fmla="*/ 0 h 41"/>
                    <a:gd name="T6" fmla="*/ 157 w 157"/>
                    <a:gd name="T7" fmla="*/ 41 h 41"/>
                  </a:gdLst>
                  <a:ahLst/>
                  <a:cxnLst>
                    <a:cxn ang="0">
                      <a:pos x="T0" y="T1"/>
                    </a:cxn>
                    <a:cxn ang="0">
                      <a:pos x="T2" y="T3"/>
                    </a:cxn>
                    <a:cxn ang="0">
                      <a:pos x="T4" y="T5"/>
                    </a:cxn>
                    <a:cxn ang="0">
                      <a:pos x="T6" y="T7"/>
                    </a:cxn>
                  </a:cxnLst>
                  <a:rect l="0" t="0" r="r" b="b"/>
                  <a:pathLst>
                    <a:path w="157" h="41">
                      <a:moveTo>
                        <a:pt x="0" y="41"/>
                      </a:moveTo>
                      <a:lnTo>
                        <a:pt x="21" y="0"/>
                      </a:lnTo>
                      <a:lnTo>
                        <a:pt x="136" y="0"/>
                      </a:lnTo>
                      <a:lnTo>
                        <a:pt x="157" y="41"/>
                      </a:lnTo>
                    </a:path>
                  </a:pathLst>
                </a:custGeom>
                <a:noFill/>
                <a:ln w="17463"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8" name="Group 85"/>
            <p:cNvGrpSpPr/>
            <p:nvPr/>
          </p:nvGrpSpPr>
          <p:grpSpPr>
            <a:xfrm>
              <a:off x="3710202" y="4332742"/>
              <a:ext cx="605120" cy="602879"/>
              <a:chOff x="3710202" y="4332742"/>
              <a:chExt cx="605120" cy="602879"/>
            </a:xfrm>
          </p:grpSpPr>
          <p:sp>
            <p:nvSpPr>
              <p:cNvPr id="67" name="Oval 15"/>
              <p:cNvSpPr>
                <a:spLocks noChangeArrowheads="1"/>
              </p:cNvSpPr>
              <p:nvPr/>
            </p:nvSpPr>
            <p:spPr bwMode="auto">
              <a:xfrm rot="5400000">
                <a:off x="3711322" y="4331622"/>
                <a:ext cx="602879" cy="605120"/>
              </a:xfrm>
              <a:prstGeom prst="roundRect">
                <a:avLst>
                  <a:gd name="adj" fmla="val 50000"/>
                </a:avLst>
              </a:prstGeom>
              <a:solidFill>
                <a:srgbClr val="494D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68" name="Group 44"/>
              <p:cNvGrpSpPr/>
              <p:nvPr/>
            </p:nvGrpSpPr>
            <p:grpSpPr>
              <a:xfrm>
                <a:off x="3893451" y="4549017"/>
                <a:ext cx="270500" cy="177347"/>
                <a:chOff x="7834502" y="2558191"/>
                <a:chExt cx="479426" cy="314325"/>
              </a:xfrm>
            </p:grpSpPr>
            <p:sp>
              <p:nvSpPr>
                <p:cNvPr id="69" name="Freeform 94"/>
                <p:cNvSpPr>
                  <a:spLocks/>
                </p:cNvSpPr>
                <p:nvPr/>
              </p:nvSpPr>
              <p:spPr bwMode="auto">
                <a:xfrm>
                  <a:off x="7834502" y="2558191"/>
                  <a:ext cx="331788" cy="314325"/>
                </a:xfrm>
                <a:custGeom>
                  <a:avLst/>
                  <a:gdLst>
                    <a:gd name="T0" fmla="*/ 160 w 160"/>
                    <a:gd name="T1" fmla="*/ 108 h 152"/>
                    <a:gd name="T2" fmla="*/ 160 w 160"/>
                    <a:gd name="T3" fmla="*/ 148 h 152"/>
                    <a:gd name="T4" fmla="*/ 156 w 160"/>
                    <a:gd name="T5" fmla="*/ 152 h 152"/>
                    <a:gd name="T6" fmla="*/ 4 w 160"/>
                    <a:gd name="T7" fmla="*/ 152 h 152"/>
                    <a:gd name="T8" fmla="*/ 0 w 160"/>
                    <a:gd name="T9" fmla="*/ 148 h 152"/>
                    <a:gd name="T10" fmla="*/ 0 w 160"/>
                    <a:gd name="T11" fmla="*/ 4 h 152"/>
                    <a:gd name="T12" fmla="*/ 4 w 160"/>
                    <a:gd name="T13" fmla="*/ 0 h 152"/>
                    <a:gd name="T14" fmla="*/ 156 w 160"/>
                    <a:gd name="T15" fmla="*/ 0 h 152"/>
                    <a:gd name="T16" fmla="*/ 160 w 160"/>
                    <a:gd name="T17" fmla="*/ 4 h 152"/>
                    <a:gd name="T18" fmla="*/ 160 w 160"/>
                    <a:gd name="T19" fmla="*/ 4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52">
                      <a:moveTo>
                        <a:pt x="160" y="108"/>
                      </a:moveTo>
                      <a:cubicBezTo>
                        <a:pt x="160" y="148"/>
                        <a:pt x="160" y="148"/>
                        <a:pt x="160" y="148"/>
                      </a:cubicBezTo>
                      <a:cubicBezTo>
                        <a:pt x="160" y="150"/>
                        <a:pt x="158" y="152"/>
                        <a:pt x="156" y="152"/>
                      </a:cubicBezTo>
                      <a:cubicBezTo>
                        <a:pt x="4" y="152"/>
                        <a:pt x="4" y="152"/>
                        <a:pt x="4" y="152"/>
                      </a:cubicBezTo>
                      <a:cubicBezTo>
                        <a:pt x="2" y="152"/>
                        <a:pt x="0" y="150"/>
                        <a:pt x="0" y="148"/>
                      </a:cubicBezTo>
                      <a:cubicBezTo>
                        <a:pt x="0" y="4"/>
                        <a:pt x="0" y="4"/>
                        <a:pt x="0" y="4"/>
                      </a:cubicBezTo>
                      <a:cubicBezTo>
                        <a:pt x="0" y="2"/>
                        <a:pt x="2" y="0"/>
                        <a:pt x="4" y="0"/>
                      </a:cubicBezTo>
                      <a:cubicBezTo>
                        <a:pt x="156" y="0"/>
                        <a:pt x="156" y="0"/>
                        <a:pt x="156" y="0"/>
                      </a:cubicBezTo>
                      <a:cubicBezTo>
                        <a:pt x="158" y="0"/>
                        <a:pt x="160" y="2"/>
                        <a:pt x="160" y="4"/>
                      </a:cubicBezTo>
                      <a:cubicBezTo>
                        <a:pt x="160" y="44"/>
                        <a:pt x="160" y="44"/>
                        <a:pt x="160" y="44"/>
                      </a:cubicBezTo>
                    </a:path>
                  </a:pathLst>
                </a:custGeom>
                <a:noFill/>
                <a:ln w="17463"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0" name="Freeform 95"/>
                <p:cNvSpPr>
                  <a:spLocks/>
                </p:cNvSpPr>
                <p:nvPr/>
              </p:nvSpPr>
              <p:spPr bwMode="auto">
                <a:xfrm>
                  <a:off x="8166290" y="2558191"/>
                  <a:ext cx="147638" cy="314325"/>
                </a:xfrm>
                <a:custGeom>
                  <a:avLst/>
                  <a:gdLst>
                    <a:gd name="T0" fmla="*/ 0 w 93"/>
                    <a:gd name="T1" fmla="*/ 140 h 198"/>
                    <a:gd name="T2" fmla="*/ 93 w 93"/>
                    <a:gd name="T3" fmla="*/ 198 h 198"/>
                    <a:gd name="T4" fmla="*/ 93 w 93"/>
                    <a:gd name="T5" fmla="*/ 0 h 198"/>
                    <a:gd name="T6" fmla="*/ 0 w 93"/>
                    <a:gd name="T7" fmla="*/ 57 h 198"/>
                  </a:gdLst>
                  <a:ahLst/>
                  <a:cxnLst>
                    <a:cxn ang="0">
                      <a:pos x="T0" y="T1"/>
                    </a:cxn>
                    <a:cxn ang="0">
                      <a:pos x="T2" y="T3"/>
                    </a:cxn>
                    <a:cxn ang="0">
                      <a:pos x="T4" y="T5"/>
                    </a:cxn>
                    <a:cxn ang="0">
                      <a:pos x="T6" y="T7"/>
                    </a:cxn>
                  </a:cxnLst>
                  <a:rect l="0" t="0" r="r" b="b"/>
                  <a:pathLst>
                    <a:path w="93" h="198">
                      <a:moveTo>
                        <a:pt x="0" y="140"/>
                      </a:moveTo>
                      <a:lnTo>
                        <a:pt x="93" y="198"/>
                      </a:lnTo>
                      <a:lnTo>
                        <a:pt x="93" y="0"/>
                      </a:lnTo>
                      <a:lnTo>
                        <a:pt x="0" y="57"/>
                      </a:lnTo>
                    </a:path>
                  </a:pathLst>
                </a:custGeom>
                <a:noFill/>
                <a:ln w="17463"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9" name="Group 3"/>
            <p:cNvGrpSpPr/>
            <p:nvPr/>
          </p:nvGrpSpPr>
          <p:grpSpPr>
            <a:xfrm>
              <a:off x="2306642" y="1233183"/>
              <a:ext cx="602879" cy="605120"/>
              <a:chOff x="2306642" y="1233183"/>
              <a:chExt cx="602879" cy="605120"/>
            </a:xfrm>
          </p:grpSpPr>
          <p:sp>
            <p:nvSpPr>
              <p:cNvPr id="62" name="Oval 19"/>
              <p:cNvSpPr>
                <a:spLocks noChangeArrowheads="1"/>
              </p:cNvSpPr>
              <p:nvPr/>
            </p:nvSpPr>
            <p:spPr bwMode="auto">
              <a:xfrm rot="5400000">
                <a:off x="2305522" y="1234303"/>
                <a:ext cx="605120" cy="602879"/>
              </a:xfrm>
              <a:prstGeom prst="roundRect">
                <a:avLst>
                  <a:gd name="adj" fmla="val 50000"/>
                </a:avLst>
              </a:prstGeom>
              <a:solidFill>
                <a:srgbClr val="5E2B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63" name="Group 47"/>
              <p:cNvGrpSpPr/>
              <p:nvPr/>
            </p:nvGrpSpPr>
            <p:grpSpPr>
              <a:xfrm>
                <a:off x="2480417" y="1433905"/>
                <a:ext cx="227345" cy="227345"/>
                <a:chOff x="6015227" y="2475641"/>
                <a:chExt cx="479425" cy="479425"/>
              </a:xfrm>
            </p:grpSpPr>
            <p:sp>
              <p:nvSpPr>
                <p:cNvPr id="64" name="Oval 119"/>
                <p:cNvSpPr>
                  <a:spLocks noChangeArrowheads="1"/>
                </p:cNvSpPr>
                <p:nvPr/>
              </p:nvSpPr>
              <p:spPr bwMode="auto">
                <a:xfrm>
                  <a:off x="6015227" y="2475641"/>
                  <a:ext cx="479425" cy="479425"/>
                </a:xfrm>
                <a:prstGeom prst="ellipse">
                  <a:avLst/>
                </a:prstGeom>
                <a:noFill/>
                <a:ln w="17463"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5" name="Line 120"/>
                <p:cNvSpPr>
                  <a:spLocks noChangeShapeType="1"/>
                </p:cNvSpPr>
                <p:nvPr/>
              </p:nvSpPr>
              <p:spPr bwMode="auto">
                <a:xfrm flipV="1">
                  <a:off x="6254940" y="2566128"/>
                  <a:ext cx="0" cy="149225"/>
                </a:xfrm>
                <a:prstGeom prst="line">
                  <a:avLst/>
                </a:prstGeom>
                <a:noFill/>
                <a:ln w="17463"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6" name="Line 121"/>
                <p:cNvSpPr>
                  <a:spLocks noChangeShapeType="1"/>
                </p:cNvSpPr>
                <p:nvPr/>
              </p:nvSpPr>
              <p:spPr bwMode="auto">
                <a:xfrm>
                  <a:off x="6254940" y="2715353"/>
                  <a:ext cx="82550" cy="98425"/>
                </a:xfrm>
                <a:prstGeom prst="line">
                  <a:avLst/>
                </a:prstGeom>
                <a:noFill/>
                <a:ln w="17463"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30" name="Group 84"/>
            <p:cNvGrpSpPr/>
            <p:nvPr/>
          </p:nvGrpSpPr>
          <p:grpSpPr>
            <a:xfrm>
              <a:off x="4892428" y="3233440"/>
              <a:ext cx="547970" cy="549091"/>
              <a:chOff x="4892428" y="3233440"/>
              <a:chExt cx="547970" cy="549091"/>
            </a:xfrm>
          </p:grpSpPr>
          <p:sp>
            <p:nvSpPr>
              <p:cNvPr id="58" name="Oval 16"/>
              <p:cNvSpPr>
                <a:spLocks noChangeArrowheads="1"/>
              </p:cNvSpPr>
              <p:nvPr/>
            </p:nvSpPr>
            <p:spPr bwMode="auto">
              <a:xfrm rot="5400000">
                <a:off x="4891867" y="3234001"/>
                <a:ext cx="549091" cy="547970"/>
              </a:xfrm>
              <a:prstGeom prst="roundRect">
                <a:avLst>
                  <a:gd name="adj" fmla="val 50000"/>
                </a:avLst>
              </a:prstGeom>
              <a:solidFill>
                <a:srgbClr val="7A8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59" name="Group 51"/>
              <p:cNvGrpSpPr/>
              <p:nvPr/>
            </p:nvGrpSpPr>
            <p:grpSpPr>
              <a:xfrm>
                <a:off x="5056165" y="3374149"/>
                <a:ext cx="228600" cy="228600"/>
                <a:chOff x="7834503" y="3436791"/>
                <a:chExt cx="479425" cy="479425"/>
              </a:xfrm>
            </p:grpSpPr>
            <p:sp>
              <p:nvSpPr>
                <p:cNvPr id="60" name="Oval 56"/>
                <p:cNvSpPr>
                  <a:spLocks noChangeArrowheads="1"/>
                </p:cNvSpPr>
                <p:nvPr/>
              </p:nvSpPr>
              <p:spPr bwMode="auto">
                <a:xfrm>
                  <a:off x="7983728" y="3586016"/>
                  <a:ext cx="182563" cy="182563"/>
                </a:xfrm>
                <a:prstGeom prst="ellipse">
                  <a:avLst/>
                </a:prstGeom>
                <a:noFill/>
                <a:ln w="17463"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57"/>
                <p:cNvSpPr>
                  <a:spLocks/>
                </p:cNvSpPr>
                <p:nvPr/>
              </p:nvSpPr>
              <p:spPr bwMode="auto">
                <a:xfrm>
                  <a:off x="7834503" y="3436791"/>
                  <a:ext cx="479425" cy="479425"/>
                </a:xfrm>
                <a:custGeom>
                  <a:avLst/>
                  <a:gdLst>
                    <a:gd name="T0" fmla="*/ 201 w 232"/>
                    <a:gd name="T1" fmla="*/ 136 h 232"/>
                    <a:gd name="T2" fmla="*/ 232 w 232"/>
                    <a:gd name="T3" fmla="*/ 131 h 232"/>
                    <a:gd name="T4" fmla="*/ 232 w 232"/>
                    <a:gd name="T5" fmla="*/ 101 h 232"/>
                    <a:gd name="T6" fmla="*/ 201 w 232"/>
                    <a:gd name="T7" fmla="*/ 96 h 232"/>
                    <a:gd name="T8" fmla="*/ 190 w 232"/>
                    <a:gd name="T9" fmla="*/ 69 h 232"/>
                    <a:gd name="T10" fmla="*/ 208 w 232"/>
                    <a:gd name="T11" fmla="*/ 44 h 232"/>
                    <a:gd name="T12" fmla="*/ 187 w 232"/>
                    <a:gd name="T13" fmla="*/ 23 h 232"/>
                    <a:gd name="T14" fmla="*/ 162 w 232"/>
                    <a:gd name="T15" fmla="*/ 42 h 232"/>
                    <a:gd name="T16" fmla="*/ 135 w 232"/>
                    <a:gd name="T17" fmla="*/ 31 h 232"/>
                    <a:gd name="T18" fmla="*/ 131 w 232"/>
                    <a:gd name="T19" fmla="*/ 0 h 232"/>
                    <a:gd name="T20" fmla="*/ 100 w 232"/>
                    <a:gd name="T21" fmla="*/ 0 h 232"/>
                    <a:gd name="T22" fmla="*/ 96 w 232"/>
                    <a:gd name="T23" fmla="*/ 31 h 232"/>
                    <a:gd name="T24" fmla="*/ 69 w 232"/>
                    <a:gd name="T25" fmla="*/ 43 h 232"/>
                    <a:gd name="T26" fmla="*/ 44 w 232"/>
                    <a:gd name="T27" fmla="*/ 24 h 232"/>
                    <a:gd name="T28" fmla="*/ 23 w 232"/>
                    <a:gd name="T29" fmla="*/ 45 h 232"/>
                    <a:gd name="T30" fmla="*/ 42 w 232"/>
                    <a:gd name="T31" fmla="*/ 70 h 232"/>
                    <a:gd name="T32" fmla="*/ 31 w 232"/>
                    <a:gd name="T33" fmla="*/ 97 h 232"/>
                    <a:gd name="T34" fmla="*/ 0 w 232"/>
                    <a:gd name="T35" fmla="*/ 101 h 232"/>
                    <a:gd name="T36" fmla="*/ 0 w 232"/>
                    <a:gd name="T37" fmla="*/ 131 h 232"/>
                    <a:gd name="T38" fmla="*/ 31 w 232"/>
                    <a:gd name="T39" fmla="*/ 135 h 232"/>
                    <a:gd name="T40" fmla="*/ 42 w 232"/>
                    <a:gd name="T41" fmla="*/ 162 h 232"/>
                    <a:gd name="T42" fmla="*/ 24 w 232"/>
                    <a:gd name="T43" fmla="*/ 188 h 232"/>
                    <a:gd name="T44" fmla="*/ 45 w 232"/>
                    <a:gd name="T45" fmla="*/ 209 h 232"/>
                    <a:gd name="T46" fmla="*/ 70 w 232"/>
                    <a:gd name="T47" fmla="*/ 190 h 232"/>
                    <a:gd name="T48" fmla="*/ 97 w 232"/>
                    <a:gd name="T49" fmla="*/ 201 h 232"/>
                    <a:gd name="T50" fmla="*/ 101 w 232"/>
                    <a:gd name="T51" fmla="*/ 232 h 232"/>
                    <a:gd name="T52" fmla="*/ 131 w 232"/>
                    <a:gd name="T53" fmla="*/ 232 h 232"/>
                    <a:gd name="T54" fmla="*/ 136 w 232"/>
                    <a:gd name="T55" fmla="*/ 201 h 232"/>
                    <a:gd name="T56" fmla="*/ 162 w 232"/>
                    <a:gd name="T57" fmla="*/ 190 h 232"/>
                    <a:gd name="T58" fmla="*/ 188 w 232"/>
                    <a:gd name="T59" fmla="*/ 208 h 232"/>
                    <a:gd name="T60" fmla="*/ 209 w 232"/>
                    <a:gd name="T61" fmla="*/ 187 h 232"/>
                    <a:gd name="T62" fmla="*/ 190 w 232"/>
                    <a:gd name="T63" fmla="*/ 162 h 232"/>
                    <a:gd name="T64" fmla="*/ 201 w 232"/>
                    <a:gd name="T65" fmla="*/ 13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2" h="232">
                      <a:moveTo>
                        <a:pt x="201" y="136"/>
                      </a:moveTo>
                      <a:cubicBezTo>
                        <a:pt x="232" y="131"/>
                        <a:pt x="232" y="131"/>
                        <a:pt x="232" y="131"/>
                      </a:cubicBezTo>
                      <a:cubicBezTo>
                        <a:pt x="232" y="101"/>
                        <a:pt x="232" y="101"/>
                        <a:pt x="232" y="101"/>
                      </a:cubicBezTo>
                      <a:cubicBezTo>
                        <a:pt x="201" y="96"/>
                        <a:pt x="201" y="96"/>
                        <a:pt x="201" y="96"/>
                      </a:cubicBezTo>
                      <a:cubicBezTo>
                        <a:pt x="199" y="87"/>
                        <a:pt x="195" y="78"/>
                        <a:pt x="190" y="69"/>
                      </a:cubicBezTo>
                      <a:cubicBezTo>
                        <a:pt x="208" y="44"/>
                        <a:pt x="208" y="44"/>
                        <a:pt x="208" y="44"/>
                      </a:cubicBezTo>
                      <a:cubicBezTo>
                        <a:pt x="187" y="23"/>
                        <a:pt x="187" y="23"/>
                        <a:pt x="187" y="23"/>
                      </a:cubicBezTo>
                      <a:cubicBezTo>
                        <a:pt x="162" y="42"/>
                        <a:pt x="162" y="42"/>
                        <a:pt x="162" y="42"/>
                      </a:cubicBezTo>
                      <a:cubicBezTo>
                        <a:pt x="154" y="37"/>
                        <a:pt x="145" y="33"/>
                        <a:pt x="135" y="31"/>
                      </a:cubicBezTo>
                      <a:cubicBezTo>
                        <a:pt x="131" y="0"/>
                        <a:pt x="131" y="0"/>
                        <a:pt x="131" y="0"/>
                      </a:cubicBezTo>
                      <a:cubicBezTo>
                        <a:pt x="100" y="0"/>
                        <a:pt x="100" y="0"/>
                        <a:pt x="100" y="0"/>
                      </a:cubicBezTo>
                      <a:cubicBezTo>
                        <a:pt x="96" y="31"/>
                        <a:pt x="96" y="31"/>
                        <a:pt x="96" y="31"/>
                      </a:cubicBezTo>
                      <a:cubicBezTo>
                        <a:pt x="87" y="34"/>
                        <a:pt x="78" y="37"/>
                        <a:pt x="69" y="43"/>
                      </a:cubicBezTo>
                      <a:cubicBezTo>
                        <a:pt x="44" y="24"/>
                        <a:pt x="44" y="24"/>
                        <a:pt x="44" y="24"/>
                      </a:cubicBezTo>
                      <a:cubicBezTo>
                        <a:pt x="23" y="45"/>
                        <a:pt x="23" y="45"/>
                        <a:pt x="23" y="45"/>
                      </a:cubicBezTo>
                      <a:cubicBezTo>
                        <a:pt x="42" y="70"/>
                        <a:pt x="42" y="70"/>
                        <a:pt x="42" y="70"/>
                      </a:cubicBezTo>
                      <a:cubicBezTo>
                        <a:pt x="37" y="78"/>
                        <a:pt x="33" y="87"/>
                        <a:pt x="31" y="97"/>
                      </a:cubicBezTo>
                      <a:cubicBezTo>
                        <a:pt x="0" y="101"/>
                        <a:pt x="0" y="101"/>
                        <a:pt x="0" y="101"/>
                      </a:cubicBezTo>
                      <a:cubicBezTo>
                        <a:pt x="0" y="131"/>
                        <a:pt x="0" y="131"/>
                        <a:pt x="0" y="131"/>
                      </a:cubicBezTo>
                      <a:cubicBezTo>
                        <a:pt x="31" y="135"/>
                        <a:pt x="31" y="135"/>
                        <a:pt x="31" y="135"/>
                      </a:cubicBezTo>
                      <a:cubicBezTo>
                        <a:pt x="33" y="145"/>
                        <a:pt x="37" y="154"/>
                        <a:pt x="42" y="162"/>
                      </a:cubicBezTo>
                      <a:cubicBezTo>
                        <a:pt x="24" y="188"/>
                        <a:pt x="24" y="188"/>
                        <a:pt x="24" y="188"/>
                      </a:cubicBezTo>
                      <a:cubicBezTo>
                        <a:pt x="45" y="209"/>
                        <a:pt x="45" y="209"/>
                        <a:pt x="45" y="209"/>
                      </a:cubicBezTo>
                      <a:cubicBezTo>
                        <a:pt x="70" y="190"/>
                        <a:pt x="70" y="190"/>
                        <a:pt x="70" y="190"/>
                      </a:cubicBezTo>
                      <a:cubicBezTo>
                        <a:pt x="78" y="195"/>
                        <a:pt x="87" y="199"/>
                        <a:pt x="97" y="201"/>
                      </a:cubicBezTo>
                      <a:cubicBezTo>
                        <a:pt x="101" y="232"/>
                        <a:pt x="101" y="232"/>
                        <a:pt x="101" y="232"/>
                      </a:cubicBezTo>
                      <a:cubicBezTo>
                        <a:pt x="131" y="232"/>
                        <a:pt x="131" y="232"/>
                        <a:pt x="131" y="232"/>
                      </a:cubicBezTo>
                      <a:cubicBezTo>
                        <a:pt x="136" y="201"/>
                        <a:pt x="136" y="201"/>
                        <a:pt x="136" y="201"/>
                      </a:cubicBezTo>
                      <a:cubicBezTo>
                        <a:pt x="145" y="199"/>
                        <a:pt x="154" y="195"/>
                        <a:pt x="162" y="190"/>
                      </a:cubicBezTo>
                      <a:cubicBezTo>
                        <a:pt x="188" y="208"/>
                        <a:pt x="188" y="208"/>
                        <a:pt x="188" y="208"/>
                      </a:cubicBezTo>
                      <a:cubicBezTo>
                        <a:pt x="209" y="187"/>
                        <a:pt x="209" y="187"/>
                        <a:pt x="209" y="187"/>
                      </a:cubicBezTo>
                      <a:cubicBezTo>
                        <a:pt x="190" y="162"/>
                        <a:pt x="190" y="162"/>
                        <a:pt x="190" y="162"/>
                      </a:cubicBezTo>
                      <a:cubicBezTo>
                        <a:pt x="195" y="154"/>
                        <a:pt x="199" y="145"/>
                        <a:pt x="201" y="136"/>
                      </a:cubicBezTo>
                      <a:close/>
                    </a:path>
                  </a:pathLst>
                </a:custGeom>
                <a:noFill/>
                <a:ln w="17463"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31" name="Group 82"/>
            <p:cNvGrpSpPr/>
            <p:nvPr/>
          </p:nvGrpSpPr>
          <p:grpSpPr>
            <a:xfrm>
              <a:off x="2994142" y="1938035"/>
              <a:ext cx="605120" cy="604000"/>
              <a:chOff x="2994142" y="1938035"/>
              <a:chExt cx="605120" cy="604000"/>
            </a:xfrm>
          </p:grpSpPr>
          <p:sp>
            <p:nvSpPr>
              <p:cNvPr id="56" name="Oval 18"/>
              <p:cNvSpPr>
                <a:spLocks noChangeArrowheads="1"/>
              </p:cNvSpPr>
              <p:nvPr/>
            </p:nvSpPr>
            <p:spPr bwMode="auto">
              <a:xfrm rot="5400000">
                <a:off x="2994702" y="1937475"/>
                <a:ext cx="604000" cy="605120"/>
              </a:xfrm>
              <a:prstGeom prst="roundRect">
                <a:avLst>
                  <a:gd name="adj" fmla="val 50000"/>
                </a:avLst>
              </a:prstGeom>
              <a:solidFill>
                <a:srgbClr val="9599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Freeform 62"/>
              <p:cNvSpPr>
                <a:spLocks/>
              </p:cNvSpPr>
              <p:nvPr/>
            </p:nvSpPr>
            <p:spPr bwMode="auto">
              <a:xfrm>
                <a:off x="3179041" y="2121812"/>
                <a:ext cx="228600" cy="228600"/>
              </a:xfrm>
              <a:custGeom>
                <a:avLst/>
                <a:gdLst>
                  <a:gd name="T0" fmla="*/ 0 w 302"/>
                  <a:gd name="T1" fmla="*/ 133 h 302"/>
                  <a:gd name="T2" fmla="*/ 302 w 302"/>
                  <a:gd name="T3" fmla="*/ 0 h 302"/>
                  <a:gd name="T4" fmla="*/ 172 w 302"/>
                  <a:gd name="T5" fmla="*/ 302 h 302"/>
                  <a:gd name="T6" fmla="*/ 106 w 302"/>
                  <a:gd name="T7" fmla="*/ 197 h 302"/>
                  <a:gd name="T8" fmla="*/ 0 w 302"/>
                  <a:gd name="T9" fmla="*/ 133 h 302"/>
                </a:gdLst>
                <a:ahLst/>
                <a:cxnLst>
                  <a:cxn ang="0">
                    <a:pos x="T0" y="T1"/>
                  </a:cxn>
                  <a:cxn ang="0">
                    <a:pos x="T2" y="T3"/>
                  </a:cxn>
                  <a:cxn ang="0">
                    <a:pos x="T4" y="T5"/>
                  </a:cxn>
                  <a:cxn ang="0">
                    <a:pos x="T6" y="T7"/>
                  </a:cxn>
                  <a:cxn ang="0">
                    <a:pos x="T8" y="T9"/>
                  </a:cxn>
                </a:cxnLst>
                <a:rect l="0" t="0" r="r" b="b"/>
                <a:pathLst>
                  <a:path w="302" h="302">
                    <a:moveTo>
                      <a:pt x="0" y="133"/>
                    </a:moveTo>
                    <a:lnTo>
                      <a:pt x="302" y="0"/>
                    </a:lnTo>
                    <a:lnTo>
                      <a:pt x="172" y="302"/>
                    </a:lnTo>
                    <a:lnTo>
                      <a:pt x="106" y="197"/>
                    </a:lnTo>
                    <a:lnTo>
                      <a:pt x="0" y="133"/>
                    </a:lnTo>
                    <a:close/>
                  </a:path>
                </a:pathLst>
              </a:custGeom>
              <a:noFill/>
              <a:ln w="17463"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32" name="Group 1"/>
            <p:cNvGrpSpPr/>
            <p:nvPr/>
          </p:nvGrpSpPr>
          <p:grpSpPr>
            <a:xfrm>
              <a:off x="601675" y="2805374"/>
              <a:ext cx="1392898" cy="1391777"/>
              <a:chOff x="601675" y="2805374"/>
              <a:chExt cx="1392898" cy="1391777"/>
            </a:xfrm>
          </p:grpSpPr>
          <p:sp>
            <p:nvSpPr>
              <p:cNvPr id="49" name="Oval 12"/>
              <p:cNvSpPr>
                <a:spLocks noChangeArrowheads="1"/>
              </p:cNvSpPr>
              <p:nvPr/>
            </p:nvSpPr>
            <p:spPr bwMode="auto">
              <a:xfrm rot="5400000">
                <a:off x="602235" y="2804814"/>
                <a:ext cx="1391777" cy="1392898"/>
              </a:xfrm>
              <a:prstGeom prst="roundRect">
                <a:avLst>
                  <a:gd name="adj" fmla="val 50000"/>
                </a:avLst>
              </a:prstGeom>
              <a:gradFill>
                <a:gsLst>
                  <a:gs pos="88000">
                    <a:srgbClr val="98A0FF">
                      <a:lumMod val="97000"/>
                      <a:lumOff val="3000"/>
                    </a:srgbClr>
                  </a:gs>
                  <a:gs pos="0">
                    <a:srgbClr val="3241BA"/>
                  </a:gs>
                </a:gsLst>
                <a:lin ang="14400000" scaled="0"/>
              </a:gra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50" name="Group 56"/>
              <p:cNvGrpSpPr/>
              <p:nvPr/>
            </p:nvGrpSpPr>
            <p:grpSpPr>
              <a:xfrm>
                <a:off x="1058679" y="3233440"/>
                <a:ext cx="479425" cy="447676"/>
                <a:chOff x="1237129" y="1616133"/>
                <a:chExt cx="479425" cy="447676"/>
              </a:xfrm>
            </p:grpSpPr>
            <p:sp>
              <p:nvSpPr>
                <p:cNvPr id="51" name="Freeform 23"/>
                <p:cNvSpPr>
                  <a:spLocks/>
                </p:cNvSpPr>
                <p:nvPr/>
              </p:nvSpPr>
              <p:spPr bwMode="auto">
                <a:xfrm>
                  <a:off x="1237129" y="1732021"/>
                  <a:ext cx="479425" cy="92075"/>
                </a:xfrm>
                <a:custGeom>
                  <a:avLst/>
                  <a:gdLst>
                    <a:gd name="T0" fmla="*/ 232 w 232"/>
                    <a:gd name="T1" fmla="*/ 44 h 44"/>
                    <a:gd name="T2" fmla="*/ 0 w 232"/>
                    <a:gd name="T3" fmla="*/ 44 h 44"/>
                    <a:gd name="T4" fmla="*/ 0 w 232"/>
                    <a:gd name="T5" fmla="*/ 8 h 44"/>
                    <a:gd name="T6" fmla="*/ 8 w 232"/>
                    <a:gd name="T7" fmla="*/ 0 h 44"/>
                    <a:gd name="T8" fmla="*/ 226 w 232"/>
                    <a:gd name="T9" fmla="*/ 0 h 44"/>
                    <a:gd name="T10" fmla="*/ 232 w 232"/>
                    <a:gd name="T11" fmla="*/ 6 h 44"/>
                    <a:gd name="T12" fmla="*/ 232 w 232"/>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232" h="44">
                      <a:moveTo>
                        <a:pt x="232" y="44"/>
                      </a:moveTo>
                      <a:cubicBezTo>
                        <a:pt x="0" y="44"/>
                        <a:pt x="0" y="44"/>
                        <a:pt x="0" y="44"/>
                      </a:cubicBezTo>
                      <a:cubicBezTo>
                        <a:pt x="0" y="8"/>
                        <a:pt x="0" y="8"/>
                        <a:pt x="0" y="8"/>
                      </a:cubicBezTo>
                      <a:cubicBezTo>
                        <a:pt x="0" y="3"/>
                        <a:pt x="4" y="0"/>
                        <a:pt x="8" y="0"/>
                      </a:cubicBezTo>
                      <a:cubicBezTo>
                        <a:pt x="226" y="0"/>
                        <a:pt x="226" y="0"/>
                        <a:pt x="226" y="0"/>
                      </a:cubicBezTo>
                      <a:cubicBezTo>
                        <a:pt x="230" y="0"/>
                        <a:pt x="232" y="2"/>
                        <a:pt x="232" y="6"/>
                      </a:cubicBezTo>
                      <a:lnTo>
                        <a:pt x="232" y="44"/>
                      </a:lnTo>
                      <a:close/>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24"/>
                <p:cNvSpPr>
                  <a:spLocks/>
                </p:cNvSpPr>
                <p:nvPr/>
              </p:nvSpPr>
              <p:spPr bwMode="auto">
                <a:xfrm>
                  <a:off x="1262529" y="1824096"/>
                  <a:ext cx="428625" cy="239713"/>
                </a:xfrm>
                <a:custGeom>
                  <a:avLst/>
                  <a:gdLst>
                    <a:gd name="T0" fmla="*/ 201 w 208"/>
                    <a:gd name="T1" fmla="*/ 116 h 116"/>
                    <a:gd name="T2" fmla="*/ 8 w 208"/>
                    <a:gd name="T3" fmla="*/ 116 h 116"/>
                    <a:gd name="T4" fmla="*/ 0 w 208"/>
                    <a:gd name="T5" fmla="*/ 108 h 116"/>
                    <a:gd name="T6" fmla="*/ 0 w 208"/>
                    <a:gd name="T7" fmla="*/ 0 h 116"/>
                    <a:gd name="T8" fmla="*/ 208 w 208"/>
                    <a:gd name="T9" fmla="*/ 0 h 116"/>
                    <a:gd name="T10" fmla="*/ 208 w 208"/>
                    <a:gd name="T11" fmla="*/ 108 h 116"/>
                    <a:gd name="T12" fmla="*/ 201 w 208"/>
                    <a:gd name="T13" fmla="*/ 116 h 116"/>
                  </a:gdLst>
                  <a:ahLst/>
                  <a:cxnLst>
                    <a:cxn ang="0">
                      <a:pos x="T0" y="T1"/>
                    </a:cxn>
                    <a:cxn ang="0">
                      <a:pos x="T2" y="T3"/>
                    </a:cxn>
                    <a:cxn ang="0">
                      <a:pos x="T4" y="T5"/>
                    </a:cxn>
                    <a:cxn ang="0">
                      <a:pos x="T6" y="T7"/>
                    </a:cxn>
                    <a:cxn ang="0">
                      <a:pos x="T8" y="T9"/>
                    </a:cxn>
                    <a:cxn ang="0">
                      <a:pos x="T10" y="T11"/>
                    </a:cxn>
                    <a:cxn ang="0">
                      <a:pos x="T12" y="T13"/>
                    </a:cxn>
                  </a:cxnLst>
                  <a:rect l="0" t="0" r="r" b="b"/>
                  <a:pathLst>
                    <a:path w="208" h="116">
                      <a:moveTo>
                        <a:pt x="201" y="116"/>
                      </a:moveTo>
                      <a:cubicBezTo>
                        <a:pt x="8" y="116"/>
                        <a:pt x="8" y="116"/>
                        <a:pt x="8" y="116"/>
                      </a:cubicBezTo>
                      <a:cubicBezTo>
                        <a:pt x="4" y="116"/>
                        <a:pt x="0" y="112"/>
                        <a:pt x="0" y="108"/>
                      </a:cubicBezTo>
                      <a:cubicBezTo>
                        <a:pt x="0" y="0"/>
                        <a:pt x="0" y="0"/>
                        <a:pt x="0" y="0"/>
                      </a:cubicBezTo>
                      <a:cubicBezTo>
                        <a:pt x="208" y="0"/>
                        <a:pt x="208" y="0"/>
                        <a:pt x="208" y="0"/>
                      </a:cubicBezTo>
                      <a:cubicBezTo>
                        <a:pt x="208" y="108"/>
                        <a:pt x="208" y="108"/>
                        <a:pt x="208" y="108"/>
                      </a:cubicBezTo>
                      <a:cubicBezTo>
                        <a:pt x="208" y="112"/>
                        <a:pt x="205" y="116"/>
                        <a:pt x="201" y="116"/>
                      </a:cubicBezTo>
                      <a:close/>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Line 25"/>
                <p:cNvSpPr>
                  <a:spLocks noChangeShapeType="1"/>
                </p:cNvSpPr>
                <p:nvPr/>
              </p:nvSpPr>
              <p:spPr bwMode="auto">
                <a:xfrm>
                  <a:off x="1476842" y="1728846"/>
                  <a:ext cx="0" cy="334963"/>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26"/>
                <p:cNvSpPr>
                  <a:spLocks/>
                </p:cNvSpPr>
                <p:nvPr/>
              </p:nvSpPr>
              <p:spPr bwMode="auto">
                <a:xfrm>
                  <a:off x="1481604" y="1616133"/>
                  <a:ext cx="173038" cy="115888"/>
                </a:xfrm>
                <a:custGeom>
                  <a:avLst/>
                  <a:gdLst>
                    <a:gd name="T0" fmla="*/ 44 w 84"/>
                    <a:gd name="T1" fmla="*/ 56 h 56"/>
                    <a:gd name="T2" fmla="*/ 84 w 84"/>
                    <a:gd name="T3" fmla="*/ 20 h 56"/>
                    <a:gd name="T4" fmla="*/ 60 w 84"/>
                    <a:gd name="T5" fmla="*/ 0 h 56"/>
                    <a:gd name="T6" fmla="*/ 0 w 84"/>
                    <a:gd name="T7" fmla="*/ 56 h 56"/>
                  </a:gdLst>
                  <a:ahLst/>
                  <a:cxnLst>
                    <a:cxn ang="0">
                      <a:pos x="T0" y="T1"/>
                    </a:cxn>
                    <a:cxn ang="0">
                      <a:pos x="T2" y="T3"/>
                    </a:cxn>
                    <a:cxn ang="0">
                      <a:pos x="T4" y="T5"/>
                    </a:cxn>
                    <a:cxn ang="0">
                      <a:pos x="T6" y="T7"/>
                    </a:cxn>
                  </a:cxnLst>
                  <a:rect l="0" t="0" r="r" b="b"/>
                  <a:pathLst>
                    <a:path w="84" h="56">
                      <a:moveTo>
                        <a:pt x="44" y="56"/>
                      </a:moveTo>
                      <a:cubicBezTo>
                        <a:pt x="59" y="56"/>
                        <a:pt x="84" y="43"/>
                        <a:pt x="84" y="20"/>
                      </a:cubicBezTo>
                      <a:cubicBezTo>
                        <a:pt x="84" y="0"/>
                        <a:pt x="68" y="0"/>
                        <a:pt x="60" y="0"/>
                      </a:cubicBezTo>
                      <a:cubicBezTo>
                        <a:pt x="48" y="0"/>
                        <a:pt x="23" y="10"/>
                        <a:pt x="0" y="56"/>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27"/>
                <p:cNvSpPr>
                  <a:spLocks/>
                </p:cNvSpPr>
                <p:nvPr/>
              </p:nvSpPr>
              <p:spPr bwMode="auto">
                <a:xfrm>
                  <a:off x="1306979" y="1616133"/>
                  <a:ext cx="174625" cy="115888"/>
                </a:xfrm>
                <a:custGeom>
                  <a:avLst/>
                  <a:gdLst>
                    <a:gd name="T0" fmla="*/ 40 w 84"/>
                    <a:gd name="T1" fmla="*/ 56 h 56"/>
                    <a:gd name="T2" fmla="*/ 0 w 84"/>
                    <a:gd name="T3" fmla="*/ 20 h 56"/>
                    <a:gd name="T4" fmla="*/ 24 w 84"/>
                    <a:gd name="T5" fmla="*/ 0 h 56"/>
                    <a:gd name="T6" fmla="*/ 84 w 84"/>
                    <a:gd name="T7" fmla="*/ 56 h 56"/>
                  </a:gdLst>
                  <a:ahLst/>
                  <a:cxnLst>
                    <a:cxn ang="0">
                      <a:pos x="T0" y="T1"/>
                    </a:cxn>
                    <a:cxn ang="0">
                      <a:pos x="T2" y="T3"/>
                    </a:cxn>
                    <a:cxn ang="0">
                      <a:pos x="T4" y="T5"/>
                    </a:cxn>
                    <a:cxn ang="0">
                      <a:pos x="T6" y="T7"/>
                    </a:cxn>
                  </a:cxnLst>
                  <a:rect l="0" t="0" r="r" b="b"/>
                  <a:pathLst>
                    <a:path w="84" h="56">
                      <a:moveTo>
                        <a:pt x="40" y="56"/>
                      </a:moveTo>
                      <a:cubicBezTo>
                        <a:pt x="25" y="56"/>
                        <a:pt x="0" y="43"/>
                        <a:pt x="0" y="20"/>
                      </a:cubicBezTo>
                      <a:cubicBezTo>
                        <a:pt x="0" y="0"/>
                        <a:pt x="16" y="0"/>
                        <a:pt x="24" y="0"/>
                      </a:cubicBezTo>
                      <a:cubicBezTo>
                        <a:pt x="36" y="0"/>
                        <a:pt x="61" y="10"/>
                        <a:pt x="84" y="56"/>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33" name="Group 86"/>
            <p:cNvGrpSpPr/>
            <p:nvPr/>
          </p:nvGrpSpPr>
          <p:grpSpPr>
            <a:xfrm>
              <a:off x="2726320" y="5037597"/>
              <a:ext cx="602879" cy="604000"/>
              <a:chOff x="2726320" y="5037597"/>
              <a:chExt cx="602879" cy="604000"/>
            </a:xfrm>
          </p:grpSpPr>
          <p:sp>
            <p:nvSpPr>
              <p:cNvPr id="44" name="Oval 14"/>
              <p:cNvSpPr>
                <a:spLocks noChangeArrowheads="1"/>
              </p:cNvSpPr>
              <p:nvPr/>
            </p:nvSpPr>
            <p:spPr bwMode="auto">
              <a:xfrm rot="5400000">
                <a:off x="2725760" y="5038157"/>
                <a:ext cx="604000" cy="602879"/>
              </a:xfrm>
              <a:prstGeom prst="roundRect">
                <a:avLst>
                  <a:gd name="adj" fmla="val 50000"/>
                </a:avLst>
              </a:prstGeom>
              <a:solidFill>
                <a:srgbClr val="4447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45" name="Group 69"/>
              <p:cNvGrpSpPr/>
              <p:nvPr/>
            </p:nvGrpSpPr>
            <p:grpSpPr>
              <a:xfrm>
                <a:off x="2876705" y="5225296"/>
                <a:ext cx="320040" cy="228600"/>
                <a:chOff x="8627017" y="2571124"/>
                <a:chExt cx="479425" cy="379413"/>
              </a:xfrm>
            </p:grpSpPr>
            <p:sp>
              <p:nvSpPr>
                <p:cNvPr id="46" name="Freeform 124"/>
                <p:cNvSpPr>
                  <a:spLocks/>
                </p:cNvSpPr>
                <p:nvPr/>
              </p:nvSpPr>
              <p:spPr bwMode="auto">
                <a:xfrm>
                  <a:off x="8627017" y="2571124"/>
                  <a:ext cx="479425" cy="379413"/>
                </a:xfrm>
                <a:custGeom>
                  <a:avLst/>
                  <a:gdLst>
                    <a:gd name="T0" fmla="*/ 232 w 232"/>
                    <a:gd name="T1" fmla="*/ 176 h 184"/>
                    <a:gd name="T2" fmla="*/ 224 w 232"/>
                    <a:gd name="T3" fmla="*/ 184 h 184"/>
                    <a:gd name="T4" fmla="*/ 8 w 232"/>
                    <a:gd name="T5" fmla="*/ 184 h 184"/>
                    <a:gd name="T6" fmla="*/ 0 w 232"/>
                    <a:gd name="T7" fmla="*/ 176 h 184"/>
                    <a:gd name="T8" fmla="*/ 0 w 232"/>
                    <a:gd name="T9" fmla="*/ 8 h 184"/>
                    <a:gd name="T10" fmla="*/ 8 w 232"/>
                    <a:gd name="T11" fmla="*/ 0 h 184"/>
                    <a:gd name="T12" fmla="*/ 224 w 232"/>
                    <a:gd name="T13" fmla="*/ 0 h 184"/>
                    <a:gd name="T14" fmla="*/ 232 w 232"/>
                    <a:gd name="T15" fmla="*/ 8 h 184"/>
                    <a:gd name="T16" fmla="*/ 232 w 232"/>
                    <a:gd name="T17" fmla="*/ 17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184">
                      <a:moveTo>
                        <a:pt x="232" y="176"/>
                      </a:moveTo>
                      <a:cubicBezTo>
                        <a:pt x="232" y="180"/>
                        <a:pt x="228" y="184"/>
                        <a:pt x="224" y="184"/>
                      </a:cubicBezTo>
                      <a:cubicBezTo>
                        <a:pt x="8" y="184"/>
                        <a:pt x="8" y="184"/>
                        <a:pt x="8" y="184"/>
                      </a:cubicBezTo>
                      <a:cubicBezTo>
                        <a:pt x="4" y="184"/>
                        <a:pt x="0" y="180"/>
                        <a:pt x="0" y="176"/>
                      </a:cubicBezTo>
                      <a:cubicBezTo>
                        <a:pt x="0" y="8"/>
                        <a:pt x="0" y="8"/>
                        <a:pt x="0" y="8"/>
                      </a:cubicBezTo>
                      <a:cubicBezTo>
                        <a:pt x="0" y="4"/>
                        <a:pt x="4" y="0"/>
                        <a:pt x="8" y="0"/>
                      </a:cubicBezTo>
                      <a:cubicBezTo>
                        <a:pt x="224" y="0"/>
                        <a:pt x="224" y="0"/>
                        <a:pt x="224" y="0"/>
                      </a:cubicBezTo>
                      <a:cubicBezTo>
                        <a:pt x="228" y="0"/>
                        <a:pt x="232" y="4"/>
                        <a:pt x="232" y="8"/>
                      </a:cubicBezTo>
                      <a:lnTo>
                        <a:pt x="232" y="176"/>
                      </a:lnTo>
                      <a:close/>
                    </a:path>
                  </a:pathLst>
                </a:custGeom>
                <a:noFill/>
                <a:ln w="1587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25"/>
                <p:cNvSpPr>
                  <a:spLocks/>
                </p:cNvSpPr>
                <p:nvPr/>
              </p:nvSpPr>
              <p:spPr bwMode="auto">
                <a:xfrm>
                  <a:off x="8627017" y="2710824"/>
                  <a:ext cx="479425" cy="195263"/>
                </a:xfrm>
                <a:custGeom>
                  <a:avLst/>
                  <a:gdLst>
                    <a:gd name="T0" fmla="*/ 0 w 302"/>
                    <a:gd name="T1" fmla="*/ 82 h 123"/>
                    <a:gd name="T2" fmla="*/ 89 w 302"/>
                    <a:gd name="T3" fmla="*/ 0 h 123"/>
                    <a:gd name="T4" fmla="*/ 172 w 302"/>
                    <a:gd name="T5" fmla="*/ 84 h 123"/>
                    <a:gd name="T6" fmla="*/ 224 w 302"/>
                    <a:gd name="T7" fmla="*/ 42 h 123"/>
                    <a:gd name="T8" fmla="*/ 302 w 302"/>
                    <a:gd name="T9" fmla="*/ 123 h 123"/>
                  </a:gdLst>
                  <a:ahLst/>
                  <a:cxnLst>
                    <a:cxn ang="0">
                      <a:pos x="T0" y="T1"/>
                    </a:cxn>
                    <a:cxn ang="0">
                      <a:pos x="T2" y="T3"/>
                    </a:cxn>
                    <a:cxn ang="0">
                      <a:pos x="T4" y="T5"/>
                    </a:cxn>
                    <a:cxn ang="0">
                      <a:pos x="T6" y="T7"/>
                    </a:cxn>
                    <a:cxn ang="0">
                      <a:pos x="T8" y="T9"/>
                    </a:cxn>
                  </a:cxnLst>
                  <a:rect l="0" t="0" r="r" b="b"/>
                  <a:pathLst>
                    <a:path w="302" h="123">
                      <a:moveTo>
                        <a:pt x="0" y="82"/>
                      </a:moveTo>
                      <a:lnTo>
                        <a:pt x="89" y="0"/>
                      </a:lnTo>
                      <a:lnTo>
                        <a:pt x="172" y="84"/>
                      </a:lnTo>
                      <a:lnTo>
                        <a:pt x="224" y="42"/>
                      </a:lnTo>
                      <a:lnTo>
                        <a:pt x="302" y="123"/>
                      </a:ln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Oval 126"/>
                <p:cNvSpPr>
                  <a:spLocks noChangeArrowheads="1"/>
                </p:cNvSpPr>
                <p:nvPr/>
              </p:nvSpPr>
              <p:spPr bwMode="auto">
                <a:xfrm>
                  <a:off x="8957217" y="2661612"/>
                  <a:ext cx="33338" cy="33338"/>
                </a:xfrm>
                <a:prstGeom prst="ellipse">
                  <a:avLst/>
                </a:pr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34" name="Group 87"/>
            <p:cNvGrpSpPr/>
            <p:nvPr/>
          </p:nvGrpSpPr>
          <p:grpSpPr>
            <a:xfrm>
              <a:off x="1991210" y="4147845"/>
              <a:ext cx="602879" cy="604000"/>
              <a:chOff x="1991210" y="4147845"/>
              <a:chExt cx="602879" cy="604000"/>
            </a:xfrm>
          </p:grpSpPr>
          <p:sp>
            <p:nvSpPr>
              <p:cNvPr id="35" name="Oval 13"/>
              <p:cNvSpPr>
                <a:spLocks noChangeArrowheads="1"/>
              </p:cNvSpPr>
              <p:nvPr/>
            </p:nvSpPr>
            <p:spPr bwMode="auto">
              <a:xfrm rot="5400000">
                <a:off x="1990650" y="4148405"/>
                <a:ext cx="604000" cy="602879"/>
              </a:xfrm>
              <a:prstGeom prst="roundRect">
                <a:avLst>
                  <a:gd name="adj" fmla="val 50000"/>
                </a:avLst>
              </a:prstGeom>
              <a:solidFill>
                <a:srgbClr val="575B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36" name="Group 73"/>
              <p:cNvGrpSpPr/>
              <p:nvPr/>
            </p:nvGrpSpPr>
            <p:grpSpPr>
              <a:xfrm>
                <a:off x="2188435" y="4336106"/>
                <a:ext cx="228600" cy="228600"/>
                <a:chOff x="3056404" y="3434042"/>
                <a:chExt cx="479425" cy="481013"/>
              </a:xfrm>
            </p:grpSpPr>
            <p:sp>
              <p:nvSpPr>
                <p:cNvPr id="37" name="Oval 30"/>
                <p:cNvSpPr>
                  <a:spLocks noChangeArrowheads="1"/>
                </p:cNvSpPr>
                <p:nvPr/>
              </p:nvSpPr>
              <p:spPr bwMode="auto">
                <a:xfrm>
                  <a:off x="3056404" y="3434042"/>
                  <a:ext cx="479425" cy="481013"/>
                </a:xfrm>
                <a:prstGeom prst="ellipse">
                  <a:avLst/>
                </a:pr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8" name="Freeform 31"/>
                <p:cNvSpPr>
                  <a:spLocks/>
                </p:cNvSpPr>
                <p:nvPr/>
              </p:nvSpPr>
              <p:spPr bwMode="auto">
                <a:xfrm>
                  <a:off x="3316754" y="3437217"/>
                  <a:ext cx="111125" cy="474663"/>
                </a:xfrm>
                <a:custGeom>
                  <a:avLst/>
                  <a:gdLst>
                    <a:gd name="T0" fmla="*/ 0 w 54"/>
                    <a:gd name="T1" fmla="*/ 0 h 230"/>
                    <a:gd name="T2" fmla="*/ 54 w 54"/>
                    <a:gd name="T3" fmla="*/ 115 h 230"/>
                    <a:gd name="T4" fmla="*/ 0 w 54"/>
                    <a:gd name="T5" fmla="*/ 230 h 230"/>
                  </a:gdLst>
                  <a:ahLst/>
                  <a:cxnLst>
                    <a:cxn ang="0">
                      <a:pos x="T0" y="T1"/>
                    </a:cxn>
                    <a:cxn ang="0">
                      <a:pos x="T2" y="T3"/>
                    </a:cxn>
                    <a:cxn ang="0">
                      <a:pos x="T4" y="T5"/>
                    </a:cxn>
                  </a:cxnLst>
                  <a:rect l="0" t="0" r="r" b="b"/>
                  <a:pathLst>
                    <a:path w="54" h="230">
                      <a:moveTo>
                        <a:pt x="0" y="0"/>
                      </a:moveTo>
                      <a:cubicBezTo>
                        <a:pt x="32" y="28"/>
                        <a:pt x="54" y="69"/>
                        <a:pt x="54" y="115"/>
                      </a:cubicBezTo>
                      <a:cubicBezTo>
                        <a:pt x="54" y="161"/>
                        <a:pt x="32" y="202"/>
                        <a:pt x="0" y="23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9" name="Freeform 32"/>
                <p:cNvSpPr>
                  <a:spLocks/>
                </p:cNvSpPr>
                <p:nvPr/>
              </p:nvSpPr>
              <p:spPr bwMode="auto">
                <a:xfrm>
                  <a:off x="3164354" y="3437217"/>
                  <a:ext cx="111125" cy="474663"/>
                </a:xfrm>
                <a:custGeom>
                  <a:avLst/>
                  <a:gdLst>
                    <a:gd name="T0" fmla="*/ 54 w 54"/>
                    <a:gd name="T1" fmla="*/ 230 h 230"/>
                    <a:gd name="T2" fmla="*/ 0 w 54"/>
                    <a:gd name="T3" fmla="*/ 115 h 230"/>
                    <a:gd name="T4" fmla="*/ 54 w 54"/>
                    <a:gd name="T5" fmla="*/ 0 h 230"/>
                  </a:gdLst>
                  <a:ahLst/>
                  <a:cxnLst>
                    <a:cxn ang="0">
                      <a:pos x="T0" y="T1"/>
                    </a:cxn>
                    <a:cxn ang="0">
                      <a:pos x="T2" y="T3"/>
                    </a:cxn>
                    <a:cxn ang="0">
                      <a:pos x="T4" y="T5"/>
                    </a:cxn>
                  </a:cxnLst>
                  <a:rect l="0" t="0" r="r" b="b"/>
                  <a:pathLst>
                    <a:path w="54" h="230">
                      <a:moveTo>
                        <a:pt x="54" y="230"/>
                      </a:moveTo>
                      <a:cubicBezTo>
                        <a:pt x="22" y="202"/>
                        <a:pt x="0" y="161"/>
                        <a:pt x="0" y="115"/>
                      </a:cubicBezTo>
                      <a:cubicBezTo>
                        <a:pt x="0" y="69"/>
                        <a:pt x="22" y="28"/>
                        <a:pt x="54" y="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Line 33"/>
                <p:cNvSpPr>
                  <a:spLocks noChangeShapeType="1"/>
                </p:cNvSpPr>
                <p:nvPr/>
              </p:nvSpPr>
              <p:spPr bwMode="auto">
                <a:xfrm>
                  <a:off x="3296117" y="3434042"/>
                  <a:ext cx="0" cy="481013"/>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1" name="Line 34"/>
                <p:cNvSpPr>
                  <a:spLocks noChangeShapeType="1"/>
                </p:cNvSpPr>
                <p:nvPr/>
              </p:nvSpPr>
              <p:spPr bwMode="auto">
                <a:xfrm>
                  <a:off x="3097679" y="3799167"/>
                  <a:ext cx="396875"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Line 35"/>
                <p:cNvSpPr>
                  <a:spLocks noChangeShapeType="1"/>
                </p:cNvSpPr>
                <p:nvPr/>
              </p:nvSpPr>
              <p:spPr bwMode="auto">
                <a:xfrm>
                  <a:off x="3097679" y="3549929"/>
                  <a:ext cx="396875"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Line 36"/>
                <p:cNvSpPr>
                  <a:spLocks noChangeShapeType="1"/>
                </p:cNvSpPr>
                <p:nvPr/>
              </p:nvSpPr>
              <p:spPr bwMode="auto">
                <a:xfrm>
                  <a:off x="3056404" y="3673754"/>
                  <a:ext cx="479425"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76" name="TextBox 81"/>
          <p:cNvSpPr txBox="1"/>
          <p:nvPr/>
        </p:nvSpPr>
        <p:spPr>
          <a:xfrm>
            <a:off x="6814504" y="2848139"/>
            <a:ext cx="5055919" cy="424732"/>
          </a:xfrm>
          <a:prstGeom prst="rect">
            <a:avLst/>
          </a:prstGeom>
          <a:noFill/>
        </p:spPr>
        <p:txBody>
          <a:bodyPr wrap="square" rtlCol="0">
            <a:spAutoFit/>
          </a:bodyPr>
          <a:lstStyle/>
          <a:p>
            <a:pPr>
              <a:lnSpc>
                <a:spcPct val="90000"/>
              </a:lnSpc>
            </a:pPr>
            <a:r>
              <a:rPr lang="zh-CN" altLang="en-US" sz="2400" b="1" dirty="0">
                <a:solidFill>
                  <a:schemeClr val="tx1">
                    <a:lumMod val="95000"/>
                    <a:lumOff val="5000"/>
                  </a:schemeClr>
                </a:solidFill>
                <a:latin typeface="Microsoft YaHei" charset="-122"/>
                <a:ea typeface="Microsoft YaHei" charset="-122"/>
                <a:cs typeface="Microsoft YaHei" charset="-122"/>
              </a:rPr>
              <a:t>文字标题内容</a:t>
            </a:r>
            <a:endParaRPr lang="en-US" sz="2400" b="1" dirty="0">
              <a:solidFill>
                <a:schemeClr val="tx1">
                  <a:lumMod val="95000"/>
                  <a:lumOff val="5000"/>
                </a:schemeClr>
              </a:solidFill>
              <a:latin typeface="Microsoft YaHei" charset="-122"/>
              <a:ea typeface="Microsoft YaHei" charset="-122"/>
              <a:cs typeface="Microsoft YaHei" charset="-122"/>
            </a:endParaRPr>
          </a:p>
        </p:txBody>
      </p:sp>
      <p:sp>
        <p:nvSpPr>
          <p:cNvPr id="77" name="Rectangle 94"/>
          <p:cNvSpPr/>
          <p:nvPr/>
        </p:nvSpPr>
        <p:spPr>
          <a:xfrm>
            <a:off x="6814506" y="3363086"/>
            <a:ext cx="4864539" cy="221599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Microsoft YaHei" charset="-122"/>
                <a:ea typeface="Microsoft YaHei" charset="-122"/>
                <a:cs typeface="Microsoft YaHei" charset="-122"/>
              </a:rPr>
              <a:t>此处填写文字内容此处填写文字内容此处填写文字内容此处填写文字内容此处此处填写文字内容此处填写文字内容此处填写文字内容此处填写文字内容此处</a:t>
            </a:r>
            <a:endParaRPr lang="id-ID" altLang="zh-CN" sz="1200" dirty="0">
              <a:solidFill>
                <a:schemeClr val="tx1">
                  <a:lumMod val="50000"/>
                  <a:lumOff val="50000"/>
                </a:schemeClr>
              </a:solidFill>
              <a:latin typeface="Microsoft YaHei" charset="-122"/>
              <a:ea typeface="Microsoft YaHei" charset="-122"/>
              <a:cs typeface="Microsoft YaHei" charset="-122"/>
            </a:endParaRPr>
          </a:p>
          <a:p>
            <a:pPr>
              <a:lnSpc>
                <a:spcPct val="150000"/>
              </a:lnSpc>
            </a:pPr>
            <a:r>
              <a:rPr lang="zh-CN" altLang="en-US" sz="1200" dirty="0">
                <a:solidFill>
                  <a:schemeClr val="tx1">
                    <a:lumMod val="50000"/>
                    <a:lumOff val="50000"/>
                  </a:schemeClr>
                </a:solidFill>
                <a:latin typeface="Microsoft YaHei" charset="-122"/>
                <a:ea typeface="Microsoft YaHei" charset="-122"/>
                <a:cs typeface="Microsoft YaHei" charset="-122"/>
              </a:rPr>
              <a:t>此处填写文字内容此处填写文字内容此处填写文字内容此处填写文字内容此处</a:t>
            </a:r>
            <a:endParaRPr lang="id-ID" altLang="zh-CN" sz="1200" dirty="0">
              <a:solidFill>
                <a:schemeClr val="tx1">
                  <a:lumMod val="50000"/>
                  <a:lumOff val="50000"/>
                </a:schemeClr>
              </a:solidFill>
              <a:latin typeface="Microsoft YaHei" charset="-122"/>
              <a:ea typeface="Microsoft YaHei" charset="-122"/>
              <a:cs typeface="Microsoft YaHei" charset="-122"/>
            </a:endParaRPr>
          </a:p>
          <a:p>
            <a:pPr>
              <a:lnSpc>
                <a:spcPct val="150000"/>
              </a:lnSpc>
            </a:pPr>
            <a:r>
              <a:rPr lang="zh-CN" altLang="en-US" sz="1200" dirty="0">
                <a:solidFill>
                  <a:schemeClr val="tx1">
                    <a:lumMod val="50000"/>
                    <a:lumOff val="50000"/>
                  </a:schemeClr>
                </a:solidFill>
                <a:latin typeface="Microsoft YaHei" charset="-122"/>
                <a:ea typeface="Microsoft YaHei" charset="-122"/>
                <a:cs typeface="Microsoft YaHei" charset="-122"/>
              </a:rPr>
              <a:t>此处填写文字内容此处填写文字内容此处填写文字内容此处填写文字内容此处</a:t>
            </a:r>
            <a:endParaRPr lang="id-ID" altLang="zh-CN" sz="1200" dirty="0">
              <a:solidFill>
                <a:schemeClr val="tx1">
                  <a:lumMod val="50000"/>
                  <a:lumOff val="50000"/>
                </a:schemeClr>
              </a:solidFill>
              <a:latin typeface="Microsoft YaHei" charset="-122"/>
              <a:ea typeface="Microsoft YaHei" charset="-122"/>
              <a:cs typeface="Microsoft YaHei" charset="-122"/>
            </a:endParaRPr>
          </a:p>
          <a:p>
            <a:endParaRPr lang="id-ID" altLang="zh-CN" sz="1200" dirty="0"/>
          </a:p>
        </p:txBody>
      </p:sp>
      <p:grpSp>
        <p:nvGrpSpPr>
          <p:cNvPr id="78" name="组 77"/>
          <p:cNvGrpSpPr/>
          <p:nvPr/>
        </p:nvGrpSpPr>
        <p:grpSpPr>
          <a:xfrm>
            <a:off x="236622" y="129560"/>
            <a:ext cx="2163050" cy="809725"/>
            <a:chOff x="236622" y="89219"/>
            <a:chExt cx="2163050" cy="809725"/>
          </a:xfrm>
        </p:grpSpPr>
        <p:sp>
          <p:nvSpPr>
            <p:cNvPr id="79"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文本框 79"/>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02</a:t>
              </a:r>
              <a:endParaRPr kumimoji="1" lang="zh-CN" altLang="en-US" b="1" dirty="0">
                <a:solidFill>
                  <a:schemeClr val="bg1"/>
                </a:solidFill>
                <a:latin typeface="Microsoft YaHei" charset="-122"/>
                <a:ea typeface="Microsoft YaHei" charset="-122"/>
                <a:cs typeface="Microsoft YaHei" charset="-122"/>
              </a:endParaRPr>
            </a:p>
          </p:txBody>
        </p:sp>
        <p:sp>
          <p:nvSpPr>
            <p:cNvPr id="81" name="文本框 80"/>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Tree>
    <p:extLst>
      <p:ext uri="{BB962C8B-B14F-4D97-AF65-F5344CB8AC3E}">
        <p14:creationId xmlns:p14="http://schemas.microsoft.com/office/powerpoint/2010/main" val="2096715784"/>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fade">
                                      <p:cBhvr>
                                        <p:cTn id="12" dur="500"/>
                                        <p:tgtEl>
                                          <p:spTgt spid="7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 49"/>
          <p:cNvGrpSpPr/>
          <p:nvPr/>
        </p:nvGrpSpPr>
        <p:grpSpPr>
          <a:xfrm>
            <a:off x="236622" y="129560"/>
            <a:ext cx="2163050" cy="809725"/>
            <a:chOff x="236622" y="89219"/>
            <a:chExt cx="2163050" cy="809725"/>
          </a:xfrm>
        </p:grpSpPr>
        <p:sp>
          <p:nvSpPr>
            <p:cNvPr id="51"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02</a:t>
              </a:r>
              <a:endParaRPr kumimoji="1" lang="zh-CN" altLang="en-US" b="1" dirty="0">
                <a:solidFill>
                  <a:schemeClr val="bg1"/>
                </a:solidFill>
                <a:latin typeface="Microsoft YaHei" charset="-122"/>
                <a:ea typeface="Microsoft YaHei" charset="-122"/>
                <a:cs typeface="Microsoft YaHei" charset="-122"/>
              </a:endParaRPr>
            </a:p>
          </p:txBody>
        </p:sp>
        <p:sp>
          <p:nvSpPr>
            <p:cNvPr id="53" name="文本框 52"/>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grpSp>
        <p:nvGrpSpPr>
          <p:cNvPr id="80" name="组合 79">
            <a:extLst>
              <a:ext uri="{FF2B5EF4-FFF2-40B4-BE49-F238E27FC236}">
                <a16:creationId xmlns:a16="http://schemas.microsoft.com/office/drawing/2014/main" xmlns="" id="{989EA7A8-B623-4059-A8A7-F159B4D56577}"/>
              </a:ext>
            </a:extLst>
          </p:cNvPr>
          <p:cNvGrpSpPr/>
          <p:nvPr/>
        </p:nvGrpSpPr>
        <p:grpSpPr>
          <a:xfrm>
            <a:off x="1806942" y="2760675"/>
            <a:ext cx="3516996" cy="2684450"/>
            <a:chOff x="1806940" y="2760675"/>
            <a:chExt cx="3516996" cy="2684450"/>
          </a:xfrm>
        </p:grpSpPr>
        <p:grpSp>
          <p:nvGrpSpPr>
            <p:cNvPr id="81" name="组合 80">
              <a:extLst>
                <a:ext uri="{FF2B5EF4-FFF2-40B4-BE49-F238E27FC236}">
                  <a16:creationId xmlns:a16="http://schemas.microsoft.com/office/drawing/2014/main" xmlns="" id="{D9CCDB52-3FD5-4D02-96A9-7779B7C9CD62}"/>
                </a:ext>
              </a:extLst>
            </p:cNvPr>
            <p:cNvGrpSpPr/>
            <p:nvPr/>
          </p:nvGrpSpPr>
          <p:grpSpPr>
            <a:xfrm>
              <a:off x="1831522" y="2760675"/>
              <a:ext cx="3492414" cy="2684450"/>
              <a:chOff x="1831522" y="2760675"/>
              <a:chExt cx="3492414" cy="2622214"/>
            </a:xfrm>
            <a:solidFill>
              <a:srgbClr val="F8F6F9"/>
            </a:solidFill>
          </p:grpSpPr>
          <p:sp>
            <p:nvSpPr>
              <p:cNvPr id="91" name="矩形 90">
                <a:extLst>
                  <a:ext uri="{FF2B5EF4-FFF2-40B4-BE49-F238E27FC236}">
                    <a16:creationId xmlns:a16="http://schemas.microsoft.com/office/drawing/2014/main" xmlns="" id="{349A15E3-AE1B-4B86-B1EA-8BD4ADA3456A}"/>
                  </a:ext>
                </a:extLst>
              </p:cNvPr>
              <p:cNvSpPr/>
              <p:nvPr/>
            </p:nvSpPr>
            <p:spPr>
              <a:xfrm>
                <a:off x="1831522" y="2760675"/>
                <a:ext cx="3492414" cy="369332"/>
              </a:xfrm>
              <a:prstGeom prst="rect">
                <a:avLst/>
              </a:prstGeom>
              <a:solidFill>
                <a:srgbClr val="FFFFFF">
                  <a:lumMod val="95000"/>
                </a:srgbClr>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92" name="矩形 91">
                <a:extLst>
                  <a:ext uri="{FF2B5EF4-FFF2-40B4-BE49-F238E27FC236}">
                    <a16:creationId xmlns:a16="http://schemas.microsoft.com/office/drawing/2014/main" xmlns="" id="{BEA5B0C2-59C7-4AAB-84B7-530E45F5867A}"/>
                  </a:ext>
                </a:extLst>
              </p:cNvPr>
              <p:cNvSpPr/>
              <p:nvPr/>
            </p:nvSpPr>
            <p:spPr>
              <a:xfrm>
                <a:off x="1831522" y="3511635"/>
                <a:ext cx="3492414" cy="369332"/>
              </a:xfrm>
              <a:prstGeom prst="rect">
                <a:avLst/>
              </a:prstGeom>
              <a:solidFill>
                <a:srgbClr val="FFFFFF">
                  <a:lumMod val="95000"/>
                </a:srgbClr>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93" name="矩形 92">
                <a:extLst>
                  <a:ext uri="{FF2B5EF4-FFF2-40B4-BE49-F238E27FC236}">
                    <a16:creationId xmlns:a16="http://schemas.microsoft.com/office/drawing/2014/main" xmlns="" id="{0EA2F6D8-A299-47B9-B952-DA86D7B6FC48}"/>
                  </a:ext>
                </a:extLst>
              </p:cNvPr>
              <p:cNvSpPr/>
              <p:nvPr/>
            </p:nvSpPr>
            <p:spPr>
              <a:xfrm>
                <a:off x="1831522" y="4262595"/>
                <a:ext cx="3492414" cy="369332"/>
              </a:xfrm>
              <a:prstGeom prst="rect">
                <a:avLst/>
              </a:prstGeom>
              <a:solidFill>
                <a:srgbClr val="FFFFFF">
                  <a:lumMod val="95000"/>
                </a:srgbClr>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94" name="矩形 93">
                <a:extLst>
                  <a:ext uri="{FF2B5EF4-FFF2-40B4-BE49-F238E27FC236}">
                    <a16:creationId xmlns:a16="http://schemas.microsoft.com/office/drawing/2014/main" xmlns="" id="{CE987070-06F6-4E26-8FB5-4595F7EC5785}"/>
                  </a:ext>
                </a:extLst>
              </p:cNvPr>
              <p:cNvSpPr/>
              <p:nvPr/>
            </p:nvSpPr>
            <p:spPr>
              <a:xfrm>
                <a:off x="1831522" y="5013557"/>
                <a:ext cx="3492414" cy="369332"/>
              </a:xfrm>
              <a:prstGeom prst="rect">
                <a:avLst/>
              </a:prstGeom>
              <a:solidFill>
                <a:srgbClr val="FFFFFF">
                  <a:lumMod val="95000"/>
                </a:srgbClr>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nvGrpSpPr>
            <p:cNvPr id="82" name="组合 81">
              <a:extLst>
                <a:ext uri="{FF2B5EF4-FFF2-40B4-BE49-F238E27FC236}">
                  <a16:creationId xmlns:a16="http://schemas.microsoft.com/office/drawing/2014/main" xmlns="" id="{127E2019-420C-49E0-B24B-16FDABBEA8BA}"/>
                </a:ext>
              </a:extLst>
            </p:cNvPr>
            <p:cNvGrpSpPr/>
            <p:nvPr/>
          </p:nvGrpSpPr>
          <p:grpSpPr>
            <a:xfrm>
              <a:off x="1831522" y="2760675"/>
              <a:ext cx="3219449" cy="2684450"/>
              <a:chOff x="1831522" y="2760675"/>
              <a:chExt cx="3631584" cy="2622214"/>
            </a:xfrm>
            <a:solidFill>
              <a:srgbClr val="4CDCF4"/>
            </a:solidFill>
          </p:grpSpPr>
          <p:sp>
            <p:nvSpPr>
              <p:cNvPr id="87" name="矩形 86">
                <a:extLst>
                  <a:ext uri="{FF2B5EF4-FFF2-40B4-BE49-F238E27FC236}">
                    <a16:creationId xmlns:a16="http://schemas.microsoft.com/office/drawing/2014/main" xmlns="" id="{FA544774-F6FD-48D9-913F-53CE60751505}"/>
                  </a:ext>
                </a:extLst>
              </p:cNvPr>
              <p:cNvSpPr/>
              <p:nvPr/>
            </p:nvSpPr>
            <p:spPr>
              <a:xfrm>
                <a:off x="1831523" y="2760675"/>
                <a:ext cx="3045252" cy="369332"/>
              </a:xfrm>
              <a:prstGeom prst="rect">
                <a:avLst/>
              </a:prstGeom>
              <a:solidFill>
                <a:srgbClr val="9599F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88" name="矩形 87">
                <a:extLst>
                  <a:ext uri="{FF2B5EF4-FFF2-40B4-BE49-F238E27FC236}">
                    <a16:creationId xmlns:a16="http://schemas.microsoft.com/office/drawing/2014/main" xmlns="" id="{9963579C-1E78-4621-BB76-6F0EA3FC1C70}"/>
                  </a:ext>
                </a:extLst>
              </p:cNvPr>
              <p:cNvSpPr/>
              <p:nvPr/>
            </p:nvSpPr>
            <p:spPr>
              <a:xfrm>
                <a:off x="1831522" y="3511635"/>
                <a:ext cx="2600128" cy="369332"/>
              </a:xfrm>
              <a:prstGeom prst="rect">
                <a:avLst/>
              </a:prstGeom>
              <a:solidFill>
                <a:srgbClr val="9599F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89" name="矩形 88">
                <a:extLst>
                  <a:ext uri="{FF2B5EF4-FFF2-40B4-BE49-F238E27FC236}">
                    <a16:creationId xmlns:a16="http://schemas.microsoft.com/office/drawing/2014/main" xmlns="" id="{65AEF829-10DA-475A-A647-4E43C10633F9}"/>
                  </a:ext>
                </a:extLst>
              </p:cNvPr>
              <p:cNvSpPr/>
              <p:nvPr/>
            </p:nvSpPr>
            <p:spPr>
              <a:xfrm>
                <a:off x="1831522" y="4262595"/>
                <a:ext cx="1797884" cy="369332"/>
              </a:xfrm>
              <a:prstGeom prst="rect">
                <a:avLst/>
              </a:prstGeom>
              <a:gradFill flip="none" rotWithShape="1">
                <a:gsLst>
                  <a:gs pos="0">
                    <a:srgbClr val="1295F6"/>
                  </a:gs>
                  <a:gs pos="100000">
                    <a:srgbClr val="6B54F1"/>
                  </a:gs>
                </a:gsLst>
                <a:lin ang="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90" name="矩形 89">
                <a:extLst>
                  <a:ext uri="{FF2B5EF4-FFF2-40B4-BE49-F238E27FC236}">
                    <a16:creationId xmlns:a16="http://schemas.microsoft.com/office/drawing/2014/main" xmlns="" id="{E5803F59-6EEE-47B0-A6FE-2140FF798CBF}"/>
                  </a:ext>
                </a:extLst>
              </p:cNvPr>
              <p:cNvSpPr/>
              <p:nvPr/>
            </p:nvSpPr>
            <p:spPr>
              <a:xfrm>
                <a:off x="1831522" y="5013557"/>
                <a:ext cx="3631584" cy="369332"/>
              </a:xfrm>
              <a:prstGeom prst="rect">
                <a:avLst/>
              </a:prstGeom>
              <a:solidFill>
                <a:srgbClr val="3241B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sp>
          <p:nvSpPr>
            <p:cNvPr id="83" name="文本框 32">
              <a:extLst>
                <a:ext uri="{FF2B5EF4-FFF2-40B4-BE49-F238E27FC236}">
                  <a16:creationId xmlns:a16="http://schemas.microsoft.com/office/drawing/2014/main" xmlns="" id="{B4E51D2D-FADF-4C0F-83E1-731AB1771A35}"/>
                </a:ext>
              </a:extLst>
            </p:cNvPr>
            <p:cNvSpPr txBox="1"/>
            <p:nvPr/>
          </p:nvSpPr>
          <p:spPr>
            <a:xfrm>
              <a:off x="1806940" y="2782066"/>
              <a:ext cx="1593849" cy="307777"/>
            </a:xfrm>
            <a:prstGeom prst="rect">
              <a:avLst/>
            </a:prstGeom>
            <a:noFill/>
          </p:spPr>
          <p:txBody>
            <a:bodyPr wrap="square" rtlCol="0">
              <a:spAutoFit/>
              <a:scene3d>
                <a:camera prst="orthographicFront"/>
                <a:lightRig rig="threePt" dir="t"/>
              </a:scene3d>
              <a:sp3d contourW="12700"/>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rPr>
                <a:t>BUSINESS PLAN</a:t>
              </a:r>
              <a:endParaRPr kumimoji="0" lang="zh-CN" altLang="en-US" sz="14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endParaRPr>
            </a:p>
          </p:txBody>
        </p:sp>
        <p:sp>
          <p:nvSpPr>
            <p:cNvPr id="84" name="文本框 33">
              <a:extLst>
                <a:ext uri="{FF2B5EF4-FFF2-40B4-BE49-F238E27FC236}">
                  <a16:creationId xmlns:a16="http://schemas.microsoft.com/office/drawing/2014/main" xmlns="" id="{DAAB6D9A-EC29-4A7A-924B-2D7E66935DCB}"/>
                </a:ext>
              </a:extLst>
            </p:cNvPr>
            <p:cNvSpPr txBox="1"/>
            <p:nvPr/>
          </p:nvSpPr>
          <p:spPr>
            <a:xfrm>
              <a:off x="1806940" y="3564618"/>
              <a:ext cx="1593849" cy="307777"/>
            </a:xfrm>
            <a:prstGeom prst="rect">
              <a:avLst/>
            </a:prstGeom>
            <a:noFill/>
          </p:spPr>
          <p:txBody>
            <a:bodyPr wrap="square" rtlCol="0">
              <a:spAutoFit/>
              <a:scene3d>
                <a:camera prst="orthographicFront"/>
                <a:lightRig rig="threePt" dir="t"/>
              </a:scene3d>
              <a:sp3d contourW="12700"/>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rPr>
                <a:t>BUSINESS PLAN</a:t>
              </a:r>
              <a:endParaRPr kumimoji="0" lang="zh-CN" altLang="en-US" sz="14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endParaRPr>
            </a:p>
          </p:txBody>
        </p:sp>
        <p:sp>
          <p:nvSpPr>
            <p:cNvPr id="85" name="文本框 34">
              <a:extLst>
                <a:ext uri="{FF2B5EF4-FFF2-40B4-BE49-F238E27FC236}">
                  <a16:creationId xmlns:a16="http://schemas.microsoft.com/office/drawing/2014/main" xmlns="" id="{21AC471A-8285-436C-8C68-549ECB57F426}"/>
                </a:ext>
              </a:extLst>
            </p:cNvPr>
            <p:cNvSpPr txBox="1"/>
            <p:nvPr/>
          </p:nvSpPr>
          <p:spPr>
            <a:xfrm>
              <a:off x="1806940" y="4316503"/>
              <a:ext cx="1593849" cy="307777"/>
            </a:xfrm>
            <a:prstGeom prst="rect">
              <a:avLst/>
            </a:prstGeom>
            <a:solidFill>
              <a:srgbClr val="3241BA"/>
            </a:solidFill>
          </p:spPr>
          <p:txBody>
            <a:bodyPr wrap="square" rtlCol="0">
              <a:spAutoFit/>
              <a:scene3d>
                <a:camera prst="orthographicFront"/>
                <a:lightRig rig="threePt" dir="t"/>
              </a:scene3d>
              <a:sp3d contourW="12700"/>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rPr>
                <a:t>BUSINESS PLAN</a:t>
              </a:r>
              <a:endParaRPr kumimoji="0" lang="zh-CN" altLang="en-US" sz="14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endParaRPr>
            </a:p>
          </p:txBody>
        </p:sp>
        <p:sp>
          <p:nvSpPr>
            <p:cNvPr id="86" name="文本框 35">
              <a:extLst>
                <a:ext uri="{FF2B5EF4-FFF2-40B4-BE49-F238E27FC236}">
                  <a16:creationId xmlns:a16="http://schemas.microsoft.com/office/drawing/2014/main" xmlns="" id="{5AB57602-BB1C-426B-9AC3-376CDE2812A6}"/>
                </a:ext>
              </a:extLst>
            </p:cNvPr>
            <p:cNvSpPr txBox="1"/>
            <p:nvPr/>
          </p:nvSpPr>
          <p:spPr>
            <a:xfrm>
              <a:off x="1806940" y="5102187"/>
              <a:ext cx="1593849" cy="307777"/>
            </a:xfrm>
            <a:prstGeom prst="rect">
              <a:avLst/>
            </a:prstGeom>
            <a:noFill/>
          </p:spPr>
          <p:txBody>
            <a:bodyPr wrap="square" rtlCol="0">
              <a:spAutoFit/>
              <a:scene3d>
                <a:camera prst="orthographicFront"/>
                <a:lightRig rig="threePt" dir="t"/>
              </a:scene3d>
              <a:sp3d contourW="12700"/>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rPr>
                <a:t>BUSINESS PLAN</a:t>
              </a:r>
              <a:endParaRPr kumimoji="0" lang="zh-CN" altLang="en-US" sz="14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endParaRPr>
            </a:p>
          </p:txBody>
        </p:sp>
      </p:grpSp>
      <p:sp>
        <p:nvSpPr>
          <p:cNvPr id="95" name="文本框 12">
            <a:extLst>
              <a:ext uri="{FF2B5EF4-FFF2-40B4-BE49-F238E27FC236}">
                <a16:creationId xmlns:a16="http://schemas.microsoft.com/office/drawing/2014/main" xmlns="" id="{ABBDBC03-9A81-4028-AC4C-41973CFFBAB5}"/>
              </a:ext>
            </a:extLst>
          </p:cNvPr>
          <p:cNvSpPr txBox="1"/>
          <p:nvPr/>
        </p:nvSpPr>
        <p:spPr>
          <a:xfrm>
            <a:off x="7286174" y="2852168"/>
            <a:ext cx="3294737" cy="934358"/>
          </a:xfrm>
          <a:prstGeom prst="rect">
            <a:avLst/>
          </a:prstGeom>
          <a:noFill/>
        </p:spPr>
        <p:txBody>
          <a:bodyPr wrap="square" rtlCol="0">
            <a:spAutoFit/>
            <a:scene3d>
              <a:camera prst="orthographicFront"/>
              <a:lightRig rig="threePt" dir="t"/>
            </a:scene3d>
            <a:sp3d contourW="12700"/>
          </a:bodyPr>
          <a:lstStyle/>
          <a:p>
            <a:pP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This template is exclusively designed </a:t>
            </a:r>
            <a:r>
              <a:rPr lang="en-US" altLang="zh-CN" sz="1200" dirty="0">
                <a:solidFill>
                  <a:srgbClr val="1295F6"/>
                </a:solidFill>
                <a:latin typeface="Century Gothic" panose="020B0502020202020204" pitchFamily="34" charset="0"/>
                <a:ea typeface="微软雅黑"/>
              </a:rPr>
              <a:t>by Fei </a:t>
            </a:r>
            <a:r>
              <a:rPr lang="en-US" altLang="zh-CN" sz="1200" dirty="0" err="1">
                <a:solidFill>
                  <a:srgbClr val="1295F6"/>
                </a:solidFill>
                <a:latin typeface="Century Gothic" panose="020B0502020202020204" pitchFamily="34" charset="0"/>
                <a:ea typeface="微软雅黑"/>
              </a:rPr>
              <a:t>er</a:t>
            </a:r>
            <a:r>
              <a:rPr lang="en-US" altLang="zh-CN" sz="1200" dirty="0">
                <a:solidFill>
                  <a:srgbClr val="1295F6"/>
                </a:solidFill>
                <a:latin typeface="Century Gothic" panose="020B0502020202020204" pitchFamily="34" charset="0"/>
                <a:ea typeface="微软雅黑"/>
              </a:rPr>
              <a:t> creative, </a:t>
            </a:r>
          </a:p>
        </p:txBody>
      </p:sp>
      <p:sp>
        <p:nvSpPr>
          <p:cNvPr id="96" name="文本框 13">
            <a:extLst>
              <a:ext uri="{FF2B5EF4-FFF2-40B4-BE49-F238E27FC236}">
                <a16:creationId xmlns:a16="http://schemas.microsoft.com/office/drawing/2014/main" xmlns="" id="{79CD35A7-631F-4A4A-A960-D997E4F2C94C}"/>
              </a:ext>
            </a:extLst>
          </p:cNvPr>
          <p:cNvSpPr txBox="1"/>
          <p:nvPr/>
        </p:nvSpPr>
        <p:spPr>
          <a:xfrm>
            <a:off x="7286175" y="4305220"/>
            <a:ext cx="3294735" cy="1144865"/>
          </a:xfrm>
          <a:prstGeom prst="rect">
            <a:avLst/>
          </a:prstGeom>
          <a:noFill/>
        </p:spPr>
        <p:txBody>
          <a:bodyPr wrap="square" rtlCol="0">
            <a:spAutoFit/>
            <a:scene3d>
              <a:camera prst="orthographicFront"/>
              <a:lightRig rig="threePt" dir="t"/>
            </a:scene3d>
            <a:sp3d contourW="12700"/>
          </a:bodyPr>
          <a:lstStyle/>
          <a:p>
            <a:pP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a:t>
            </a:r>
            <a:r>
              <a:rPr lang="en-US" altLang="zh-CN" sz="1200" dirty="0">
                <a:solidFill>
                  <a:srgbClr val="1295F6"/>
                </a:solidFill>
                <a:latin typeface="Century Gothic" panose="020B0502020202020204" pitchFamily="34" charset="0"/>
                <a:ea typeface="微软雅黑"/>
              </a:rPr>
              <a:t>Bao </a:t>
            </a:r>
            <a:r>
              <a:rPr lang="en-US" altLang="zh-CN" sz="1200" dirty="0" err="1">
                <a:solidFill>
                  <a:srgbClr val="1295F6"/>
                </a:solidFill>
                <a:latin typeface="Century Gothic" panose="020B0502020202020204" pitchFamily="34" charset="0"/>
                <a:ea typeface="微软雅黑"/>
              </a:rPr>
              <a:t>tu</a:t>
            </a:r>
            <a:r>
              <a:rPr lang="en-US" altLang="zh-CN" sz="1200" dirty="0">
                <a:solidFill>
                  <a:srgbClr val="1295F6"/>
                </a:solidFill>
                <a:latin typeface="Century Gothic" panose="020B0502020202020204" pitchFamily="34" charset="0"/>
                <a:ea typeface="微软雅黑"/>
              </a:rPr>
              <a:t> internet</a:t>
            </a:r>
            <a:r>
              <a:rPr lang="en-US" altLang="zh-CN" sz="1200" dirty="0">
                <a:solidFill>
                  <a:srgbClr val="000000">
                    <a:lumMod val="65000"/>
                    <a:lumOff val="35000"/>
                  </a:srgbClr>
                </a:solidFill>
                <a:latin typeface="Century Gothic" panose="020B0502020202020204" pitchFamily="34" charset="0"/>
                <a:ea typeface="微软雅黑"/>
              </a:rPr>
              <a:t>. 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a:t>
            </a:r>
            <a:r>
              <a:rPr lang="en-US" altLang="zh-CN" sz="1200" dirty="0">
                <a:solidFill>
                  <a:srgbClr val="1295F6"/>
                </a:solidFill>
                <a:latin typeface="Century Gothic" panose="020B0502020202020204" pitchFamily="34" charset="0"/>
                <a:ea typeface="微软雅黑"/>
              </a:rPr>
              <a:t>Bao </a:t>
            </a:r>
            <a:r>
              <a:rPr lang="en-US" altLang="zh-CN" sz="1200" dirty="0" err="1">
                <a:solidFill>
                  <a:srgbClr val="1295F6"/>
                </a:solidFill>
                <a:latin typeface="Century Gothic" panose="020B0502020202020204" pitchFamily="34" charset="0"/>
                <a:ea typeface="微软雅黑"/>
              </a:rPr>
              <a:t>tu</a:t>
            </a:r>
            <a:r>
              <a:rPr lang="en-US" altLang="zh-CN" sz="1200" dirty="0">
                <a:solidFill>
                  <a:srgbClr val="1295F6"/>
                </a:solidFill>
                <a:latin typeface="Century Gothic" panose="020B0502020202020204" pitchFamily="34" charset="0"/>
                <a:ea typeface="微软雅黑"/>
              </a:rPr>
              <a:t> internet</a:t>
            </a:r>
            <a:r>
              <a:rPr lang="en-US" altLang="zh-CN" sz="1200" dirty="0">
                <a:solidFill>
                  <a:srgbClr val="000000">
                    <a:lumMod val="65000"/>
                    <a:lumOff val="35000"/>
                  </a:srgbClr>
                </a:solidFill>
                <a:latin typeface="Century Gothic" panose="020B0502020202020204" pitchFamily="34" charset="0"/>
                <a:ea typeface="微软雅黑"/>
              </a:rPr>
              <a:t>.</a:t>
            </a:r>
          </a:p>
        </p:txBody>
      </p:sp>
      <p:grpSp>
        <p:nvGrpSpPr>
          <p:cNvPr id="97" name="组合 96">
            <a:extLst>
              <a:ext uri="{FF2B5EF4-FFF2-40B4-BE49-F238E27FC236}">
                <a16:creationId xmlns:a16="http://schemas.microsoft.com/office/drawing/2014/main" xmlns="" id="{839E0EEC-1777-46D5-A476-1502E2523423}"/>
              </a:ext>
            </a:extLst>
          </p:cNvPr>
          <p:cNvGrpSpPr/>
          <p:nvPr/>
        </p:nvGrpSpPr>
        <p:grpSpPr>
          <a:xfrm>
            <a:off x="2227944" y="1883337"/>
            <a:ext cx="2699659" cy="662594"/>
            <a:chOff x="2227943" y="1955907"/>
            <a:chExt cx="2699658" cy="662594"/>
          </a:xfrm>
        </p:grpSpPr>
        <p:sp>
          <p:nvSpPr>
            <p:cNvPr id="98" name="文本框 6">
              <a:extLst>
                <a:ext uri="{FF2B5EF4-FFF2-40B4-BE49-F238E27FC236}">
                  <a16:creationId xmlns:a16="http://schemas.microsoft.com/office/drawing/2014/main" xmlns="" id="{25EE2234-365E-4613-9120-2A843EA87D81}"/>
                </a:ext>
              </a:extLst>
            </p:cNvPr>
            <p:cNvSpPr txBox="1"/>
            <p:nvPr/>
          </p:nvSpPr>
          <p:spPr>
            <a:xfrm>
              <a:off x="2227943" y="2279947"/>
              <a:ext cx="2699658" cy="338554"/>
            </a:xfrm>
            <a:prstGeom prst="rect">
              <a:avLst/>
            </a:prstGeom>
            <a:noFill/>
          </p:spPr>
          <p:txBody>
            <a:bodyPr wrap="square" rtlCol="0">
              <a:spAutoFit/>
              <a:scene3d>
                <a:camera prst="orthographicFront"/>
                <a:lightRig rig="threePt" dir="t"/>
              </a:scene3d>
              <a:sp3d contourW="12700"/>
            </a:bodyPr>
            <a:lstStyle/>
            <a:p>
              <a:pPr algn="ctr" defTabSz="457200"/>
              <a:r>
                <a:rPr lang="en-US" altLang="zh-CN" sz="1600" dirty="0">
                  <a:solidFill>
                    <a:srgbClr val="000000">
                      <a:lumMod val="65000"/>
                      <a:lumOff val="35000"/>
                    </a:srgbClr>
                  </a:solidFill>
                  <a:latin typeface="Century Gothic" panose="020B0502020202020204" pitchFamily="34" charset="0"/>
                  <a:ea typeface="微软雅黑"/>
                </a:rPr>
                <a:t>WANDERFUL PLAN</a:t>
              </a:r>
              <a:endParaRPr lang="zh-CN" altLang="en-US" sz="1600" dirty="0">
                <a:solidFill>
                  <a:srgbClr val="000000">
                    <a:lumMod val="65000"/>
                    <a:lumOff val="35000"/>
                  </a:srgbClr>
                </a:solidFill>
                <a:latin typeface="Century Gothic" panose="020B0502020202020204" pitchFamily="34" charset="0"/>
                <a:ea typeface="微软雅黑"/>
              </a:endParaRPr>
            </a:p>
          </p:txBody>
        </p:sp>
        <p:sp>
          <p:nvSpPr>
            <p:cNvPr id="99" name="文本框 7">
              <a:extLst>
                <a:ext uri="{FF2B5EF4-FFF2-40B4-BE49-F238E27FC236}">
                  <a16:creationId xmlns:a16="http://schemas.microsoft.com/office/drawing/2014/main" xmlns="" id="{2530392D-5632-4053-BF2D-2F9E1F129238}"/>
                </a:ext>
              </a:extLst>
            </p:cNvPr>
            <p:cNvSpPr txBox="1"/>
            <p:nvPr/>
          </p:nvSpPr>
          <p:spPr>
            <a:xfrm>
              <a:off x="2227943" y="1955907"/>
              <a:ext cx="2699658" cy="369332"/>
            </a:xfrm>
            <a:prstGeom prst="rect">
              <a:avLst/>
            </a:prstGeom>
            <a:noFill/>
          </p:spPr>
          <p:txBody>
            <a:bodyPr wrap="square" rtlCol="0">
              <a:spAutoFit/>
              <a:scene3d>
                <a:camera prst="orthographicFront"/>
                <a:lightRig rig="threePt" dir="t"/>
              </a:scene3d>
              <a:sp3d contourW="12700"/>
            </a:bodyPr>
            <a:lstStyle/>
            <a:p>
              <a:pPr algn="ctr" defTabSz="457200"/>
              <a:r>
                <a:rPr lang="en-US" altLang="zh-CN" b="1" dirty="0">
                  <a:solidFill>
                    <a:srgbClr val="1295F6"/>
                  </a:solidFill>
                  <a:latin typeface="Century Gothic" panose="020B0502020202020204" pitchFamily="34" charset="0"/>
                  <a:ea typeface="微软雅黑"/>
                </a:rPr>
                <a:t>NO.01</a:t>
              </a:r>
              <a:endParaRPr lang="zh-CN" altLang="en-US" b="1" dirty="0">
                <a:solidFill>
                  <a:srgbClr val="1295F6"/>
                </a:solidFill>
                <a:latin typeface="Century Gothic" panose="020B0502020202020204" pitchFamily="34" charset="0"/>
                <a:ea typeface="微软雅黑"/>
              </a:endParaRPr>
            </a:p>
          </p:txBody>
        </p:sp>
      </p:grpSp>
      <p:grpSp>
        <p:nvGrpSpPr>
          <p:cNvPr id="100" name="组合 99">
            <a:extLst>
              <a:ext uri="{FF2B5EF4-FFF2-40B4-BE49-F238E27FC236}">
                <a16:creationId xmlns:a16="http://schemas.microsoft.com/office/drawing/2014/main" xmlns="" id="{AF03EEF4-F342-49CA-87A8-154980A45804}"/>
              </a:ext>
            </a:extLst>
          </p:cNvPr>
          <p:cNvGrpSpPr/>
          <p:nvPr/>
        </p:nvGrpSpPr>
        <p:grpSpPr>
          <a:xfrm>
            <a:off x="6896100" y="1883337"/>
            <a:ext cx="2699659" cy="662594"/>
            <a:chOff x="2227943" y="1955907"/>
            <a:chExt cx="2699658" cy="662594"/>
          </a:xfrm>
        </p:grpSpPr>
        <p:sp>
          <p:nvSpPr>
            <p:cNvPr id="101" name="文本框 10">
              <a:extLst>
                <a:ext uri="{FF2B5EF4-FFF2-40B4-BE49-F238E27FC236}">
                  <a16:creationId xmlns:a16="http://schemas.microsoft.com/office/drawing/2014/main" xmlns="" id="{A5E1A949-7C76-40AF-AC35-59FF0386ACFE}"/>
                </a:ext>
              </a:extLst>
            </p:cNvPr>
            <p:cNvSpPr txBox="1"/>
            <p:nvPr/>
          </p:nvSpPr>
          <p:spPr>
            <a:xfrm>
              <a:off x="2227943" y="2279947"/>
              <a:ext cx="2699658" cy="338554"/>
            </a:xfrm>
            <a:prstGeom prst="rect">
              <a:avLst/>
            </a:prstGeom>
            <a:noFill/>
          </p:spPr>
          <p:txBody>
            <a:bodyPr wrap="square" rtlCol="0">
              <a:spAutoFit/>
              <a:scene3d>
                <a:camera prst="orthographicFront"/>
                <a:lightRig rig="threePt" dir="t"/>
              </a:scene3d>
              <a:sp3d contourW="12700"/>
            </a:bodyPr>
            <a:lstStyle/>
            <a:p>
              <a:pPr algn="ctr" defTabSz="457200"/>
              <a:r>
                <a:rPr lang="en-US" altLang="zh-CN" sz="1600" dirty="0">
                  <a:solidFill>
                    <a:srgbClr val="000000">
                      <a:lumMod val="65000"/>
                      <a:lumOff val="35000"/>
                    </a:srgbClr>
                  </a:solidFill>
                  <a:latin typeface="Century Gothic" panose="020B0502020202020204" pitchFamily="34" charset="0"/>
                  <a:ea typeface="微软雅黑"/>
                </a:rPr>
                <a:t>WANDERFUL PLAN</a:t>
              </a:r>
              <a:endParaRPr lang="zh-CN" altLang="en-US" sz="1600" dirty="0">
                <a:solidFill>
                  <a:srgbClr val="000000">
                    <a:lumMod val="65000"/>
                    <a:lumOff val="35000"/>
                  </a:srgbClr>
                </a:solidFill>
                <a:latin typeface="Century Gothic" panose="020B0502020202020204" pitchFamily="34" charset="0"/>
                <a:ea typeface="微软雅黑"/>
              </a:endParaRPr>
            </a:p>
          </p:txBody>
        </p:sp>
        <p:sp>
          <p:nvSpPr>
            <p:cNvPr id="102" name="文本框 11">
              <a:extLst>
                <a:ext uri="{FF2B5EF4-FFF2-40B4-BE49-F238E27FC236}">
                  <a16:creationId xmlns:a16="http://schemas.microsoft.com/office/drawing/2014/main" xmlns="" id="{417F9F0C-5955-4852-86D1-4510B87F503A}"/>
                </a:ext>
              </a:extLst>
            </p:cNvPr>
            <p:cNvSpPr txBox="1"/>
            <p:nvPr/>
          </p:nvSpPr>
          <p:spPr>
            <a:xfrm>
              <a:off x="2227943" y="1955907"/>
              <a:ext cx="2699658" cy="369332"/>
            </a:xfrm>
            <a:prstGeom prst="rect">
              <a:avLst/>
            </a:prstGeom>
            <a:noFill/>
          </p:spPr>
          <p:txBody>
            <a:bodyPr wrap="square" rtlCol="0">
              <a:spAutoFit/>
              <a:scene3d>
                <a:camera prst="orthographicFront"/>
                <a:lightRig rig="threePt" dir="t"/>
              </a:scene3d>
              <a:sp3d contourW="12700"/>
            </a:bodyPr>
            <a:lstStyle/>
            <a:p>
              <a:pPr algn="ctr" defTabSz="457200"/>
              <a:r>
                <a:rPr lang="en-US" altLang="zh-CN" b="1" dirty="0">
                  <a:solidFill>
                    <a:srgbClr val="1295F6"/>
                  </a:solidFill>
                  <a:latin typeface="Century Gothic" panose="020B0502020202020204" pitchFamily="34" charset="0"/>
                  <a:ea typeface="微软雅黑"/>
                </a:rPr>
                <a:t>NO.02</a:t>
              </a:r>
              <a:endParaRPr lang="zh-CN" altLang="en-US" b="1" dirty="0">
                <a:solidFill>
                  <a:srgbClr val="1295F6"/>
                </a:solidFill>
                <a:latin typeface="Century Gothic" panose="020B0502020202020204" pitchFamily="34" charset="0"/>
                <a:ea typeface="微软雅黑"/>
              </a:endParaRPr>
            </a:p>
          </p:txBody>
        </p:sp>
      </p:grpSp>
      <p:cxnSp>
        <p:nvCxnSpPr>
          <p:cNvPr id="103" name="直接连接符 102">
            <a:extLst>
              <a:ext uri="{FF2B5EF4-FFF2-40B4-BE49-F238E27FC236}">
                <a16:creationId xmlns:a16="http://schemas.microsoft.com/office/drawing/2014/main" xmlns="" id="{3C9E9CD1-A25A-4373-B223-54EA8439CBF3}"/>
              </a:ext>
            </a:extLst>
          </p:cNvPr>
          <p:cNvCxnSpPr/>
          <p:nvPr/>
        </p:nvCxnSpPr>
        <p:spPr>
          <a:xfrm>
            <a:off x="5805715" y="1989138"/>
            <a:ext cx="0" cy="3489692"/>
          </a:xfrm>
          <a:prstGeom prst="line">
            <a:avLst/>
          </a:prstGeom>
          <a:noFill/>
          <a:ln w="6350" cap="flat" cmpd="sng" algn="ctr">
            <a:solidFill>
              <a:srgbClr val="FFFFFF">
                <a:lumMod val="85000"/>
              </a:srgbClr>
            </a:solidFill>
            <a:prstDash val="solid"/>
            <a:miter lim="800000"/>
          </a:ln>
          <a:effectLst/>
        </p:spPr>
      </p:cxnSp>
      <p:sp>
        <p:nvSpPr>
          <p:cNvPr id="104" name="椭圆 4">
            <a:extLst>
              <a:ext uri="{FF2B5EF4-FFF2-40B4-BE49-F238E27FC236}">
                <a16:creationId xmlns:a16="http://schemas.microsoft.com/office/drawing/2014/main" xmlns="" id="{855F0D3B-2A37-43DB-B47F-ED67E246793E}"/>
              </a:ext>
            </a:extLst>
          </p:cNvPr>
          <p:cNvSpPr/>
          <p:nvPr/>
        </p:nvSpPr>
        <p:spPr>
          <a:xfrm>
            <a:off x="6441703" y="2985617"/>
            <a:ext cx="628040" cy="649056"/>
          </a:xfrm>
          <a:custGeom>
            <a:avLst/>
            <a:gdLst>
              <a:gd name="T0" fmla="*/ 743 w 743"/>
              <a:gd name="T1" fmla="*/ 27 h 769"/>
              <a:gd name="T2" fmla="*/ 736 w 743"/>
              <a:gd name="T3" fmla="*/ 8 h 769"/>
              <a:gd name="T4" fmla="*/ 717 w 743"/>
              <a:gd name="T5" fmla="*/ 0 h 769"/>
              <a:gd name="T6" fmla="*/ 599 w 743"/>
              <a:gd name="T7" fmla="*/ 0 h 769"/>
              <a:gd name="T8" fmla="*/ 591 w 743"/>
              <a:gd name="T9" fmla="*/ 1 h 769"/>
              <a:gd name="T10" fmla="*/ 569 w 743"/>
              <a:gd name="T11" fmla="*/ 1 h 769"/>
              <a:gd name="T12" fmla="*/ 555 w 743"/>
              <a:gd name="T13" fmla="*/ 2 h 769"/>
              <a:gd name="T14" fmla="*/ 184 w 743"/>
              <a:gd name="T15" fmla="*/ 2 h 769"/>
              <a:gd name="T16" fmla="*/ 171 w 743"/>
              <a:gd name="T17" fmla="*/ 1 h 769"/>
              <a:gd name="T18" fmla="*/ 152 w 743"/>
              <a:gd name="T19" fmla="*/ 1 h 769"/>
              <a:gd name="T20" fmla="*/ 144 w 743"/>
              <a:gd name="T21" fmla="*/ 0 h 769"/>
              <a:gd name="T22" fmla="*/ 26 w 743"/>
              <a:gd name="T23" fmla="*/ 0 h 769"/>
              <a:gd name="T24" fmla="*/ 8 w 743"/>
              <a:gd name="T25" fmla="*/ 8 h 769"/>
              <a:gd name="T26" fmla="*/ 0 w 743"/>
              <a:gd name="T27" fmla="*/ 27 h 769"/>
              <a:gd name="T28" fmla="*/ 118 w 743"/>
              <a:gd name="T29" fmla="*/ 266 h 769"/>
              <a:gd name="T30" fmla="*/ 118 w 743"/>
              <a:gd name="T31" fmla="*/ 267 h 769"/>
              <a:gd name="T32" fmla="*/ 118 w 743"/>
              <a:gd name="T33" fmla="*/ 270 h 769"/>
              <a:gd name="T34" fmla="*/ 342 w 743"/>
              <a:gd name="T35" fmla="*/ 511 h 769"/>
              <a:gd name="T36" fmla="*/ 342 w 743"/>
              <a:gd name="T37" fmla="*/ 713 h 769"/>
              <a:gd name="T38" fmla="*/ 242 w 743"/>
              <a:gd name="T39" fmla="*/ 713 h 769"/>
              <a:gd name="T40" fmla="*/ 228 w 743"/>
              <a:gd name="T41" fmla="*/ 727 h 769"/>
              <a:gd name="T42" fmla="*/ 228 w 743"/>
              <a:gd name="T43" fmla="*/ 756 h 769"/>
              <a:gd name="T44" fmla="*/ 242 w 743"/>
              <a:gd name="T45" fmla="*/ 769 h 769"/>
              <a:gd name="T46" fmla="*/ 498 w 743"/>
              <a:gd name="T47" fmla="*/ 769 h 769"/>
              <a:gd name="T48" fmla="*/ 511 w 743"/>
              <a:gd name="T49" fmla="*/ 756 h 769"/>
              <a:gd name="T50" fmla="*/ 511 w 743"/>
              <a:gd name="T51" fmla="*/ 727 h 769"/>
              <a:gd name="T52" fmla="*/ 498 w 743"/>
              <a:gd name="T53" fmla="*/ 713 h 769"/>
              <a:gd name="T54" fmla="*/ 398 w 743"/>
              <a:gd name="T55" fmla="*/ 713 h 769"/>
              <a:gd name="T56" fmla="*/ 398 w 743"/>
              <a:gd name="T57" fmla="*/ 511 h 769"/>
              <a:gd name="T58" fmla="*/ 621 w 743"/>
              <a:gd name="T59" fmla="*/ 279 h 769"/>
              <a:gd name="T60" fmla="*/ 623 w 743"/>
              <a:gd name="T61" fmla="*/ 271 h 769"/>
              <a:gd name="T62" fmla="*/ 623 w 743"/>
              <a:gd name="T63" fmla="*/ 266 h 769"/>
              <a:gd name="T64" fmla="*/ 743 w 743"/>
              <a:gd name="T65" fmla="*/ 27 h 769"/>
              <a:gd name="T66" fmla="*/ 370 w 743"/>
              <a:gd name="T67" fmla="*/ 457 h 769"/>
              <a:gd name="T68" fmla="*/ 174 w 743"/>
              <a:gd name="T69" fmla="*/ 261 h 769"/>
              <a:gd name="T70" fmla="*/ 174 w 743"/>
              <a:gd name="T71" fmla="*/ 58 h 769"/>
              <a:gd name="T72" fmla="*/ 566 w 743"/>
              <a:gd name="T73" fmla="*/ 58 h 769"/>
              <a:gd name="T74" fmla="*/ 566 w 743"/>
              <a:gd name="T75" fmla="*/ 261 h 769"/>
              <a:gd name="T76" fmla="*/ 370 w 743"/>
              <a:gd name="T77" fmla="*/ 457 h 769"/>
              <a:gd name="T78" fmla="*/ 118 w 743"/>
              <a:gd name="T79" fmla="*/ 209 h 769"/>
              <a:gd name="T80" fmla="*/ 55 w 743"/>
              <a:gd name="T81" fmla="*/ 53 h 769"/>
              <a:gd name="T82" fmla="*/ 118 w 743"/>
              <a:gd name="T83" fmla="*/ 53 h 769"/>
              <a:gd name="T84" fmla="*/ 118 w 743"/>
              <a:gd name="T85" fmla="*/ 209 h 769"/>
              <a:gd name="T86" fmla="*/ 626 w 743"/>
              <a:gd name="T87" fmla="*/ 209 h 769"/>
              <a:gd name="T88" fmla="*/ 626 w 743"/>
              <a:gd name="T89" fmla="*/ 53 h 769"/>
              <a:gd name="T90" fmla="*/ 688 w 743"/>
              <a:gd name="T91" fmla="*/ 53 h 769"/>
              <a:gd name="T92" fmla="*/ 626 w 743"/>
              <a:gd name="T93" fmla="*/ 20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3" h="769">
                <a:moveTo>
                  <a:pt x="743" y="27"/>
                </a:moveTo>
                <a:cubicBezTo>
                  <a:pt x="743" y="20"/>
                  <a:pt x="741" y="13"/>
                  <a:pt x="736" y="8"/>
                </a:cubicBezTo>
                <a:cubicBezTo>
                  <a:pt x="731" y="3"/>
                  <a:pt x="724" y="0"/>
                  <a:pt x="717" y="0"/>
                </a:cubicBezTo>
                <a:lnTo>
                  <a:pt x="599" y="0"/>
                </a:lnTo>
                <a:cubicBezTo>
                  <a:pt x="596" y="0"/>
                  <a:pt x="594" y="0"/>
                  <a:pt x="591" y="1"/>
                </a:cubicBezTo>
                <a:lnTo>
                  <a:pt x="569" y="1"/>
                </a:lnTo>
                <a:cubicBezTo>
                  <a:pt x="565" y="1"/>
                  <a:pt x="560" y="1"/>
                  <a:pt x="555" y="2"/>
                </a:cubicBezTo>
                <a:lnTo>
                  <a:pt x="184" y="2"/>
                </a:lnTo>
                <a:cubicBezTo>
                  <a:pt x="179" y="1"/>
                  <a:pt x="175" y="1"/>
                  <a:pt x="171" y="1"/>
                </a:cubicBezTo>
                <a:lnTo>
                  <a:pt x="152" y="1"/>
                </a:lnTo>
                <a:cubicBezTo>
                  <a:pt x="149" y="0"/>
                  <a:pt x="147" y="0"/>
                  <a:pt x="144" y="0"/>
                </a:cubicBezTo>
                <a:lnTo>
                  <a:pt x="26" y="0"/>
                </a:lnTo>
                <a:cubicBezTo>
                  <a:pt x="19" y="0"/>
                  <a:pt x="13" y="3"/>
                  <a:pt x="8" y="8"/>
                </a:cubicBezTo>
                <a:cubicBezTo>
                  <a:pt x="2" y="13"/>
                  <a:pt x="0" y="20"/>
                  <a:pt x="0" y="27"/>
                </a:cubicBezTo>
                <a:cubicBezTo>
                  <a:pt x="0" y="36"/>
                  <a:pt x="3" y="239"/>
                  <a:pt x="118" y="266"/>
                </a:cubicBezTo>
                <a:lnTo>
                  <a:pt x="118" y="267"/>
                </a:lnTo>
                <a:cubicBezTo>
                  <a:pt x="118" y="268"/>
                  <a:pt x="118" y="269"/>
                  <a:pt x="118" y="270"/>
                </a:cubicBezTo>
                <a:cubicBezTo>
                  <a:pt x="123" y="394"/>
                  <a:pt x="220" y="497"/>
                  <a:pt x="342" y="511"/>
                </a:cubicBezTo>
                <a:lnTo>
                  <a:pt x="342" y="713"/>
                </a:lnTo>
                <a:lnTo>
                  <a:pt x="242" y="713"/>
                </a:lnTo>
                <a:cubicBezTo>
                  <a:pt x="234" y="713"/>
                  <a:pt x="228" y="719"/>
                  <a:pt x="228" y="727"/>
                </a:cubicBezTo>
                <a:lnTo>
                  <a:pt x="228" y="756"/>
                </a:lnTo>
                <a:cubicBezTo>
                  <a:pt x="228" y="763"/>
                  <a:pt x="234" y="769"/>
                  <a:pt x="242" y="769"/>
                </a:cubicBezTo>
                <a:lnTo>
                  <a:pt x="498" y="769"/>
                </a:lnTo>
                <a:cubicBezTo>
                  <a:pt x="505" y="769"/>
                  <a:pt x="511" y="763"/>
                  <a:pt x="511" y="756"/>
                </a:cubicBezTo>
                <a:lnTo>
                  <a:pt x="511" y="727"/>
                </a:lnTo>
                <a:cubicBezTo>
                  <a:pt x="511" y="719"/>
                  <a:pt x="505" y="713"/>
                  <a:pt x="498" y="713"/>
                </a:cubicBezTo>
                <a:lnTo>
                  <a:pt x="398" y="713"/>
                </a:lnTo>
                <a:lnTo>
                  <a:pt x="398" y="511"/>
                </a:lnTo>
                <a:cubicBezTo>
                  <a:pt x="519" y="498"/>
                  <a:pt x="612" y="401"/>
                  <a:pt x="621" y="279"/>
                </a:cubicBezTo>
                <a:cubicBezTo>
                  <a:pt x="622" y="277"/>
                  <a:pt x="623" y="274"/>
                  <a:pt x="623" y="271"/>
                </a:cubicBezTo>
                <a:lnTo>
                  <a:pt x="623" y="266"/>
                </a:lnTo>
                <a:cubicBezTo>
                  <a:pt x="740" y="242"/>
                  <a:pt x="743" y="36"/>
                  <a:pt x="743" y="27"/>
                </a:cubicBezTo>
                <a:close/>
                <a:moveTo>
                  <a:pt x="370" y="457"/>
                </a:moveTo>
                <a:cubicBezTo>
                  <a:pt x="262" y="457"/>
                  <a:pt x="174" y="369"/>
                  <a:pt x="174" y="261"/>
                </a:cubicBezTo>
                <a:lnTo>
                  <a:pt x="174" y="58"/>
                </a:lnTo>
                <a:lnTo>
                  <a:pt x="566" y="58"/>
                </a:lnTo>
                <a:lnTo>
                  <a:pt x="566" y="261"/>
                </a:lnTo>
                <a:cubicBezTo>
                  <a:pt x="566" y="369"/>
                  <a:pt x="478" y="457"/>
                  <a:pt x="370" y="457"/>
                </a:cubicBezTo>
                <a:close/>
                <a:moveTo>
                  <a:pt x="118" y="209"/>
                </a:moveTo>
                <a:cubicBezTo>
                  <a:pt x="73" y="184"/>
                  <a:pt x="59" y="98"/>
                  <a:pt x="55" y="53"/>
                </a:cubicBezTo>
                <a:lnTo>
                  <a:pt x="118" y="53"/>
                </a:lnTo>
                <a:lnTo>
                  <a:pt x="118" y="209"/>
                </a:lnTo>
                <a:close/>
                <a:moveTo>
                  <a:pt x="626" y="209"/>
                </a:moveTo>
                <a:lnTo>
                  <a:pt x="626" y="53"/>
                </a:lnTo>
                <a:lnTo>
                  <a:pt x="688" y="53"/>
                </a:lnTo>
                <a:cubicBezTo>
                  <a:pt x="684" y="98"/>
                  <a:pt x="670" y="184"/>
                  <a:pt x="626" y="209"/>
                </a:cubicBezTo>
                <a:close/>
              </a:path>
            </a:pathLst>
          </a:custGeom>
          <a:solidFill>
            <a:srgbClr val="9599F4"/>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05" name="椭圆 14">
            <a:extLst>
              <a:ext uri="{FF2B5EF4-FFF2-40B4-BE49-F238E27FC236}">
                <a16:creationId xmlns:a16="http://schemas.microsoft.com/office/drawing/2014/main" xmlns="" id="{338A7070-AF72-4016-B17E-DDEF99FC85A5}"/>
              </a:ext>
            </a:extLst>
          </p:cNvPr>
          <p:cNvSpPr/>
          <p:nvPr/>
        </p:nvSpPr>
        <p:spPr>
          <a:xfrm>
            <a:off x="6459755" y="4543923"/>
            <a:ext cx="591936" cy="649056"/>
          </a:xfrm>
          <a:custGeom>
            <a:avLst/>
            <a:gdLst>
              <a:gd name="connsiteX0" fmla="*/ 130776 w 510187"/>
              <a:gd name="connsiteY0" fmla="*/ 398252 h 559418"/>
              <a:gd name="connsiteX1" fmla="*/ 180826 w 510187"/>
              <a:gd name="connsiteY1" fmla="*/ 398252 h 559418"/>
              <a:gd name="connsiteX2" fmla="*/ 195356 w 510187"/>
              <a:gd name="connsiteY2" fmla="*/ 420815 h 559418"/>
              <a:gd name="connsiteX3" fmla="*/ 140463 w 510187"/>
              <a:gd name="connsiteY3" fmla="*/ 420815 h 559418"/>
              <a:gd name="connsiteX4" fmla="*/ 48435 w 510187"/>
              <a:gd name="connsiteY4" fmla="*/ 535243 h 559418"/>
              <a:gd name="connsiteX5" fmla="*/ 461752 w 510187"/>
              <a:gd name="connsiteY5" fmla="*/ 535243 h 559418"/>
              <a:gd name="connsiteX6" fmla="*/ 369724 w 510187"/>
              <a:gd name="connsiteY6" fmla="*/ 420815 h 559418"/>
              <a:gd name="connsiteX7" fmla="*/ 316445 w 510187"/>
              <a:gd name="connsiteY7" fmla="*/ 420815 h 559418"/>
              <a:gd name="connsiteX8" fmla="*/ 329361 w 510187"/>
              <a:gd name="connsiteY8" fmla="*/ 398252 h 559418"/>
              <a:gd name="connsiteX9" fmla="*/ 381026 w 510187"/>
              <a:gd name="connsiteY9" fmla="*/ 398252 h 559418"/>
              <a:gd name="connsiteX10" fmla="*/ 510187 w 510187"/>
              <a:gd name="connsiteY10" fmla="*/ 559418 h 559418"/>
              <a:gd name="connsiteX11" fmla="*/ 0 w 510187"/>
              <a:gd name="connsiteY11" fmla="*/ 559418 h 559418"/>
              <a:gd name="connsiteX12" fmla="*/ 254964 w 510187"/>
              <a:gd name="connsiteY12" fmla="*/ 79000 h 559418"/>
              <a:gd name="connsiteX13" fmla="*/ 175836 w 510187"/>
              <a:gd name="connsiteY13" fmla="*/ 159612 h 559418"/>
              <a:gd name="connsiteX14" fmla="*/ 254964 w 510187"/>
              <a:gd name="connsiteY14" fmla="*/ 238611 h 559418"/>
              <a:gd name="connsiteX15" fmla="*/ 335706 w 510187"/>
              <a:gd name="connsiteY15" fmla="*/ 159612 h 559418"/>
              <a:gd name="connsiteX16" fmla="*/ 254964 w 510187"/>
              <a:gd name="connsiteY16" fmla="*/ 79000 h 559418"/>
              <a:gd name="connsiteX17" fmla="*/ 254964 w 510187"/>
              <a:gd name="connsiteY17" fmla="*/ 0 h 559418"/>
              <a:gd name="connsiteX18" fmla="*/ 414834 w 510187"/>
              <a:gd name="connsiteY18" fmla="*/ 159612 h 559418"/>
              <a:gd name="connsiteX19" fmla="*/ 254964 w 510187"/>
              <a:gd name="connsiteY19" fmla="*/ 478835 h 559418"/>
              <a:gd name="connsiteX20" fmla="*/ 95093 w 510187"/>
              <a:gd name="connsiteY20" fmla="*/ 159612 h 559418"/>
              <a:gd name="connsiteX21" fmla="*/ 254964 w 510187"/>
              <a:gd name="connsiteY21" fmla="*/ 0 h 559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10187" h="559418">
                <a:moveTo>
                  <a:pt x="130776" y="398252"/>
                </a:moveTo>
                <a:lnTo>
                  <a:pt x="180826" y="398252"/>
                </a:lnTo>
                <a:cubicBezTo>
                  <a:pt x="185669" y="404699"/>
                  <a:pt x="190513" y="412757"/>
                  <a:pt x="195356" y="420815"/>
                </a:cubicBezTo>
                <a:lnTo>
                  <a:pt x="140463" y="420815"/>
                </a:lnTo>
                <a:lnTo>
                  <a:pt x="48435" y="535243"/>
                </a:lnTo>
                <a:lnTo>
                  <a:pt x="461752" y="535243"/>
                </a:lnTo>
                <a:lnTo>
                  <a:pt x="369724" y="420815"/>
                </a:lnTo>
                <a:lnTo>
                  <a:pt x="316445" y="420815"/>
                </a:lnTo>
                <a:cubicBezTo>
                  <a:pt x="319674" y="412757"/>
                  <a:pt x="324518" y="404699"/>
                  <a:pt x="329361" y="398252"/>
                </a:cubicBezTo>
                <a:lnTo>
                  <a:pt x="381026" y="398252"/>
                </a:lnTo>
                <a:lnTo>
                  <a:pt x="510187" y="559418"/>
                </a:lnTo>
                <a:lnTo>
                  <a:pt x="0" y="559418"/>
                </a:lnTo>
                <a:close/>
                <a:moveTo>
                  <a:pt x="254964" y="79000"/>
                </a:moveTo>
                <a:cubicBezTo>
                  <a:pt x="211363" y="79000"/>
                  <a:pt x="175836" y="116081"/>
                  <a:pt x="175836" y="159612"/>
                </a:cubicBezTo>
                <a:cubicBezTo>
                  <a:pt x="175836" y="203142"/>
                  <a:pt x="211363" y="238611"/>
                  <a:pt x="254964" y="238611"/>
                </a:cubicBezTo>
                <a:cubicBezTo>
                  <a:pt x="300179" y="238611"/>
                  <a:pt x="335706" y="203142"/>
                  <a:pt x="335706" y="159612"/>
                </a:cubicBezTo>
                <a:cubicBezTo>
                  <a:pt x="335706" y="116081"/>
                  <a:pt x="300179" y="79000"/>
                  <a:pt x="254964" y="79000"/>
                </a:cubicBezTo>
                <a:close/>
                <a:moveTo>
                  <a:pt x="254964" y="0"/>
                </a:moveTo>
                <a:cubicBezTo>
                  <a:pt x="343781" y="0"/>
                  <a:pt x="414834" y="70939"/>
                  <a:pt x="414834" y="159612"/>
                </a:cubicBezTo>
                <a:cubicBezTo>
                  <a:pt x="414834" y="246673"/>
                  <a:pt x="254964" y="478835"/>
                  <a:pt x="254964" y="478835"/>
                </a:cubicBezTo>
                <a:cubicBezTo>
                  <a:pt x="254964" y="478835"/>
                  <a:pt x="95093" y="246673"/>
                  <a:pt x="95093" y="159612"/>
                </a:cubicBezTo>
                <a:cubicBezTo>
                  <a:pt x="95093" y="70939"/>
                  <a:pt x="167761" y="0"/>
                  <a:pt x="254964" y="0"/>
                </a:cubicBezTo>
                <a:close/>
              </a:path>
            </a:pathLst>
          </a:custGeom>
          <a:solidFill>
            <a:srgbClr val="3241BA"/>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1920393102"/>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1000"/>
                                        <p:tgtEl>
                                          <p:spTgt spid="97"/>
                                        </p:tgtEl>
                                      </p:cBhvr>
                                    </p:animEffect>
                                    <p:anim calcmode="lin" valueType="num">
                                      <p:cBhvr>
                                        <p:cTn id="8" dur="1000" fill="hold"/>
                                        <p:tgtEl>
                                          <p:spTgt spid="97"/>
                                        </p:tgtEl>
                                        <p:attrNameLst>
                                          <p:attrName>ppt_x</p:attrName>
                                        </p:attrNameLst>
                                      </p:cBhvr>
                                      <p:tavLst>
                                        <p:tav tm="0">
                                          <p:val>
                                            <p:strVal val="#ppt_x"/>
                                          </p:val>
                                        </p:tav>
                                        <p:tav tm="100000">
                                          <p:val>
                                            <p:strVal val="#ppt_x"/>
                                          </p:val>
                                        </p:tav>
                                      </p:tavLst>
                                    </p:anim>
                                    <p:anim calcmode="lin" valueType="num">
                                      <p:cBhvr>
                                        <p:cTn id="9" dur="1000" fill="hold"/>
                                        <p:tgtEl>
                                          <p:spTgt spid="9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fade">
                                      <p:cBhvr>
                                        <p:cTn id="12" dur="1000"/>
                                        <p:tgtEl>
                                          <p:spTgt spid="100"/>
                                        </p:tgtEl>
                                      </p:cBhvr>
                                    </p:animEffect>
                                    <p:anim calcmode="lin" valueType="num">
                                      <p:cBhvr>
                                        <p:cTn id="13" dur="1000" fill="hold"/>
                                        <p:tgtEl>
                                          <p:spTgt spid="100"/>
                                        </p:tgtEl>
                                        <p:attrNameLst>
                                          <p:attrName>ppt_x</p:attrName>
                                        </p:attrNameLst>
                                      </p:cBhvr>
                                      <p:tavLst>
                                        <p:tav tm="0">
                                          <p:val>
                                            <p:strVal val="#ppt_x"/>
                                          </p:val>
                                        </p:tav>
                                        <p:tav tm="100000">
                                          <p:val>
                                            <p:strVal val="#ppt_x"/>
                                          </p:val>
                                        </p:tav>
                                      </p:tavLst>
                                    </p:anim>
                                    <p:anim calcmode="lin" valueType="num">
                                      <p:cBhvr>
                                        <p:cTn id="14" dur="1000" fill="hold"/>
                                        <p:tgtEl>
                                          <p:spTgt spid="10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80"/>
                                        </p:tgtEl>
                                        <p:attrNameLst>
                                          <p:attrName>style.visibility</p:attrName>
                                        </p:attrNameLst>
                                      </p:cBhvr>
                                      <p:to>
                                        <p:strVal val="visible"/>
                                      </p:to>
                                    </p:set>
                                    <p:anim calcmode="lin" valueType="num">
                                      <p:cBhvr additive="base">
                                        <p:cTn id="18" dur="500" fill="hold"/>
                                        <p:tgtEl>
                                          <p:spTgt spid="80"/>
                                        </p:tgtEl>
                                        <p:attrNameLst>
                                          <p:attrName>ppt_x</p:attrName>
                                        </p:attrNameLst>
                                      </p:cBhvr>
                                      <p:tavLst>
                                        <p:tav tm="0">
                                          <p:val>
                                            <p:strVal val="1+#ppt_w/2"/>
                                          </p:val>
                                        </p:tav>
                                        <p:tav tm="100000">
                                          <p:val>
                                            <p:strVal val="#ppt_x"/>
                                          </p:val>
                                        </p:tav>
                                      </p:tavLst>
                                    </p:anim>
                                    <p:anim calcmode="lin" valueType="num">
                                      <p:cBhvr additive="base">
                                        <p:cTn id="19" dur="500" fill="hold"/>
                                        <p:tgtEl>
                                          <p:spTgt spid="80"/>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103"/>
                                        </p:tgtEl>
                                        <p:attrNameLst>
                                          <p:attrName>style.visibility</p:attrName>
                                        </p:attrNameLst>
                                      </p:cBhvr>
                                      <p:to>
                                        <p:strVal val="visible"/>
                                      </p:to>
                                    </p:set>
                                    <p:animEffect transition="in" filter="wipe(up)">
                                      <p:cBhvr>
                                        <p:cTn id="23" dur="500"/>
                                        <p:tgtEl>
                                          <p:spTgt spid="103"/>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04"/>
                                        </p:tgtEl>
                                        <p:attrNameLst>
                                          <p:attrName>style.visibility</p:attrName>
                                        </p:attrNameLst>
                                      </p:cBhvr>
                                      <p:to>
                                        <p:strVal val="visible"/>
                                      </p:to>
                                    </p:set>
                                    <p:anim calcmode="lin" valueType="num">
                                      <p:cBhvr>
                                        <p:cTn id="27" dur="500" fill="hold"/>
                                        <p:tgtEl>
                                          <p:spTgt spid="104"/>
                                        </p:tgtEl>
                                        <p:attrNameLst>
                                          <p:attrName>ppt_w</p:attrName>
                                        </p:attrNameLst>
                                      </p:cBhvr>
                                      <p:tavLst>
                                        <p:tav tm="0">
                                          <p:val>
                                            <p:fltVal val="0"/>
                                          </p:val>
                                        </p:tav>
                                        <p:tav tm="100000">
                                          <p:val>
                                            <p:strVal val="#ppt_w"/>
                                          </p:val>
                                        </p:tav>
                                      </p:tavLst>
                                    </p:anim>
                                    <p:anim calcmode="lin" valueType="num">
                                      <p:cBhvr>
                                        <p:cTn id="28" dur="500" fill="hold"/>
                                        <p:tgtEl>
                                          <p:spTgt spid="104"/>
                                        </p:tgtEl>
                                        <p:attrNameLst>
                                          <p:attrName>ppt_h</p:attrName>
                                        </p:attrNameLst>
                                      </p:cBhvr>
                                      <p:tavLst>
                                        <p:tav tm="0">
                                          <p:val>
                                            <p:fltVal val="0"/>
                                          </p:val>
                                        </p:tav>
                                        <p:tav tm="100000">
                                          <p:val>
                                            <p:strVal val="#ppt_h"/>
                                          </p:val>
                                        </p:tav>
                                      </p:tavLst>
                                    </p:anim>
                                    <p:animEffect transition="in" filter="fade">
                                      <p:cBhvr>
                                        <p:cTn id="29" dur="500"/>
                                        <p:tgtEl>
                                          <p:spTgt spid="104"/>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95"/>
                                        </p:tgtEl>
                                        <p:attrNameLst>
                                          <p:attrName>style.visibility</p:attrName>
                                        </p:attrNameLst>
                                      </p:cBhvr>
                                      <p:to>
                                        <p:strVal val="visible"/>
                                      </p:to>
                                    </p:set>
                                    <p:animEffect transition="in" filter="wipe(left)">
                                      <p:cBhvr>
                                        <p:cTn id="33" dur="500"/>
                                        <p:tgtEl>
                                          <p:spTgt spid="95"/>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105"/>
                                        </p:tgtEl>
                                        <p:attrNameLst>
                                          <p:attrName>style.visibility</p:attrName>
                                        </p:attrNameLst>
                                      </p:cBhvr>
                                      <p:to>
                                        <p:strVal val="visible"/>
                                      </p:to>
                                    </p:set>
                                    <p:anim calcmode="lin" valueType="num">
                                      <p:cBhvr>
                                        <p:cTn id="37" dur="500" fill="hold"/>
                                        <p:tgtEl>
                                          <p:spTgt spid="105"/>
                                        </p:tgtEl>
                                        <p:attrNameLst>
                                          <p:attrName>ppt_w</p:attrName>
                                        </p:attrNameLst>
                                      </p:cBhvr>
                                      <p:tavLst>
                                        <p:tav tm="0">
                                          <p:val>
                                            <p:fltVal val="0"/>
                                          </p:val>
                                        </p:tav>
                                        <p:tav tm="100000">
                                          <p:val>
                                            <p:strVal val="#ppt_w"/>
                                          </p:val>
                                        </p:tav>
                                      </p:tavLst>
                                    </p:anim>
                                    <p:anim calcmode="lin" valueType="num">
                                      <p:cBhvr>
                                        <p:cTn id="38" dur="500" fill="hold"/>
                                        <p:tgtEl>
                                          <p:spTgt spid="105"/>
                                        </p:tgtEl>
                                        <p:attrNameLst>
                                          <p:attrName>ppt_h</p:attrName>
                                        </p:attrNameLst>
                                      </p:cBhvr>
                                      <p:tavLst>
                                        <p:tav tm="0">
                                          <p:val>
                                            <p:fltVal val="0"/>
                                          </p:val>
                                        </p:tav>
                                        <p:tav tm="100000">
                                          <p:val>
                                            <p:strVal val="#ppt_h"/>
                                          </p:val>
                                        </p:tav>
                                      </p:tavLst>
                                    </p:anim>
                                    <p:animEffect transition="in" filter="fade">
                                      <p:cBhvr>
                                        <p:cTn id="39" dur="500"/>
                                        <p:tgtEl>
                                          <p:spTgt spid="105"/>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96"/>
                                        </p:tgtEl>
                                        <p:attrNameLst>
                                          <p:attrName>style.visibility</p:attrName>
                                        </p:attrNameLst>
                                      </p:cBhvr>
                                      <p:to>
                                        <p:strVal val="visible"/>
                                      </p:to>
                                    </p:set>
                                    <p:animEffect transition="in" filter="wipe(left)">
                                      <p:cBhvr>
                                        <p:cTn id="43"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p:bldP spid="96" grpId="0"/>
      <p:bldP spid="104" grpId="0" animBg="1"/>
      <p:bldP spid="10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 3"/>
          <p:cNvGrpSpPr/>
          <p:nvPr/>
        </p:nvGrpSpPr>
        <p:grpSpPr>
          <a:xfrm>
            <a:off x="236622" y="129560"/>
            <a:ext cx="2163050" cy="809725"/>
            <a:chOff x="236622" y="89219"/>
            <a:chExt cx="2163050" cy="809725"/>
          </a:xfrm>
        </p:grpSpPr>
        <p:sp>
          <p:nvSpPr>
            <p:cNvPr id="5"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02</a:t>
              </a:r>
              <a:endParaRPr kumimoji="1" lang="zh-CN" altLang="en-US"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
        <p:nvSpPr>
          <p:cNvPr id="86" name="椭圆 85">
            <a:extLst>
              <a:ext uri="{FF2B5EF4-FFF2-40B4-BE49-F238E27FC236}">
                <a16:creationId xmlns:a16="http://schemas.microsoft.com/office/drawing/2014/main" xmlns="" id="{3E4A9DE0-1C02-40CD-B94B-1F2B2BDBB110}"/>
              </a:ext>
            </a:extLst>
          </p:cNvPr>
          <p:cNvSpPr/>
          <p:nvPr/>
        </p:nvSpPr>
        <p:spPr>
          <a:xfrm>
            <a:off x="1807595" y="2866570"/>
            <a:ext cx="936852" cy="93685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a:extLst>
              <a:ext uri="{FF2B5EF4-FFF2-40B4-BE49-F238E27FC236}">
                <a16:creationId xmlns:a16="http://schemas.microsoft.com/office/drawing/2014/main" xmlns="" id="{6EE7028D-09BD-4E4F-8294-69D2F7C542C5}"/>
              </a:ext>
            </a:extLst>
          </p:cNvPr>
          <p:cNvSpPr/>
          <p:nvPr/>
        </p:nvSpPr>
        <p:spPr>
          <a:xfrm>
            <a:off x="3717586" y="2866570"/>
            <a:ext cx="936852" cy="936852"/>
          </a:xfrm>
          <a:prstGeom prst="ellipse">
            <a:avLst/>
          </a:prstGeom>
          <a:solidFill>
            <a:srgbClr val="9599F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8" name="椭圆 87">
            <a:extLst>
              <a:ext uri="{FF2B5EF4-FFF2-40B4-BE49-F238E27FC236}">
                <a16:creationId xmlns:a16="http://schemas.microsoft.com/office/drawing/2014/main" xmlns="" id="{B1F25460-76BF-4D84-B647-130BD001EC0A}"/>
              </a:ext>
            </a:extLst>
          </p:cNvPr>
          <p:cNvSpPr/>
          <p:nvPr/>
        </p:nvSpPr>
        <p:spPr>
          <a:xfrm>
            <a:off x="5627575" y="2866570"/>
            <a:ext cx="936852" cy="936852"/>
          </a:xfrm>
          <a:prstGeom prst="ellipse">
            <a:avLst/>
          </a:prstGeom>
          <a:solidFill>
            <a:srgbClr val="575BE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9" name="椭圆 88">
            <a:extLst>
              <a:ext uri="{FF2B5EF4-FFF2-40B4-BE49-F238E27FC236}">
                <a16:creationId xmlns:a16="http://schemas.microsoft.com/office/drawing/2014/main" xmlns="" id="{BC83C98D-EDBC-42EC-A8FB-8E759343F8BB}"/>
              </a:ext>
            </a:extLst>
          </p:cNvPr>
          <p:cNvSpPr/>
          <p:nvPr/>
        </p:nvSpPr>
        <p:spPr>
          <a:xfrm>
            <a:off x="9447555" y="2866570"/>
            <a:ext cx="936852" cy="936852"/>
          </a:xfrm>
          <a:prstGeom prst="ellipse">
            <a:avLst/>
          </a:prstGeom>
          <a:solidFill>
            <a:srgbClr val="5E2B6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0" name="椭圆 89">
            <a:extLst>
              <a:ext uri="{FF2B5EF4-FFF2-40B4-BE49-F238E27FC236}">
                <a16:creationId xmlns:a16="http://schemas.microsoft.com/office/drawing/2014/main" xmlns="" id="{38930E5F-1203-4CC2-A2B1-C2E1A23F936B}"/>
              </a:ext>
            </a:extLst>
          </p:cNvPr>
          <p:cNvSpPr/>
          <p:nvPr/>
        </p:nvSpPr>
        <p:spPr>
          <a:xfrm>
            <a:off x="7537563" y="2866570"/>
            <a:ext cx="936852" cy="936852"/>
          </a:xfrm>
          <a:prstGeom prst="ellipse">
            <a:avLst/>
          </a:prstGeom>
          <a:solidFill>
            <a:srgbClr val="494DC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1" name="椭圆 8">
            <a:extLst>
              <a:ext uri="{FF2B5EF4-FFF2-40B4-BE49-F238E27FC236}">
                <a16:creationId xmlns:a16="http://schemas.microsoft.com/office/drawing/2014/main" xmlns="" id="{1E523449-38BB-432F-984D-1CD1033F5780}"/>
              </a:ext>
            </a:extLst>
          </p:cNvPr>
          <p:cNvSpPr/>
          <p:nvPr/>
        </p:nvSpPr>
        <p:spPr>
          <a:xfrm>
            <a:off x="2106451" y="3135764"/>
            <a:ext cx="339140" cy="406402"/>
          </a:xfrm>
          <a:custGeom>
            <a:avLst/>
            <a:gdLst>
              <a:gd name="connsiteX0" fmla="*/ 234347 w 506307"/>
              <a:gd name="connsiteY0" fmla="*/ 379219 h 606722"/>
              <a:gd name="connsiteX1" fmla="*/ 271960 w 506307"/>
              <a:gd name="connsiteY1" fmla="*/ 379219 h 606722"/>
              <a:gd name="connsiteX2" fmla="*/ 278451 w 506307"/>
              <a:gd name="connsiteY2" fmla="*/ 385705 h 606722"/>
              <a:gd name="connsiteX3" fmla="*/ 278451 w 506307"/>
              <a:gd name="connsiteY3" fmla="*/ 448520 h 606722"/>
              <a:gd name="connsiteX4" fmla="*/ 271960 w 506307"/>
              <a:gd name="connsiteY4" fmla="*/ 455006 h 606722"/>
              <a:gd name="connsiteX5" fmla="*/ 234347 w 506307"/>
              <a:gd name="connsiteY5" fmla="*/ 455006 h 606722"/>
              <a:gd name="connsiteX6" fmla="*/ 227856 w 506307"/>
              <a:gd name="connsiteY6" fmla="*/ 448520 h 606722"/>
              <a:gd name="connsiteX7" fmla="*/ 227856 w 506307"/>
              <a:gd name="connsiteY7" fmla="*/ 385705 h 606722"/>
              <a:gd name="connsiteX8" fmla="*/ 234347 w 506307"/>
              <a:gd name="connsiteY8" fmla="*/ 379219 h 606722"/>
              <a:gd name="connsiteX9" fmla="*/ 234331 w 506307"/>
              <a:gd name="connsiteY9" fmla="*/ 328645 h 606722"/>
              <a:gd name="connsiteX10" fmla="*/ 177194 w 506307"/>
              <a:gd name="connsiteY10" fmla="*/ 385700 h 606722"/>
              <a:gd name="connsiteX11" fmla="*/ 177194 w 506307"/>
              <a:gd name="connsiteY11" fmla="*/ 448532 h 606722"/>
              <a:gd name="connsiteX12" fmla="*/ 234331 w 506307"/>
              <a:gd name="connsiteY12" fmla="*/ 505587 h 606722"/>
              <a:gd name="connsiteX13" fmla="*/ 271977 w 506307"/>
              <a:gd name="connsiteY13" fmla="*/ 505587 h 606722"/>
              <a:gd name="connsiteX14" fmla="*/ 329113 w 506307"/>
              <a:gd name="connsiteY14" fmla="*/ 448532 h 606722"/>
              <a:gd name="connsiteX15" fmla="*/ 329113 w 506307"/>
              <a:gd name="connsiteY15" fmla="*/ 385700 h 606722"/>
              <a:gd name="connsiteX16" fmla="*/ 271977 w 506307"/>
              <a:gd name="connsiteY16" fmla="*/ 328645 h 606722"/>
              <a:gd name="connsiteX17" fmla="*/ 253109 w 506307"/>
              <a:gd name="connsiteY17" fmla="*/ 0 h 606722"/>
              <a:gd name="connsiteX18" fmla="*/ 430303 w 506307"/>
              <a:gd name="connsiteY18" fmla="*/ 176942 h 606722"/>
              <a:gd name="connsiteX19" fmla="*/ 430303 w 506307"/>
              <a:gd name="connsiteY19" fmla="*/ 252749 h 606722"/>
              <a:gd name="connsiteX20" fmla="*/ 480943 w 506307"/>
              <a:gd name="connsiteY20" fmla="*/ 252749 h 606722"/>
              <a:gd name="connsiteX21" fmla="*/ 506307 w 506307"/>
              <a:gd name="connsiteY21" fmla="*/ 278077 h 606722"/>
              <a:gd name="connsiteX22" fmla="*/ 506307 w 506307"/>
              <a:gd name="connsiteY22" fmla="*/ 581394 h 606722"/>
              <a:gd name="connsiteX23" fmla="*/ 480943 w 506307"/>
              <a:gd name="connsiteY23" fmla="*/ 606722 h 606722"/>
              <a:gd name="connsiteX24" fmla="*/ 25275 w 506307"/>
              <a:gd name="connsiteY24" fmla="*/ 606722 h 606722"/>
              <a:gd name="connsiteX25" fmla="*/ 0 w 506307"/>
              <a:gd name="connsiteY25" fmla="*/ 581394 h 606722"/>
              <a:gd name="connsiteX26" fmla="*/ 0 w 506307"/>
              <a:gd name="connsiteY26" fmla="*/ 278077 h 606722"/>
              <a:gd name="connsiteX27" fmla="*/ 25275 w 506307"/>
              <a:gd name="connsiteY27" fmla="*/ 252749 h 606722"/>
              <a:gd name="connsiteX28" fmla="*/ 379753 w 506307"/>
              <a:gd name="connsiteY28" fmla="*/ 252749 h 606722"/>
              <a:gd name="connsiteX29" fmla="*/ 379753 w 506307"/>
              <a:gd name="connsiteY29" fmla="*/ 176942 h 606722"/>
              <a:gd name="connsiteX30" fmla="*/ 253109 w 506307"/>
              <a:gd name="connsiteY30" fmla="*/ 50568 h 606722"/>
              <a:gd name="connsiteX31" fmla="*/ 126554 w 506307"/>
              <a:gd name="connsiteY31" fmla="*/ 176942 h 606722"/>
              <a:gd name="connsiteX32" fmla="*/ 101279 w 506307"/>
              <a:gd name="connsiteY32" fmla="*/ 202270 h 606722"/>
              <a:gd name="connsiteX33" fmla="*/ 75915 w 506307"/>
              <a:gd name="connsiteY33" fmla="*/ 176942 h 606722"/>
              <a:gd name="connsiteX34" fmla="*/ 253109 w 506307"/>
              <a:gd name="connsiteY34"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06307" h="606722">
                <a:moveTo>
                  <a:pt x="234347" y="379219"/>
                </a:moveTo>
                <a:lnTo>
                  <a:pt x="271960" y="379219"/>
                </a:lnTo>
                <a:cubicBezTo>
                  <a:pt x="275517" y="379219"/>
                  <a:pt x="278451" y="382062"/>
                  <a:pt x="278451" y="385705"/>
                </a:cubicBezTo>
                <a:lnTo>
                  <a:pt x="278451" y="448520"/>
                </a:lnTo>
                <a:cubicBezTo>
                  <a:pt x="278451" y="452074"/>
                  <a:pt x="275517" y="455006"/>
                  <a:pt x="271960" y="455006"/>
                </a:cubicBezTo>
                <a:lnTo>
                  <a:pt x="234347" y="455006"/>
                </a:lnTo>
                <a:cubicBezTo>
                  <a:pt x="230791" y="455006"/>
                  <a:pt x="227856" y="452074"/>
                  <a:pt x="227856" y="448520"/>
                </a:cubicBezTo>
                <a:lnTo>
                  <a:pt x="227856" y="385705"/>
                </a:lnTo>
                <a:cubicBezTo>
                  <a:pt x="227856" y="382062"/>
                  <a:pt x="230791" y="379219"/>
                  <a:pt x="234347" y="379219"/>
                </a:cubicBezTo>
                <a:close/>
                <a:moveTo>
                  <a:pt x="234331" y="328645"/>
                </a:moveTo>
                <a:cubicBezTo>
                  <a:pt x="202825" y="328645"/>
                  <a:pt x="177194" y="354240"/>
                  <a:pt x="177194" y="385700"/>
                </a:cubicBezTo>
                <a:lnTo>
                  <a:pt x="177194" y="448532"/>
                </a:lnTo>
                <a:cubicBezTo>
                  <a:pt x="177194" y="479992"/>
                  <a:pt x="202825" y="505587"/>
                  <a:pt x="234331" y="505587"/>
                </a:cubicBezTo>
                <a:lnTo>
                  <a:pt x="271977" y="505587"/>
                </a:lnTo>
                <a:cubicBezTo>
                  <a:pt x="303482" y="505587"/>
                  <a:pt x="329113" y="479992"/>
                  <a:pt x="329113" y="448532"/>
                </a:cubicBezTo>
                <a:lnTo>
                  <a:pt x="329113" y="385700"/>
                </a:lnTo>
                <a:cubicBezTo>
                  <a:pt x="329113" y="354240"/>
                  <a:pt x="303482" y="328645"/>
                  <a:pt x="271977" y="328645"/>
                </a:cubicBezTo>
                <a:close/>
                <a:moveTo>
                  <a:pt x="253109" y="0"/>
                </a:moveTo>
                <a:cubicBezTo>
                  <a:pt x="350829" y="0"/>
                  <a:pt x="430303" y="79362"/>
                  <a:pt x="430303" y="176942"/>
                </a:cubicBezTo>
                <a:lnTo>
                  <a:pt x="430303" y="252749"/>
                </a:lnTo>
                <a:lnTo>
                  <a:pt x="480943" y="252749"/>
                </a:lnTo>
                <a:cubicBezTo>
                  <a:pt x="494916" y="252749"/>
                  <a:pt x="506307" y="264124"/>
                  <a:pt x="506307" y="278077"/>
                </a:cubicBezTo>
                <a:lnTo>
                  <a:pt x="506307" y="581394"/>
                </a:lnTo>
                <a:cubicBezTo>
                  <a:pt x="506307" y="595435"/>
                  <a:pt x="494916" y="606722"/>
                  <a:pt x="480943" y="606722"/>
                </a:cubicBezTo>
                <a:lnTo>
                  <a:pt x="25275" y="606722"/>
                </a:lnTo>
                <a:cubicBezTo>
                  <a:pt x="11302" y="606722"/>
                  <a:pt x="0" y="595435"/>
                  <a:pt x="0" y="581394"/>
                </a:cubicBezTo>
                <a:lnTo>
                  <a:pt x="0" y="278077"/>
                </a:lnTo>
                <a:cubicBezTo>
                  <a:pt x="0" y="264124"/>
                  <a:pt x="11302" y="252749"/>
                  <a:pt x="25275" y="252749"/>
                </a:cubicBezTo>
                <a:lnTo>
                  <a:pt x="379753" y="252749"/>
                </a:lnTo>
                <a:lnTo>
                  <a:pt x="379753" y="176942"/>
                </a:lnTo>
                <a:cubicBezTo>
                  <a:pt x="379753" y="107267"/>
                  <a:pt x="322972" y="50568"/>
                  <a:pt x="253109" y="50568"/>
                </a:cubicBezTo>
                <a:cubicBezTo>
                  <a:pt x="183335" y="50568"/>
                  <a:pt x="126554" y="107267"/>
                  <a:pt x="126554" y="176942"/>
                </a:cubicBezTo>
                <a:cubicBezTo>
                  <a:pt x="126554" y="190895"/>
                  <a:pt x="115252" y="202270"/>
                  <a:pt x="101279" y="202270"/>
                </a:cubicBezTo>
                <a:cubicBezTo>
                  <a:pt x="87306" y="202270"/>
                  <a:pt x="75915" y="190895"/>
                  <a:pt x="75915" y="176942"/>
                </a:cubicBezTo>
                <a:cubicBezTo>
                  <a:pt x="75915" y="79362"/>
                  <a:pt x="155389" y="0"/>
                  <a:pt x="2531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92" name="椭圆 9">
            <a:extLst>
              <a:ext uri="{FF2B5EF4-FFF2-40B4-BE49-F238E27FC236}">
                <a16:creationId xmlns:a16="http://schemas.microsoft.com/office/drawing/2014/main" xmlns="" id="{2357BE4C-182F-4DE9-BAA1-37C95EB104B7}"/>
              </a:ext>
            </a:extLst>
          </p:cNvPr>
          <p:cNvSpPr/>
          <p:nvPr/>
        </p:nvSpPr>
        <p:spPr>
          <a:xfrm>
            <a:off x="3982809" y="3141886"/>
            <a:ext cx="406403" cy="394167"/>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93" name="椭圆 10">
            <a:extLst>
              <a:ext uri="{FF2B5EF4-FFF2-40B4-BE49-F238E27FC236}">
                <a16:creationId xmlns:a16="http://schemas.microsoft.com/office/drawing/2014/main" xmlns="" id="{42BB5227-9DF8-4882-8A13-502D400F73E2}"/>
              </a:ext>
            </a:extLst>
          </p:cNvPr>
          <p:cNvSpPr/>
          <p:nvPr/>
        </p:nvSpPr>
        <p:spPr>
          <a:xfrm>
            <a:off x="5892797" y="3136059"/>
            <a:ext cx="406403" cy="405812"/>
          </a:xfrm>
          <a:custGeom>
            <a:avLst/>
            <a:gdLst>
              <a:gd name="connsiteX0" fmla="*/ 297506 w 595518"/>
              <a:gd name="connsiteY0" fmla="*/ 135879 h 594654"/>
              <a:gd name="connsiteX1" fmla="*/ 319021 w 595518"/>
              <a:gd name="connsiteY1" fmla="*/ 157365 h 594654"/>
              <a:gd name="connsiteX2" fmla="*/ 319021 w 595518"/>
              <a:gd name="connsiteY2" fmla="*/ 334625 h 594654"/>
              <a:gd name="connsiteX3" fmla="*/ 383027 w 595518"/>
              <a:gd name="connsiteY3" fmla="*/ 371152 h 594654"/>
              <a:gd name="connsiteX4" fmla="*/ 391633 w 595518"/>
              <a:gd name="connsiteY4" fmla="*/ 400158 h 594654"/>
              <a:gd name="connsiteX5" fmla="*/ 372808 w 595518"/>
              <a:gd name="connsiteY5" fmla="*/ 411438 h 594654"/>
              <a:gd name="connsiteX6" fmla="*/ 362051 w 595518"/>
              <a:gd name="connsiteY6" fmla="*/ 408215 h 594654"/>
              <a:gd name="connsiteX7" fmla="*/ 287286 w 595518"/>
              <a:gd name="connsiteY7" fmla="*/ 366317 h 594654"/>
              <a:gd name="connsiteX8" fmla="*/ 286211 w 595518"/>
              <a:gd name="connsiteY8" fmla="*/ 365780 h 594654"/>
              <a:gd name="connsiteX9" fmla="*/ 284597 w 595518"/>
              <a:gd name="connsiteY9" fmla="*/ 364169 h 594654"/>
              <a:gd name="connsiteX10" fmla="*/ 282983 w 595518"/>
              <a:gd name="connsiteY10" fmla="*/ 363095 h 594654"/>
              <a:gd name="connsiteX11" fmla="*/ 281908 w 595518"/>
              <a:gd name="connsiteY11" fmla="*/ 361483 h 594654"/>
              <a:gd name="connsiteX12" fmla="*/ 280294 w 595518"/>
              <a:gd name="connsiteY12" fmla="*/ 359872 h 594654"/>
              <a:gd name="connsiteX13" fmla="*/ 279218 w 595518"/>
              <a:gd name="connsiteY13" fmla="*/ 358260 h 594654"/>
              <a:gd name="connsiteX14" fmla="*/ 278143 w 595518"/>
              <a:gd name="connsiteY14" fmla="*/ 356112 h 594654"/>
              <a:gd name="connsiteX15" fmla="*/ 277605 w 595518"/>
              <a:gd name="connsiteY15" fmla="*/ 354500 h 594654"/>
              <a:gd name="connsiteX16" fmla="*/ 277067 w 595518"/>
              <a:gd name="connsiteY16" fmla="*/ 352352 h 594654"/>
              <a:gd name="connsiteX17" fmla="*/ 276529 w 595518"/>
              <a:gd name="connsiteY17" fmla="*/ 350740 h 594654"/>
              <a:gd name="connsiteX18" fmla="*/ 275991 w 595518"/>
              <a:gd name="connsiteY18" fmla="*/ 348054 h 594654"/>
              <a:gd name="connsiteX19" fmla="*/ 275991 w 595518"/>
              <a:gd name="connsiteY19" fmla="*/ 347517 h 594654"/>
              <a:gd name="connsiteX20" fmla="*/ 275991 w 595518"/>
              <a:gd name="connsiteY20" fmla="*/ 157365 h 594654"/>
              <a:gd name="connsiteX21" fmla="*/ 297506 w 595518"/>
              <a:gd name="connsiteY21" fmla="*/ 135879 h 594654"/>
              <a:gd name="connsiteX22" fmla="*/ 297490 w 595518"/>
              <a:gd name="connsiteY22" fmla="*/ 42974 h 594654"/>
              <a:gd name="connsiteX23" fmla="*/ 43036 w 595518"/>
              <a:gd name="connsiteY23" fmla="*/ 297059 h 594654"/>
              <a:gd name="connsiteX24" fmla="*/ 297490 w 595518"/>
              <a:gd name="connsiteY24" fmla="*/ 551680 h 594654"/>
              <a:gd name="connsiteX25" fmla="*/ 552482 w 595518"/>
              <a:gd name="connsiteY25" fmla="*/ 297059 h 594654"/>
              <a:gd name="connsiteX26" fmla="*/ 297490 w 595518"/>
              <a:gd name="connsiteY26" fmla="*/ 42974 h 594654"/>
              <a:gd name="connsiteX27" fmla="*/ 297490 w 595518"/>
              <a:gd name="connsiteY27" fmla="*/ 0 h 594654"/>
              <a:gd name="connsiteX28" fmla="*/ 595518 w 595518"/>
              <a:gd name="connsiteY28" fmla="*/ 297059 h 594654"/>
              <a:gd name="connsiteX29" fmla="*/ 297490 w 595518"/>
              <a:gd name="connsiteY29" fmla="*/ 594654 h 594654"/>
              <a:gd name="connsiteX30" fmla="*/ 0 w 595518"/>
              <a:gd name="connsiteY30" fmla="*/ 297059 h 594654"/>
              <a:gd name="connsiteX31" fmla="*/ 297490 w 595518"/>
              <a:gd name="connsiteY31" fmla="*/ 0 h 594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95518" h="594654">
                <a:moveTo>
                  <a:pt x="297506" y="135879"/>
                </a:moveTo>
                <a:cubicBezTo>
                  <a:pt x="309339" y="135879"/>
                  <a:pt x="319021" y="145548"/>
                  <a:pt x="319021" y="157365"/>
                </a:cubicBezTo>
                <a:lnTo>
                  <a:pt x="319021" y="334625"/>
                </a:lnTo>
                <a:lnTo>
                  <a:pt x="383027" y="371152"/>
                </a:lnTo>
                <a:cubicBezTo>
                  <a:pt x="393785" y="377061"/>
                  <a:pt x="397012" y="389952"/>
                  <a:pt x="391633" y="400158"/>
                </a:cubicBezTo>
                <a:cubicBezTo>
                  <a:pt x="387330" y="407141"/>
                  <a:pt x="380338" y="411438"/>
                  <a:pt x="372808" y="411438"/>
                </a:cubicBezTo>
                <a:cubicBezTo>
                  <a:pt x="369043" y="411438"/>
                  <a:pt x="365278" y="410364"/>
                  <a:pt x="362051" y="408215"/>
                </a:cubicBezTo>
                <a:lnTo>
                  <a:pt x="287286" y="366317"/>
                </a:lnTo>
                <a:cubicBezTo>
                  <a:pt x="286749" y="365780"/>
                  <a:pt x="286749" y="365780"/>
                  <a:pt x="286211" y="365780"/>
                </a:cubicBezTo>
                <a:cubicBezTo>
                  <a:pt x="285673" y="365243"/>
                  <a:pt x="285135" y="364706"/>
                  <a:pt x="284597" y="364169"/>
                </a:cubicBezTo>
                <a:cubicBezTo>
                  <a:pt x="284059" y="363632"/>
                  <a:pt x="283521" y="363632"/>
                  <a:pt x="282983" y="363095"/>
                </a:cubicBezTo>
                <a:cubicBezTo>
                  <a:pt x="282446" y="362557"/>
                  <a:pt x="281908" y="362020"/>
                  <a:pt x="281908" y="361483"/>
                </a:cubicBezTo>
                <a:cubicBezTo>
                  <a:pt x="281370" y="360946"/>
                  <a:pt x="280832" y="360409"/>
                  <a:pt x="280294" y="359872"/>
                </a:cubicBezTo>
                <a:cubicBezTo>
                  <a:pt x="279756" y="359334"/>
                  <a:pt x="279756" y="358797"/>
                  <a:pt x="279218" y="358260"/>
                </a:cubicBezTo>
                <a:cubicBezTo>
                  <a:pt x="278680" y="357723"/>
                  <a:pt x="278680" y="357186"/>
                  <a:pt x="278143" y="356112"/>
                </a:cubicBezTo>
                <a:cubicBezTo>
                  <a:pt x="278143" y="355574"/>
                  <a:pt x="277605" y="355037"/>
                  <a:pt x="277605" y="354500"/>
                </a:cubicBezTo>
                <a:cubicBezTo>
                  <a:pt x="277067" y="353963"/>
                  <a:pt x="277067" y="352889"/>
                  <a:pt x="277067" y="352352"/>
                </a:cubicBezTo>
                <a:cubicBezTo>
                  <a:pt x="276529" y="351814"/>
                  <a:pt x="276529" y="351277"/>
                  <a:pt x="276529" y="350740"/>
                </a:cubicBezTo>
                <a:cubicBezTo>
                  <a:pt x="276529" y="349666"/>
                  <a:pt x="276529" y="349129"/>
                  <a:pt x="275991" y="348054"/>
                </a:cubicBezTo>
                <a:cubicBezTo>
                  <a:pt x="275991" y="348054"/>
                  <a:pt x="275991" y="347517"/>
                  <a:pt x="275991" y="347517"/>
                </a:cubicBezTo>
                <a:lnTo>
                  <a:pt x="275991" y="157365"/>
                </a:lnTo>
                <a:cubicBezTo>
                  <a:pt x="275991" y="145548"/>
                  <a:pt x="285673" y="135879"/>
                  <a:pt x="297506" y="135879"/>
                </a:cubicBezTo>
                <a:close/>
                <a:moveTo>
                  <a:pt x="297490" y="42974"/>
                </a:moveTo>
                <a:cubicBezTo>
                  <a:pt x="157083" y="42974"/>
                  <a:pt x="43036" y="156856"/>
                  <a:pt x="43036" y="297059"/>
                </a:cubicBezTo>
                <a:cubicBezTo>
                  <a:pt x="43036" y="437262"/>
                  <a:pt x="157083" y="551680"/>
                  <a:pt x="297490" y="551680"/>
                </a:cubicBezTo>
                <a:cubicBezTo>
                  <a:pt x="437897" y="551680"/>
                  <a:pt x="552482" y="437262"/>
                  <a:pt x="552482" y="297059"/>
                </a:cubicBezTo>
                <a:cubicBezTo>
                  <a:pt x="552482" y="156856"/>
                  <a:pt x="437897" y="42974"/>
                  <a:pt x="297490" y="42974"/>
                </a:cubicBezTo>
                <a:close/>
                <a:moveTo>
                  <a:pt x="297490" y="0"/>
                </a:moveTo>
                <a:cubicBezTo>
                  <a:pt x="461567" y="0"/>
                  <a:pt x="595518" y="133219"/>
                  <a:pt x="595518" y="297059"/>
                </a:cubicBezTo>
                <a:cubicBezTo>
                  <a:pt x="595518" y="460897"/>
                  <a:pt x="461567" y="594654"/>
                  <a:pt x="297490" y="594654"/>
                </a:cubicBezTo>
                <a:cubicBezTo>
                  <a:pt x="133413" y="594654"/>
                  <a:pt x="0" y="460897"/>
                  <a:pt x="0" y="297059"/>
                </a:cubicBezTo>
                <a:cubicBezTo>
                  <a:pt x="0" y="133219"/>
                  <a:pt x="133413" y="0"/>
                  <a:pt x="29749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94" name="椭圆 11">
            <a:extLst>
              <a:ext uri="{FF2B5EF4-FFF2-40B4-BE49-F238E27FC236}">
                <a16:creationId xmlns:a16="http://schemas.microsoft.com/office/drawing/2014/main" xmlns="" id="{C9B2E516-41A5-4CA8-BBE5-24B1BA66BA9A}"/>
              </a:ext>
            </a:extLst>
          </p:cNvPr>
          <p:cNvSpPr/>
          <p:nvPr/>
        </p:nvSpPr>
        <p:spPr>
          <a:xfrm>
            <a:off x="9712777" y="3136091"/>
            <a:ext cx="406403" cy="405757"/>
          </a:xfrm>
          <a:custGeom>
            <a:avLst/>
            <a:gdLst>
              <a:gd name="connsiteX0" fmla="*/ 138699 w 603657"/>
              <a:gd name="connsiteY0" fmla="*/ 230325 h 602699"/>
              <a:gd name="connsiteX1" fmla="*/ 369371 w 603657"/>
              <a:gd name="connsiteY1" fmla="*/ 230325 h 602699"/>
              <a:gd name="connsiteX2" fmla="*/ 392837 w 603657"/>
              <a:gd name="connsiteY2" fmla="*/ 253753 h 602699"/>
              <a:gd name="connsiteX3" fmla="*/ 369371 w 603657"/>
              <a:gd name="connsiteY3" fmla="*/ 277180 h 602699"/>
              <a:gd name="connsiteX4" fmla="*/ 138699 w 603657"/>
              <a:gd name="connsiteY4" fmla="*/ 277180 h 602699"/>
              <a:gd name="connsiteX5" fmla="*/ 115233 w 603657"/>
              <a:gd name="connsiteY5" fmla="*/ 253753 h 602699"/>
              <a:gd name="connsiteX6" fmla="*/ 138699 w 603657"/>
              <a:gd name="connsiteY6" fmla="*/ 230325 h 602699"/>
              <a:gd name="connsiteX7" fmla="*/ 254159 w 603657"/>
              <a:gd name="connsiteY7" fmla="*/ 46866 h 602699"/>
              <a:gd name="connsiteX8" fmla="*/ 46936 w 603657"/>
              <a:gd name="connsiteY8" fmla="*/ 253780 h 602699"/>
              <a:gd name="connsiteX9" fmla="*/ 254159 w 603657"/>
              <a:gd name="connsiteY9" fmla="*/ 460460 h 602699"/>
              <a:gd name="connsiteX10" fmla="*/ 461147 w 603657"/>
              <a:gd name="connsiteY10" fmla="*/ 253780 h 602699"/>
              <a:gd name="connsiteX11" fmla="*/ 254159 w 603657"/>
              <a:gd name="connsiteY11" fmla="*/ 46866 h 602699"/>
              <a:gd name="connsiteX12" fmla="*/ 254159 w 603657"/>
              <a:gd name="connsiteY12" fmla="*/ 0 h 602699"/>
              <a:gd name="connsiteX13" fmla="*/ 508083 w 603657"/>
              <a:gd name="connsiteY13" fmla="*/ 253780 h 602699"/>
              <a:gd name="connsiteX14" fmla="*/ 449413 w 603657"/>
              <a:gd name="connsiteY14" fmla="*/ 415703 h 602699"/>
              <a:gd name="connsiteX15" fmla="*/ 596793 w 603657"/>
              <a:gd name="connsiteY15" fmla="*/ 562629 h 602699"/>
              <a:gd name="connsiteX16" fmla="*/ 596793 w 603657"/>
              <a:gd name="connsiteY16" fmla="*/ 595904 h 602699"/>
              <a:gd name="connsiteX17" fmla="*/ 580130 w 603657"/>
              <a:gd name="connsiteY17" fmla="*/ 602699 h 602699"/>
              <a:gd name="connsiteX18" fmla="*/ 563468 w 603657"/>
              <a:gd name="connsiteY18" fmla="*/ 595904 h 602699"/>
              <a:gd name="connsiteX19" fmla="*/ 416323 w 603657"/>
              <a:gd name="connsiteY19" fmla="*/ 448744 h 602699"/>
              <a:gd name="connsiteX20" fmla="*/ 254159 w 603657"/>
              <a:gd name="connsiteY20" fmla="*/ 507326 h 602699"/>
              <a:gd name="connsiteX21" fmla="*/ 0 w 603657"/>
              <a:gd name="connsiteY21" fmla="*/ 253780 h 602699"/>
              <a:gd name="connsiteX22" fmla="*/ 254159 w 603657"/>
              <a:gd name="connsiteY22" fmla="*/ 0 h 602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03657" h="602699">
                <a:moveTo>
                  <a:pt x="138699" y="230325"/>
                </a:moveTo>
                <a:lnTo>
                  <a:pt x="369371" y="230325"/>
                </a:lnTo>
                <a:cubicBezTo>
                  <a:pt x="382277" y="230325"/>
                  <a:pt x="392837" y="240633"/>
                  <a:pt x="392837" y="253753"/>
                </a:cubicBezTo>
                <a:cubicBezTo>
                  <a:pt x="392837" y="266638"/>
                  <a:pt x="382277" y="277180"/>
                  <a:pt x="369371" y="277180"/>
                </a:cubicBezTo>
                <a:lnTo>
                  <a:pt x="138699" y="277180"/>
                </a:lnTo>
                <a:cubicBezTo>
                  <a:pt x="125793" y="277180"/>
                  <a:pt x="115233" y="266638"/>
                  <a:pt x="115233" y="253753"/>
                </a:cubicBezTo>
                <a:cubicBezTo>
                  <a:pt x="115233" y="240633"/>
                  <a:pt x="125793" y="230325"/>
                  <a:pt x="138699" y="230325"/>
                </a:cubicBezTo>
                <a:close/>
                <a:moveTo>
                  <a:pt x="254159" y="46866"/>
                </a:moveTo>
                <a:cubicBezTo>
                  <a:pt x="139870" y="46866"/>
                  <a:pt x="46936" y="139661"/>
                  <a:pt x="46936" y="253780"/>
                </a:cubicBezTo>
                <a:cubicBezTo>
                  <a:pt x="46936" y="367665"/>
                  <a:pt x="139870" y="460460"/>
                  <a:pt x="254159" y="460460"/>
                </a:cubicBezTo>
                <a:cubicBezTo>
                  <a:pt x="368214" y="460460"/>
                  <a:pt x="461147" y="367665"/>
                  <a:pt x="461147" y="253780"/>
                </a:cubicBezTo>
                <a:cubicBezTo>
                  <a:pt x="461147" y="139661"/>
                  <a:pt x="368214" y="46866"/>
                  <a:pt x="254159" y="46866"/>
                </a:cubicBezTo>
                <a:close/>
                <a:moveTo>
                  <a:pt x="254159" y="0"/>
                </a:moveTo>
                <a:cubicBezTo>
                  <a:pt x="394029" y="0"/>
                  <a:pt x="508083" y="113885"/>
                  <a:pt x="508083" y="253780"/>
                </a:cubicBezTo>
                <a:cubicBezTo>
                  <a:pt x="508083" y="315175"/>
                  <a:pt x="486023" y="371649"/>
                  <a:pt x="449413" y="415703"/>
                </a:cubicBezTo>
                <a:lnTo>
                  <a:pt x="596793" y="562629"/>
                </a:lnTo>
                <a:cubicBezTo>
                  <a:pt x="605945" y="571767"/>
                  <a:pt x="605945" y="586765"/>
                  <a:pt x="596793" y="595904"/>
                </a:cubicBezTo>
                <a:cubicBezTo>
                  <a:pt x="592099" y="600356"/>
                  <a:pt x="586232" y="602699"/>
                  <a:pt x="580130" y="602699"/>
                </a:cubicBezTo>
                <a:cubicBezTo>
                  <a:pt x="574029" y="602699"/>
                  <a:pt x="568162" y="600356"/>
                  <a:pt x="563468" y="595904"/>
                </a:cubicBezTo>
                <a:lnTo>
                  <a:pt x="416323" y="448744"/>
                </a:lnTo>
                <a:cubicBezTo>
                  <a:pt x="372203" y="485299"/>
                  <a:pt x="315645" y="507326"/>
                  <a:pt x="254159" y="507326"/>
                </a:cubicBezTo>
                <a:cubicBezTo>
                  <a:pt x="114055" y="507326"/>
                  <a:pt x="0" y="393442"/>
                  <a:pt x="0" y="253780"/>
                </a:cubicBezTo>
                <a:cubicBezTo>
                  <a:pt x="0" y="113885"/>
                  <a:pt x="114055" y="0"/>
                  <a:pt x="25415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95" name="椭圆 12">
            <a:extLst>
              <a:ext uri="{FF2B5EF4-FFF2-40B4-BE49-F238E27FC236}">
                <a16:creationId xmlns:a16="http://schemas.microsoft.com/office/drawing/2014/main" xmlns="" id="{D5FCDBFE-48A0-48E5-8AB2-56A8F7171C97}"/>
              </a:ext>
            </a:extLst>
          </p:cNvPr>
          <p:cNvSpPr/>
          <p:nvPr/>
        </p:nvSpPr>
        <p:spPr>
          <a:xfrm>
            <a:off x="7807827" y="3135769"/>
            <a:ext cx="396327" cy="406401"/>
          </a:xfrm>
          <a:custGeom>
            <a:avLst/>
            <a:gdLst>
              <a:gd name="connsiteX0" fmla="*/ 289142 w 593263"/>
              <a:gd name="connsiteY0" fmla="*/ 515850 h 608344"/>
              <a:gd name="connsiteX1" fmla="*/ 227765 w 593263"/>
              <a:gd name="connsiteY1" fmla="*/ 563478 h 608344"/>
              <a:gd name="connsiteX2" fmla="*/ 365576 w 593263"/>
              <a:gd name="connsiteY2" fmla="*/ 563478 h 608344"/>
              <a:gd name="connsiteX3" fmla="*/ 304122 w 593263"/>
              <a:gd name="connsiteY3" fmla="*/ 515850 h 608344"/>
              <a:gd name="connsiteX4" fmla="*/ 289175 w 593263"/>
              <a:gd name="connsiteY4" fmla="*/ 515431 h 608344"/>
              <a:gd name="connsiteX5" fmla="*/ 304155 w 593263"/>
              <a:gd name="connsiteY5" fmla="*/ 515431 h 608344"/>
              <a:gd name="connsiteX6" fmla="*/ 366070 w 593263"/>
              <a:gd name="connsiteY6" fmla="*/ 564057 h 608344"/>
              <a:gd name="connsiteX7" fmla="*/ 227259 w 593263"/>
              <a:gd name="connsiteY7" fmla="*/ 564057 h 608344"/>
              <a:gd name="connsiteX8" fmla="*/ 289175 w 593263"/>
              <a:gd name="connsiteY8" fmla="*/ 515431 h 608344"/>
              <a:gd name="connsiteX9" fmla="*/ 289142 w 593263"/>
              <a:gd name="connsiteY9" fmla="*/ 514853 h 608344"/>
              <a:gd name="connsiteX10" fmla="*/ 226767 w 593263"/>
              <a:gd name="connsiteY10" fmla="*/ 564014 h 608344"/>
              <a:gd name="connsiteX11" fmla="*/ 226767 w 593263"/>
              <a:gd name="connsiteY11" fmla="*/ 564475 h 608344"/>
              <a:gd name="connsiteX12" fmla="*/ 366574 w 593263"/>
              <a:gd name="connsiteY12" fmla="*/ 564475 h 608344"/>
              <a:gd name="connsiteX13" fmla="*/ 366574 w 593263"/>
              <a:gd name="connsiteY13" fmla="*/ 564014 h 608344"/>
              <a:gd name="connsiteX14" fmla="*/ 304122 w 593263"/>
              <a:gd name="connsiteY14" fmla="*/ 514853 h 608344"/>
              <a:gd name="connsiteX15" fmla="*/ 530681 w 593263"/>
              <a:gd name="connsiteY15" fmla="*/ 143537 h 608344"/>
              <a:gd name="connsiteX16" fmla="*/ 530416 w 593263"/>
              <a:gd name="connsiteY16" fmla="*/ 144771 h 608344"/>
              <a:gd name="connsiteX17" fmla="*/ 530089 w 593263"/>
              <a:gd name="connsiteY17" fmla="*/ 145272 h 608344"/>
              <a:gd name="connsiteX18" fmla="*/ 62599 w 593263"/>
              <a:gd name="connsiteY18" fmla="*/ 143295 h 608344"/>
              <a:gd name="connsiteX19" fmla="*/ 63310 w 593263"/>
              <a:gd name="connsiteY19" fmla="*/ 145377 h 608344"/>
              <a:gd name="connsiteX20" fmla="*/ 62916 w 593263"/>
              <a:gd name="connsiteY20" fmla="*/ 144771 h 608344"/>
              <a:gd name="connsiteX21" fmla="*/ 151870 w 593263"/>
              <a:gd name="connsiteY21" fmla="*/ 44867 h 608344"/>
              <a:gd name="connsiteX22" fmla="*/ 151870 w 593263"/>
              <a:gd name="connsiteY22" fmla="*/ 247725 h 608344"/>
              <a:gd name="connsiteX23" fmla="*/ 151870 w 593263"/>
              <a:gd name="connsiteY23" fmla="*/ 248568 h 608344"/>
              <a:gd name="connsiteX24" fmla="*/ 163623 w 593263"/>
              <a:gd name="connsiteY24" fmla="*/ 303712 h 608344"/>
              <a:gd name="connsiteX25" fmla="*/ 290756 w 593263"/>
              <a:gd name="connsiteY25" fmla="*/ 386466 h 608344"/>
              <a:gd name="connsiteX26" fmla="*/ 302509 w 593263"/>
              <a:gd name="connsiteY26" fmla="*/ 386466 h 608344"/>
              <a:gd name="connsiteX27" fmla="*/ 429718 w 593263"/>
              <a:gd name="connsiteY27" fmla="*/ 303712 h 608344"/>
              <a:gd name="connsiteX28" fmla="*/ 441471 w 593263"/>
              <a:gd name="connsiteY28" fmla="*/ 248568 h 608344"/>
              <a:gd name="connsiteX29" fmla="*/ 441471 w 593263"/>
              <a:gd name="connsiteY29" fmla="*/ 247725 h 608344"/>
              <a:gd name="connsiteX30" fmla="*/ 441471 w 593263"/>
              <a:gd name="connsiteY30" fmla="*/ 44867 h 608344"/>
              <a:gd name="connsiteX31" fmla="*/ 485907 w 593263"/>
              <a:gd name="connsiteY31" fmla="*/ 44359 h 608344"/>
              <a:gd name="connsiteX32" fmla="*/ 533074 w 593263"/>
              <a:gd name="connsiteY32" fmla="*/ 44359 h 608344"/>
              <a:gd name="connsiteX33" fmla="*/ 548899 w 593263"/>
              <a:gd name="connsiteY33" fmla="*/ 60926 h 608344"/>
              <a:gd name="connsiteX34" fmla="*/ 547924 w 593263"/>
              <a:gd name="connsiteY34" fmla="*/ 67809 h 608344"/>
              <a:gd name="connsiteX35" fmla="*/ 533150 w 593263"/>
              <a:gd name="connsiteY35" fmla="*/ 136289 h 608344"/>
              <a:gd name="connsiteX36" fmla="*/ 530681 w 593263"/>
              <a:gd name="connsiteY36" fmla="*/ 143537 h 608344"/>
              <a:gd name="connsiteX37" fmla="*/ 548401 w 593263"/>
              <a:gd name="connsiteY37" fmla="*/ 60896 h 608344"/>
              <a:gd name="connsiteX38" fmla="*/ 544176 w 593263"/>
              <a:gd name="connsiteY38" fmla="*/ 49622 h 608344"/>
              <a:gd name="connsiteX39" fmla="*/ 533037 w 593263"/>
              <a:gd name="connsiteY39" fmla="*/ 44867 h 608344"/>
              <a:gd name="connsiteX40" fmla="*/ 486332 w 593263"/>
              <a:gd name="connsiteY40" fmla="*/ 44867 h 608344"/>
              <a:gd name="connsiteX41" fmla="*/ 486332 w 593263"/>
              <a:gd name="connsiteY41" fmla="*/ 212368 h 608344"/>
              <a:gd name="connsiteX42" fmla="*/ 530089 w 593263"/>
              <a:gd name="connsiteY42" fmla="*/ 145272 h 608344"/>
              <a:gd name="connsiteX43" fmla="*/ 528649 w 593263"/>
              <a:gd name="connsiteY43" fmla="*/ 149497 h 608344"/>
              <a:gd name="connsiteX44" fmla="*/ 502008 w 593263"/>
              <a:gd name="connsiteY44" fmla="*/ 190019 h 608344"/>
              <a:gd name="connsiteX45" fmla="*/ 485907 w 593263"/>
              <a:gd name="connsiteY45" fmla="*/ 213629 h 608344"/>
              <a:gd name="connsiteX46" fmla="*/ 151362 w 593263"/>
              <a:gd name="connsiteY46" fmla="*/ 44359 h 608344"/>
              <a:gd name="connsiteX47" fmla="*/ 220576 w 593263"/>
              <a:gd name="connsiteY47" fmla="*/ 44359 h 608344"/>
              <a:gd name="connsiteX48" fmla="*/ 264900 w 593263"/>
              <a:gd name="connsiteY48" fmla="*/ 44359 h 608344"/>
              <a:gd name="connsiteX49" fmla="*/ 328429 w 593263"/>
              <a:gd name="connsiteY49" fmla="*/ 44359 h 608344"/>
              <a:gd name="connsiteX50" fmla="*/ 372830 w 593263"/>
              <a:gd name="connsiteY50" fmla="*/ 44359 h 608344"/>
              <a:gd name="connsiteX51" fmla="*/ 442044 w 593263"/>
              <a:gd name="connsiteY51" fmla="*/ 44359 h 608344"/>
              <a:gd name="connsiteX52" fmla="*/ 442044 w 593263"/>
              <a:gd name="connsiteY52" fmla="*/ 247759 h 608344"/>
              <a:gd name="connsiteX53" fmla="*/ 441967 w 593263"/>
              <a:gd name="connsiteY53" fmla="*/ 248603 h 608344"/>
              <a:gd name="connsiteX54" fmla="*/ 430214 w 593263"/>
              <a:gd name="connsiteY54" fmla="*/ 303978 h 608344"/>
              <a:gd name="connsiteX55" fmla="*/ 302541 w 593263"/>
              <a:gd name="connsiteY55" fmla="*/ 386964 h 608344"/>
              <a:gd name="connsiteX56" fmla="*/ 290788 w 593263"/>
              <a:gd name="connsiteY56" fmla="*/ 386964 h 608344"/>
              <a:gd name="connsiteX57" fmla="*/ 163192 w 593263"/>
              <a:gd name="connsiteY57" fmla="*/ 303978 h 608344"/>
              <a:gd name="connsiteX58" fmla="*/ 151362 w 593263"/>
              <a:gd name="connsiteY58" fmla="*/ 248603 h 608344"/>
              <a:gd name="connsiteX59" fmla="*/ 151362 w 593263"/>
              <a:gd name="connsiteY59" fmla="*/ 247759 h 608344"/>
              <a:gd name="connsiteX60" fmla="*/ 60332 w 593263"/>
              <a:gd name="connsiteY60" fmla="*/ 44359 h 608344"/>
              <a:gd name="connsiteX61" fmla="*/ 107499 w 593263"/>
              <a:gd name="connsiteY61" fmla="*/ 44359 h 608344"/>
              <a:gd name="connsiteX62" fmla="*/ 107499 w 593263"/>
              <a:gd name="connsiteY62" fmla="*/ 213629 h 608344"/>
              <a:gd name="connsiteX63" fmla="*/ 89716 w 593263"/>
              <a:gd name="connsiteY63" fmla="*/ 187576 h 608344"/>
              <a:gd name="connsiteX64" fmla="*/ 64773 w 593263"/>
              <a:gd name="connsiteY64" fmla="*/ 149662 h 608344"/>
              <a:gd name="connsiteX65" fmla="*/ 63310 w 593263"/>
              <a:gd name="connsiteY65" fmla="*/ 145377 h 608344"/>
              <a:gd name="connsiteX66" fmla="*/ 106932 w 593263"/>
              <a:gd name="connsiteY66" fmla="*/ 212368 h 608344"/>
              <a:gd name="connsiteX67" fmla="*/ 106932 w 593263"/>
              <a:gd name="connsiteY67" fmla="*/ 44867 h 608344"/>
              <a:gd name="connsiteX68" fmla="*/ 60304 w 593263"/>
              <a:gd name="connsiteY68" fmla="*/ 44867 h 608344"/>
              <a:gd name="connsiteX69" fmla="*/ 49089 w 593263"/>
              <a:gd name="connsiteY69" fmla="*/ 49622 h 608344"/>
              <a:gd name="connsiteX70" fmla="*/ 44940 w 593263"/>
              <a:gd name="connsiteY70" fmla="*/ 60896 h 608344"/>
              <a:gd name="connsiteX71" fmla="*/ 62599 w 593263"/>
              <a:gd name="connsiteY71" fmla="*/ 143295 h 608344"/>
              <a:gd name="connsiteX72" fmla="*/ 60093 w 593263"/>
              <a:gd name="connsiteY72" fmla="*/ 135955 h 608344"/>
              <a:gd name="connsiteX73" fmla="*/ 45391 w 593263"/>
              <a:gd name="connsiteY73" fmla="*/ 67700 h 608344"/>
              <a:gd name="connsiteX74" fmla="*/ 44431 w 593263"/>
              <a:gd name="connsiteY74" fmla="*/ 60926 h 608344"/>
              <a:gd name="connsiteX75" fmla="*/ 60332 w 593263"/>
              <a:gd name="connsiteY75" fmla="*/ 44359 h 608344"/>
              <a:gd name="connsiteX76" fmla="*/ 485334 w 593263"/>
              <a:gd name="connsiteY76" fmla="*/ 43793 h 608344"/>
              <a:gd name="connsiteX77" fmla="*/ 485334 w 593263"/>
              <a:gd name="connsiteY77" fmla="*/ 214899 h 608344"/>
              <a:gd name="connsiteX78" fmla="*/ 486256 w 593263"/>
              <a:gd name="connsiteY78" fmla="*/ 213979 h 608344"/>
              <a:gd name="connsiteX79" fmla="*/ 502008 w 593263"/>
              <a:gd name="connsiteY79" fmla="*/ 190019 h 608344"/>
              <a:gd name="connsiteX80" fmla="*/ 527658 w 593263"/>
              <a:gd name="connsiteY80" fmla="*/ 152406 h 608344"/>
              <a:gd name="connsiteX81" fmla="*/ 528649 w 593263"/>
              <a:gd name="connsiteY81" fmla="*/ 149497 h 608344"/>
              <a:gd name="connsiteX82" fmla="*/ 531107 w 593263"/>
              <a:gd name="connsiteY82" fmla="*/ 145759 h 608344"/>
              <a:gd name="connsiteX83" fmla="*/ 533150 w 593263"/>
              <a:gd name="connsiteY83" fmla="*/ 136289 h 608344"/>
              <a:gd name="connsiteX84" fmla="*/ 541843 w 593263"/>
              <a:gd name="connsiteY84" fmla="*/ 110778 h 608344"/>
              <a:gd name="connsiteX85" fmla="*/ 547924 w 593263"/>
              <a:gd name="connsiteY85" fmla="*/ 67809 h 608344"/>
              <a:gd name="connsiteX86" fmla="*/ 549399 w 593263"/>
              <a:gd name="connsiteY86" fmla="*/ 60973 h 608344"/>
              <a:gd name="connsiteX87" fmla="*/ 544944 w 593263"/>
              <a:gd name="connsiteY87" fmla="*/ 48931 h 608344"/>
              <a:gd name="connsiteX88" fmla="*/ 533037 w 593263"/>
              <a:gd name="connsiteY88" fmla="*/ 43793 h 608344"/>
              <a:gd name="connsiteX89" fmla="*/ 150795 w 593263"/>
              <a:gd name="connsiteY89" fmla="*/ 43793 h 608344"/>
              <a:gd name="connsiteX90" fmla="*/ 150795 w 593263"/>
              <a:gd name="connsiteY90" fmla="*/ 247725 h 608344"/>
              <a:gd name="connsiteX91" fmla="*/ 150871 w 593263"/>
              <a:gd name="connsiteY91" fmla="*/ 248568 h 608344"/>
              <a:gd name="connsiteX92" fmla="*/ 162701 w 593263"/>
              <a:gd name="connsiteY92" fmla="*/ 304095 h 608344"/>
              <a:gd name="connsiteX93" fmla="*/ 290756 w 593263"/>
              <a:gd name="connsiteY93" fmla="*/ 387463 h 608344"/>
              <a:gd name="connsiteX94" fmla="*/ 302509 w 593263"/>
              <a:gd name="connsiteY94" fmla="*/ 387463 h 608344"/>
              <a:gd name="connsiteX95" fmla="*/ 430640 w 593263"/>
              <a:gd name="connsiteY95" fmla="*/ 304095 h 608344"/>
              <a:gd name="connsiteX96" fmla="*/ 442470 w 593263"/>
              <a:gd name="connsiteY96" fmla="*/ 248568 h 608344"/>
              <a:gd name="connsiteX97" fmla="*/ 442470 w 593263"/>
              <a:gd name="connsiteY97" fmla="*/ 43793 h 608344"/>
              <a:gd name="connsiteX98" fmla="*/ 60304 w 593263"/>
              <a:gd name="connsiteY98" fmla="*/ 43793 h 608344"/>
              <a:gd name="connsiteX99" fmla="*/ 48397 w 593263"/>
              <a:gd name="connsiteY99" fmla="*/ 48931 h 608344"/>
              <a:gd name="connsiteX100" fmla="*/ 43942 w 593263"/>
              <a:gd name="connsiteY100" fmla="*/ 60973 h 608344"/>
              <a:gd name="connsiteX101" fmla="*/ 45391 w 593263"/>
              <a:gd name="connsiteY101" fmla="*/ 67700 h 608344"/>
              <a:gd name="connsiteX102" fmla="*/ 51498 w 593263"/>
              <a:gd name="connsiteY102" fmla="*/ 110778 h 608344"/>
              <a:gd name="connsiteX103" fmla="*/ 60093 w 593263"/>
              <a:gd name="connsiteY103" fmla="*/ 135955 h 608344"/>
              <a:gd name="connsiteX104" fmla="*/ 62205 w 593263"/>
              <a:gd name="connsiteY104" fmla="*/ 145759 h 608344"/>
              <a:gd name="connsiteX105" fmla="*/ 64773 w 593263"/>
              <a:gd name="connsiteY105" fmla="*/ 149662 h 608344"/>
              <a:gd name="connsiteX106" fmla="*/ 65710 w 593263"/>
              <a:gd name="connsiteY106" fmla="*/ 152406 h 608344"/>
              <a:gd name="connsiteX107" fmla="*/ 89716 w 593263"/>
              <a:gd name="connsiteY107" fmla="*/ 187576 h 608344"/>
              <a:gd name="connsiteX108" fmla="*/ 107086 w 593263"/>
              <a:gd name="connsiteY108" fmla="*/ 213979 h 608344"/>
              <a:gd name="connsiteX109" fmla="*/ 108007 w 593263"/>
              <a:gd name="connsiteY109" fmla="*/ 214899 h 608344"/>
              <a:gd name="connsiteX110" fmla="*/ 108007 w 593263"/>
              <a:gd name="connsiteY110" fmla="*/ 43793 h 608344"/>
              <a:gd name="connsiteX111" fmla="*/ 60304 w 593263"/>
              <a:gd name="connsiteY111" fmla="*/ 997 h 608344"/>
              <a:gd name="connsiteX112" fmla="*/ 533037 w 593263"/>
              <a:gd name="connsiteY112" fmla="*/ 997 h 608344"/>
              <a:gd name="connsiteX113" fmla="*/ 575978 w 593263"/>
              <a:gd name="connsiteY113" fmla="*/ 19481 h 608344"/>
              <a:gd name="connsiteX114" fmla="*/ 592187 w 593263"/>
              <a:gd name="connsiteY114" fmla="*/ 63197 h 608344"/>
              <a:gd name="connsiteX115" fmla="*/ 559539 w 593263"/>
              <a:gd name="connsiteY115" fmla="*/ 185678 h 608344"/>
              <a:gd name="connsiteX116" fmla="*/ 496933 w 593263"/>
              <a:gd name="connsiteY116" fmla="*/ 262297 h 608344"/>
              <a:gd name="connsiteX117" fmla="*/ 483797 w 593263"/>
              <a:gd name="connsiteY117" fmla="*/ 272650 h 608344"/>
              <a:gd name="connsiteX118" fmla="*/ 483644 w 593263"/>
              <a:gd name="connsiteY118" fmla="*/ 272727 h 608344"/>
              <a:gd name="connsiteX119" fmla="*/ 483567 w 593263"/>
              <a:gd name="connsiteY119" fmla="*/ 272957 h 608344"/>
              <a:gd name="connsiteX120" fmla="*/ 470969 w 593263"/>
              <a:gd name="connsiteY120" fmla="*/ 318821 h 608344"/>
              <a:gd name="connsiteX121" fmla="*/ 431792 w 593263"/>
              <a:gd name="connsiteY121" fmla="*/ 376802 h 608344"/>
              <a:gd name="connsiteX122" fmla="*/ 373718 w 593263"/>
              <a:gd name="connsiteY122" fmla="*/ 415917 h 608344"/>
              <a:gd name="connsiteX123" fmla="*/ 318563 w 593263"/>
              <a:gd name="connsiteY123" fmla="*/ 429568 h 608344"/>
              <a:gd name="connsiteX124" fmla="*/ 318103 w 593263"/>
              <a:gd name="connsiteY124" fmla="*/ 429568 h 608344"/>
              <a:gd name="connsiteX125" fmla="*/ 318103 w 593263"/>
              <a:gd name="connsiteY125" fmla="*/ 473438 h 608344"/>
              <a:gd name="connsiteX126" fmla="*/ 318487 w 593263"/>
              <a:gd name="connsiteY126" fmla="*/ 473438 h 608344"/>
              <a:gd name="connsiteX127" fmla="*/ 370722 w 593263"/>
              <a:gd name="connsiteY127" fmla="*/ 494069 h 608344"/>
              <a:gd name="connsiteX128" fmla="*/ 409438 w 593263"/>
              <a:gd name="connsiteY128" fmla="*/ 564014 h 608344"/>
              <a:gd name="connsiteX129" fmla="*/ 409438 w 593263"/>
              <a:gd name="connsiteY129" fmla="*/ 607270 h 608344"/>
              <a:gd name="connsiteX130" fmla="*/ 183903 w 593263"/>
              <a:gd name="connsiteY130" fmla="*/ 607270 h 608344"/>
              <a:gd name="connsiteX131" fmla="*/ 183903 w 593263"/>
              <a:gd name="connsiteY131" fmla="*/ 564014 h 608344"/>
              <a:gd name="connsiteX132" fmla="*/ 222542 w 593263"/>
              <a:gd name="connsiteY132" fmla="*/ 494069 h 608344"/>
              <a:gd name="connsiteX133" fmla="*/ 274778 w 593263"/>
              <a:gd name="connsiteY133" fmla="*/ 473438 h 608344"/>
              <a:gd name="connsiteX134" fmla="*/ 275239 w 593263"/>
              <a:gd name="connsiteY134" fmla="*/ 473438 h 608344"/>
              <a:gd name="connsiteX135" fmla="*/ 275239 w 593263"/>
              <a:gd name="connsiteY135" fmla="*/ 429568 h 608344"/>
              <a:gd name="connsiteX136" fmla="*/ 274778 w 593263"/>
              <a:gd name="connsiteY136" fmla="*/ 429568 h 608344"/>
              <a:gd name="connsiteX137" fmla="*/ 219623 w 593263"/>
              <a:gd name="connsiteY137" fmla="*/ 415917 h 608344"/>
              <a:gd name="connsiteX138" fmla="*/ 161549 w 593263"/>
              <a:gd name="connsiteY138" fmla="*/ 376802 h 608344"/>
              <a:gd name="connsiteX139" fmla="*/ 122372 w 593263"/>
              <a:gd name="connsiteY139" fmla="*/ 318821 h 608344"/>
              <a:gd name="connsiteX140" fmla="*/ 109697 w 593263"/>
              <a:gd name="connsiteY140" fmla="*/ 272957 h 608344"/>
              <a:gd name="connsiteX141" fmla="*/ 109697 w 593263"/>
              <a:gd name="connsiteY141" fmla="*/ 272727 h 608344"/>
              <a:gd name="connsiteX142" fmla="*/ 109544 w 593263"/>
              <a:gd name="connsiteY142" fmla="*/ 272650 h 608344"/>
              <a:gd name="connsiteX143" fmla="*/ 96331 w 593263"/>
              <a:gd name="connsiteY143" fmla="*/ 262297 h 608344"/>
              <a:gd name="connsiteX144" fmla="*/ 33802 w 593263"/>
              <a:gd name="connsiteY144" fmla="*/ 185678 h 608344"/>
              <a:gd name="connsiteX145" fmla="*/ 1155 w 593263"/>
              <a:gd name="connsiteY145" fmla="*/ 63197 h 608344"/>
              <a:gd name="connsiteX146" fmla="*/ 17286 w 593263"/>
              <a:gd name="connsiteY146" fmla="*/ 19481 h 608344"/>
              <a:gd name="connsiteX147" fmla="*/ 60304 w 593263"/>
              <a:gd name="connsiteY147" fmla="*/ 997 h 608344"/>
              <a:gd name="connsiteX148" fmla="*/ 60332 w 593263"/>
              <a:gd name="connsiteY148" fmla="*/ 565 h 608344"/>
              <a:gd name="connsiteX149" fmla="*/ 16930 w 593263"/>
              <a:gd name="connsiteY149" fmla="*/ 19126 h 608344"/>
              <a:gd name="connsiteX150" fmla="*/ 644 w 593263"/>
              <a:gd name="connsiteY150" fmla="*/ 63226 h 608344"/>
              <a:gd name="connsiteX151" fmla="*/ 33369 w 593263"/>
              <a:gd name="connsiteY151" fmla="*/ 185941 h 608344"/>
              <a:gd name="connsiteX152" fmla="*/ 96053 w 593263"/>
              <a:gd name="connsiteY152" fmla="*/ 262715 h 608344"/>
              <a:gd name="connsiteX153" fmla="*/ 109266 w 593263"/>
              <a:gd name="connsiteY153" fmla="*/ 273069 h 608344"/>
              <a:gd name="connsiteX154" fmla="*/ 121941 w 593263"/>
              <a:gd name="connsiteY154" fmla="*/ 319011 h 608344"/>
              <a:gd name="connsiteX155" fmla="*/ 161195 w 593263"/>
              <a:gd name="connsiteY155" fmla="*/ 377224 h 608344"/>
              <a:gd name="connsiteX156" fmla="*/ 219424 w 593263"/>
              <a:gd name="connsiteY156" fmla="*/ 416416 h 608344"/>
              <a:gd name="connsiteX157" fmla="*/ 274733 w 593263"/>
              <a:gd name="connsiteY157" fmla="*/ 430068 h 608344"/>
              <a:gd name="connsiteX158" fmla="*/ 274733 w 593263"/>
              <a:gd name="connsiteY158" fmla="*/ 473018 h 608344"/>
              <a:gd name="connsiteX159" fmla="*/ 222343 w 593263"/>
              <a:gd name="connsiteY159" fmla="*/ 493649 h 608344"/>
              <a:gd name="connsiteX160" fmla="*/ 183396 w 593263"/>
              <a:gd name="connsiteY160" fmla="*/ 564057 h 608344"/>
              <a:gd name="connsiteX161" fmla="*/ 183396 w 593263"/>
              <a:gd name="connsiteY161" fmla="*/ 607851 h 608344"/>
              <a:gd name="connsiteX162" fmla="*/ 227259 w 593263"/>
              <a:gd name="connsiteY162" fmla="*/ 607851 h 608344"/>
              <a:gd name="connsiteX163" fmla="*/ 366070 w 593263"/>
              <a:gd name="connsiteY163" fmla="*/ 607851 h 608344"/>
              <a:gd name="connsiteX164" fmla="*/ 409934 w 593263"/>
              <a:gd name="connsiteY164" fmla="*/ 607851 h 608344"/>
              <a:gd name="connsiteX165" fmla="*/ 409934 w 593263"/>
              <a:gd name="connsiteY165" fmla="*/ 564057 h 608344"/>
              <a:gd name="connsiteX166" fmla="*/ 371064 w 593263"/>
              <a:gd name="connsiteY166" fmla="*/ 493649 h 608344"/>
              <a:gd name="connsiteX167" fmla="*/ 318596 w 593263"/>
              <a:gd name="connsiteY167" fmla="*/ 473018 h 608344"/>
              <a:gd name="connsiteX168" fmla="*/ 318596 w 593263"/>
              <a:gd name="connsiteY168" fmla="*/ 430068 h 608344"/>
              <a:gd name="connsiteX169" fmla="*/ 373906 w 593263"/>
              <a:gd name="connsiteY169" fmla="*/ 416416 h 608344"/>
              <a:gd name="connsiteX170" fmla="*/ 432211 w 593263"/>
              <a:gd name="connsiteY170" fmla="*/ 377224 h 608344"/>
              <a:gd name="connsiteX171" fmla="*/ 471466 w 593263"/>
              <a:gd name="connsiteY171" fmla="*/ 319011 h 608344"/>
              <a:gd name="connsiteX172" fmla="*/ 484141 w 593263"/>
              <a:gd name="connsiteY172" fmla="*/ 273069 h 608344"/>
              <a:gd name="connsiteX173" fmla="*/ 497353 w 593263"/>
              <a:gd name="connsiteY173" fmla="*/ 262715 h 608344"/>
              <a:gd name="connsiteX174" fmla="*/ 560037 w 593263"/>
              <a:gd name="connsiteY174" fmla="*/ 185941 h 608344"/>
              <a:gd name="connsiteX175" fmla="*/ 592762 w 593263"/>
              <a:gd name="connsiteY175" fmla="*/ 63226 h 608344"/>
              <a:gd name="connsiteX176" fmla="*/ 576400 w 593263"/>
              <a:gd name="connsiteY176" fmla="*/ 19126 h 608344"/>
              <a:gd name="connsiteX177" fmla="*/ 533074 w 593263"/>
              <a:gd name="connsiteY177" fmla="*/ 565 h 608344"/>
              <a:gd name="connsiteX178" fmla="*/ 485907 w 593263"/>
              <a:gd name="connsiteY178" fmla="*/ 565 h 608344"/>
              <a:gd name="connsiteX179" fmla="*/ 442044 w 593263"/>
              <a:gd name="connsiteY179" fmla="*/ 565 h 608344"/>
              <a:gd name="connsiteX180" fmla="*/ 372830 w 593263"/>
              <a:gd name="connsiteY180" fmla="*/ 565 h 608344"/>
              <a:gd name="connsiteX181" fmla="*/ 335036 w 593263"/>
              <a:gd name="connsiteY181" fmla="*/ 565 h 608344"/>
              <a:gd name="connsiteX182" fmla="*/ 258294 w 593263"/>
              <a:gd name="connsiteY182" fmla="*/ 565 h 608344"/>
              <a:gd name="connsiteX183" fmla="*/ 220576 w 593263"/>
              <a:gd name="connsiteY183" fmla="*/ 565 h 608344"/>
              <a:gd name="connsiteX184" fmla="*/ 151362 w 593263"/>
              <a:gd name="connsiteY184" fmla="*/ 565 h 608344"/>
              <a:gd name="connsiteX185" fmla="*/ 107499 w 593263"/>
              <a:gd name="connsiteY185" fmla="*/ 565 h 608344"/>
              <a:gd name="connsiteX186" fmla="*/ 60304 w 593263"/>
              <a:gd name="connsiteY186" fmla="*/ 0 h 608344"/>
              <a:gd name="connsiteX187" fmla="*/ 533037 w 593263"/>
              <a:gd name="connsiteY187" fmla="*/ 0 h 608344"/>
              <a:gd name="connsiteX188" fmla="*/ 576746 w 593263"/>
              <a:gd name="connsiteY188" fmla="*/ 18790 h 608344"/>
              <a:gd name="connsiteX189" fmla="*/ 593185 w 593263"/>
              <a:gd name="connsiteY189" fmla="*/ 63273 h 608344"/>
              <a:gd name="connsiteX190" fmla="*/ 560384 w 593263"/>
              <a:gd name="connsiteY190" fmla="*/ 186139 h 608344"/>
              <a:gd name="connsiteX191" fmla="*/ 497624 w 593263"/>
              <a:gd name="connsiteY191" fmla="*/ 263064 h 608344"/>
              <a:gd name="connsiteX192" fmla="*/ 484566 w 593263"/>
              <a:gd name="connsiteY192" fmla="*/ 273341 h 608344"/>
              <a:gd name="connsiteX193" fmla="*/ 471891 w 593263"/>
              <a:gd name="connsiteY193" fmla="*/ 319204 h 608344"/>
              <a:gd name="connsiteX194" fmla="*/ 432560 w 593263"/>
              <a:gd name="connsiteY194" fmla="*/ 377492 h 608344"/>
              <a:gd name="connsiteX195" fmla="*/ 374102 w 593263"/>
              <a:gd name="connsiteY195" fmla="*/ 416837 h 608344"/>
              <a:gd name="connsiteX196" fmla="*/ 319101 w 593263"/>
              <a:gd name="connsiteY196" fmla="*/ 430565 h 608344"/>
              <a:gd name="connsiteX197" fmla="*/ 319101 w 593263"/>
              <a:gd name="connsiteY197" fmla="*/ 472517 h 608344"/>
              <a:gd name="connsiteX198" fmla="*/ 371337 w 593263"/>
              <a:gd name="connsiteY198" fmla="*/ 493225 h 608344"/>
              <a:gd name="connsiteX199" fmla="*/ 410437 w 593263"/>
              <a:gd name="connsiteY199" fmla="*/ 564014 h 608344"/>
              <a:gd name="connsiteX200" fmla="*/ 410437 w 593263"/>
              <a:gd name="connsiteY200" fmla="*/ 608344 h 608344"/>
              <a:gd name="connsiteX201" fmla="*/ 182904 w 593263"/>
              <a:gd name="connsiteY201" fmla="*/ 608344 h 608344"/>
              <a:gd name="connsiteX202" fmla="*/ 182904 w 593263"/>
              <a:gd name="connsiteY202" fmla="*/ 564014 h 608344"/>
              <a:gd name="connsiteX203" fmla="*/ 222004 w 593263"/>
              <a:gd name="connsiteY203" fmla="*/ 493225 h 608344"/>
              <a:gd name="connsiteX204" fmla="*/ 274240 w 593263"/>
              <a:gd name="connsiteY204" fmla="*/ 472517 h 608344"/>
              <a:gd name="connsiteX205" fmla="*/ 274240 w 593263"/>
              <a:gd name="connsiteY205" fmla="*/ 430565 h 608344"/>
              <a:gd name="connsiteX206" fmla="*/ 219239 w 593263"/>
              <a:gd name="connsiteY206" fmla="*/ 416837 h 608344"/>
              <a:gd name="connsiteX207" fmla="*/ 160781 w 593263"/>
              <a:gd name="connsiteY207" fmla="*/ 377492 h 608344"/>
              <a:gd name="connsiteX208" fmla="*/ 121450 w 593263"/>
              <a:gd name="connsiteY208" fmla="*/ 319204 h 608344"/>
              <a:gd name="connsiteX209" fmla="*/ 108699 w 593263"/>
              <a:gd name="connsiteY209" fmla="*/ 273341 h 608344"/>
              <a:gd name="connsiteX210" fmla="*/ 95717 w 593263"/>
              <a:gd name="connsiteY210" fmla="*/ 263064 h 608344"/>
              <a:gd name="connsiteX211" fmla="*/ 32880 w 593263"/>
              <a:gd name="connsiteY211" fmla="*/ 186139 h 608344"/>
              <a:gd name="connsiteX212" fmla="*/ 79 w 593263"/>
              <a:gd name="connsiteY212" fmla="*/ 63273 h 608344"/>
              <a:gd name="connsiteX213" fmla="*/ 16595 w 593263"/>
              <a:gd name="connsiteY213" fmla="*/ 18790 h 608344"/>
              <a:gd name="connsiteX214" fmla="*/ 60304 w 593263"/>
              <a:gd name="connsiteY214" fmla="*/ 0 h 608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593263" h="608344">
                <a:moveTo>
                  <a:pt x="289142" y="515850"/>
                </a:moveTo>
                <a:cubicBezTo>
                  <a:pt x="254421" y="518458"/>
                  <a:pt x="228150" y="538935"/>
                  <a:pt x="227765" y="563478"/>
                </a:cubicBezTo>
                <a:lnTo>
                  <a:pt x="365576" y="563478"/>
                </a:lnTo>
                <a:cubicBezTo>
                  <a:pt x="365192" y="538935"/>
                  <a:pt x="338920" y="518458"/>
                  <a:pt x="304122" y="515850"/>
                </a:cubicBezTo>
                <a:close/>
                <a:moveTo>
                  <a:pt x="289175" y="515431"/>
                </a:moveTo>
                <a:lnTo>
                  <a:pt x="304155" y="515431"/>
                </a:lnTo>
                <a:cubicBezTo>
                  <a:pt x="338953" y="518039"/>
                  <a:pt x="366070" y="538824"/>
                  <a:pt x="366070" y="564057"/>
                </a:cubicBezTo>
                <a:lnTo>
                  <a:pt x="227259" y="564057"/>
                </a:lnTo>
                <a:cubicBezTo>
                  <a:pt x="227259" y="538824"/>
                  <a:pt x="254376" y="518039"/>
                  <a:pt x="289175" y="515431"/>
                </a:cubicBezTo>
                <a:close/>
                <a:moveTo>
                  <a:pt x="289142" y="514853"/>
                </a:moveTo>
                <a:cubicBezTo>
                  <a:pt x="253576" y="517537"/>
                  <a:pt x="226767" y="538705"/>
                  <a:pt x="226767" y="564014"/>
                </a:cubicBezTo>
                <a:lnTo>
                  <a:pt x="226767" y="564475"/>
                </a:lnTo>
                <a:lnTo>
                  <a:pt x="366574" y="564475"/>
                </a:lnTo>
                <a:lnTo>
                  <a:pt x="366574" y="564014"/>
                </a:lnTo>
                <a:cubicBezTo>
                  <a:pt x="366574" y="538705"/>
                  <a:pt x="339765" y="517537"/>
                  <a:pt x="304122" y="514853"/>
                </a:cubicBezTo>
                <a:close/>
                <a:moveTo>
                  <a:pt x="530681" y="143537"/>
                </a:moveTo>
                <a:lnTo>
                  <a:pt x="530416" y="144771"/>
                </a:lnTo>
                <a:lnTo>
                  <a:pt x="530089" y="145272"/>
                </a:lnTo>
                <a:close/>
                <a:moveTo>
                  <a:pt x="62599" y="143295"/>
                </a:moveTo>
                <a:lnTo>
                  <a:pt x="63310" y="145377"/>
                </a:lnTo>
                <a:lnTo>
                  <a:pt x="62916" y="144771"/>
                </a:lnTo>
                <a:close/>
                <a:moveTo>
                  <a:pt x="151870" y="44867"/>
                </a:moveTo>
                <a:lnTo>
                  <a:pt x="151870" y="247725"/>
                </a:lnTo>
                <a:lnTo>
                  <a:pt x="151870" y="248568"/>
                </a:lnTo>
                <a:cubicBezTo>
                  <a:pt x="151947" y="267742"/>
                  <a:pt x="155941" y="286302"/>
                  <a:pt x="163623" y="303712"/>
                </a:cubicBezTo>
                <a:cubicBezTo>
                  <a:pt x="185900" y="353947"/>
                  <a:pt x="235754" y="386466"/>
                  <a:pt x="290756" y="386466"/>
                </a:cubicBezTo>
                <a:lnTo>
                  <a:pt x="302509" y="386466"/>
                </a:lnTo>
                <a:cubicBezTo>
                  <a:pt x="357510" y="386466"/>
                  <a:pt x="407441" y="353947"/>
                  <a:pt x="429718" y="303712"/>
                </a:cubicBezTo>
                <a:cubicBezTo>
                  <a:pt x="437400" y="286302"/>
                  <a:pt x="441317" y="267742"/>
                  <a:pt x="441471" y="248568"/>
                </a:cubicBezTo>
                <a:lnTo>
                  <a:pt x="441471" y="247725"/>
                </a:lnTo>
                <a:lnTo>
                  <a:pt x="441471" y="44867"/>
                </a:lnTo>
                <a:close/>
                <a:moveTo>
                  <a:pt x="485907" y="44359"/>
                </a:moveTo>
                <a:lnTo>
                  <a:pt x="533074" y="44359"/>
                </a:lnTo>
                <a:cubicBezTo>
                  <a:pt x="542139" y="44359"/>
                  <a:pt x="549360" y="51952"/>
                  <a:pt x="548899" y="60926"/>
                </a:cubicBezTo>
                <a:lnTo>
                  <a:pt x="547924" y="67809"/>
                </a:lnTo>
                <a:lnTo>
                  <a:pt x="533150" y="136289"/>
                </a:lnTo>
                <a:lnTo>
                  <a:pt x="530681" y="143537"/>
                </a:lnTo>
                <a:lnTo>
                  <a:pt x="548401" y="60896"/>
                </a:lnTo>
                <a:cubicBezTo>
                  <a:pt x="548554" y="56678"/>
                  <a:pt x="547095" y="52689"/>
                  <a:pt x="544176" y="49622"/>
                </a:cubicBezTo>
                <a:cubicBezTo>
                  <a:pt x="541257" y="46554"/>
                  <a:pt x="537262" y="44867"/>
                  <a:pt x="533037" y="44867"/>
                </a:cubicBezTo>
                <a:lnTo>
                  <a:pt x="486332" y="44867"/>
                </a:lnTo>
                <a:lnTo>
                  <a:pt x="486332" y="212368"/>
                </a:lnTo>
                <a:lnTo>
                  <a:pt x="530089" y="145272"/>
                </a:lnTo>
                <a:lnTo>
                  <a:pt x="528649" y="149497"/>
                </a:lnTo>
                <a:lnTo>
                  <a:pt x="502008" y="190019"/>
                </a:lnTo>
                <a:lnTo>
                  <a:pt x="485907" y="213629"/>
                </a:lnTo>
                <a:close/>
                <a:moveTo>
                  <a:pt x="151362" y="44359"/>
                </a:moveTo>
                <a:lnTo>
                  <a:pt x="220576" y="44359"/>
                </a:lnTo>
                <a:lnTo>
                  <a:pt x="264900" y="44359"/>
                </a:lnTo>
                <a:lnTo>
                  <a:pt x="328429" y="44359"/>
                </a:lnTo>
                <a:lnTo>
                  <a:pt x="372830" y="44359"/>
                </a:lnTo>
                <a:lnTo>
                  <a:pt x="442044" y="44359"/>
                </a:lnTo>
                <a:lnTo>
                  <a:pt x="442044" y="247759"/>
                </a:lnTo>
                <a:cubicBezTo>
                  <a:pt x="442044" y="248066"/>
                  <a:pt x="441967" y="248373"/>
                  <a:pt x="441967" y="248603"/>
                </a:cubicBezTo>
                <a:cubicBezTo>
                  <a:pt x="441890" y="268314"/>
                  <a:pt x="437665" y="287028"/>
                  <a:pt x="430214" y="303978"/>
                </a:cubicBezTo>
                <a:cubicBezTo>
                  <a:pt x="408551" y="352834"/>
                  <a:pt x="359541" y="386964"/>
                  <a:pt x="302541" y="386964"/>
                </a:cubicBezTo>
                <a:lnTo>
                  <a:pt x="290788" y="386964"/>
                </a:lnTo>
                <a:cubicBezTo>
                  <a:pt x="233789" y="386964"/>
                  <a:pt x="184855" y="352834"/>
                  <a:pt x="163192" y="303978"/>
                </a:cubicBezTo>
                <a:cubicBezTo>
                  <a:pt x="155741" y="287028"/>
                  <a:pt x="151516" y="268314"/>
                  <a:pt x="151362" y="248603"/>
                </a:cubicBezTo>
                <a:cubicBezTo>
                  <a:pt x="151362" y="248373"/>
                  <a:pt x="151362" y="248066"/>
                  <a:pt x="151362" y="247759"/>
                </a:cubicBezTo>
                <a:close/>
                <a:moveTo>
                  <a:pt x="60332" y="44359"/>
                </a:moveTo>
                <a:lnTo>
                  <a:pt x="107499" y="44359"/>
                </a:lnTo>
                <a:lnTo>
                  <a:pt x="107499" y="213629"/>
                </a:lnTo>
                <a:lnTo>
                  <a:pt x="89716" y="187576"/>
                </a:lnTo>
                <a:lnTo>
                  <a:pt x="64773" y="149662"/>
                </a:lnTo>
                <a:lnTo>
                  <a:pt x="63310" y="145377"/>
                </a:lnTo>
                <a:lnTo>
                  <a:pt x="106932" y="212368"/>
                </a:lnTo>
                <a:lnTo>
                  <a:pt x="106932" y="44867"/>
                </a:lnTo>
                <a:lnTo>
                  <a:pt x="60304" y="44867"/>
                </a:lnTo>
                <a:cubicBezTo>
                  <a:pt x="56002" y="44867"/>
                  <a:pt x="52084" y="46554"/>
                  <a:pt x="49089" y="49622"/>
                </a:cubicBezTo>
                <a:cubicBezTo>
                  <a:pt x="46246" y="52689"/>
                  <a:pt x="44710" y="56678"/>
                  <a:pt x="44940" y="60896"/>
                </a:cubicBezTo>
                <a:lnTo>
                  <a:pt x="62599" y="143295"/>
                </a:lnTo>
                <a:lnTo>
                  <a:pt x="60093" y="135955"/>
                </a:lnTo>
                <a:lnTo>
                  <a:pt x="45391" y="67700"/>
                </a:lnTo>
                <a:lnTo>
                  <a:pt x="44431" y="60926"/>
                </a:lnTo>
                <a:cubicBezTo>
                  <a:pt x="43970" y="51952"/>
                  <a:pt x="51268" y="44359"/>
                  <a:pt x="60332" y="44359"/>
                </a:cubicBezTo>
                <a:close/>
                <a:moveTo>
                  <a:pt x="485334" y="43793"/>
                </a:moveTo>
                <a:lnTo>
                  <a:pt x="485334" y="214899"/>
                </a:lnTo>
                <a:lnTo>
                  <a:pt x="486256" y="213979"/>
                </a:lnTo>
                <a:lnTo>
                  <a:pt x="502008" y="190019"/>
                </a:lnTo>
                <a:lnTo>
                  <a:pt x="527658" y="152406"/>
                </a:lnTo>
                <a:lnTo>
                  <a:pt x="528649" y="149497"/>
                </a:lnTo>
                <a:lnTo>
                  <a:pt x="531107" y="145759"/>
                </a:lnTo>
                <a:lnTo>
                  <a:pt x="533150" y="136289"/>
                </a:lnTo>
                <a:lnTo>
                  <a:pt x="541843" y="110778"/>
                </a:lnTo>
                <a:lnTo>
                  <a:pt x="547924" y="67809"/>
                </a:lnTo>
                <a:lnTo>
                  <a:pt x="549399" y="60973"/>
                </a:lnTo>
                <a:cubicBezTo>
                  <a:pt x="549630" y="56448"/>
                  <a:pt x="548017" y="52229"/>
                  <a:pt x="544944" y="48931"/>
                </a:cubicBezTo>
                <a:cubicBezTo>
                  <a:pt x="541794" y="45634"/>
                  <a:pt x="537569" y="43793"/>
                  <a:pt x="533037" y="43793"/>
                </a:cubicBezTo>
                <a:close/>
                <a:moveTo>
                  <a:pt x="150795" y="43793"/>
                </a:moveTo>
                <a:lnTo>
                  <a:pt x="150795" y="247725"/>
                </a:lnTo>
                <a:lnTo>
                  <a:pt x="150871" y="248568"/>
                </a:lnTo>
                <a:cubicBezTo>
                  <a:pt x="150948" y="267895"/>
                  <a:pt x="154943" y="286609"/>
                  <a:pt x="162701" y="304095"/>
                </a:cubicBezTo>
                <a:cubicBezTo>
                  <a:pt x="185055" y="354714"/>
                  <a:pt x="235370" y="387463"/>
                  <a:pt x="290756" y="387463"/>
                </a:cubicBezTo>
                <a:lnTo>
                  <a:pt x="302509" y="387463"/>
                </a:lnTo>
                <a:cubicBezTo>
                  <a:pt x="357971" y="387463"/>
                  <a:pt x="408209" y="354714"/>
                  <a:pt x="430640" y="304095"/>
                </a:cubicBezTo>
                <a:cubicBezTo>
                  <a:pt x="438398" y="286609"/>
                  <a:pt x="442393" y="267895"/>
                  <a:pt x="442470" y="248568"/>
                </a:cubicBezTo>
                <a:lnTo>
                  <a:pt x="442470" y="43793"/>
                </a:lnTo>
                <a:close/>
                <a:moveTo>
                  <a:pt x="60304" y="43793"/>
                </a:moveTo>
                <a:cubicBezTo>
                  <a:pt x="55772" y="43793"/>
                  <a:pt x="51547" y="45634"/>
                  <a:pt x="48397" y="48931"/>
                </a:cubicBezTo>
                <a:cubicBezTo>
                  <a:pt x="45248" y="52229"/>
                  <a:pt x="43711" y="56448"/>
                  <a:pt x="43942" y="60973"/>
                </a:cubicBezTo>
                <a:lnTo>
                  <a:pt x="45391" y="67700"/>
                </a:lnTo>
                <a:lnTo>
                  <a:pt x="51498" y="110778"/>
                </a:lnTo>
                <a:lnTo>
                  <a:pt x="60093" y="135955"/>
                </a:lnTo>
                <a:lnTo>
                  <a:pt x="62205" y="145759"/>
                </a:lnTo>
                <a:lnTo>
                  <a:pt x="64773" y="149662"/>
                </a:lnTo>
                <a:lnTo>
                  <a:pt x="65710" y="152406"/>
                </a:lnTo>
                <a:lnTo>
                  <a:pt x="89716" y="187576"/>
                </a:lnTo>
                <a:lnTo>
                  <a:pt x="107086" y="213979"/>
                </a:lnTo>
                <a:lnTo>
                  <a:pt x="108007" y="214899"/>
                </a:lnTo>
                <a:lnTo>
                  <a:pt x="108007" y="43793"/>
                </a:lnTo>
                <a:close/>
                <a:moveTo>
                  <a:pt x="60304" y="997"/>
                </a:moveTo>
                <a:lnTo>
                  <a:pt x="533037" y="997"/>
                </a:lnTo>
                <a:cubicBezTo>
                  <a:pt x="549169" y="997"/>
                  <a:pt x="564840" y="7746"/>
                  <a:pt x="575978" y="19481"/>
                </a:cubicBezTo>
                <a:cubicBezTo>
                  <a:pt x="587117" y="31138"/>
                  <a:pt x="593032" y="47091"/>
                  <a:pt x="592187" y="63197"/>
                </a:cubicBezTo>
                <a:cubicBezTo>
                  <a:pt x="589805" y="108370"/>
                  <a:pt x="578820" y="149555"/>
                  <a:pt x="559539" y="185678"/>
                </a:cubicBezTo>
                <a:cubicBezTo>
                  <a:pt x="543868" y="214976"/>
                  <a:pt x="522821" y="240745"/>
                  <a:pt x="496933" y="262297"/>
                </a:cubicBezTo>
                <a:cubicBezTo>
                  <a:pt x="492708" y="265825"/>
                  <a:pt x="488330" y="269353"/>
                  <a:pt x="483797" y="272650"/>
                </a:cubicBezTo>
                <a:lnTo>
                  <a:pt x="483644" y="272727"/>
                </a:lnTo>
                <a:lnTo>
                  <a:pt x="483567" y="272957"/>
                </a:lnTo>
                <a:cubicBezTo>
                  <a:pt x="481416" y="288680"/>
                  <a:pt x="477191" y="304172"/>
                  <a:pt x="470969" y="318821"/>
                </a:cubicBezTo>
                <a:cubicBezTo>
                  <a:pt x="461751" y="340525"/>
                  <a:pt x="448538" y="360083"/>
                  <a:pt x="431792" y="376802"/>
                </a:cubicBezTo>
                <a:cubicBezTo>
                  <a:pt x="415046" y="393522"/>
                  <a:pt x="395458" y="406713"/>
                  <a:pt x="373718" y="415917"/>
                </a:cubicBezTo>
                <a:cubicBezTo>
                  <a:pt x="356127" y="423279"/>
                  <a:pt x="337614" y="427881"/>
                  <a:pt x="318563" y="429568"/>
                </a:cubicBezTo>
                <a:lnTo>
                  <a:pt x="318103" y="429568"/>
                </a:lnTo>
                <a:lnTo>
                  <a:pt x="318103" y="473438"/>
                </a:lnTo>
                <a:lnTo>
                  <a:pt x="318487" y="473438"/>
                </a:lnTo>
                <a:cubicBezTo>
                  <a:pt x="337921" y="476506"/>
                  <a:pt x="355973" y="483638"/>
                  <a:pt x="370722" y="494069"/>
                </a:cubicBezTo>
                <a:cubicBezTo>
                  <a:pt x="395304" y="511325"/>
                  <a:pt x="409438" y="536864"/>
                  <a:pt x="409438" y="564014"/>
                </a:cubicBezTo>
                <a:lnTo>
                  <a:pt x="409438" y="607270"/>
                </a:lnTo>
                <a:lnTo>
                  <a:pt x="183903" y="607270"/>
                </a:lnTo>
                <a:lnTo>
                  <a:pt x="183903" y="564014"/>
                </a:lnTo>
                <a:cubicBezTo>
                  <a:pt x="183903" y="536864"/>
                  <a:pt x="197960" y="511325"/>
                  <a:pt x="222542" y="494069"/>
                </a:cubicBezTo>
                <a:cubicBezTo>
                  <a:pt x="237291" y="483638"/>
                  <a:pt x="255343" y="476506"/>
                  <a:pt x="274778" y="473438"/>
                </a:cubicBezTo>
                <a:lnTo>
                  <a:pt x="275239" y="473438"/>
                </a:lnTo>
                <a:lnTo>
                  <a:pt x="275239" y="429568"/>
                </a:lnTo>
                <a:lnTo>
                  <a:pt x="274778" y="429568"/>
                </a:lnTo>
                <a:cubicBezTo>
                  <a:pt x="255727" y="427881"/>
                  <a:pt x="237214" y="423279"/>
                  <a:pt x="219623" y="415917"/>
                </a:cubicBezTo>
                <a:cubicBezTo>
                  <a:pt x="197807" y="406713"/>
                  <a:pt x="178295" y="393522"/>
                  <a:pt x="161549" y="376802"/>
                </a:cubicBezTo>
                <a:cubicBezTo>
                  <a:pt x="144726" y="360083"/>
                  <a:pt x="131590" y="340525"/>
                  <a:pt x="122372" y="318821"/>
                </a:cubicBezTo>
                <a:cubicBezTo>
                  <a:pt x="116150" y="304095"/>
                  <a:pt x="111925" y="288680"/>
                  <a:pt x="109697" y="272957"/>
                </a:cubicBezTo>
                <a:lnTo>
                  <a:pt x="109697" y="272727"/>
                </a:lnTo>
                <a:lnTo>
                  <a:pt x="109544" y="272650"/>
                </a:lnTo>
                <a:cubicBezTo>
                  <a:pt x="105011" y="269353"/>
                  <a:pt x="100556" y="265825"/>
                  <a:pt x="96331" y="262297"/>
                </a:cubicBezTo>
                <a:cubicBezTo>
                  <a:pt x="70521" y="240745"/>
                  <a:pt x="49473" y="214976"/>
                  <a:pt x="33802" y="185678"/>
                </a:cubicBezTo>
                <a:cubicBezTo>
                  <a:pt x="14444" y="149555"/>
                  <a:pt x="3459" y="108370"/>
                  <a:pt x="1155" y="63197"/>
                </a:cubicBezTo>
                <a:cubicBezTo>
                  <a:pt x="310" y="47091"/>
                  <a:pt x="6148" y="31138"/>
                  <a:pt x="17286" y="19481"/>
                </a:cubicBezTo>
                <a:cubicBezTo>
                  <a:pt x="28425" y="7746"/>
                  <a:pt x="44095" y="997"/>
                  <a:pt x="60304" y="997"/>
                </a:cubicBezTo>
                <a:close/>
                <a:moveTo>
                  <a:pt x="60332" y="565"/>
                </a:moveTo>
                <a:cubicBezTo>
                  <a:pt x="43970" y="565"/>
                  <a:pt x="28222" y="7314"/>
                  <a:pt x="16930" y="19126"/>
                </a:cubicBezTo>
                <a:cubicBezTo>
                  <a:pt x="5714" y="30937"/>
                  <a:pt x="-201" y="47043"/>
                  <a:pt x="644" y="63226"/>
                </a:cubicBezTo>
                <a:cubicBezTo>
                  <a:pt x="3026" y="108478"/>
                  <a:pt x="14011" y="149741"/>
                  <a:pt x="33369" y="185941"/>
                </a:cubicBezTo>
                <a:cubicBezTo>
                  <a:pt x="49117" y="215316"/>
                  <a:pt x="70165" y="241163"/>
                  <a:pt x="96053" y="262715"/>
                </a:cubicBezTo>
                <a:cubicBezTo>
                  <a:pt x="100508" y="266397"/>
                  <a:pt x="104887" y="269848"/>
                  <a:pt x="109266" y="273069"/>
                </a:cubicBezTo>
                <a:cubicBezTo>
                  <a:pt x="111417" y="288869"/>
                  <a:pt x="115642" y="304208"/>
                  <a:pt x="121941" y="319011"/>
                </a:cubicBezTo>
                <a:cubicBezTo>
                  <a:pt x="131159" y="340792"/>
                  <a:pt x="144372" y="360427"/>
                  <a:pt x="161195" y="377224"/>
                </a:cubicBezTo>
                <a:cubicBezTo>
                  <a:pt x="178018" y="394020"/>
                  <a:pt x="197607" y="407212"/>
                  <a:pt x="219424" y="416416"/>
                </a:cubicBezTo>
                <a:cubicBezTo>
                  <a:pt x="237169" y="423855"/>
                  <a:pt x="255682" y="428457"/>
                  <a:pt x="274733" y="430068"/>
                </a:cubicBezTo>
                <a:lnTo>
                  <a:pt x="274733" y="473018"/>
                </a:lnTo>
                <a:cubicBezTo>
                  <a:pt x="255375" y="476086"/>
                  <a:pt x="237246" y="483142"/>
                  <a:pt x="222343" y="493649"/>
                </a:cubicBezTo>
                <a:cubicBezTo>
                  <a:pt x="197607" y="511060"/>
                  <a:pt x="183396" y="536753"/>
                  <a:pt x="183396" y="564057"/>
                </a:cubicBezTo>
                <a:lnTo>
                  <a:pt x="183396" y="607851"/>
                </a:lnTo>
                <a:lnTo>
                  <a:pt x="227259" y="607851"/>
                </a:lnTo>
                <a:lnTo>
                  <a:pt x="366070" y="607851"/>
                </a:lnTo>
                <a:lnTo>
                  <a:pt x="409934" y="607851"/>
                </a:lnTo>
                <a:lnTo>
                  <a:pt x="409934" y="564057"/>
                </a:lnTo>
                <a:cubicBezTo>
                  <a:pt x="409934" y="536753"/>
                  <a:pt x="395799" y="511060"/>
                  <a:pt x="371064" y="493649"/>
                </a:cubicBezTo>
                <a:cubicBezTo>
                  <a:pt x="356161" y="483142"/>
                  <a:pt x="338032" y="476086"/>
                  <a:pt x="318596" y="473018"/>
                </a:cubicBezTo>
                <a:lnTo>
                  <a:pt x="318596" y="430068"/>
                </a:lnTo>
                <a:cubicBezTo>
                  <a:pt x="337724" y="428457"/>
                  <a:pt x="356238" y="423855"/>
                  <a:pt x="373906" y="416416"/>
                </a:cubicBezTo>
                <a:cubicBezTo>
                  <a:pt x="395799" y="407212"/>
                  <a:pt x="415388" y="394020"/>
                  <a:pt x="432211" y="377224"/>
                </a:cubicBezTo>
                <a:cubicBezTo>
                  <a:pt x="449034" y="360427"/>
                  <a:pt x="462247" y="340792"/>
                  <a:pt x="471466" y="319011"/>
                </a:cubicBezTo>
                <a:cubicBezTo>
                  <a:pt x="477765" y="304208"/>
                  <a:pt x="481990" y="288869"/>
                  <a:pt x="484141" y="273069"/>
                </a:cubicBezTo>
                <a:cubicBezTo>
                  <a:pt x="488519" y="269848"/>
                  <a:pt x="492898" y="266397"/>
                  <a:pt x="497353" y="262715"/>
                </a:cubicBezTo>
                <a:cubicBezTo>
                  <a:pt x="523241" y="241163"/>
                  <a:pt x="544290" y="215316"/>
                  <a:pt x="560037" y="185941"/>
                </a:cubicBezTo>
                <a:cubicBezTo>
                  <a:pt x="579396" y="149741"/>
                  <a:pt x="590381" y="108478"/>
                  <a:pt x="592762" y="63226"/>
                </a:cubicBezTo>
                <a:cubicBezTo>
                  <a:pt x="593607" y="47043"/>
                  <a:pt x="587615" y="30937"/>
                  <a:pt x="576400" y="19126"/>
                </a:cubicBezTo>
                <a:cubicBezTo>
                  <a:pt x="565184" y="7314"/>
                  <a:pt x="549360" y="565"/>
                  <a:pt x="533074" y="565"/>
                </a:cubicBezTo>
                <a:lnTo>
                  <a:pt x="485907" y="565"/>
                </a:lnTo>
                <a:lnTo>
                  <a:pt x="442044" y="565"/>
                </a:lnTo>
                <a:lnTo>
                  <a:pt x="372830" y="565"/>
                </a:lnTo>
                <a:lnTo>
                  <a:pt x="335036" y="565"/>
                </a:lnTo>
                <a:lnTo>
                  <a:pt x="258294" y="565"/>
                </a:lnTo>
                <a:lnTo>
                  <a:pt x="220576" y="565"/>
                </a:lnTo>
                <a:lnTo>
                  <a:pt x="151362" y="565"/>
                </a:lnTo>
                <a:lnTo>
                  <a:pt x="107499" y="565"/>
                </a:lnTo>
                <a:close/>
                <a:moveTo>
                  <a:pt x="60304" y="0"/>
                </a:moveTo>
                <a:lnTo>
                  <a:pt x="533037" y="0"/>
                </a:lnTo>
                <a:cubicBezTo>
                  <a:pt x="549476" y="0"/>
                  <a:pt x="565454" y="6826"/>
                  <a:pt x="576746" y="18790"/>
                </a:cubicBezTo>
                <a:cubicBezTo>
                  <a:pt x="588038" y="30678"/>
                  <a:pt x="594030" y="46861"/>
                  <a:pt x="593185" y="63273"/>
                </a:cubicBezTo>
                <a:cubicBezTo>
                  <a:pt x="590881" y="108523"/>
                  <a:pt x="579819" y="149939"/>
                  <a:pt x="560384" y="186139"/>
                </a:cubicBezTo>
                <a:cubicBezTo>
                  <a:pt x="544637" y="215589"/>
                  <a:pt x="523512" y="241436"/>
                  <a:pt x="497624" y="263064"/>
                </a:cubicBezTo>
                <a:cubicBezTo>
                  <a:pt x="493400" y="266592"/>
                  <a:pt x="489021" y="270043"/>
                  <a:pt x="484566" y="273341"/>
                </a:cubicBezTo>
                <a:cubicBezTo>
                  <a:pt x="482415" y="289063"/>
                  <a:pt x="478113" y="304556"/>
                  <a:pt x="471891" y="319204"/>
                </a:cubicBezTo>
                <a:cubicBezTo>
                  <a:pt x="462673" y="341062"/>
                  <a:pt x="449383" y="360696"/>
                  <a:pt x="432560" y="377492"/>
                </a:cubicBezTo>
                <a:cubicBezTo>
                  <a:pt x="415660" y="394365"/>
                  <a:pt x="395995" y="407557"/>
                  <a:pt x="374102" y="416837"/>
                </a:cubicBezTo>
                <a:cubicBezTo>
                  <a:pt x="356588" y="424200"/>
                  <a:pt x="338075" y="428801"/>
                  <a:pt x="319101" y="430565"/>
                </a:cubicBezTo>
                <a:lnTo>
                  <a:pt x="319101" y="472517"/>
                </a:lnTo>
                <a:cubicBezTo>
                  <a:pt x="338536" y="475662"/>
                  <a:pt x="356588" y="482795"/>
                  <a:pt x="371337" y="493225"/>
                </a:cubicBezTo>
                <a:cubicBezTo>
                  <a:pt x="396226" y="510711"/>
                  <a:pt x="410437" y="536558"/>
                  <a:pt x="410437" y="564014"/>
                </a:cubicBezTo>
                <a:lnTo>
                  <a:pt x="410437" y="608344"/>
                </a:lnTo>
                <a:lnTo>
                  <a:pt x="182904" y="608344"/>
                </a:lnTo>
                <a:lnTo>
                  <a:pt x="182904" y="564014"/>
                </a:lnTo>
                <a:cubicBezTo>
                  <a:pt x="182904" y="536558"/>
                  <a:pt x="197115" y="510711"/>
                  <a:pt x="222004" y="493225"/>
                </a:cubicBezTo>
                <a:cubicBezTo>
                  <a:pt x="236753" y="482795"/>
                  <a:pt x="254805" y="475662"/>
                  <a:pt x="274240" y="472517"/>
                </a:cubicBezTo>
                <a:lnTo>
                  <a:pt x="274240" y="430565"/>
                </a:lnTo>
                <a:cubicBezTo>
                  <a:pt x="255266" y="428801"/>
                  <a:pt x="236753" y="424200"/>
                  <a:pt x="219239" y="416837"/>
                </a:cubicBezTo>
                <a:cubicBezTo>
                  <a:pt x="197346" y="407557"/>
                  <a:pt x="177681" y="394365"/>
                  <a:pt x="160781" y="377492"/>
                </a:cubicBezTo>
                <a:cubicBezTo>
                  <a:pt x="143958" y="360696"/>
                  <a:pt x="130668" y="341062"/>
                  <a:pt x="121450" y="319204"/>
                </a:cubicBezTo>
                <a:cubicBezTo>
                  <a:pt x="115228" y="304479"/>
                  <a:pt x="110926" y="289063"/>
                  <a:pt x="108699" y="273341"/>
                </a:cubicBezTo>
                <a:cubicBezTo>
                  <a:pt x="104243" y="270043"/>
                  <a:pt x="99865" y="266592"/>
                  <a:pt x="95717" y="263064"/>
                </a:cubicBezTo>
                <a:cubicBezTo>
                  <a:pt x="69752" y="241436"/>
                  <a:pt x="48628" y="215589"/>
                  <a:pt x="32880" y="186139"/>
                </a:cubicBezTo>
                <a:cubicBezTo>
                  <a:pt x="13522" y="149939"/>
                  <a:pt x="2460" y="108523"/>
                  <a:pt x="79" y="63273"/>
                </a:cubicBezTo>
                <a:cubicBezTo>
                  <a:pt x="-766" y="46861"/>
                  <a:pt x="5226" y="30678"/>
                  <a:pt x="16595" y="18790"/>
                </a:cubicBezTo>
                <a:cubicBezTo>
                  <a:pt x="27887" y="6826"/>
                  <a:pt x="43865" y="0"/>
                  <a:pt x="603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96" name="文本框 13">
            <a:extLst>
              <a:ext uri="{FF2B5EF4-FFF2-40B4-BE49-F238E27FC236}">
                <a16:creationId xmlns:a16="http://schemas.microsoft.com/office/drawing/2014/main" xmlns="" id="{1C35B52B-2940-49E3-B28C-EF9C4E2165F5}"/>
              </a:ext>
            </a:extLst>
          </p:cNvPr>
          <p:cNvSpPr txBox="1"/>
          <p:nvPr/>
        </p:nvSpPr>
        <p:spPr>
          <a:xfrm>
            <a:off x="1489529" y="4195055"/>
            <a:ext cx="1572987" cy="72385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bg1">
                    <a:lumMod val="65000"/>
                  </a:schemeClr>
                </a:solidFill>
                <a:latin typeface="Century Gothic" panose="020B0502020202020204" pitchFamily="34" charset="0"/>
              </a:rPr>
              <a:t>This template is exclusively designed by Fei </a:t>
            </a:r>
            <a:r>
              <a:rPr lang="en-US" altLang="zh-CN" sz="1200" dirty="0" err="1">
                <a:solidFill>
                  <a:schemeClr val="bg1">
                    <a:lumMod val="65000"/>
                  </a:schemeClr>
                </a:solidFill>
                <a:latin typeface="Century Gothic" panose="020B0502020202020204" pitchFamily="34" charset="0"/>
              </a:rPr>
              <a:t>er</a:t>
            </a:r>
            <a:endParaRPr lang="en-US" altLang="zh-CN" sz="1200" dirty="0">
              <a:solidFill>
                <a:schemeClr val="bg1">
                  <a:lumMod val="65000"/>
                </a:schemeClr>
              </a:solidFill>
              <a:latin typeface="Century Gothic" panose="020B0502020202020204" pitchFamily="34" charset="0"/>
            </a:endParaRPr>
          </a:p>
        </p:txBody>
      </p:sp>
      <p:sp>
        <p:nvSpPr>
          <p:cNvPr id="97" name="文本框 15">
            <a:extLst>
              <a:ext uri="{FF2B5EF4-FFF2-40B4-BE49-F238E27FC236}">
                <a16:creationId xmlns:a16="http://schemas.microsoft.com/office/drawing/2014/main" xmlns="" id="{302C5C56-D46F-4BC5-A6D4-295CC9E42208}"/>
              </a:ext>
            </a:extLst>
          </p:cNvPr>
          <p:cNvSpPr txBox="1"/>
          <p:nvPr/>
        </p:nvSpPr>
        <p:spPr>
          <a:xfrm>
            <a:off x="3399517" y="4195055"/>
            <a:ext cx="1572987" cy="72385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bg1">
                    <a:lumMod val="65000"/>
                  </a:schemeClr>
                </a:solidFill>
                <a:latin typeface="Century Gothic" panose="020B0502020202020204" pitchFamily="34" charset="0"/>
              </a:rPr>
              <a:t>This template is exclusively designed by Fei </a:t>
            </a:r>
            <a:r>
              <a:rPr lang="en-US" altLang="zh-CN" sz="1200" dirty="0" err="1">
                <a:solidFill>
                  <a:schemeClr val="bg1">
                    <a:lumMod val="65000"/>
                  </a:schemeClr>
                </a:solidFill>
                <a:latin typeface="Century Gothic" panose="020B0502020202020204" pitchFamily="34" charset="0"/>
              </a:rPr>
              <a:t>er</a:t>
            </a:r>
            <a:endParaRPr lang="en-US" altLang="zh-CN" sz="1200" dirty="0">
              <a:solidFill>
                <a:schemeClr val="bg1">
                  <a:lumMod val="65000"/>
                </a:schemeClr>
              </a:solidFill>
              <a:latin typeface="Century Gothic" panose="020B0502020202020204" pitchFamily="34" charset="0"/>
            </a:endParaRPr>
          </a:p>
        </p:txBody>
      </p:sp>
      <p:sp>
        <p:nvSpPr>
          <p:cNvPr id="98" name="文本框 16">
            <a:extLst>
              <a:ext uri="{FF2B5EF4-FFF2-40B4-BE49-F238E27FC236}">
                <a16:creationId xmlns:a16="http://schemas.microsoft.com/office/drawing/2014/main" xmlns="" id="{FF811312-1E58-451F-AF93-A6042DC365DD}"/>
              </a:ext>
            </a:extLst>
          </p:cNvPr>
          <p:cNvSpPr txBox="1"/>
          <p:nvPr/>
        </p:nvSpPr>
        <p:spPr>
          <a:xfrm>
            <a:off x="5309505" y="4195055"/>
            <a:ext cx="1572987" cy="72385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bg1">
                    <a:lumMod val="65000"/>
                  </a:schemeClr>
                </a:solidFill>
                <a:latin typeface="Century Gothic" panose="020B0502020202020204" pitchFamily="34" charset="0"/>
              </a:rPr>
              <a:t>This template is exclusively designed by Fei </a:t>
            </a:r>
            <a:r>
              <a:rPr lang="en-US" altLang="zh-CN" sz="1200" dirty="0" err="1">
                <a:solidFill>
                  <a:schemeClr val="bg1">
                    <a:lumMod val="65000"/>
                  </a:schemeClr>
                </a:solidFill>
                <a:latin typeface="Century Gothic" panose="020B0502020202020204" pitchFamily="34" charset="0"/>
              </a:rPr>
              <a:t>er</a:t>
            </a:r>
            <a:endParaRPr lang="en-US" altLang="zh-CN" sz="1200" dirty="0">
              <a:solidFill>
                <a:schemeClr val="bg1">
                  <a:lumMod val="65000"/>
                </a:schemeClr>
              </a:solidFill>
              <a:latin typeface="Century Gothic" panose="020B0502020202020204" pitchFamily="34" charset="0"/>
            </a:endParaRPr>
          </a:p>
        </p:txBody>
      </p:sp>
      <p:sp>
        <p:nvSpPr>
          <p:cNvPr id="99" name="文本框 17">
            <a:extLst>
              <a:ext uri="{FF2B5EF4-FFF2-40B4-BE49-F238E27FC236}">
                <a16:creationId xmlns:a16="http://schemas.microsoft.com/office/drawing/2014/main" xmlns="" id="{6092E4A9-36EF-409D-B541-3D5518479F07}"/>
              </a:ext>
            </a:extLst>
          </p:cNvPr>
          <p:cNvSpPr txBox="1"/>
          <p:nvPr/>
        </p:nvSpPr>
        <p:spPr>
          <a:xfrm>
            <a:off x="7219496" y="4195055"/>
            <a:ext cx="1572987" cy="72385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bg1">
                    <a:lumMod val="65000"/>
                  </a:schemeClr>
                </a:solidFill>
                <a:latin typeface="Century Gothic" panose="020B0502020202020204" pitchFamily="34" charset="0"/>
              </a:rPr>
              <a:t>This template is exclusively designed by Fei </a:t>
            </a:r>
            <a:r>
              <a:rPr lang="en-US" altLang="zh-CN" sz="1200" dirty="0" err="1">
                <a:solidFill>
                  <a:schemeClr val="bg1">
                    <a:lumMod val="65000"/>
                  </a:schemeClr>
                </a:solidFill>
                <a:latin typeface="Century Gothic" panose="020B0502020202020204" pitchFamily="34" charset="0"/>
              </a:rPr>
              <a:t>er</a:t>
            </a:r>
            <a:endParaRPr lang="en-US" altLang="zh-CN" sz="1200" dirty="0">
              <a:solidFill>
                <a:schemeClr val="bg1">
                  <a:lumMod val="65000"/>
                </a:schemeClr>
              </a:solidFill>
              <a:latin typeface="Century Gothic" panose="020B0502020202020204" pitchFamily="34" charset="0"/>
            </a:endParaRPr>
          </a:p>
        </p:txBody>
      </p:sp>
      <p:sp>
        <p:nvSpPr>
          <p:cNvPr id="100" name="文本框 18">
            <a:extLst>
              <a:ext uri="{FF2B5EF4-FFF2-40B4-BE49-F238E27FC236}">
                <a16:creationId xmlns:a16="http://schemas.microsoft.com/office/drawing/2014/main" xmlns="" id="{DE1BEA40-64D9-4388-937C-0F3EACB58DEF}"/>
              </a:ext>
            </a:extLst>
          </p:cNvPr>
          <p:cNvSpPr txBox="1"/>
          <p:nvPr/>
        </p:nvSpPr>
        <p:spPr>
          <a:xfrm>
            <a:off x="9129485" y="4195055"/>
            <a:ext cx="1572987" cy="72385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bg1">
                    <a:lumMod val="65000"/>
                  </a:schemeClr>
                </a:solidFill>
                <a:latin typeface="Century Gothic" panose="020B0502020202020204" pitchFamily="34" charset="0"/>
              </a:rPr>
              <a:t>This template is exclusively designed by Fei </a:t>
            </a:r>
            <a:r>
              <a:rPr lang="en-US" altLang="zh-CN" sz="1200" dirty="0" err="1">
                <a:solidFill>
                  <a:schemeClr val="bg1">
                    <a:lumMod val="65000"/>
                  </a:schemeClr>
                </a:solidFill>
                <a:latin typeface="Century Gothic" panose="020B0502020202020204" pitchFamily="34" charset="0"/>
              </a:rPr>
              <a:t>er</a:t>
            </a:r>
            <a:endParaRPr lang="en-US" altLang="zh-CN" sz="1200" dirty="0">
              <a:solidFill>
                <a:schemeClr val="bg1">
                  <a:lumMod val="65000"/>
                </a:schemeClr>
              </a:solidFill>
              <a:latin typeface="Century Gothic" panose="020B0502020202020204" pitchFamily="34" charset="0"/>
            </a:endParaRPr>
          </a:p>
        </p:txBody>
      </p:sp>
      <p:sp>
        <p:nvSpPr>
          <p:cNvPr id="101" name="文本框 19">
            <a:extLst>
              <a:ext uri="{FF2B5EF4-FFF2-40B4-BE49-F238E27FC236}">
                <a16:creationId xmlns:a16="http://schemas.microsoft.com/office/drawing/2014/main" xmlns="" id="{71FF4E55-F71F-4167-A5C2-9A5C1DADCEA8}"/>
              </a:ext>
            </a:extLst>
          </p:cNvPr>
          <p:cNvSpPr txBox="1"/>
          <p:nvPr/>
        </p:nvSpPr>
        <p:spPr>
          <a:xfrm>
            <a:off x="3784603" y="1532854"/>
            <a:ext cx="4622799" cy="461665"/>
          </a:xfrm>
          <a:prstGeom prst="rect">
            <a:avLst/>
          </a:prstGeom>
          <a:noFill/>
        </p:spPr>
        <p:txBody>
          <a:bodyPr wrap="square" rtlCol="0">
            <a:spAutoFit/>
            <a:scene3d>
              <a:camera prst="orthographicFront"/>
              <a:lightRig rig="threePt" dir="t"/>
            </a:scene3d>
            <a:sp3d contourW="12700"/>
          </a:bodyPr>
          <a:lstStyle/>
          <a:p>
            <a:pPr algn="ctr" defTabSz="457200"/>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a:t>
            </a:r>
          </a:p>
        </p:txBody>
      </p:sp>
    </p:spTree>
    <p:extLst>
      <p:ext uri="{BB962C8B-B14F-4D97-AF65-F5344CB8AC3E}">
        <p14:creationId xmlns:p14="http://schemas.microsoft.com/office/powerpoint/2010/main" val="1788683416"/>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0-#ppt_w/2"/>
                                          </p:val>
                                        </p:tav>
                                        <p:tav tm="100000">
                                          <p:val>
                                            <p:strVal val="#ppt_x"/>
                                          </p:val>
                                        </p:tav>
                                      </p:tavLst>
                                    </p:anim>
                                    <p:anim calcmode="lin" valueType="num">
                                      <p:cBhvr additive="base">
                                        <p:cTn id="8" dur="500" fill="hold"/>
                                        <p:tgtEl>
                                          <p:spTgt spid="8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7"/>
                                        </p:tgtEl>
                                        <p:attrNameLst>
                                          <p:attrName>style.visibility</p:attrName>
                                        </p:attrNameLst>
                                      </p:cBhvr>
                                      <p:to>
                                        <p:strVal val="visible"/>
                                      </p:to>
                                    </p:set>
                                    <p:anim calcmode="lin" valueType="num">
                                      <p:cBhvr additive="base">
                                        <p:cTn id="11" dur="500" fill="hold"/>
                                        <p:tgtEl>
                                          <p:spTgt spid="87"/>
                                        </p:tgtEl>
                                        <p:attrNameLst>
                                          <p:attrName>ppt_x</p:attrName>
                                        </p:attrNameLst>
                                      </p:cBhvr>
                                      <p:tavLst>
                                        <p:tav tm="0">
                                          <p:val>
                                            <p:strVal val="0-#ppt_w/2"/>
                                          </p:val>
                                        </p:tav>
                                        <p:tav tm="100000">
                                          <p:val>
                                            <p:strVal val="#ppt_x"/>
                                          </p:val>
                                        </p:tav>
                                      </p:tavLst>
                                    </p:anim>
                                    <p:anim calcmode="lin" valueType="num">
                                      <p:cBhvr additive="base">
                                        <p:cTn id="12" dur="500" fill="hold"/>
                                        <p:tgtEl>
                                          <p:spTgt spid="8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8"/>
                                        </p:tgtEl>
                                        <p:attrNameLst>
                                          <p:attrName>style.visibility</p:attrName>
                                        </p:attrNameLst>
                                      </p:cBhvr>
                                      <p:to>
                                        <p:strVal val="visible"/>
                                      </p:to>
                                    </p:set>
                                    <p:anim calcmode="lin" valueType="num">
                                      <p:cBhvr additive="base">
                                        <p:cTn id="15" dur="500" fill="hold"/>
                                        <p:tgtEl>
                                          <p:spTgt spid="88"/>
                                        </p:tgtEl>
                                        <p:attrNameLst>
                                          <p:attrName>ppt_x</p:attrName>
                                        </p:attrNameLst>
                                      </p:cBhvr>
                                      <p:tavLst>
                                        <p:tav tm="0">
                                          <p:val>
                                            <p:strVal val="0-#ppt_w/2"/>
                                          </p:val>
                                        </p:tav>
                                        <p:tav tm="100000">
                                          <p:val>
                                            <p:strVal val="#ppt_x"/>
                                          </p:val>
                                        </p:tav>
                                      </p:tavLst>
                                    </p:anim>
                                    <p:anim calcmode="lin" valueType="num">
                                      <p:cBhvr additive="base">
                                        <p:cTn id="16" dur="500" fill="hold"/>
                                        <p:tgtEl>
                                          <p:spTgt spid="8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9"/>
                                        </p:tgtEl>
                                        <p:attrNameLst>
                                          <p:attrName>style.visibility</p:attrName>
                                        </p:attrNameLst>
                                      </p:cBhvr>
                                      <p:to>
                                        <p:strVal val="visible"/>
                                      </p:to>
                                    </p:set>
                                    <p:anim calcmode="lin" valueType="num">
                                      <p:cBhvr additive="base">
                                        <p:cTn id="19" dur="500" fill="hold"/>
                                        <p:tgtEl>
                                          <p:spTgt spid="89"/>
                                        </p:tgtEl>
                                        <p:attrNameLst>
                                          <p:attrName>ppt_x</p:attrName>
                                        </p:attrNameLst>
                                      </p:cBhvr>
                                      <p:tavLst>
                                        <p:tav tm="0">
                                          <p:val>
                                            <p:strVal val="0-#ppt_w/2"/>
                                          </p:val>
                                        </p:tav>
                                        <p:tav tm="100000">
                                          <p:val>
                                            <p:strVal val="#ppt_x"/>
                                          </p:val>
                                        </p:tav>
                                      </p:tavLst>
                                    </p:anim>
                                    <p:anim calcmode="lin" valueType="num">
                                      <p:cBhvr additive="base">
                                        <p:cTn id="20" dur="500" fill="hold"/>
                                        <p:tgtEl>
                                          <p:spTgt spid="8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0"/>
                                        </p:tgtEl>
                                        <p:attrNameLst>
                                          <p:attrName>style.visibility</p:attrName>
                                        </p:attrNameLst>
                                      </p:cBhvr>
                                      <p:to>
                                        <p:strVal val="visible"/>
                                      </p:to>
                                    </p:set>
                                    <p:anim calcmode="lin" valueType="num">
                                      <p:cBhvr additive="base">
                                        <p:cTn id="23" dur="500" fill="hold"/>
                                        <p:tgtEl>
                                          <p:spTgt spid="90"/>
                                        </p:tgtEl>
                                        <p:attrNameLst>
                                          <p:attrName>ppt_x</p:attrName>
                                        </p:attrNameLst>
                                      </p:cBhvr>
                                      <p:tavLst>
                                        <p:tav tm="0">
                                          <p:val>
                                            <p:strVal val="0-#ppt_w/2"/>
                                          </p:val>
                                        </p:tav>
                                        <p:tav tm="100000">
                                          <p:val>
                                            <p:strVal val="#ppt_x"/>
                                          </p:val>
                                        </p:tav>
                                      </p:tavLst>
                                    </p:anim>
                                    <p:anim calcmode="lin" valueType="num">
                                      <p:cBhvr additive="base">
                                        <p:cTn id="24" dur="500" fill="hold"/>
                                        <p:tgtEl>
                                          <p:spTgt spid="9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1"/>
                                        </p:tgtEl>
                                        <p:attrNameLst>
                                          <p:attrName>style.visibility</p:attrName>
                                        </p:attrNameLst>
                                      </p:cBhvr>
                                      <p:to>
                                        <p:strVal val="visible"/>
                                      </p:to>
                                    </p:set>
                                    <p:anim calcmode="lin" valueType="num">
                                      <p:cBhvr additive="base">
                                        <p:cTn id="27" dur="500" fill="hold"/>
                                        <p:tgtEl>
                                          <p:spTgt spid="91"/>
                                        </p:tgtEl>
                                        <p:attrNameLst>
                                          <p:attrName>ppt_x</p:attrName>
                                        </p:attrNameLst>
                                      </p:cBhvr>
                                      <p:tavLst>
                                        <p:tav tm="0">
                                          <p:val>
                                            <p:strVal val="0-#ppt_w/2"/>
                                          </p:val>
                                        </p:tav>
                                        <p:tav tm="100000">
                                          <p:val>
                                            <p:strVal val="#ppt_x"/>
                                          </p:val>
                                        </p:tav>
                                      </p:tavLst>
                                    </p:anim>
                                    <p:anim calcmode="lin" valueType="num">
                                      <p:cBhvr additive="base">
                                        <p:cTn id="28" dur="500" fill="hold"/>
                                        <p:tgtEl>
                                          <p:spTgt spid="9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2"/>
                                        </p:tgtEl>
                                        <p:attrNameLst>
                                          <p:attrName>style.visibility</p:attrName>
                                        </p:attrNameLst>
                                      </p:cBhvr>
                                      <p:to>
                                        <p:strVal val="visible"/>
                                      </p:to>
                                    </p:set>
                                    <p:anim calcmode="lin" valueType="num">
                                      <p:cBhvr additive="base">
                                        <p:cTn id="31" dur="500" fill="hold"/>
                                        <p:tgtEl>
                                          <p:spTgt spid="92"/>
                                        </p:tgtEl>
                                        <p:attrNameLst>
                                          <p:attrName>ppt_x</p:attrName>
                                        </p:attrNameLst>
                                      </p:cBhvr>
                                      <p:tavLst>
                                        <p:tav tm="0">
                                          <p:val>
                                            <p:strVal val="0-#ppt_w/2"/>
                                          </p:val>
                                        </p:tav>
                                        <p:tav tm="100000">
                                          <p:val>
                                            <p:strVal val="#ppt_x"/>
                                          </p:val>
                                        </p:tav>
                                      </p:tavLst>
                                    </p:anim>
                                    <p:anim calcmode="lin" valueType="num">
                                      <p:cBhvr additive="base">
                                        <p:cTn id="32" dur="500" fill="hold"/>
                                        <p:tgtEl>
                                          <p:spTgt spid="9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93"/>
                                        </p:tgtEl>
                                        <p:attrNameLst>
                                          <p:attrName>style.visibility</p:attrName>
                                        </p:attrNameLst>
                                      </p:cBhvr>
                                      <p:to>
                                        <p:strVal val="visible"/>
                                      </p:to>
                                    </p:set>
                                    <p:anim calcmode="lin" valueType="num">
                                      <p:cBhvr additive="base">
                                        <p:cTn id="35" dur="500" fill="hold"/>
                                        <p:tgtEl>
                                          <p:spTgt spid="93"/>
                                        </p:tgtEl>
                                        <p:attrNameLst>
                                          <p:attrName>ppt_x</p:attrName>
                                        </p:attrNameLst>
                                      </p:cBhvr>
                                      <p:tavLst>
                                        <p:tav tm="0">
                                          <p:val>
                                            <p:strVal val="0-#ppt_w/2"/>
                                          </p:val>
                                        </p:tav>
                                        <p:tav tm="100000">
                                          <p:val>
                                            <p:strVal val="#ppt_x"/>
                                          </p:val>
                                        </p:tav>
                                      </p:tavLst>
                                    </p:anim>
                                    <p:anim calcmode="lin" valueType="num">
                                      <p:cBhvr additive="base">
                                        <p:cTn id="36" dur="500" fill="hold"/>
                                        <p:tgtEl>
                                          <p:spTgt spid="9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94"/>
                                        </p:tgtEl>
                                        <p:attrNameLst>
                                          <p:attrName>style.visibility</p:attrName>
                                        </p:attrNameLst>
                                      </p:cBhvr>
                                      <p:to>
                                        <p:strVal val="visible"/>
                                      </p:to>
                                    </p:set>
                                    <p:anim calcmode="lin" valueType="num">
                                      <p:cBhvr additive="base">
                                        <p:cTn id="39" dur="500" fill="hold"/>
                                        <p:tgtEl>
                                          <p:spTgt spid="94"/>
                                        </p:tgtEl>
                                        <p:attrNameLst>
                                          <p:attrName>ppt_x</p:attrName>
                                        </p:attrNameLst>
                                      </p:cBhvr>
                                      <p:tavLst>
                                        <p:tav tm="0">
                                          <p:val>
                                            <p:strVal val="0-#ppt_w/2"/>
                                          </p:val>
                                        </p:tav>
                                        <p:tav tm="100000">
                                          <p:val>
                                            <p:strVal val="#ppt_x"/>
                                          </p:val>
                                        </p:tav>
                                      </p:tavLst>
                                    </p:anim>
                                    <p:anim calcmode="lin" valueType="num">
                                      <p:cBhvr additive="base">
                                        <p:cTn id="40" dur="500" fill="hold"/>
                                        <p:tgtEl>
                                          <p:spTgt spid="9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95"/>
                                        </p:tgtEl>
                                        <p:attrNameLst>
                                          <p:attrName>style.visibility</p:attrName>
                                        </p:attrNameLst>
                                      </p:cBhvr>
                                      <p:to>
                                        <p:strVal val="visible"/>
                                      </p:to>
                                    </p:set>
                                    <p:anim calcmode="lin" valueType="num">
                                      <p:cBhvr additive="base">
                                        <p:cTn id="43" dur="500" fill="hold"/>
                                        <p:tgtEl>
                                          <p:spTgt spid="95"/>
                                        </p:tgtEl>
                                        <p:attrNameLst>
                                          <p:attrName>ppt_x</p:attrName>
                                        </p:attrNameLst>
                                      </p:cBhvr>
                                      <p:tavLst>
                                        <p:tav tm="0">
                                          <p:val>
                                            <p:strVal val="0-#ppt_w/2"/>
                                          </p:val>
                                        </p:tav>
                                        <p:tav tm="100000">
                                          <p:val>
                                            <p:strVal val="#ppt_x"/>
                                          </p:val>
                                        </p:tav>
                                      </p:tavLst>
                                    </p:anim>
                                    <p:anim calcmode="lin" valueType="num">
                                      <p:cBhvr additive="base">
                                        <p:cTn id="44" dur="500" fill="hold"/>
                                        <p:tgtEl>
                                          <p:spTgt spid="95"/>
                                        </p:tgtEl>
                                        <p:attrNameLst>
                                          <p:attrName>ppt_y</p:attrName>
                                        </p:attrNameLst>
                                      </p:cBhvr>
                                      <p:tavLst>
                                        <p:tav tm="0">
                                          <p:val>
                                            <p:strVal val="#ppt_y"/>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96"/>
                                        </p:tgtEl>
                                        <p:attrNameLst>
                                          <p:attrName>style.visibility</p:attrName>
                                        </p:attrNameLst>
                                      </p:cBhvr>
                                      <p:to>
                                        <p:strVal val="visible"/>
                                      </p:to>
                                    </p:set>
                                    <p:animEffect transition="in" filter="randombar(horizontal)">
                                      <p:cBhvr>
                                        <p:cTn id="48" dur="500"/>
                                        <p:tgtEl>
                                          <p:spTgt spid="96"/>
                                        </p:tgtEl>
                                      </p:cBhvr>
                                    </p:animEffect>
                                  </p:childTnLst>
                                </p:cTn>
                              </p:par>
                            </p:childTnLst>
                          </p:cTn>
                        </p:par>
                        <p:par>
                          <p:cTn id="49" fill="hold">
                            <p:stCondLst>
                              <p:cond delay="1000"/>
                            </p:stCondLst>
                            <p:childTnLst>
                              <p:par>
                                <p:cTn id="50" presetID="14" presetClass="entr" presetSubtype="10" fill="hold" grpId="0" nodeType="after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randombar(horizontal)">
                                      <p:cBhvr>
                                        <p:cTn id="52" dur="500"/>
                                        <p:tgtEl>
                                          <p:spTgt spid="97"/>
                                        </p:tgtEl>
                                      </p:cBhvr>
                                    </p:animEffect>
                                  </p:childTnLst>
                                </p:cTn>
                              </p:par>
                            </p:childTnLst>
                          </p:cTn>
                        </p:par>
                        <p:par>
                          <p:cTn id="53" fill="hold">
                            <p:stCondLst>
                              <p:cond delay="1500"/>
                            </p:stCondLst>
                            <p:childTnLst>
                              <p:par>
                                <p:cTn id="54" presetID="14" presetClass="entr" presetSubtype="10" fill="hold" grpId="0" nodeType="afterEffect">
                                  <p:stCondLst>
                                    <p:cond delay="0"/>
                                  </p:stCondLst>
                                  <p:childTnLst>
                                    <p:set>
                                      <p:cBhvr>
                                        <p:cTn id="55" dur="1" fill="hold">
                                          <p:stCondLst>
                                            <p:cond delay="0"/>
                                          </p:stCondLst>
                                        </p:cTn>
                                        <p:tgtEl>
                                          <p:spTgt spid="98"/>
                                        </p:tgtEl>
                                        <p:attrNameLst>
                                          <p:attrName>style.visibility</p:attrName>
                                        </p:attrNameLst>
                                      </p:cBhvr>
                                      <p:to>
                                        <p:strVal val="visible"/>
                                      </p:to>
                                    </p:set>
                                    <p:animEffect transition="in" filter="randombar(horizontal)">
                                      <p:cBhvr>
                                        <p:cTn id="56" dur="500"/>
                                        <p:tgtEl>
                                          <p:spTgt spid="98"/>
                                        </p:tgtEl>
                                      </p:cBhvr>
                                    </p:animEffect>
                                  </p:childTnLst>
                                </p:cTn>
                              </p:par>
                            </p:childTnLst>
                          </p:cTn>
                        </p:par>
                        <p:par>
                          <p:cTn id="57" fill="hold">
                            <p:stCondLst>
                              <p:cond delay="2000"/>
                            </p:stCondLst>
                            <p:childTnLst>
                              <p:par>
                                <p:cTn id="58" presetID="14" presetClass="entr" presetSubtype="10" fill="hold" grpId="0" nodeType="afterEffect">
                                  <p:stCondLst>
                                    <p:cond delay="0"/>
                                  </p:stCondLst>
                                  <p:childTnLst>
                                    <p:set>
                                      <p:cBhvr>
                                        <p:cTn id="59" dur="1" fill="hold">
                                          <p:stCondLst>
                                            <p:cond delay="0"/>
                                          </p:stCondLst>
                                        </p:cTn>
                                        <p:tgtEl>
                                          <p:spTgt spid="99"/>
                                        </p:tgtEl>
                                        <p:attrNameLst>
                                          <p:attrName>style.visibility</p:attrName>
                                        </p:attrNameLst>
                                      </p:cBhvr>
                                      <p:to>
                                        <p:strVal val="visible"/>
                                      </p:to>
                                    </p:set>
                                    <p:animEffect transition="in" filter="randombar(horizontal)">
                                      <p:cBhvr>
                                        <p:cTn id="60" dur="500"/>
                                        <p:tgtEl>
                                          <p:spTgt spid="99"/>
                                        </p:tgtEl>
                                      </p:cBhvr>
                                    </p:animEffect>
                                  </p:childTnLst>
                                </p:cTn>
                              </p:par>
                            </p:childTnLst>
                          </p:cTn>
                        </p:par>
                        <p:par>
                          <p:cTn id="61" fill="hold">
                            <p:stCondLst>
                              <p:cond delay="2500"/>
                            </p:stCondLst>
                            <p:childTnLst>
                              <p:par>
                                <p:cTn id="62" presetID="14" presetClass="entr" presetSubtype="10" fill="hold" grpId="0" nodeType="afterEffect">
                                  <p:stCondLst>
                                    <p:cond delay="0"/>
                                  </p:stCondLst>
                                  <p:childTnLst>
                                    <p:set>
                                      <p:cBhvr>
                                        <p:cTn id="63" dur="1" fill="hold">
                                          <p:stCondLst>
                                            <p:cond delay="0"/>
                                          </p:stCondLst>
                                        </p:cTn>
                                        <p:tgtEl>
                                          <p:spTgt spid="100"/>
                                        </p:tgtEl>
                                        <p:attrNameLst>
                                          <p:attrName>style.visibility</p:attrName>
                                        </p:attrNameLst>
                                      </p:cBhvr>
                                      <p:to>
                                        <p:strVal val="visible"/>
                                      </p:to>
                                    </p:set>
                                    <p:animEffect transition="in" filter="randombar(horizontal)">
                                      <p:cBhvr>
                                        <p:cTn id="64"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p:bldP spid="97" grpId="0"/>
      <p:bldP spid="98" grpId="0"/>
      <p:bldP spid="99" grpId="0"/>
      <p:bldP spid="10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 3"/>
          <p:cNvGrpSpPr/>
          <p:nvPr/>
        </p:nvGrpSpPr>
        <p:grpSpPr>
          <a:xfrm>
            <a:off x="236622" y="129560"/>
            <a:ext cx="2163050" cy="809725"/>
            <a:chOff x="236622" y="89219"/>
            <a:chExt cx="2163050" cy="809725"/>
          </a:xfrm>
        </p:grpSpPr>
        <p:sp>
          <p:nvSpPr>
            <p:cNvPr id="5"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02</a:t>
              </a:r>
              <a:endParaRPr kumimoji="1" lang="zh-CN" altLang="en-US"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
        <p:nvSpPr>
          <p:cNvPr id="24" name="椭圆 3">
            <a:extLst>
              <a:ext uri="{FF2B5EF4-FFF2-40B4-BE49-F238E27FC236}">
                <a16:creationId xmlns:a16="http://schemas.microsoft.com/office/drawing/2014/main" xmlns="" id="{4B1EB18E-CCAA-4DC0-A8A6-20E0BB3ED7BA}"/>
              </a:ext>
            </a:extLst>
          </p:cNvPr>
          <p:cNvSpPr/>
          <p:nvPr/>
        </p:nvSpPr>
        <p:spPr>
          <a:xfrm>
            <a:off x="1822764" y="2590799"/>
            <a:ext cx="906517" cy="936852"/>
          </a:xfrm>
          <a:custGeom>
            <a:avLst/>
            <a:gdLst>
              <a:gd name="T0" fmla="*/ 743 w 743"/>
              <a:gd name="T1" fmla="*/ 27 h 769"/>
              <a:gd name="T2" fmla="*/ 736 w 743"/>
              <a:gd name="T3" fmla="*/ 8 h 769"/>
              <a:gd name="T4" fmla="*/ 717 w 743"/>
              <a:gd name="T5" fmla="*/ 0 h 769"/>
              <a:gd name="T6" fmla="*/ 599 w 743"/>
              <a:gd name="T7" fmla="*/ 0 h 769"/>
              <a:gd name="T8" fmla="*/ 591 w 743"/>
              <a:gd name="T9" fmla="*/ 1 h 769"/>
              <a:gd name="T10" fmla="*/ 569 w 743"/>
              <a:gd name="T11" fmla="*/ 1 h 769"/>
              <a:gd name="T12" fmla="*/ 555 w 743"/>
              <a:gd name="T13" fmla="*/ 2 h 769"/>
              <a:gd name="T14" fmla="*/ 184 w 743"/>
              <a:gd name="T15" fmla="*/ 2 h 769"/>
              <a:gd name="T16" fmla="*/ 171 w 743"/>
              <a:gd name="T17" fmla="*/ 1 h 769"/>
              <a:gd name="T18" fmla="*/ 152 w 743"/>
              <a:gd name="T19" fmla="*/ 1 h 769"/>
              <a:gd name="T20" fmla="*/ 144 w 743"/>
              <a:gd name="T21" fmla="*/ 0 h 769"/>
              <a:gd name="T22" fmla="*/ 26 w 743"/>
              <a:gd name="T23" fmla="*/ 0 h 769"/>
              <a:gd name="T24" fmla="*/ 8 w 743"/>
              <a:gd name="T25" fmla="*/ 8 h 769"/>
              <a:gd name="T26" fmla="*/ 0 w 743"/>
              <a:gd name="T27" fmla="*/ 27 h 769"/>
              <a:gd name="T28" fmla="*/ 118 w 743"/>
              <a:gd name="T29" fmla="*/ 266 h 769"/>
              <a:gd name="T30" fmla="*/ 118 w 743"/>
              <a:gd name="T31" fmla="*/ 267 h 769"/>
              <a:gd name="T32" fmla="*/ 118 w 743"/>
              <a:gd name="T33" fmla="*/ 270 h 769"/>
              <a:gd name="T34" fmla="*/ 342 w 743"/>
              <a:gd name="T35" fmla="*/ 511 h 769"/>
              <a:gd name="T36" fmla="*/ 342 w 743"/>
              <a:gd name="T37" fmla="*/ 713 h 769"/>
              <a:gd name="T38" fmla="*/ 242 w 743"/>
              <a:gd name="T39" fmla="*/ 713 h 769"/>
              <a:gd name="T40" fmla="*/ 228 w 743"/>
              <a:gd name="T41" fmla="*/ 727 h 769"/>
              <a:gd name="T42" fmla="*/ 228 w 743"/>
              <a:gd name="T43" fmla="*/ 756 h 769"/>
              <a:gd name="T44" fmla="*/ 242 w 743"/>
              <a:gd name="T45" fmla="*/ 769 h 769"/>
              <a:gd name="T46" fmla="*/ 498 w 743"/>
              <a:gd name="T47" fmla="*/ 769 h 769"/>
              <a:gd name="T48" fmla="*/ 511 w 743"/>
              <a:gd name="T49" fmla="*/ 756 h 769"/>
              <a:gd name="T50" fmla="*/ 511 w 743"/>
              <a:gd name="T51" fmla="*/ 727 h 769"/>
              <a:gd name="T52" fmla="*/ 498 w 743"/>
              <a:gd name="T53" fmla="*/ 713 h 769"/>
              <a:gd name="T54" fmla="*/ 398 w 743"/>
              <a:gd name="T55" fmla="*/ 713 h 769"/>
              <a:gd name="T56" fmla="*/ 398 w 743"/>
              <a:gd name="T57" fmla="*/ 511 h 769"/>
              <a:gd name="T58" fmla="*/ 621 w 743"/>
              <a:gd name="T59" fmla="*/ 279 h 769"/>
              <a:gd name="T60" fmla="*/ 623 w 743"/>
              <a:gd name="T61" fmla="*/ 271 h 769"/>
              <a:gd name="T62" fmla="*/ 623 w 743"/>
              <a:gd name="T63" fmla="*/ 266 h 769"/>
              <a:gd name="T64" fmla="*/ 743 w 743"/>
              <a:gd name="T65" fmla="*/ 27 h 769"/>
              <a:gd name="T66" fmla="*/ 370 w 743"/>
              <a:gd name="T67" fmla="*/ 457 h 769"/>
              <a:gd name="T68" fmla="*/ 174 w 743"/>
              <a:gd name="T69" fmla="*/ 261 h 769"/>
              <a:gd name="T70" fmla="*/ 174 w 743"/>
              <a:gd name="T71" fmla="*/ 58 h 769"/>
              <a:gd name="T72" fmla="*/ 566 w 743"/>
              <a:gd name="T73" fmla="*/ 58 h 769"/>
              <a:gd name="T74" fmla="*/ 566 w 743"/>
              <a:gd name="T75" fmla="*/ 261 h 769"/>
              <a:gd name="T76" fmla="*/ 370 w 743"/>
              <a:gd name="T77" fmla="*/ 457 h 769"/>
              <a:gd name="T78" fmla="*/ 118 w 743"/>
              <a:gd name="T79" fmla="*/ 209 h 769"/>
              <a:gd name="T80" fmla="*/ 55 w 743"/>
              <a:gd name="T81" fmla="*/ 53 h 769"/>
              <a:gd name="T82" fmla="*/ 118 w 743"/>
              <a:gd name="T83" fmla="*/ 53 h 769"/>
              <a:gd name="T84" fmla="*/ 118 w 743"/>
              <a:gd name="T85" fmla="*/ 209 h 769"/>
              <a:gd name="T86" fmla="*/ 626 w 743"/>
              <a:gd name="T87" fmla="*/ 209 h 769"/>
              <a:gd name="T88" fmla="*/ 626 w 743"/>
              <a:gd name="T89" fmla="*/ 53 h 769"/>
              <a:gd name="T90" fmla="*/ 688 w 743"/>
              <a:gd name="T91" fmla="*/ 53 h 769"/>
              <a:gd name="T92" fmla="*/ 626 w 743"/>
              <a:gd name="T93" fmla="*/ 20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3" h="769">
                <a:moveTo>
                  <a:pt x="743" y="27"/>
                </a:moveTo>
                <a:cubicBezTo>
                  <a:pt x="743" y="20"/>
                  <a:pt x="741" y="13"/>
                  <a:pt x="736" y="8"/>
                </a:cubicBezTo>
                <a:cubicBezTo>
                  <a:pt x="731" y="3"/>
                  <a:pt x="724" y="0"/>
                  <a:pt x="717" y="0"/>
                </a:cubicBezTo>
                <a:lnTo>
                  <a:pt x="599" y="0"/>
                </a:lnTo>
                <a:cubicBezTo>
                  <a:pt x="596" y="0"/>
                  <a:pt x="594" y="0"/>
                  <a:pt x="591" y="1"/>
                </a:cubicBezTo>
                <a:lnTo>
                  <a:pt x="569" y="1"/>
                </a:lnTo>
                <a:cubicBezTo>
                  <a:pt x="565" y="1"/>
                  <a:pt x="560" y="1"/>
                  <a:pt x="555" y="2"/>
                </a:cubicBezTo>
                <a:lnTo>
                  <a:pt x="184" y="2"/>
                </a:lnTo>
                <a:cubicBezTo>
                  <a:pt x="179" y="1"/>
                  <a:pt x="175" y="1"/>
                  <a:pt x="171" y="1"/>
                </a:cubicBezTo>
                <a:lnTo>
                  <a:pt x="152" y="1"/>
                </a:lnTo>
                <a:cubicBezTo>
                  <a:pt x="149" y="0"/>
                  <a:pt x="147" y="0"/>
                  <a:pt x="144" y="0"/>
                </a:cubicBezTo>
                <a:lnTo>
                  <a:pt x="26" y="0"/>
                </a:lnTo>
                <a:cubicBezTo>
                  <a:pt x="19" y="0"/>
                  <a:pt x="13" y="3"/>
                  <a:pt x="8" y="8"/>
                </a:cubicBezTo>
                <a:cubicBezTo>
                  <a:pt x="2" y="13"/>
                  <a:pt x="0" y="20"/>
                  <a:pt x="0" y="27"/>
                </a:cubicBezTo>
                <a:cubicBezTo>
                  <a:pt x="0" y="36"/>
                  <a:pt x="3" y="239"/>
                  <a:pt x="118" y="266"/>
                </a:cubicBezTo>
                <a:lnTo>
                  <a:pt x="118" y="267"/>
                </a:lnTo>
                <a:cubicBezTo>
                  <a:pt x="118" y="268"/>
                  <a:pt x="118" y="269"/>
                  <a:pt x="118" y="270"/>
                </a:cubicBezTo>
                <a:cubicBezTo>
                  <a:pt x="123" y="394"/>
                  <a:pt x="220" y="497"/>
                  <a:pt x="342" y="511"/>
                </a:cubicBezTo>
                <a:lnTo>
                  <a:pt x="342" y="713"/>
                </a:lnTo>
                <a:lnTo>
                  <a:pt x="242" y="713"/>
                </a:lnTo>
                <a:cubicBezTo>
                  <a:pt x="234" y="713"/>
                  <a:pt x="228" y="719"/>
                  <a:pt x="228" y="727"/>
                </a:cubicBezTo>
                <a:lnTo>
                  <a:pt x="228" y="756"/>
                </a:lnTo>
                <a:cubicBezTo>
                  <a:pt x="228" y="763"/>
                  <a:pt x="234" y="769"/>
                  <a:pt x="242" y="769"/>
                </a:cubicBezTo>
                <a:lnTo>
                  <a:pt x="498" y="769"/>
                </a:lnTo>
                <a:cubicBezTo>
                  <a:pt x="505" y="769"/>
                  <a:pt x="511" y="763"/>
                  <a:pt x="511" y="756"/>
                </a:cubicBezTo>
                <a:lnTo>
                  <a:pt x="511" y="727"/>
                </a:lnTo>
                <a:cubicBezTo>
                  <a:pt x="511" y="719"/>
                  <a:pt x="505" y="713"/>
                  <a:pt x="498" y="713"/>
                </a:cubicBezTo>
                <a:lnTo>
                  <a:pt x="398" y="713"/>
                </a:lnTo>
                <a:lnTo>
                  <a:pt x="398" y="511"/>
                </a:lnTo>
                <a:cubicBezTo>
                  <a:pt x="519" y="498"/>
                  <a:pt x="612" y="401"/>
                  <a:pt x="621" y="279"/>
                </a:cubicBezTo>
                <a:cubicBezTo>
                  <a:pt x="622" y="277"/>
                  <a:pt x="623" y="274"/>
                  <a:pt x="623" y="271"/>
                </a:cubicBezTo>
                <a:lnTo>
                  <a:pt x="623" y="266"/>
                </a:lnTo>
                <a:cubicBezTo>
                  <a:pt x="740" y="242"/>
                  <a:pt x="743" y="36"/>
                  <a:pt x="743" y="27"/>
                </a:cubicBezTo>
                <a:close/>
                <a:moveTo>
                  <a:pt x="370" y="457"/>
                </a:moveTo>
                <a:cubicBezTo>
                  <a:pt x="262" y="457"/>
                  <a:pt x="174" y="369"/>
                  <a:pt x="174" y="261"/>
                </a:cubicBezTo>
                <a:lnTo>
                  <a:pt x="174" y="58"/>
                </a:lnTo>
                <a:lnTo>
                  <a:pt x="566" y="58"/>
                </a:lnTo>
                <a:lnTo>
                  <a:pt x="566" y="261"/>
                </a:lnTo>
                <a:cubicBezTo>
                  <a:pt x="566" y="369"/>
                  <a:pt x="478" y="457"/>
                  <a:pt x="370" y="457"/>
                </a:cubicBezTo>
                <a:close/>
                <a:moveTo>
                  <a:pt x="118" y="209"/>
                </a:moveTo>
                <a:cubicBezTo>
                  <a:pt x="73" y="184"/>
                  <a:pt x="59" y="98"/>
                  <a:pt x="55" y="53"/>
                </a:cubicBezTo>
                <a:lnTo>
                  <a:pt x="118" y="53"/>
                </a:lnTo>
                <a:lnTo>
                  <a:pt x="118" y="209"/>
                </a:lnTo>
                <a:close/>
                <a:moveTo>
                  <a:pt x="626" y="209"/>
                </a:moveTo>
                <a:lnTo>
                  <a:pt x="626" y="53"/>
                </a:lnTo>
                <a:lnTo>
                  <a:pt x="688" y="53"/>
                </a:lnTo>
                <a:cubicBezTo>
                  <a:pt x="684" y="98"/>
                  <a:pt x="670" y="184"/>
                  <a:pt x="626" y="209"/>
                </a:cubicBezTo>
                <a:close/>
              </a:path>
            </a:pathLst>
          </a:custGeom>
          <a:solidFill>
            <a:srgbClr val="9599F4"/>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椭圆 4">
            <a:extLst>
              <a:ext uri="{FF2B5EF4-FFF2-40B4-BE49-F238E27FC236}">
                <a16:creationId xmlns:a16="http://schemas.microsoft.com/office/drawing/2014/main" xmlns="" id="{3E3C5EC9-A12B-41BA-8268-FE46B5B0F441}"/>
              </a:ext>
            </a:extLst>
          </p:cNvPr>
          <p:cNvSpPr/>
          <p:nvPr/>
        </p:nvSpPr>
        <p:spPr>
          <a:xfrm>
            <a:off x="4354250" y="2604906"/>
            <a:ext cx="936852" cy="908647"/>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rgbClr val="494DCA"/>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6" name="椭圆 5">
            <a:extLst>
              <a:ext uri="{FF2B5EF4-FFF2-40B4-BE49-F238E27FC236}">
                <a16:creationId xmlns:a16="http://schemas.microsoft.com/office/drawing/2014/main" xmlns="" id="{5678ABBD-4419-477A-9DE5-7ED87BE93013}"/>
              </a:ext>
            </a:extLst>
          </p:cNvPr>
          <p:cNvSpPr/>
          <p:nvPr/>
        </p:nvSpPr>
        <p:spPr>
          <a:xfrm>
            <a:off x="6979446" y="2590799"/>
            <a:ext cx="779767" cy="936852"/>
          </a:xfrm>
          <a:custGeom>
            <a:avLst/>
            <a:gdLst>
              <a:gd name="connsiteX0" fmla="*/ 166861 w 505460"/>
              <a:gd name="connsiteY0" fmla="*/ 355015 h 607286"/>
              <a:gd name="connsiteX1" fmla="*/ 421301 w 505460"/>
              <a:gd name="connsiteY1" fmla="*/ 355015 h 607286"/>
              <a:gd name="connsiteX2" fmla="*/ 438634 w 505460"/>
              <a:gd name="connsiteY2" fmla="*/ 372303 h 607286"/>
              <a:gd name="connsiteX3" fmla="*/ 421301 w 505460"/>
              <a:gd name="connsiteY3" fmla="*/ 389592 h 607286"/>
              <a:gd name="connsiteX4" fmla="*/ 166861 w 505460"/>
              <a:gd name="connsiteY4" fmla="*/ 389592 h 607286"/>
              <a:gd name="connsiteX5" fmla="*/ 149528 w 505460"/>
              <a:gd name="connsiteY5" fmla="*/ 372303 h 607286"/>
              <a:gd name="connsiteX6" fmla="*/ 166861 w 505460"/>
              <a:gd name="connsiteY6" fmla="*/ 355015 h 607286"/>
              <a:gd name="connsiteX7" fmla="*/ 166861 w 505460"/>
              <a:gd name="connsiteY7" fmla="*/ 272524 h 607286"/>
              <a:gd name="connsiteX8" fmla="*/ 421301 w 505460"/>
              <a:gd name="connsiteY8" fmla="*/ 272524 h 607286"/>
              <a:gd name="connsiteX9" fmla="*/ 438634 w 505460"/>
              <a:gd name="connsiteY9" fmla="*/ 289813 h 607286"/>
              <a:gd name="connsiteX10" fmla="*/ 421301 w 505460"/>
              <a:gd name="connsiteY10" fmla="*/ 307101 h 607286"/>
              <a:gd name="connsiteX11" fmla="*/ 166861 w 505460"/>
              <a:gd name="connsiteY11" fmla="*/ 307101 h 607286"/>
              <a:gd name="connsiteX12" fmla="*/ 149528 w 505460"/>
              <a:gd name="connsiteY12" fmla="*/ 289813 h 607286"/>
              <a:gd name="connsiteX13" fmla="*/ 166861 w 505460"/>
              <a:gd name="connsiteY13" fmla="*/ 272524 h 607286"/>
              <a:gd name="connsiteX14" fmla="*/ 166861 w 505460"/>
              <a:gd name="connsiteY14" fmla="*/ 190033 h 607286"/>
              <a:gd name="connsiteX15" fmla="*/ 421301 w 505460"/>
              <a:gd name="connsiteY15" fmla="*/ 190033 h 607286"/>
              <a:gd name="connsiteX16" fmla="*/ 438634 w 505460"/>
              <a:gd name="connsiteY16" fmla="*/ 207439 h 607286"/>
              <a:gd name="connsiteX17" fmla="*/ 421301 w 505460"/>
              <a:gd name="connsiteY17" fmla="*/ 224751 h 607286"/>
              <a:gd name="connsiteX18" fmla="*/ 166861 w 505460"/>
              <a:gd name="connsiteY18" fmla="*/ 224751 h 607286"/>
              <a:gd name="connsiteX19" fmla="*/ 149528 w 505460"/>
              <a:gd name="connsiteY19" fmla="*/ 207439 h 607286"/>
              <a:gd name="connsiteX20" fmla="*/ 166861 w 505460"/>
              <a:gd name="connsiteY20" fmla="*/ 190033 h 607286"/>
              <a:gd name="connsiteX21" fmla="*/ 166861 w 505460"/>
              <a:gd name="connsiteY21" fmla="*/ 107612 h 607286"/>
              <a:gd name="connsiteX22" fmla="*/ 421301 w 505460"/>
              <a:gd name="connsiteY22" fmla="*/ 107612 h 607286"/>
              <a:gd name="connsiteX23" fmla="*/ 438634 w 505460"/>
              <a:gd name="connsiteY23" fmla="*/ 124901 h 607286"/>
              <a:gd name="connsiteX24" fmla="*/ 421301 w 505460"/>
              <a:gd name="connsiteY24" fmla="*/ 142189 h 607286"/>
              <a:gd name="connsiteX25" fmla="*/ 166861 w 505460"/>
              <a:gd name="connsiteY25" fmla="*/ 142189 h 607286"/>
              <a:gd name="connsiteX26" fmla="*/ 149528 w 505460"/>
              <a:gd name="connsiteY26" fmla="*/ 124901 h 607286"/>
              <a:gd name="connsiteX27" fmla="*/ 166861 w 505460"/>
              <a:gd name="connsiteY27" fmla="*/ 107612 h 607286"/>
              <a:gd name="connsiteX28" fmla="*/ 43330 w 505460"/>
              <a:gd name="connsiteY28" fmla="*/ 105635 h 607286"/>
              <a:gd name="connsiteX29" fmla="*/ 34664 w 505460"/>
              <a:gd name="connsiteY29" fmla="*/ 114289 h 607286"/>
              <a:gd name="connsiteX30" fmla="*/ 34664 w 505460"/>
              <a:gd name="connsiteY30" fmla="*/ 563922 h 607286"/>
              <a:gd name="connsiteX31" fmla="*/ 43330 w 505460"/>
              <a:gd name="connsiteY31" fmla="*/ 572576 h 607286"/>
              <a:gd name="connsiteX32" fmla="*/ 379237 w 505460"/>
              <a:gd name="connsiteY32" fmla="*/ 572576 h 607286"/>
              <a:gd name="connsiteX33" fmla="*/ 387903 w 505460"/>
              <a:gd name="connsiteY33" fmla="*/ 563922 h 607286"/>
              <a:gd name="connsiteX34" fmla="*/ 387903 w 505460"/>
              <a:gd name="connsiteY34" fmla="*/ 536267 h 607286"/>
              <a:gd name="connsiteX35" fmla="*/ 126223 w 505460"/>
              <a:gd name="connsiteY35" fmla="*/ 536267 h 607286"/>
              <a:gd name="connsiteX36" fmla="*/ 82799 w 505460"/>
              <a:gd name="connsiteY36" fmla="*/ 492997 h 607286"/>
              <a:gd name="connsiteX37" fmla="*/ 82799 w 505460"/>
              <a:gd name="connsiteY37" fmla="*/ 105635 h 607286"/>
              <a:gd name="connsiteX38" fmla="*/ 126223 w 505460"/>
              <a:gd name="connsiteY38" fmla="*/ 34616 h 607286"/>
              <a:gd name="connsiteX39" fmla="*/ 117557 w 505460"/>
              <a:gd name="connsiteY39" fmla="*/ 43270 h 607286"/>
              <a:gd name="connsiteX40" fmla="*/ 117557 w 505460"/>
              <a:gd name="connsiteY40" fmla="*/ 492997 h 607286"/>
              <a:gd name="connsiteX41" fmla="*/ 126223 w 505460"/>
              <a:gd name="connsiteY41" fmla="*/ 501651 h 607286"/>
              <a:gd name="connsiteX42" fmla="*/ 462130 w 505460"/>
              <a:gd name="connsiteY42" fmla="*/ 501651 h 607286"/>
              <a:gd name="connsiteX43" fmla="*/ 470796 w 505460"/>
              <a:gd name="connsiteY43" fmla="*/ 492997 h 607286"/>
              <a:gd name="connsiteX44" fmla="*/ 470796 w 505460"/>
              <a:gd name="connsiteY44" fmla="*/ 43270 h 607286"/>
              <a:gd name="connsiteX45" fmla="*/ 462130 w 505460"/>
              <a:gd name="connsiteY45" fmla="*/ 34616 h 607286"/>
              <a:gd name="connsiteX46" fmla="*/ 126223 w 505460"/>
              <a:gd name="connsiteY46" fmla="*/ 0 h 607286"/>
              <a:gd name="connsiteX47" fmla="*/ 462130 w 505460"/>
              <a:gd name="connsiteY47" fmla="*/ 0 h 607286"/>
              <a:gd name="connsiteX48" fmla="*/ 505460 w 505460"/>
              <a:gd name="connsiteY48" fmla="*/ 43270 h 607286"/>
              <a:gd name="connsiteX49" fmla="*/ 505460 w 505460"/>
              <a:gd name="connsiteY49" fmla="*/ 492997 h 607286"/>
              <a:gd name="connsiteX50" fmla="*/ 462130 w 505460"/>
              <a:gd name="connsiteY50" fmla="*/ 536267 h 607286"/>
              <a:gd name="connsiteX51" fmla="*/ 422661 w 505460"/>
              <a:gd name="connsiteY51" fmla="*/ 536267 h 607286"/>
              <a:gd name="connsiteX52" fmla="*/ 422661 w 505460"/>
              <a:gd name="connsiteY52" fmla="*/ 563922 h 607286"/>
              <a:gd name="connsiteX53" fmla="*/ 379237 w 505460"/>
              <a:gd name="connsiteY53" fmla="*/ 607286 h 607286"/>
              <a:gd name="connsiteX54" fmla="*/ 43330 w 505460"/>
              <a:gd name="connsiteY54" fmla="*/ 607286 h 607286"/>
              <a:gd name="connsiteX55" fmla="*/ 0 w 505460"/>
              <a:gd name="connsiteY55" fmla="*/ 563922 h 607286"/>
              <a:gd name="connsiteX56" fmla="*/ 0 w 505460"/>
              <a:gd name="connsiteY56" fmla="*/ 114289 h 607286"/>
              <a:gd name="connsiteX57" fmla="*/ 43330 w 505460"/>
              <a:gd name="connsiteY57" fmla="*/ 70925 h 607286"/>
              <a:gd name="connsiteX58" fmla="*/ 82799 w 505460"/>
              <a:gd name="connsiteY58" fmla="*/ 70925 h 607286"/>
              <a:gd name="connsiteX59" fmla="*/ 82799 w 505460"/>
              <a:gd name="connsiteY59" fmla="*/ 43270 h 607286"/>
              <a:gd name="connsiteX60" fmla="*/ 126223 w 505460"/>
              <a:gd name="connsiteY60" fmla="*/ 0 h 607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05460" h="607286">
                <a:moveTo>
                  <a:pt x="166861" y="355015"/>
                </a:moveTo>
                <a:lnTo>
                  <a:pt x="421301" y="355015"/>
                </a:lnTo>
                <a:cubicBezTo>
                  <a:pt x="430910" y="355015"/>
                  <a:pt x="438634" y="362720"/>
                  <a:pt x="438634" y="372303"/>
                </a:cubicBezTo>
                <a:cubicBezTo>
                  <a:pt x="438634" y="381793"/>
                  <a:pt x="430910" y="389592"/>
                  <a:pt x="421301" y="389592"/>
                </a:cubicBezTo>
                <a:lnTo>
                  <a:pt x="166861" y="389592"/>
                </a:lnTo>
                <a:cubicBezTo>
                  <a:pt x="157253" y="389592"/>
                  <a:pt x="149528" y="381887"/>
                  <a:pt x="149528" y="372303"/>
                </a:cubicBezTo>
                <a:cubicBezTo>
                  <a:pt x="149528" y="362720"/>
                  <a:pt x="157253" y="355015"/>
                  <a:pt x="166861" y="355015"/>
                </a:cubicBezTo>
                <a:close/>
                <a:moveTo>
                  <a:pt x="166861" y="272524"/>
                </a:moveTo>
                <a:lnTo>
                  <a:pt x="421301" y="272524"/>
                </a:lnTo>
                <a:cubicBezTo>
                  <a:pt x="430910" y="272524"/>
                  <a:pt x="438634" y="280229"/>
                  <a:pt x="438634" y="289813"/>
                </a:cubicBezTo>
                <a:cubicBezTo>
                  <a:pt x="438634" y="299396"/>
                  <a:pt x="430910" y="307101"/>
                  <a:pt x="421301" y="307101"/>
                </a:cubicBezTo>
                <a:lnTo>
                  <a:pt x="166861" y="307101"/>
                </a:lnTo>
                <a:cubicBezTo>
                  <a:pt x="157253" y="307101"/>
                  <a:pt x="149528" y="299396"/>
                  <a:pt x="149528" y="289813"/>
                </a:cubicBezTo>
                <a:cubicBezTo>
                  <a:pt x="149528" y="280229"/>
                  <a:pt x="157253" y="272524"/>
                  <a:pt x="166861" y="272524"/>
                </a:cubicBezTo>
                <a:close/>
                <a:moveTo>
                  <a:pt x="166861" y="190033"/>
                </a:moveTo>
                <a:lnTo>
                  <a:pt x="421301" y="190033"/>
                </a:lnTo>
                <a:cubicBezTo>
                  <a:pt x="430910" y="190033"/>
                  <a:pt x="438634" y="197842"/>
                  <a:pt x="438634" y="207439"/>
                </a:cubicBezTo>
                <a:cubicBezTo>
                  <a:pt x="438634" y="216942"/>
                  <a:pt x="430910" y="224751"/>
                  <a:pt x="421301" y="224751"/>
                </a:cubicBezTo>
                <a:lnTo>
                  <a:pt x="166861" y="224751"/>
                </a:lnTo>
                <a:cubicBezTo>
                  <a:pt x="157253" y="224751"/>
                  <a:pt x="149528" y="216942"/>
                  <a:pt x="149528" y="207439"/>
                </a:cubicBezTo>
                <a:cubicBezTo>
                  <a:pt x="149528" y="197842"/>
                  <a:pt x="157253" y="190033"/>
                  <a:pt x="166861" y="190033"/>
                </a:cubicBezTo>
                <a:close/>
                <a:moveTo>
                  <a:pt x="166861" y="107612"/>
                </a:moveTo>
                <a:lnTo>
                  <a:pt x="421301" y="107612"/>
                </a:lnTo>
                <a:cubicBezTo>
                  <a:pt x="430910" y="107612"/>
                  <a:pt x="438634" y="115317"/>
                  <a:pt x="438634" y="124901"/>
                </a:cubicBezTo>
                <a:cubicBezTo>
                  <a:pt x="438634" y="134484"/>
                  <a:pt x="430910" y="142189"/>
                  <a:pt x="421301" y="142189"/>
                </a:cubicBezTo>
                <a:lnTo>
                  <a:pt x="166861" y="142189"/>
                </a:lnTo>
                <a:cubicBezTo>
                  <a:pt x="157253" y="142189"/>
                  <a:pt x="149528" y="134484"/>
                  <a:pt x="149528" y="124901"/>
                </a:cubicBezTo>
                <a:cubicBezTo>
                  <a:pt x="149528" y="115317"/>
                  <a:pt x="157253" y="107612"/>
                  <a:pt x="166861" y="107612"/>
                </a:cubicBezTo>
                <a:close/>
                <a:moveTo>
                  <a:pt x="43330" y="105635"/>
                </a:moveTo>
                <a:cubicBezTo>
                  <a:pt x="38526" y="105635"/>
                  <a:pt x="34664" y="109492"/>
                  <a:pt x="34664" y="114289"/>
                </a:cubicBezTo>
                <a:lnTo>
                  <a:pt x="34664" y="563922"/>
                </a:lnTo>
                <a:cubicBezTo>
                  <a:pt x="34664" y="568719"/>
                  <a:pt x="38526" y="572576"/>
                  <a:pt x="43330" y="572576"/>
                </a:cubicBezTo>
                <a:lnTo>
                  <a:pt x="379237" y="572576"/>
                </a:lnTo>
                <a:cubicBezTo>
                  <a:pt x="384041" y="572576"/>
                  <a:pt x="387903" y="568719"/>
                  <a:pt x="387903" y="563922"/>
                </a:cubicBezTo>
                <a:lnTo>
                  <a:pt x="387903" y="536267"/>
                </a:lnTo>
                <a:lnTo>
                  <a:pt x="126223" y="536267"/>
                </a:lnTo>
                <a:cubicBezTo>
                  <a:pt x="102297" y="536267"/>
                  <a:pt x="82799" y="516889"/>
                  <a:pt x="82799" y="492997"/>
                </a:cubicBezTo>
                <a:lnTo>
                  <a:pt x="82799" y="105635"/>
                </a:lnTo>
                <a:close/>
                <a:moveTo>
                  <a:pt x="126223" y="34616"/>
                </a:moveTo>
                <a:cubicBezTo>
                  <a:pt x="121419" y="34616"/>
                  <a:pt x="117557" y="38567"/>
                  <a:pt x="117557" y="43270"/>
                </a:cubicBezTo>
                <a:lnTo>
                  <a:pt x="117557" y="492997"/>
                </a:lnTo>
                <a:cubicBezTo>
                  <a:pt x="117557" y="497794"/>
                  <a:pt x="121419" y="501651"/>
                  <a:pt x="126223" y="501651"/>
                </a:cubicBezTo>
                <a:lnTo>
                  <a:pt x="462130" y="501651"/>
                </a:lnTo>
                <a:cubicBezTo>
                  <a:pt x="466840" y="501651"/>
                  <a:pt x="470796" y="497794"/>
                  <a:pt x="470796" y="492997"/>
                </a:cubicBezTo>
                <a:lnTo>
                  <a:pt x="470796" y="43270"/>
                </a:lnTo>
                <a:cubicBezTo>
                  <a:pt x="470796" y="38567"/>
                  <a:pt x="466840" y="34616"/>
                  <a:pt x="462130" y="34616"/>
                </a:cubicBezTo>
                <a:close/>
                <a:moveTo>
                  <a:pt x="126223" y="0"/>
                </a:moveTo>
                <a:lnTo>
                  <a:pt x="462130" y="0"/>
                </a:lnTo>
                <a:cubicBezTo>
                  <a:pt x="485961" y="0"/>
                  <a:pt x="505460" y="19472"/>
                  <a:pt x="505460" y="43270"/>
                </a:cubicBezTo>
                <a:lnTo>
                  <a:pt x="505460" y="492997"/>
                </a:lnTo>
                <a:cubicBezTo>
                  <a:pt x="505460" y="516889"/>
                  <a:pt x="485961" y="536267"/>
                  <a:pt x="462130" y="536267"/>
                </a:cubicBezTo>
                <a:lnTo>
                  <a:pt x="422661" y="536267"/>
                </a:lnTo>
                <a:lnTo>
                  <a:pt x="422661" y="563922"/>
                </a:lnTo>
                <a:cubicBezTo>
                  <a:pt x="422661" y="587815"/>
                  <a:pt x="403163" y="607286"/>
                  <a:pt x="379237" y="607286"/>
                </a:cubicBezTo>
                <a:lnTo>
                  <a:pt x="43330" y="607286"/>
                </a:lnTo>
                <a:cubicBezTo>
                  <a:pt x="19404" y="607286"/>
                  <a:pt x="0" y="587815"/>
                  <a:pt x="0" y="563922"/>
                </a:cubicBezTo>
                <a:lnTo>
                  <a:pt x="0" y="114289"/>
                </a:lnTo>
                <a:cubicBezTo>
                  <a:pt x="0" y="90397"/>
                  <a:pt x="19404" y="70925"/>
                  <a:pt x="43330" y="70925"/>
                </a:cubicBezTo>
                <a:lnTo>
                  <a:pt x="82799" y="70925"/>
                </a:lnTo>
                <a:lnTo>
                  <a:pt x="82799" y="43270"/>
                </a:lnTo>
                <a:cubicBezTo>
                  <a:pt x="82799" y="19472"/>
                  <a:pt x="102297" y="0"/>
                  <a:pt x="126223" y="0"/>
                </a:cubicBezTo>
                <a:close/>
              </a:path>
            </a:pathLst>
          </a:custGeom>
          <a:solidFill>
            <a:srgbClr val="9599F4"/>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7" name="椭圆 6">
            <a:extLst>
              <a:ext uri="{FF2B5EF4-FFF2-40B4-BE49-F238E27FC236}">
                <a16:creationId xmlns:a16="http://schemas.microsoft.com/office/drawing/2014/main" xmlns="" id="{B2EB63C2-BC72-4119-A4D9-EB77B306C8E3}"/>
              </a:ext>
            </a:extLst>
          </p:cNvPr>
          <p:cNvSpPr/>
          <p:nvPr/>
        </p:nvSpPr>
        <p:spPr>
          <a:xfrm>
            <a:off x="9447555" y="2591547"/>
            <a:ext cx="936852" cy="935365"/>
          </a:xfrm>
          <a:custGeom>
            <a:avLst/>
            <a:gdLst>
              <a:gd name="connsiteX0" fmla="*/ 138699 w 603657"/>
              <a:gd name="connsiteY0" fmla="*/ 230325 h 602699"/>
              <a:gd name="connsiteX1" fmla="*/ 369371 w 603657"/>
              <a:gd name="connsiteY1" fmla="*/ 230325 h 602699"/>
              <a:gd name="connsiteX2" fmla="*/ 392837 w 603657"/>
              <a:gd name="connsiteY2" fmla="*/ 253753 h 602699"/>
              <a:gd name="connsiteX3" fmla="*/ 369371 w 603657"/>
              <a:gd name="connsiteY3" fmla="*/ 277180 h 602699"/>
              <a:gd name="connsiteX4" fmla="*/ 138699 w 603657"/>
              <a:gd name="connsiteY4" fmla="*/ 277180 h 602699"/>
              <a:gd name="connsiteX5" fmla="*/ 115233 w 603657"/>
              <a:gd name="connsiteY5" fmla="*/ 253753 h 602699"/>
              <a:gd name="connsiteX6" fmla="*/ 138699 w 603657"/>
              <a:gd name="connsiteY6" fmla="*/ 230325 h 602699"/>
              <a:gd name="connsiteX7" fmla="*/ 254159 w 603657"/>
              <a:gd name="connsiteY7" fmla="*/ 46866 h 602699"/>
              <a:gd name="connsiteX8" fmla="*/ 46936 w 603657"/>
              <a:gd name="connsiteY8" fmla="*/ 253780 h 602699"/>
              <a:gd name="connsiteX9" fmla="*/ 254159 w 603657"/>
              <a:gd name="connsiteY9" fmla="*/ 460460 h 602699"/>
              <a:gd name="connsiteX10" fmla="*/ 461147 w 603657"/>
              <a:gd name="connsiteY10" fmla="*/ 253780 h 602699"/>
              <a:gd name="connsiteX11" fmla="*/ 254159 w 603657"/>
              <a:gd name="connsiteY11" fmla="*/ 46866 h 602699"/>
              <a:gd name="connsiteX12" fmla="*/ 254159 w 603657"/>
              <a:gd name="connsiteY12" fmla="*/ 0 h 602699"/>
              <a:gd name="connsiteX13" fmla="*/ 508083 w 603657"/>
              <a:gd name="connsiteY13" fmla="*/ 253780 h 602699"/>
              <a:gd name="connsiteX14" fmla="*/ 449413 w 603657"/>
              <a:gd name="connsiteY14" fmla="*/ 415703 h 602699"/>
              <a:gd name="connsiteX15" fmla="*/ 596793 w 603657"/>
              <a:gd name="connsiteY15" fmla="*/ 562629 h 602699"/>
              <a:gd name="connsiteX16" fmla="*/ 596793 w 603657"/>
              <a:gd name="connsiteY16" fmla="*/ 595904 h 602699"/>
              <a:gd name="connsiteX17" fmla="*/ 580130 w 603657"/>
              <a:gd name="connsiteY17" fmla="*/ 602699 h 602699"/>
              <a:gd name="connsiteX18" fmla="*/ 563468 w 603657"/>
              <a:gd name="connsiteY18" fmla="*/ 595904 h 602699"/>
              <a:gd name="connsiteX19" fmla="*/ 416323 w 603657"/>
              <a:gd name="connsiteY19" fmla="*/ 448744 h 602699"/>
              <a:gd name="connsiteX20" fmla="*/ 254159 w 603657"/>
              <a:gd name="connsiteY20" fmla="*/ 507326 h 602699"/>
              <a:gd name="connsiteX21" fmla="*/ 0 w 603657"/>
              <a:gd name="connsiteY21" fmla="*/ 253780 h 602699"/>
              <a:gd name="connsiteX22" fmla="*/ 254159 w 603657"/>
              <a:gd name="connsiteY22" fmla="*/ 0 h 602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03657" h="602699">
                <a:moveTo>
                  <a:pt x="138699" y="230325"/>
                </a:moveTo>
                <a:lnTo>
                  <a:pt x="369371" y="230325"/>
                </a:lnTo>
                <a:cubicBezTo>
                  <a:pt x="382277" y="230325"/>
                  <a:pt x="392837" y="240633"/>
                  <a:pt x="392837" y="253753"/>
                </a:cubicBezTo>
                <a:cubicBezTo>
                  <a:pt x="392837" y="266638"/>
                  <a:pt x="382277" y="277180"/>
                  <a:pt x="369371" y="277180"/>
                </a:cubicBezTo>
                <a:lnTo>
                  <a:pt x="138699" y="277180"/>
                </a:lnTo>
                <a:cubicBezTo>
                  <a:pt x="125793" y="277180"/>
                  <a:pt x="115233" y="266638"/>
                  <a:pt x="115233" y="253753"/>
                </a:cubicBezTo>
                <a:cubicBezTo>
                  <a:pt x="115233" y="240633"/>
                  <a:pt x="125793" y="230325"/>
                  <a:pt x="138699" y="230325"/>
                </a:cubicBezTo>
                <a:close/>
                <a:moveTo>
                  <a:pt x="254159" y="46866"/>
                </a:moveTo>
                <a:cubicBezTo>
                  <a:pt x="139870" y="46866"/>
                  <a:pt x="46936" y="139661"/>
                  <a:pt x="46936" y="253780"/>
                </a:cubicBezTo>
                <a:cubicBezTo>
                  <a:pt x="46936" y="367665"/>
                  <a:pt x="139870" y="460460"/>
                  <a:pt x="254159" y="460460"/>
                </a:cubicBezTo>
                <a:cubicBezTo>
                  <a:pt x="368214" y="460460"/>
                  <a:pt x="461147" y="367665"/>
                  <a:pt x="461147" y="253780"/>
                </a:cubicBezTo>
                <a:cubicBezTo>
                  <a:pt x="461147" y="139661"/>
                  <a:pt x="368214" y="46866"/>
                  <a:pt x="254159" y="46866"/>
                </a:cubicBezTo>
                <a:close/>
                <a:moveTo>
                  <a:pt x="254159" y="0"/>
                </a:moveTo>
                <a:cubicBezTo>
                  <a:pt x="394029" y="0"/>
                  <a:pt x="508083" y="113885"/>
                  <a:pt x="508083" y="253780"/>
                </a:cubicBezTo>
                <a:cubicBezTo>
                  <a:pt x="508083" y="315175"/>
                  <a:pt x="486023" y="371649"/>
                  <a:pt x="449413" y="415703"/>
                </a:cubicBezTo>
                <a:lnTo>
                  <a:pt x="596793" y="562629"/>
                </a:lnTo>
                <a:cubicBezTo>
                  <a:pt x="605945" y="571767"/>
                  <a:pt x="605945" y="586765"/>
                  <a:pt x="596793" y="595904"/>
                </a:cubicBezTo>
                <a:cubicBezTo>
                  <a:pt x="592099" y="600356"/>
                  <a:pt x="586232" y="602699"/>
                  <a:pt x="580130" y="602699"/>
                </a:cubicBezTo>
                <a:cubicBezTo>
                  <a:pt x="574029" y="602699"/>
                  <a:pt x="568162" y="600356"/>
                  <a:pt x="563468" y="595904"/>
                </a:cubicBezTo>
                <a:lnTo>
                  <a:pt x="416323" y="448744"/>
                </a:lnTo>
                <a:cubicBezTo>
                  <a:pt x="372203" y="485299"/>
                  <a:pt x="315645" y="507326"/>
                  <a:pt x="254159" y="507326"/>
                </a:cubicBezTo>
                <a:cubicBezTo>
                  <a:pt x="114055" y="507326"/>
                  <a:pt x="0" y="393442"/>
                  <a:pt x="0" y="253780"/>
                </a:cubicBezTo>
                <a:cubicBezTo>
                  <a:pt x="0" y="113885"/>
                  <a:pt x="114055" y="0"/>
                  <a:pt x="254159" y="0"/>
                </a:cubicBezTo>
                <a:close/>
              </a:path>
            </a:pathLst>
          </a:custGeom>
          <a:solidFill>
            <a:srgbClr val="494DCA"/>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8" name="组合 27">
            <a:extLst>
              <a:ext uri="{FF2B5EF4-FFF2-40B4-BE49-F238E27FC236}">
                <a16:creationId xmlns:a16="http://schemas.microsoft.com/office/drawing/2014/main" xmlns="" id="{432B2E64-125E-45DE-A9EF-75A08F6691C7}"/>
              </a:ext>
            </a:extLst>
          </p:cNvPr>
          <p:cNvGrpSpPr/>
          <p:nvPr/>
        </p:nvGrpSpPr>
        <p:grpSpPr>
          <a:xfrm>
            <a:off x="926193" y="3697369"/>
            <a:ext cx="2699659" cy="1087359"/>
            <a:chOff x="2227943" y="1531142"/>
            <a:chExt cx="2699658" cy="1087359"/>
          </a:xfrm>
        </p:grpSpPr>
        <p:sp>
          <p:nvSpPr>
            <p:cNvPr id="29" name="文本框 9">
              <a:extLst>
                <a:ext uri="{FF2B5EF4-FFF2-40B4-BE49-F238E27FC236}">
                  <a16:creationId xmlns:a16="http://schemas.microsoft.com/office/drawing/2014/main" xmlns="" id="{D32B2836-87E6-4CF0-9D8B-432CAF36A6A9}"/>
                </a:ext>
              </a:extLst>
            </p:cNvPr>
            <p:cNvSpPr txBox="1"/>
            <p:nvPr/>
          </p:nvSpPr>
          <p:spPr>
            <a:xfrm>
              <a:off x="2227943" y="2279947"/>
              <a:ext cx="2699658" cy="338554"/>
            </a:xfrm>
            <a:prstGeom prst="rect">
              <a:avLst/>
            </a:prstGeom>
            <a:noFill/>
          </p:spPr>
          <p:txBody>
            <a:bodyPr wrap="square" rtlCol="0">
              <a:spAutoFit/>
              <a:scene3d>
                <a:camera prst="orthographicFront"/>
                <a:lightRig rig="threePt" dir="t"/>
              </a:scene3d>
              <a:sp3d contourW="12700"/>
            </a:bodyPr>
            <a:lstStyle/>
            <a:p>
              <a:pPr algn="ctr" defTabSz="457200"/>
              <a:r>
                <a:rPr lang="en-US" altLang="zh-CN" sz="1600" dirty="0">
                  <a:solidFill>
                    <a:srgbClr val="000000">
                      <a:lumMod val="65000"/>
                      <a:lumOff val="35000"/>
                    </a:srgbClr>
                  </a:solidFill>
                  <a:latin typeface="Century Gothic" panose="020B0502020202020204" pitchFamily="34" charset="0"/>
                  <a:ea typeface="微软雅黑"/>
                </a:rPr>
                <a:t>WANDERFUL PLAN</a:t>
              </a:r>
              <a:endParaRPr lang="zh-CN" altLang="en-US" sz="1600" dirty="0">
                <a:solidFill>
                  <a:srgbClr val="000000">
                    <a:lumMod val="65000"/>
                    <a:lumOff val="35000"/>
                  </a:srgbClr>
                </a:solidFill>
                <a:latin typeface="Century Gothic" panose="020B0502020202020204" pitchFamily="34" charset="0"/>
                <a:ea typeface="微软雅黑"/>
              </a:endParaRPr>
            </a:p>
          </p:txBody>
        </p:sp>
        <p:sp>
          <p:nvSpPr>
            <p:cNvPr id="30" name="文本框 10">
              <a:extLst>
                <a:ext uri="{FF2B5EF4-FFF2-40B4-BE49-F238E27FC236}">
                  <a16:creationId xmlns:a16="http://schemas.microsoft.com/office/drawing/2014/main" xmlns="" id="{9066902C-BBB6-4A88-8FEB-86B2A93A41D7}"/>
                </a:ext>
              </a:extLst>
            </p:cNvPr>
            <p:cNvSpPr txBox="1"/>
            <p:nvPr/>
          </p:nvSpPr>
          <p:spPr>
            <a:xfrm>
              <a:off x="2227943" y="1531142"/>
              <a:ext cx="2699658" cy="830997"/>
            </a:xfrm>
            <a:prstGeom prst="rect">
              <a:avLst/>
            </a:prstGeom>
            <a:noFill/>
          </p:spPr>
          <p:txBody>
            <a:bodyPr wrap="square" rtlCol="0">
              <a:spAutoFit/>
              <a:scene3d>
                <a:camera prst="orthographicFront"/>
                <a:lightRig rig="threePt" dir="t"/>
              </a:scene3d>
              <a:sp3d contourW="12700"/>
            </a:bodyPr>
            <a:lstStyle/>
            <a:p>
              <a:pPr algn="ctr" defTabSz="457200"/>
              <a:r>
                <a:rPr lang="en-US" altLang="zh-CN" sz="4800" dirty="0">
                  <a:solidFill>
                    <a:srgbClr val="000000"/>
                  </a:solidFill>
                  <a:latin typeface="Century Gothic" panose="020B0502020202020204" pitchFamily="34" charset="0"/>
                  <a:ea typeface="微软雅黑"/>
                </a:rPr>
                <a:t>95</a:t>
              </a:r>
              <a:endParaRPr lang="zh-CN" altLang="en-US" sz="4800" dirty="0">
                <a:solidFill>
                  <a:srgbClr val="000000"/>
                </a:solidFill>
                <a:latin typeface="Century Gothic" panose="020B0502020202020204" pitchFamily="34" charset="0"/>
                <a:ea typeface="微软雅黑"/>
              </a:endParaRPr>
            </a:p>
          </p:txBody>
        </p:sp>
      </p:grpSp>
      <p:grpSp>
        <p:nvGrpSpPr>
          <p:cNvPr id="31" name="组合 30">
            <a:extLst>
              <a:ext uri="{FF2B5EF4-FFF2-40B4-BE49-F238E27FC236}">
                <a16:creationId xmlns:a16="http://schemas.microsoft.com/office/drawing/2014/main" xmlns="" id="{B0636860-871B-42D9-B154-512E07B315A1}"/>
              </a:ext>
            </a:extLst>
          </p:cNvPr>
          <p:cNvGrpSpPr/>
          <p:nvPr/>
        </p:nvGrpSpPr>
        <p:grpSpPr>
          <a:xfrm>
            <a:off x="3472845" y="3726397"/>
            <a:ext cx="2699659" cy="1087359"/>
            <a:chOff x="2227943" y="1531142"/>
            <a:chExt cx="2699658" cy="1087359"/>
          </a:xfrm>
        </p:grpSpPr>
        <p:sp>
          <p:nvSpPr>
            <p:cNvPr id="32" name="文本框 12">
              <a:extLst>
                <a:ext uri="{FF2B5EF4-FFF2-40B4-BE49-F238E27FC236}">
                  <a16:creationId xmlns:a16="http://schemas.microsoft.com/office/drawing/2014/main" xmlns="" id="{F4CB3508-CA7A-4BDC-8AE7-B747926BD4D5}"/>
                </a:ext>
              </a:extLst>
            </p:cNvPr>
            <p:cNvSpPr txBox="1"/>
            <p:nvPr/>
          </p:nvSpPr>
          <p:spPr>
            <a:xfrm>
              <a:off x="2227943" y="2279947"/>
              <a:ext cx="2699658" cy="338554"/>
            </a:xfrm>
            <a:prstGeom prst="rect">
              <a:avLst/>
            </a:prstGeom>
            <a:noFill/>
          </p:spPr>
          <p:txBody>
            <a:bodyPr wrap="square" rtlCol="0">
              <a:spAutoFit/>
              <a:scene3d>
                <a:camera prst="orthographicFront"/>
                <a:lightRig rig="threePt" dir="t"/>
              </a:scene3d>
              <a:sp3d contourW="12700"/>
            </a:bodyPr>
            <a:lstStyle/>
            <a:p>
              <a:pPr algn="ctr" defTabSz="457200"/>
              <a:r>
                <a:rPr lang="en-US" altLang="zh-CN" sz="1600" dirty="0">
                  <a:solidFill>
                    <a:srgbClr val="000000">
                      <a:lumMod val="65000"/>
                      <a:lumOff val="35000"/>
                    </a:srgbClr>
                  </a:solidFill>
                  <a:latin typeface="Century Gothic" panose="020B0502020202020204" pitchFamily="34" charset="0"/>
                  <a:ea typeface="微软雅黑"/>
                </a:rPr>
                <a:t>WANDERFUL PLAN</a:t>
              </a:r>
              <a:endParaRPr lang="zh-CN" altLang="en-US" sz="1600" dirty="0">
                <a:solidFill>
                  <a:srgbClr val="000000">
                    <a:lumMod val="65000"/>
                    <a:lumOff val="35000"/>
                  </a:srgbClr>
                </a:solidFill>
                <a:latin typeface="Century Gothic" panose="020B0502020202020204" pitchFamily="34" charset="0"/>
                <a:ea typeface="微软雅黑"/>
              </a:endParaRPr>
            </a:p>
          </p:txBody>
        </p:sp>
        <p:sp>
          <p:nvSpPr>
            <p:cNvPr id="33" name="文本框 13">
              <a:extLst>
                <a:ext uri="{FF2B5EF4-FFF2-40B4-BE49-F238E27FC236}">
                  <a16:creationId xmlns:a16="http://schemas.microsoft.com/office/drawing/2014/main" xmlns="" id="{A4304524-0B61-4AD1-BA64-2114822866D7}"/>
                </a:ext>
              </a:extLst>
            </p:cNvPr>
            <p:cNvSpPr txBox="1"/>
            <p:nvPr/>
          </p:nvSpPr>
          <p:spPr>
            <a:xfrm>
              <a:off x="2227943" y="1531142"/>
              <a:ext cx="2699658" cy="830997"/>
            </a:xfrm>
            <a:prstGeom prst="rect">
              <a:avLst/>
            </a:prstGeom>
            <a:noFill/>
          </p:spPr>
          <p:txBody>
            <a:bodyPr wrap="square" rtlCol="0">
              <a:spAutoFit/>
              <a:scene3d>
                <a:camera prst="orthographicFront"/>
                <a:lightRig rig="threePt" dir="t"/>
              </a:scene3d>
              <a:sp3d contourW="12700"/>
            </a:bodyPr>
            <a:lstStyle/>
            <a:p>
              <a:pPr algn="ctr" defTabSz="457200"/>
              <a:r>
                <a:rPr lang="en-US" altLang="zh-CN" sz="4800" dirty="0">
                  <a:solidFill>
                    <a:srgbClr val="000000"/>
                  </a:solidFill>
                  <a:latin typeface="Century Gothic" panose="020B0502020202020204" pitchFamily="34" charset="0"/>
                  <a:ea typeface="微软雅黑"/>
                </a:rPr>
                <a:t>126</a:t>
              </a:r>
              <a:endParaRPr lang="zh-CN" altLang="en-US" sz="4800" dirty="0">
                <a:solidFill>
                  <a:srgbClr val="000000"/>
                </a:solidFill>
                <a:latin typeface="Century Gothic" panose="020B0502020202020204" pitchFamily="34" charset="0"/>
                <a:ea typeface="微软雅黑"/>
              </a:endParaRPr>
            </a:p>
          </p:txBody>
        </p:sp>
      </p:grpSp>
      <p:grpSp>
        <p:nvGrpSpPr>
          <p:cNvPr id="34" name="组合 33">
            <a:extLst>
              <a:ext uri="{FF2B5EF4-FFF2-40B4-BE49-F238E27FC236}">
                <a16:creationId xmlns:a16="http://schemas.microsoft.com/office/drawing/2014/main" xmlns="" id="{984E836F-162B-417C-B68C-121F06C03BB0}"/>
              </a:ext>
            </a:extLst>
          </p:cNvPr>
          <p:cNvGrpSpPr/>
          <p:nvPr/>
        </p:nvGrpSpPr>
        <p:grpSpPr>
          <a:xfrm>
            <a:off x="6019497" y="3726397"/>
            <a:ext cx="2699659" cy="1087359"/>
            <a:chOff x="2227943" y="1531142"/>
            <a:chExt cx="2699658" cy="1087359"/>
          </a:xfrm>
        </p:grpSpPr>
        <p:sp>
          <p:nvSpPr>
            <p:cNvPr id="35" name="文本框 15">
              <a:extLst>
                <a:ext uri="{FF2B5EF4-FFF2-40B4-BE49-F238E27FC236}">
                  <a16:creationId xmlns:a16="http://schemas.microsoft.com/office/drawing/2014/main" xmlns="" id="{C5D0B5A8-9C72-476D-AC8D-E7A76F3BB63C}"/>
                </a:ext>
              </a:extLst>
            </p:cNvPr>
            <p:cNvSpPr txBox="1"/>
            <p:nvPr/>
          </p:nvSpPr>
          <p:spPr>
            <a:xfrm>
              <a:off x="2227943" y="2279947"/>
              <a:ext cx="2699658" cy="338554"/>
            </a:xfrm>
            <a:prstGeom prst="rect">
              <a:avLst/>
            </a:prstGeom>
            <a:noFill/>
          </p:spPr>
          <p:txBody>
            <a:bodyPr wrap="square" rtlCol="0">
              <a:spAutoFit/>
              <a:scene3d>
                <a:camera prst="orthographicFront"/>
                <a:lightRig rig="threePt" dir="t"/>
              </a:scene3d>
              <a:sp3d contourW="12700"/>
            </a:bodyPr>
            <a:lstStyle/>
            <a:p>
              <a:pPr algn="ctr" defTabSz="457200"/>
              <a:r>
                <a:rPr lang="en-US" altLang="zh-CN" sz="1600" dirty="0">
                  <a:solidFill>
                    <a:srgbClr val="000000">
                      <a:lumMod val="65000"/>
                      <a:lumOff val="35000"/>
                    </a:srgbClr>
                  </a:solidFill>
                  <a:latin typeface="Century Gothic" panose="020B0502020202020204" pitchFamily="34" charset="0"/>
                  <a:ea typeface="微软雅黑"/>
                </a:rPr>
                <a:t>WANDERFUL PLAN</a:t>
              </a:r>
              <a:endParaRPr lang="zh-CN" altLang="en-US" sz="1600" dirty="0">
                <a:solidFill>
                  <a:srgbClr val="000000">
                    <a:lumMod val="65000"/>
                    <a:lumOff val="35000"/>
                  </a:srgbClr>
                </a:solidFill>
                <a:latin typeface="Century Gothic" panose="020B0502020202020204" pitchFamily="34" charset="0"/>
                <a:ea typeface="微软雅黑"/>
              </a:endParaRPr>
            </a:p>
          </p:txBody>
        </p:sp>
        <p:sp>
          <p:nvSpPr>
            <p:cNvPr id="36" name="文本框 16">
              <a:extLst>
                <a:ext uri="{FF2B5EF4-FFF2-40B4-BE49-F238E27FC236}">
                  <a16:creationId xmlns:a16="http://schemas.microsoft.com/office/drawing/2014/main" xmlns="" id="{796B7D39-AABC-47C6-8E7A-A7743834EFFF}"/>
                </a:ext>
              </a:extLst>
            </p:cNvPr>
            <p:cNvSpPr txBox="1"/>
            <p:nvPr/>
          </p:nvSpPr>
          <p:spPr>
            <a:xfrm>
              <a:off x="2227943" y="1531142"/>
              <a:ext cx="2699658" cy="830997"/>
            </a:xfrm>
            <a:prstGeom prst="rect">
              <a:avLst/>
            </a:prstGeom>
            <a:noFill/>
          </p:spPr>
          <p:txBody>
            <a:bodyPr wrap="square" rtlCol="0">
              <a:spAutoFit/>
              <a:scene3d>
                <a:camera prst="orthographicFront"/>
                <a:lightRig rig="threePt" dir="t"/>
              </a:scene3d>
              <a:sp3d contourW="12700"/>
            </a:bodyPr>
            <a:lstStyle/>
            <a:p>
              <a:pPr algn="ctr" defTabSz="457200"/>
              <a:r>
                <a:rPr lang="en-US" altLang="zh-CN" sz="4800" dirty="0">
                  <a:solidFill>
                    <a:srgbClr val="000000"/>
                  </a:solidFill>
                  <a:latin typeface="Century Gothic" panose="020B0502020202020204" pitchFamily="34" charset="0"/>
                  <a:ea typeface="微软雅黑"/>
                </a:rPr>
                <a:t>168</a:t>
              </a:r>
              <a:endParaRPr lang="zh-CN" altLang="en-US" sz="4800" dirty="0">
                <a:solidFill>
                  <a:srgbClr val="000000"/>
                </a:solidFill>
                <a:latin typeface="Century Gothic" panose="020B0502020202020204" pitchFamily="34" charset="0"/>
                <a:ea typeface="微软雅黑"/>
              </a:endParaRPr>
            </a:p>
          </p:txBody>
        </p:sp>
      </p:grpSp>
      <p:grpSp>
        <p:nvGrpSpPr>
          <p:cNvPr id="37" name="组合 36">
            <a:extLst>
              <a:ext uri="{FF2B5EF4-FFF2-40B4-BE49-F238E27FC236}">
                <a16:creationId xmlns:a16="http://schemas.microsoft.com/office/drawing/2014/main" xmlns="" id="{DA6CE7AB-24E5-480B-9902-68F0B78C395B}"/>
              </a:ext>
            </a:extLst>
          </p:cNvPr>
          <p:cNvGrpSpPr/>
          <p:nvPr/>
        </p:nvGrpSpPr>
        <p:grpSpPr>
          <a:xfrm>
            <a:off x="8566149" y="3726397"/>
            <a:ext cx="2699659" cy="1087359"/>
            <a:chOff x="2227943" y="1531142"/>
            <a:chExt cx="2699658" cy="1087359"/>
          </a:xfrm>
        </p:grpSpPr>
        <p:sp>
          <p:nvSpPr>
            <p:cNvPr id="38" name="文本框 18">
              <a:extLst>
                <a:ext uri="{FF2B5EF4-FFF2-40B4-BE49-F238E27FC236}">
                  <a16:creationId xmlns:a16="http://schemas.microsoft.com/office/drawing/2014/main" xmlns="" id="{AAC1F800-247C-4C30-A378-C084CCF72788}"/>
                </a:ext>
              </a:extLst>
            </p:cNvPr>
            <p:cNvSpPr txBox="1"/>
            <p:nvPr/>
          </p:nvSpPr>
          <p:spPr>
            <a:xfrm>
              <a:off x="2227943" y="2279947"/>
              <a:ext cx="2699658" cy="338554"/>
            </a:xfrm>
            <a:prstGeom prst="rect">
              <a:avLst/>
            </a:prstGeom>
            <a:noFill/>
          </p:spPr>
          <p:txBody>
            <a:bodyPr wrap="square" rtlCol="0">
              <a:spAutoFit/>
              <a:scene3d>
                <a:camera prst="orthographicFront"/>
                <a:lightRig rig="threePt" dir="t"/>
              </a:scene3d>
              <a:sp3d contourW="12700"/>
            </a:bodyPr>
            <a:lstStyle/>
            <a:p>
              <a:pPr algn="ctr" defTabSz="457200"/>
              <a:r>
                <a:rPr lang="en-US" altLang="zh-CN" sz="1600" dirty="0">
                  <a:solidFill>
                    <a:srgbClr val="000000">
                      <a:lumMod val="65000"/>
                      <a:lumOff val="35000"/>
                    </a:srgbClr>
                  </a:solidFill>
                  <a:latin typeface="Century Gothic" panose="020B0502020202020204" pitchFamily="34" charset="0"/>
                  <a:ea typeface="微软雅黑"/>
                </a:rPr>
                <a:t>WANDERFUL PLAN</a:t>
              </a:r>
              <a:endParaRPr lang="zh-CN" altLang="en-US" sz="1600" dirty="0">
                <a:solidFill>
                  <a:srgbClr val="000000">
                    <a:lumMod val="65000"/>
                    <a:lumOff val="35000"/>
                  </a:srgbClr>
                </a:solidFill>
                <a:latin typeface="Century Gothic" panose="020B0502020202020204" pitchFamily="34" charset="0"/>
                <a:ea typeface="微软雅黑"/>
              </a:endParaRPr>
            </a:p>
          </p:txBody>
        </p:sp>
        <p:sp>
          <p:nvSpPr>
            <p:cNvPr id="39" name="文本框 19">
              <a:extLst>
                <a:ext uri="{FF2B5EF4-FFF2-40B4-BE49-F238E27FC236}">
                  <a16:creationId xmlns:a16="http://schemas.microsoft.com/office/drawing/2014/main" xmlns="" id="{343CC8AA-4A28-48D4-85FE-D9D0274EC6E1}"/>
                </a:ext>
              </a:extLst>
            </p:cNvPr>
            <p:cNvSpPr txBox="1"/>
            <p:nvPr/>
          </p:nvSpPr>
          <p:spPr>
            <a:xfrm>
              <a:off x="2227943" y="1531142"/>
              <a:ext cx="2699658" cy="830997"/>
            </a:xfrm>
            <a:prstGeom prst="rect">
              <a:avLst/>
            </a:prstGeom>
            <a:noFill/>
          </p:spPr>
          <p:txBody>
            <a:bodyPr wrap="square" rtlCol="0">
              <a:spAutoFit/>
              <a:scene3d>
                <a:camera prst="orthographicFront"/>
                <a:lightRig rig="threePt" dir="t"/>
              </a:scene3d>
              <a:sp3d contourW="12700"/>
            </a:bodyPr>
            <a:lstStyle/>
            <a:p>
              <a:pPr algn="ctr" defTabSz="457200"/>
              <a:r>
                <a:rPr lang="en-US" altLang="zh-CN" sz="4800" dirty="0">
                  <a:solidFill>
                    <a:srgbClr val="000000"/>
                  </a:solidFill>
                  <a:latin typeface="Century Gothic" panose="020B0502020202020204" pitchFamily="34" charset="0"/>
                  <a:ea typeface="微软雅黑"/>
                </a:rPr>
                <a:t>361</a:t>
              </a:r>
              <a:endParaRPr lang="zh-CN" altLang="en-US" sz="4800" dirty="0">
                <a:solidFill>
                  <a:srgbClr val="000000"/>
                </a:solidFill>
                <a:latin typeface="Century Gothic" panose="020B0502020202020204" pitchFamily="34" charset="0"/>
                <a:ea typeface="微软雅黑"/>
              </a:endParaRPr>
            </a:p>
          </p:txBody>
        </p:sp>
      </p:grpSp>
      <p:sp>
        <p:nvSpPr>
          <p:cNvPr id="40" name="文本框 19">
            <a:extLst>
              <a:ext uri="{FF2B5EF4-FFF2-40B4-BE49-F238E27FC236}">
                <a16:creationId xmlns:a16="http://schemas.microsoft.com/office/drawing/2014/main" xmlns="" id="{71FF4E55-F71F-4167-A5C2-9A5C1DADCEA8}"/>
              </a:ext>
            </a:extLst>
          </p:cNvPr>
          <p:cNvSpPr txBox="1"/>
          <p:nvPr/>
        </p:nvSpPr>
        <p:spPr>
          <a:xfrm>
            <a:off x="3784603" y="1532854"/>
            <a:ext cx="4622799" cy="461665"/>
          </a:xfrm>
          <a:prstGeom prst="rect">
            <a:avLst/>
          </a:prstGeom>
          <a:noFill/>
        </p:spPr>
        <p:txBody>
          <a:bodyPr wrap="square" rtlCol="0">
            <a:spAutoFit/>
            <a:scene3d>
              <a:camera prst="orthographicFront"/>
              <a:lightRig rig="threePt" dir="t"/>
            </a:scene3d>
            <a:sp3d contourW="12700"/>
          </a:bodyPr>
          <a:lstStyle/>
          <a:p>
            <a:pPr algn="ctr" defTabSz="457200"/>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a:t>
            </a:r>
          </a:p>
        </p:txBody>
      </p:sp>
    </p:spTree>
    <p:extLst>
      <p:ext uri="{BB962C8B-B14F-4D97-AF65-F5344CB8AC3E}">
        <p14:creationId xmlns:p14="http://schemas.microsoft.com/office/powerpoint/2010/main" val="1351695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childTnLst>
                                </p:cTn>
                              </p:par>
                            </p:childTnLst>
                          </p:cTn>
                        </p:par>
                        <p:par>
                          <p:cTn id="25" fill="hold">
                            <p:stCondLst>
                              <p:cond delay="500"/>
                            </p:stCondLst>
                            <p:childTnLst>
                              <p:par>
                                <p:cTn id="26" presetID="37" presetClass="entr" presetSubtype="0"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900" decel="100000" fill="hold"/>
                                        <p:tgtEl>
                                          <p:spTgt spid="28"/>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32" fill="hold">
                            <p:stCondLst>
                              <p:cond delay="1500"/>
                            </p:stCondLst>
                            <p:childTnLst>
                              <p:par>
                                <p:cTn id="33" presetID="37" presetClass="entr" presetSubtype="0"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1000"/>
                                        <p:tgtEl>
                                          <p:spTgt spid="31"/>
                                        </p:tgtEl>
                                      </p:cBhvr>
                                    </p:animEffect>
                                    <p:anim calcmode="lin" valueType="num">
                                      <p:cBhvr>
                                        <p:cTn id="36" dur="1000" fill="hold"/>
                                        <p:tgtEl>
                                          <p:spTgt spid="31"/>
                                        </p:tgtEl>
                                        <p:attrNameLst>
                                          <p:attrName>ppt_x</p:attrName>
                                        </p:attrNameLst>
                                      </p:cBhvr>
                                      <p:tavLst>
                                        <p:tav tm="0">
                                          <p:val>
                                            <p:strVal val="#ppt_x"/>
                                          </p:val>
                                        </p:tav>
                                        <p:tav tm="100000">
                                          <p:val>
                                            <p:strVal val="#ppt_x"/>
                                          </p:val>
                                        </p:tav>
                                      </p:tavLst>
                                    </p:anim>
                                    <p:anim calcmode="lin" valueType="num">
                                      <p:cBhvr>
                                        <p:cTn id="37" dur="900" decel="100000" fill="hold"/>
                                        <p:tgtEl>
                                          <p:spTgt spid="31"/>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childTnLst>
                          </p:cTn>
                        </p:par>
                        <p:par>
                          <p:cTn id="39" fill="hold">
                            <p:stCondLst>
                              <p:cond delay="2500"/>
                            </p:stCondLst>
                            <p:childTnLst>
                              <p:par>
                                <p:cTn id="40" presetID="37" presetClass="entr" presetSubtype="0" fill="hold"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900" decel="100000" fill="hold"/>
                                        <p:tgtEl>
                                          <p:spTgt spid="34"/>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34"/>
                                        </p:tgtEl>
                                        <p:attrNameLst>
                                          <p:attrName>ppt_y</p:attrName>
                                        </p:attrNameLst>
                                      </p:cBhvr>
                                      <p:tavLst>
                                        <p:tav tm="0">
                                          <p:val>
                                            <p:strVal val="#ppt_y-.03"/>
                                          </p:val>
                                        </p:tav>
                                        <p:tav tm="100000">
                                          <p:val>
                                            <p:strVal val="#ppt_y"/>
                                          </p:val>
                                        </p:tav>
                                      </p:tavLst>
                                    </p:anim>
                                  </p:childTnLst>
                                </p:cTn>
                              </p:par>
                            </p:childTnLst>
                          </p:cTn>
                        </p:par>
                        <p:par>
                          <p:cTn id="46" fill="hold">
                            <p:stCondLst>
                              <p:cond delay="3500"/>
                            </p:stCondLst>
                            <p:childTnLst>
                              <p:par>
                                <p:cTn id="47" presetID="37" presetClass="entr" presetSubtype="0"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fade">
                                      <p:cBhvr>
                                        <p:cTn id="49" dur="1000"/>
                                        <p:tgtEl>
                                          <p:spTgt spid="37"/>
                                        </p:tgtEl>
                                      </p:cBhvr>
                                    </p:animEffect>
                                    <p:anim calcmode="lin" valueType="num">
                                      <p:cBhvr>
                                        <p:cTn id="50" dur="1000" fill="hold"/>
                                        <p:tgtEl>
                                          <p:spTgt spid="37"/>
                                        </p:tgtEl>
                                        <p:attrNameLst>
                                          <p:attrName>ppt_x</p:attrName>
                                        </p:attrNameLst>
                                      </p:cBhvr>
                                      <p:tavLst>
                                        <p:tav tm="0">
                                          <p:val>
                                            <p:strVal val="#ppt_x"/>
                                          </p:val>
                                        </p:tav>
                                        <p:tav tm="100000">
                                          <p:val>
                                            <p:strVal val="#ppt_x"/>
                                          </p:val>
                                        </p:tav>
                                      </p:tavLst>
                                    </p:anim>
                                    <p:anim calcmode="lin" valueType="num">
                                      <p:cBhvr>
                                        <p:cTn id="51" dur="900" decel="100000" fill="hold"/>
                                        <p:tgtEl>
                                          <p:spTgt spid="37"/>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3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1"/>
          <p:cNvSpPr/>
          <p:nvPr/>
        </p:nvSpPr>
        <p:spPr>
          <a:xfrm rot="8914998" flipH="1">
            <a:off x="4486370" y="913828"/>
            <a:ext cx="3276600" cy="3224192"/>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gs>
              <a:gs pos="0">
                <a:srgbClr val="9599F4">
                  <a:lumMod val="0"/>
                  <a:lumOff val="100000"/>
                </a:srgb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1"/>
          <p:cNvSpPr/>
          <p:nvPr/>
        </p:nvSpPr>
        <p:spPr>
          <a:xfrm rot="10800000" flipH="1">
            <a:off x="4457700" y="913829"/>
            <a:ext cx="3276600" cy="3224192"/>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310899" y="4519664"/>
            <a:ext cx="3570208" cy="769441"/>
          </a:xfrm>
          <a:prstGeom prst="rect">
            <a:avLst/>
          </a:prstGeom>
          <a:noFill/>
        </p:spPr>
        <p:txBody>
          <a:bodyPr wrap="none" rtlCol="0">
            <a:spAutoFit/>
            <a:scene3d>
              <a:camera prst="orthographicFront"/>
              <a:lightRig rig="threePt" dir="t"/>
            </a:scene3d>
            <a:sp3d contourW="12700"/>
          </a:bodyPr>
          <a:lstStyle/>
          <a:p>
            <a:pPr algn="ctr"/>
            <a:r>
              <a:rPr lang="zh-CN" altLang="en-US" sz="4400" b="1" dirty="0">
                <a:solidFill>
                  <a:schemeClr val="tx1">
                    <a:lumMod val="85000"/>
                    <a:lumOff val="15000"/>
                  </a:schemeClr>
                </a:solidFill>
                <a:latin typeface="Microsoft YaHei" charset="-122"/>
                <a:ea typeface="Microsoft YaHei" charset="-122"/>
                <a:cs typeface="Microsoft YaHei" charset="-122"/>
              </a:rPr>
              <a:t>工作存在不足</a:t>
            </a:r>
          </a:p>
        </p:txBody>
      </p:sp>
      <p:sp>
        <p:nvSpPr>
          <p:cNvPr id="8" name="文本框 7"/>
          <p:cNvSpPr txBox="1"/>
          <p:nvPr/>
        </p:nvSpPr>
        <p:spPr>
          <a:xfrm>
            <a:off x="3225798" y="5330842"/>
            <a:ext cx="5740402" cy="400110"/>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bg1">
                    <a:lumMod val="50000"/>
                  </a:schemeClr>
                </a:solidFill>
                <a:latin typeface="Century Gothic" panose="020B0502020202020204" pitchFamily="34" charset="0"/>
              </a:rPr>
              <a:t>The user can demonstrate on a projector or computer, or print the presentation and make it into a film to be used in a wider field The user can demonstrate</a:t>
            </a:r>
          </a:p>
        </p:txBody>
      </p:sp>
      <p:sp>
        <p:nvSpPr>
          <p:cNvPr id="9" name="文本框 8"/>
          <p:cNvSpPr txBox="1"/>
          <p:nvPr/>
        </p:nvSpPr>
        <p:spPr>
          <a:xfrm>
            <a:off x="4368242" y="1981439"/>
            <a:ext cx="3512861"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Microsoft YaHei" charset="-122"/>
                <a:ea typeface="Microsoft YaHei" charset="-122"/>
                <a:cs typeface="Microsoft YaHei" charset="-122"/>
              </a:rPr>
              <a:t>PART 03</a:t>
            </a:r>
            <a:endParaRPr lang="zh-CN" altLang="en-US" sz="4000" b="1" dirty="0">
              <a:solidFill>
                <a:schemeClr val="bg1"/>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1875805342"/>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 3"/>
          <p:cNvGrpSpPr/>
          <p:nvPr/>
        </p:nvGrpSpPr>
        <p:grpSpPr>
          <a:xfrm>
            <a:off x="236622" y="129560"/>
            <a:ext cx="2163050" cy="809725"/>
            <a:chOff x="236622" y="89219"/>
            <a:chExt cx="2163050" cy="809725"/>
          </a:xfrm>
        </p:grpSpPr>
        <p:sp>
          <p:nvSpPr>
            <p:cNvPr id="5"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03</a:t>
              </a:r>
              <a:endParaRPr kumimoji="1" lang="zh-CN" altLang="en-US"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
        <p:nvSpPr>
          <p:cNvPr id="10" name="任意多边形 11"/>
          <p:cNvSpPr/>
          <p:nvPr/>
        </p:nvSpPr>
        <p:spPr>
          <a:xfrm rot="2609495" flipH="1">
            <a:off x="1236315" y="1795463"/>
            <a:ext cx="2599862" cy="2558278"/>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blipFill dpi="0" rotWithShape="0">
            <a:blip r:embed="rId2"/>
            <a:srcRect/>
            <a:tile tx="-387350" ty="12477750" sx="100000" sy="100000" flip="none" algn="b"/>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5"/>
          <p:cNvSpPr/>
          <p:nvPr/>
        </p:nvSpPr>
        <p:spPr>
          <a:xfrm rot="2609495" flipH="1">
            <a:off x="8366986" y="1795463"/>
            <a:ext cx="2599862" cy="2558278"/>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blipFill dpi="0" rotWithShape="0">
            <a:blip r:embed="rId2"/>
            <a:srcRect/>
            <a:tile tx="-1758950" ty="14363700" sx="87000" sy="89000" flip="none" algn="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8"/>
          <p:cNvSpPr/>
          <p:nvPr/>
        </p:nvSpPr>
        <p:spPr>
          <a:xfrm rot="2609495" flipH="1">
            <a:off x="4801651" y="1795463"/>
            <a:ext cx="2599862" cy="2558278"/>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blipFill dpi="0" rotWithShape="0">
            <a:blip r:embed="rId2"/>
            <a:srcRect/>
            <a:tile tx="-1758950" ty="14363700" sx="100000" sy="100000" flip="none" algn="b"/>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9"/>
          <p:cNvGrpSpPr/>
          <p:nvPr/>
        </p:nvGrpSpPr>
        <p:grpSpPr>
          <a:xfrm>
            <a:off x="1324873" y="4846461"/>
            <a:ext cx="2422746" cy="823200"/>
            <a:chOff x="7523108" y="3331677"/>
            <a:chExt cx="2422746" cy="823200"/>
          </a:xfrm>
        </p:grpSpPr>
        <p:sp>
          <p:nvSpPr>
            <p:cNvPr id="18" name="矩形 17"/>
            <p:cNvSpPr/>
            <p:nvPr/>
          </p:nvSpPr>
          <p:spPr>
            <a:xfrm>
              <a:off x="7613494" y="3331677"/>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19" name="文本框 18"/>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800" dirty="0">
                  <a:solidFill>
                    <a:schemeClr val="tx1">
                      <a:lumMod val="50000"/>
                      <a:lumOff val="50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0" name="组合 22"/>
          <p:cNvGrpSpPr/>
          <p:nvPr/>
        </p:nvGrpSpPr>
        <p:grpSpPr>
          <a:xfrm>
            <a:off x="4890209" y="4846461"/>
            <a:ext cx="2422746" cy="823200"/>
            <a:chOff x="7523108" y="3331677"/>
            <a:chExt cx="2422746" cy="823200"/>
          </a:xfrm>
        </p:grpSpPr>
        <p:sp>
          <p:nvSpPr>
            <p:cNvPr id="21" name="矩形 20"/>
            <p:cNvSpPr/>
            <p:nvPr/>
          </p:nvSpPr>
          <p:spPr>
            <a:xfrm>
              <a:off x="7613494" y="3331677"/>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22" name="文本框 21"/>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800" dirty="0">
                  <a:solidFill>
                    <a:schemeClr val="tx1">
                      <a:lumMod val="50000"/>
                      <a:lumOff val="50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3" name="组合 25"/>
          <p:cNvGrpSpPr/>
          <p:nvPr/>
        </p:nvGrpSpPr>
        <p:grpSpPr>
          <a:xfrm>
            <a:off x="8455544" y="4846461"/>
            <a:ext cx="2422746" cy="823200"/>
            <a:chOff x="7523108" y="3331677"/>
            <a:chExt cx="2422746" cy="823200"/>
          </a:xfrm>
        </p:grpSpPr>
        <p:sp>
          <p:nvSpPr>
            <p:cNvPr id="24" name="矩形 23"/>
            <p:cNvSpPr/>
            <p:nvPr/>
          </p:nvSpPr>
          <p:spPr>
            <a:xfrm>
              <a:off x="7613494" y="3331677"/>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25" name="文本框 24"/>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800" dirty="0">
                  <a:solidFill>
                    <a:schemeClr val="tx1">
                      <a:lumMod val="50000"/>
                      <a:lumOff val="50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26" name="文本框 19">
            <a:extLst>
              <a:ext uri="{FF2B5EF4-FFF2-40B4-BE49-F238E27FC236}">
                <a16:creationId xmlns:a16="http://schemas.microsoft.com/office/drawing/2014/main" xmlns="" id="{71FF4E55-F71F-4167-A5C2-9A5C1DADCEA8}"/>
              </a:ext>
            </a:extLst>
          </p:cNvPr>
          <p:cNvSpPr txBox="1"/>
          <p:nvPr/>
        </p:nvSpPr>
        <p:spPr>
          <a:xfrm>
            <a:off x="3784603" y="1247104"/>
            <a:ext cx="4622799" cy="461665"/>
          </a:xfrm>
          <a:prstGeom prst="rect">
            <a:avLst/>
          </a:prstGeom>
          <a:noFill/>
        </p:spPr>
        <p:txBody>
          <a:bodyPr wrap="square" rtlCol="0">
            <a:spAutoFit/>
            <a:scene3d>
              <a:camera prst="orthographicFront"/>
              <a:lightRig rig="threePt" dir="t"/>
            </a:scene3d>
            <a:sp3d contourW="12700"/>
          </a:bodyPr>
          <a:lstStyle/>
          <a:p>
            <a:pPr algn="ctr" defTabSz="457200"/>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a:t>
            </a:r>
          </a:p>
        </p:txBody>
      </p:sp>
    </p:spTree>
    <p:extLst>
      <p:ext uri="{BB962C8B-B14F-4D97-AF65-F5344CB8AC3E}">
        <p14:creationId xmlns:p14="http://schemas.microsoft.com/office/powerpoint/2010/main" val="1232223500"/>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21"/>
          <p:cNvSpPr/>
          <p:nvPr/>
        </p:nvSpPr>
        <p:spPr>
          <a:xfrm rot="2609495" flipH="1">
            <a:off x="1401414" y="1184965"/>
            <a:ext cx="4294628" cy="4225938"/>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blipFill dpi="0" rotWithShape="0">
            <a:blip r:embed="rId2"/>
            <a:srcRect/>
            <a:tile tx="-1314450" ty="14960600" sx="67000" sy="67000" flip="none" algn="l"/>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34"/>
          <p:cNvGrpSpPr/>
          <p:nvPr/>
        </p:nvGrpSpPr>
        <p:grpSpPr>
          <a:xfrm>
            <a:off x="7222699" y="1921283"/>
            <a:ext cx="3727156" cy="394210"/>
            <a:chOff x="7222699" y="1921283"/>
            <a:chExt cx="3727156" cy="394210"/>
          </a:xfrm>
        </p:grpSpPr>
        <p:sp>
          <p:nvSpPr>
            <p:cNvPr id="7" name="矩形 6"/>
            <p:cNvSpPr/>
            <p:nvPr/>
          </p:nvSpPr>
          <p:spPr>
            <a:xfrm>
              <a:off x="7222699" y="1933894"/>
              <a:ext cx="3005797" cy="370913"/>
            </a:xfrm>
            <a:prstGeom prst="rect">
              <a:avLst/>
            </a:prstGeom>
            <a:gradFill>
              <a:gsLst>
                <a:gs pos="88000">
                  <a:srgbClr val="98A0FF">
                    <a:lumMod val="97000"/>
                    <a:lumOff val="3000"/>
                  </a:srgbClr>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0303524" y="1921283"/>
              <a:ext cx="646331" cy="394210"/>
            </a:xfrm>
            <a:prstGeom prst="rect">
              <a:avLst/>
            </a:prstGeom>
            <a:noFill/>
          </p:spPr>
          <p:txBody>
            <a:bodyPr wrap="none" rtlCol="0">
              <a:spAutoFit/>
              <a:scene3d>
                <a:camera prst="orthographicFront"/>
                <a:lightRig rig="threePt" dir="t"/>
              </a:scene3d>
              <a:sp3d contourW="12700"/>
            </a:bodyPr>
            <a:lstStyle/>
            <a:p>
              <a:pPr>
                <a:lnSpc>
                  <a:spcPct val="120000"/>
                </a:lnSpc>
              </a:pPr>
              <a:r>
                <a:rPr lang="en-US" altLang="zh-CN" b="1" dirty="0">
                  <a:solidFill>
                    <a:schemeClr val="accent1"/>
                  </a:solidFill>
                </a:rPr>
                <a:t>80%</a:t>
              </a:r>
              <a:endParaRPr lang="zh-CN" altLang="en-US" b="1" dirty="0">
                <a:solidFill>
                  <a:schemeClr val="accent1"/>
                </a:solidFill>
              </a:endParaRPr>
            </a:p>
          </p:txBody>
        </p:sp>
      </p:grpSp>
      <p:grpSp>
        <p:nvGrpSpPr>
          <p:cNvPr id="9" name="组合 35"/>
          <p:cNvGrpSpPr/>
          <p:nvPr/>
        </p:nvGrpSpPr>
        <p:grpSpPr>
          <a:xfrm>
            <a:off x="7222699" y="2896643"/>
            <a:ext cx="2772199" cy="394210"/>
            <a:chOff x="7222699" y="2896643"/>
            <a:chExt cx="2772199" cy="394210"/>
          </a:xfrm>
          <a:gradFill>
            <a:gsLst>
              <a:gs pos="88000">
                <a:srgbClr val="98A0FF">
                  <a:lumMod val="97000"/>
                  <a:lumOff val="3000"/>
                </a:srgbClr>
              </a:gs>
              <a:gs pos="0">
                <a:srgbClr val="3241BA"/>
              </a:gs>
            </a:gsLst>
            <a:lin ang="14400000" scaled="0"/>
          </a:gradFill>
        </p:grpSpPr>
        <p:sp>
          <p:nvSpPr>
            <p:cNvPr id="10" name="矩形 9"/>
            <p:cNvSpPr/>
            <p:nvPr/>
          </p:nvSpPr>
          <p:spPr>
            <a:xfrm>
              <a:off x="7222699" y="2909254"/>
              <a:ext cx="2090113" cy="37091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9348567" y="2896643"/>
              <a:ext cx="646331" cy="394210"/>
            </a:xfrm>
            <a:prstGeom prst="rect">
              <a:avLst/>
            </a:prstGeom>
            <a:noFill/>
          </p:spPr>
          <p:txBody>
            <a:bodyPr wrap="none" rtlCol="0">
              <a:spAutoFit/>
              <a:scene3d>
                <a:camera prst="orthographicFront"/>
                <a:lightRig rig="threePt" dir="t"/>
              </a:scene3d>
              <a:sp3d contourW="12700"/>
            </a:bodyPr>
            <a:lstStyle/>
            <a:p>
              <a:pPr>
                <a:lnSpc>
                  <a:spcPct val="120000"/>
                </a:lnSpc>
              </a:pPr>
              <a:r>
                <a:rPr lang="en-US" altLang="zh-CN" b="1" dirty="0">
                  <a:solidFill>
                    <a:schemeClr val="accent1"/>
                  </a:solidFill>
                </a:rPr>
                <a:t>62%</a:t>
              </a:r>
              <a:endParaRPr lang="zh-CN" altLang="en-US" b="1" dirty="0">
                <a:solidFill>
                  <a:schemeClr val="accent1"/>
                </a:solidFill>
              </a:endParaRPr>
            </a:p>
          </p:txBody>
        </p:sp>
      </p:grpSp>
      <p:grpSp>
        <p:nvGrpSpPr>
          <p:cNvPr id="12" name="组合 36"/>
          <p:cNvGrpSpPr/>
          <p:nvPr/>
        </p:nvGrpSpPr>
        <p:grpSpPr>
          <a:xfrm>
            <a:off x="7222699" y="3872003"/>
            <a:ext cx="3918521" cy="394210"/>
            <a:chOff x="7222699" y="3872003"/>
            <a:chExt cx="3918521" cy="394210"/>
          </a:xfrm>
        </p:grpSpPr>
        <p:sp>
          <p:nvSpPr>
            <p:cNvPr id="13" name="矩形 12"/>
            <p:cNvSpPr/>
            <p:nvPr/>
          </p:nvSpPr>
          <p:spPr>
            <a:xfrm>
              <a:off x="7222699" y="3884614"/>
              <a:ext cx="3257732" cy="370913"/>
            </a:xfrm>
            <a:prstGeom prst="rect">
              <a:avLst/>
            </a:prstGeom>
            <a:gradFill>
              <a:gsLst>
                <a:gs pos="88000">
                  <a:srgbClr val="98A0FF">
                    <a:lumMod val="97000"/>
                    <a:lumOff val="3000"/>
                  </a:srgbClr>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0494889" y="3872003"/>
              <a:ext cx="646331" cy="394210"/>
            </a:xfrm>
            <a:prstGeom prst="rect">
              <a:avLst/>
            </a:prstGeom>
            <a:noFill/>
          </p:spPr>
          <p:txBody>
            <a:bodyPr wrap="none" rtlCol="0">
              <a:spAutoFit/>
              <a:scene3d>
                <a:camera prst="orthographicFront"/>
                <a:lightRig rig="threePt" dir="t"/>
              </a:scene3d>
              <a:sp3d contourW="12700"/>
            </a:bodyPr>
            <a:lstStyle/>
            <a:p>
              <a:pPr>
                <a:lnSpc>
                  <a:spcPct val="120000"/>
                </a:lnSpc>
              </a:pPr>
              <a:r>
                <a:rPr lang="en-US" altLang="zh-CN" b="1" dirty="0">
                  <a:solidFill>
                    <a:schemeClr val="accent1"/>
                  </a:solidFill>
                </a:rPr>
                <a:t>84%</a:t>
              </a:r>
              <a:endParaRPr lang="zh-CN" altLang="en-US" b="1" dirty="0">
                <a:solidFill>
                  <a:schemeClr val="accent1"/>
                </a:solidFill>
              </a:endParaRPr>
            </a:p>
          </p:txBody>
        </p:sp>
      </p:grpSp>
      <p:grpSp>
        <p:nvGrpSpPr>
          <p:cNvPr id="15" name="组合 37"/>
          <p:cNvGrpSpPr/>
          <p:nvPr/>
        </p:nvGrpSpPr>
        <p:grpSpPr>
          <a:xfrm>
            <a:off x="7222699" y="4847363"/>
            <a:ext cx="4191715" cy="394210"/>
            <a:chOff x="7222699" y="4847363"/>
            <a:chExt cx="4191715" cy="394210"/>
          </a:xfrm>
        </p:grpSpPr>
        <p:sp>
          <p:nvSpPr>
            <p:cNvPr id="16" name="矩形 15"/>
            <p:cNvSpPr/>
            <p:nvPr/>
          </p:nvSpPr>
          <p:spPr>
            <a:xfrm>
              <a:off x="7222699" y="4859974"/>
              <a:ext cx="3535859" cy="370913"/>
            </a:xfrm>
            <a:prstGeom prst="rect">
              <a:avLst/>
            </a:prstGeom>
            <a:gradFill>
              <a:gsLst>
                <a:gs pos="88000">
                  <a:srgbClr val="98A0FF">
                    <a:lumMod val="97000"/>
                    <a:lumOff val="3000"/>
                  </a:srgbClr>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0768083" y="4847363"/>
              <a:ext cx="646331" cy="394210"/>
            </a:xfrm>
            <a:prstGeom prst="rect">
              <a:avLst/>
            </a:prstGeom>
            <a:noFill/>
          </p:spPr>
          <p:txBody>
            <a:bodyPr wrap="none" rtlCol="0">
              <a:spAutoFit/>
              <a:scene3d>
                <a:camera prst="orthographicFront"/>
                <a:lightRig rig="threePt" dir="t"/>
              </a:scene3d>
              <a:sp3d contourW="12700"/>
            </a:bodyPr>
            <a:lstStyle/>
            <a:p>
              <a:pPr>
                <a:lnSpc>
                  <a:spcPct val="120000"/>
                </a:lnSpc>
              </a:pPr>
              <a:r>
                <a:rPr lang="en-US" altLang="zh-CN" b="1" dirty="0">
                  <a:solidFill>
                    <a:schemeClr val="accent1"/>
                  </a:solidFill>
                </a:rPr>
                <a:t>91%</a:t>
              </a:r>
              <a:endParaRPr lang="zh-CN" altLang="en-US" b="1" dirty="0">
                <a:solidFill>
                  <a:schemeClr val="accent1"/>
                </a:solidFill>
              </a:endParaRPr>
            </a:p>
          </p:txBody>
        </p:sp>
      </p:grpSp>
      <p:sp>
        <p:nvSpPr>
          <p:cNvPr id="18" name="文本框 17"/>
          <p:cNvSpPr txBox="1"/>
          <p:nvPr/>
        </p:nvSpPr>
        <p:spPr>
          <a:xfrm>
            <a:off x="6350170" y="2391101"/>
            <a:ext cx="4292692"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50000"/>
                    <a:lumOff val="50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19" name="文本框 18"/>
          <p:cNvSpPr txBox="1"/>
          <p:nvPr/>
        </p:nvSpPr>
        <p:spPr>
          <a:xfrm>
            <a:off x="6350170" y="3362626"/>
            <a:ext cx="4292692"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50000"/>
                    <a:lumOff val="50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20" name="文本框 19"/>
          <p:cNvSpPr txBox="1"/>
          <p:nvPr/>
        </p:nvSpPr>
        <p:spPr>
          <a:xfrm>
            <a:off x="6350170" y="4352507"/>
            <a:ext cx="4292692"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50000"/>
                    <a:lumOff val="50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21" name="文本框 20"/>
          <p:cNvSpPr txBox="1"/>
          <p:nvPr/>
        </p:nvSpPr>
        <p:spPr>
          <a:xfrm>
            <a:off x="6350170" y="5371436"/>
            <a:ext cx="4292692"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50000"/>
                    <a:lumOff val="50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22" name="矩形 21"/>
          <p:cNvSpPr/>
          <p:nvPr/>
        </p:nvSpPr>
        <p:spPr>
          <a:xfrm>
            <a:off x="6172738" y="1973802"/>
            <a:ext cx="1033903" cy="33419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b="1" dirty="0">
                <a:latin typeface="Microsoft YaHei" charset="-122"/>
                <a:ea typeface="Microsoft YaHei" charset="-122"/>
                <a:cs typeface="Microsoft YaHei" charset="-122"/>
              </a:rPr>
              <a:t>文字添加</a:t>
            </a:r>
          </a:p>
        </p:txBody>
      </p:sp>
      <p:sp>
        <p:nvSpPr>
          <p:cNvPr id="23" name="矩形 22"/>
          <p:cNvSpPr/>
          <p:nvPr/>
        </p:nvSpPr>
        <p:spPr>
          <a:xfrm>
            <a:off x="6172738" y="2933778"/>
            <a:ext cx="1033903" cy="33419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b="1" dirty="0">
                <a:latin typeface="Microsoft YaHei" charset="-122"/>
                <a:ea typeface="Microsoft YaHei" charset="-122"/>
                <a:cs typeface="Microsoft YaHei" charset="-122"/>
              </a:rPr>
              <a:t>文字添加</a:t>
            </a:r>
          </a:p>
        </p:txBody>
      </p:sp>
      <p:sp>
        <p:nvSpPr>
          <p:cNvPr id="24" name="矩形 23"/>
          <p:cNvSpPr/>
          <p:nvPr/>
        </p:nvSpPr>
        <p:spPr>
          <a:xfrm>
            <a:off x="6172738" y="3910353"/>
            <a:ext cx="1033903" cy="33419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b="1" dirty="0">
                <a:latin typeface="Microsoft YaHei" charset="-122"/>
                <a:ea typeface="Microsoft YaHei" charset="-122"/>
                <a:cs typeface="Microsoft YaHei" charset="-122"/>
              </a:rPr>
              <a:t>文字添加</a:t>
            </a:r>
          </a:p>
        </p:txBody>
      </p:sp>
      <p:sp>
        <p:nvSpPr>
          <p:cNvPr id="25" name="矩形 24"/>
          <p:cNvSpPr/>
          <p:nvPr/>
        </p:nvSpPr>
        <p:spPr>
          <a:xfrm>
            <a:off x="6172738" y="4896568"/>
            <a:ext cx="1033903" cy="33419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b="1" dirty="0">
                <a:latin typeface="Microsoft YaHei" charset="-122"/>
                <a:ea typeface="Microsoft YaHei" charset="-122"/>
                <a:cs typeface="Microsoft YaHei" charset="-122"/>
              </a:rPr>
              <a:t>文字添加</a:t>
            </a:r>
          </a:p>
        </p:txBody>
      </p:sp>
      <p:grpSp>
        <p:nvGrpSpPr>
          <p:cNvPr id="26" name="组 25"/>
          <p:cNvGrpSpPr/>
          <p:nvPr/>
        </p:nvGrpSpPr>
        <p:grpSpPr>
          <a:xfrm>
            <a:off x="236622" y="129560"/>
            <a:ext cx="2163050" cy="809725"/>
            <a:chOff x="236622" y="89219"/>
            <a:chExt cx="2163050" cy="809725"/>
          </a:xfrm>
        </p:grpSpPr>
        <p:sp>
          <p:nvSpPr>
            <p:cNvPr id="27"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03</a:t>
              </a:r>
              <a:endParaRPr kumimoji="1" lang="zh-CN" altLang="en-US" b="1" dirty="0">
                <a:solidFill>
                  <a:schemeClr val="bg1"/>
                </a:solidFill>
                <a:latin typeface="Microsoft YaHei" charset="-122"/>
                <a:ea typeface="Microsoft YaHei" charset="-122"/>
                <a:cs typeface="Microsoft YaHei" charset="-122"/>
              </a:endParaRPr>
            </a:p>
          </p:txBody>
        </p:sp>
        <p:sp>
          <p:nvSpPr>
            <p:cNvPr id="29" name="文本框 28"/>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Tree>
    <p:extLst>
      <p:ext uri="{BB962C8B-B14F-4D97-AF65-F5344CB8AC3E}">
        <p14:creationId xmlns:p14="http://schemas.microsoft.com/office/powerpoint/2010/main" val="1930096881"/>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ppt_w</p:attrName>
                                        </p:attrNameLst>
                                      </p:cBhvr>
                                      <p:tavLst>
                                        <p:tav tm="0">
                                          <p:val>
                                            <p:fltVal val="0"/>
                                          </p:val>
                                        </p:tav>
                                        <p:tav tm="100000">
                                          <p:val>
                                            <p:strVal val="#ppt_w"/>
                                          </p:val>
                                        </p:tav>
                                      </p:tavLst>
                                    </p:anim>
                                    <p:anim calcmode="lin" valueType="num">
                                      <p:cBhvr>
                                        <p:cTn id="25" dur="500" fill="hold"/>
                                        <p:tgtEl>
                                          <p:spTgt spid="24"/>
                                        </p:tgtEl>
                                        <p:attrNameLst>
                                          <p:attrName>ppt_h</p:attrName>
                                        </p:attrNameLst>
                                      </p:cBhvr>
                                      <p:tavLst>
                                        <p:tav tm="0">
                                          <p:val>
                                            <p:fltVal val="0"/>
                                          </p:val>
                                        </p:tav>
                                        <p:tav tm="100000">
                                          <p:val>
                                            <p:strVal val="#ppt_h"/>
                                          </p:val>
                                        </p:tav>
                                      </p:tavLst>
                                    </p:anim>
                                    <p:animEffect transition="in" filter="fade">
                                      <p:cBhvr>
                                        <p:cTn id="26" dur="500"/>
                                        <p:tgtEl>
                                          <p:spTgt spid="24"/>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p:cTn id="29" dur="500" fill="hold"/>
                                        <p:tgtEl>
                                          <p:spTgt spid="25"/>
                                        </p:tgtEl>
                                        <p:attrNameLst>
                                          <p:attrName>ppt_w</p:attrName>
                                        </p:attrNameLst>
                                      </p:cBhvr>
                                      <p:tavLst>
                                        <p:tav tm="0">
                                          <p:val>
                                            <p:fltVal val="0"/>
                                          </p:val>
                                        </p:tav>
                                        <p:tav tm="100000">
                                          <p:val>
                                            <p:strVal val="#ppt_w"/>
                                          </p:val>
                                        </p:tav>
                                      </p:tavLst>
                                    </p:anim>
                                    <p:anim calcmode="lin" valueType="num">
                                      <p:cBhvr>
                                        <p:cTn id="30" dur="500" fill="hold"/>
                                        <p:tgtEl>
                                          <p:spTgt spid="25"/>
                                        </p:tgtEl>
                                        <p:attrNameLst>
                                          <p:attrName>ppt_h</p:attrName>
                                        </p:attrNameLst>
                                      </p:cBhvr>
                                      <p:tavLst>
                                        <p:tav tm="0">
                                          <p:val>
                                            <p:fltVal val="0"/>
                                          </p:val>
                                        </p:tav>
                                        <p:tav tm="100000">
                                          <p:val>
                                            <p:strVal val="#ppt_h"/>
                                          </p:val>
                                        </p:tav>
                                      </p:tavLst>
                                    </p:anim>
                                    <p:animEffect transition="in" filter="fade">
                                      <p:cBhvr>
                                        <p:cTn id="31" dur="500"/>
                                        <p:tgtEl>
                                          <p:spTgt spid="25"/>
                                        </p:tgtEl>
                                      </p:cBhvr>
                                    </p:animEffect>
                                  </p:childTnLst>
                                </p:cTn>
                              </p:par>
                            </p:childTnLst>
                          </p:cTn>
                        </p:par>
                        <p:par>
                          <p:cTn id="32" fill="hold">
                            <p:stCondLst>
                              <p:cond delay="1500"/>
                            </p:stCondLst>
                            <p:childTnLst>
                              <p:par>
                                <p:cTn id="33" presetID="22" presetClass="entr" presetSubtype="8"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par>
                                <p:cTn id="36" presetID="22" presetClass="entr" presetSubtype="8"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left)">
                                      <p:cBhvr>
                                        <p:cTn id="38" dur="500"/>
                                        <p:tgtEl>
                                          <p:spTgt spid="9"/>
                                        </p:tgtEl>
                                      </p:cBhvr>
                                    </p:animEffect>
                                  </p:childTnLst>
                                </p:cTn>
                              </p:par>
                              <p:par>
                                <p:cTn id="39" presetID="22" presetClass="entr" presetSubtype="8"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2000"/>
                            </p:stCondLst>
                            <p:childTnLst>
                              <p:par>
                                <p:cTn id="46" presetID="22" presetClass="entr" presetSubtype="8"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wipe(left)">
                                      <p:cBhvr>
                                        <p:cTn id="48" dur="500"/>
                                        <p:tgtEl>
                                          <p:spTgt spid="18"/>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500"/>
                                        <p:tgtEl>
                                          <p:spTgt spid="2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left)">
                                      <p:cBhvr>
                                        <p:cTn id="5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p:bldP spid="19" grpId="0"/>
      <p:bldP spid="20" grpId="0"/>
      <p:bldP spid="21" grpId="0"/>
      <p:bldP spid="22" grpId="0"/>
      <p:bldP spid="23" grpId="0"/>
      <p:bldP spid="24" grpId="0"/>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iṩḷiďé">
            <a:extLst>
              <a:ext uri="{FF2B5EF4-FFF2-40B4-BE49-F238E27FC236}">
                <a16:creationId xmlns:a16="http://schemas.microsoft.com/office/drawing/2014/main" xmlns="" id="{E0D1EFD3-DB93-4BAF-8792-6DB0B34BD4D6}"/>
              </a:ext>
            </a:extLst>
          </p:cNvPr>
          <p:cNvGrpSpPr/>
          <p:nvPr/>
        </p:nvGrpSpPr>
        <p:grpSpPr>
          <a:xfrm>
            <a:off x="3600764" y="2380341"/>
            <a:ext cx="4990472" cy="2965452"/>
            <a:chOff x="2451000" y="1584000"/>
            <a:chExt cx="7061027" cy="4195825"/>
          </a:xfrm>
        </p:grpSpPr>
        <p:sp>
          <p:nvSpPr>
            <p:cNvPr id="27" name="ïśḷíďè">
              <a:extLst>
                <a:ext uri="{FF2B5EF4-FFF2-40B4-BE49-F238E27FC236}">
                  <a16:creationId xmlns:a16="http://schemas.microsoft.com/office/drawing/2014/main" xmlns="" id="{B290F8EB-F2DD-400A-8F9F-C50C4874F7E5}"/>
                </a:ext>
              </a:extLst>
            </p:cNvPr>
            <p:cNvSpPr/>
            <p:nvPr/>
          </p:nvSpPr>
          <p:spPr bwMode="auto">
            <a:xfrm flipH="1">
              <a:off x="3752308" y="2370501"/>
              <a:ext cx="3410086" cy="3409324"/>
            </a:xfrm>
            <a:custGeom>
              <a:avLst/>
              <a:gdLst>
                <a:gd name="T0" fmla="*/ 5267 w 1050"/>
                <a:gd name="T1" fmla="*/ 5962 h 1049"/>
                <a:gd name="T2" fmla="*/ 5044 w 1050"/>
                <a:gd name="T3" fmla="*/ 6578 h 1049"/>
                <a:gd name="T4" fmla="*/ 4420 w 1050"/>
                <a:gd name="T5" fmla="*/ 6399 h 1049"/>
                <a:gd name="T6" fmla="*/ 4114 w 1050"/>
                <a:gd name="T7" fmla="*/ 6895 h 1049"/>
                <a:gd name="T8" fmla="*/ 3464 w 1050"/>
                <a:gd name="T9" fmla="*/ 6544 h 1049"/>
                <a:gd name="T10" fmla="*/ 2916 w 1050"/>
                <a:gd name="T11" fmla="*/ 6913 h 1049"/>
                <a:gd name="T12" fmla="*/ 2508 w 1050"/>
                <a:gd name="T13" fmla="*/ 6399 h 1049"/>
                <a:gd name="T14" fmla="*/ 1981 w 1050"/>
                <a:gd name="T15" fmla="*/ 6624 h 1049"/>
                <a:gd name="T16" fmla="*/ 1792 w 1050"/>
                <a:gd name="T17" fmla="*/ 6054 h 1049"/>
                <a:gd name="T18" fmla="*/ 1528 w 1050"/>
                <a:gd name="T19" fmla="*/ 5865 h 1049"/>
                <a:gd name="T20" fmla="*/ 920 w 1050"/>
                <a:gd name="T21" fmla="*/ 5850 h 1049"/>
                <a:gd name="T22" fmla="*/ 881 w 1050"/>
                <a:gd name="T23" fmla="*/ 5139 h 1049"/>
                <a:gd name="T24" fmla="*/ 309 w 1050"/>
                <a:gd name="T25" fmla="*/ 4953 h 1049"/>
                <a:gd name="T26" fmla="*/ 514 w 1050"/>
                <a:gd name="T27" fmla="*/ 4339 h 1049"/>
                <a:gd name="T28" fmla="*/ 0 w 1050"/>
                <a:gd name="T29" fmla="*/ 3897 h 1049"/>
                <a:gd name="T30" fmla="*/ 394 w 1050"/>
                <a:gd name="T31" fmla="*/ 3302 h 1049"/>
                <a:gd name="T32" fmla="*/ 39 w 1050"/>
                <a:gd name="T33" fmla="*/ 2812 h 1049"/>
                <a:gd name="T34" fmla="*/ 566 w 1050"/>
                <a:gd name="T35" fmla="*/ 2428 h 1049"/>
                <a:gd name="T36" fmla="*/ 362 w 1050"/>
                <a:gd name="T37" fmla="*/ 1876 h 1049"/>
                <a:gd name="T38" fmla="*/ 973 w 1050"/>
                <a:gd name="T39" fmla="*/ 1651 h 1049"/>
                <a:gd name="T40" fmla="*/ 920 w 1050"/>
                <a:gd name="T41" fmla="*/ 1077 h 1049"/>
                <a:gd name="T42" fmla="*/ 1528 w 1050"/>
                <a:gd name="T43" fmla="*/ 1069 h 1049"/>
                <a:gd name="T44" fmla="*/ 1784 w 1050"/>
                <a:gd name="T45" fmla="*/ 401 h 1049"/>
                <a:gd name="T46" fmla="*/ 2358 w 1050"/>
                <a:gd name="T47" fmla="*/ 582 h 1049"/>
                <a:gd name="T48" fmla="*/ 2667 w 1050"/>
                <a:gd name="T49" fmla="*/ 482 h 1049"/>
                <a:gd name="T50" fmla="*/ 3299 w 1050"/>
                <a:gd name="T51" fmla="*/ 383 h 1049"/>
                <a:gd name="T52" fmla="*/ 3899 w 1050"/>
                <a:gd name="T53" fmla="*/ 0 h 1049"/>
                <a:gd name="T54" fmla="*/ 4255 w 1050"/>
                <a:gd name="T55" fmla="*/ 482 h 1049"/>
                <a:gd name="T56" fmla="*/ 4570 w 1050"/>
                <a:gd name="T57" fmla="*/ 582 h 1049"/>
                <a:gd name="T58" fmla="*/ 5143 w 1050"/>
                <a:gd name="T59" fmla="*/ 401 h 1049"/>
                <a:gd name="T60" fmla="*/ 5332 w 1050"/>
                <a:gd name="T61" fmla="*/ 1024 h 1049"/>
                <a:gd name="T62" fmla="*/ 5926 w 1050"/>
                <a:gd name="T63" fmla="*/ 996 h 1049"/>
                <a:gd name="T64" fmla="*/ 5951 w 1050"/>
                <a:gd name="T65" fmla="*/ 1651 h 1049"/>
                <a:gd name="T66" fmla="*/ 6566 w 1050"/>
                <a:gd name="T67" fmla="*/ 1876 h 1049"/>
                <a:gd name="T68" fmla="*/ 6386 w 1050"/>
                <a:gd name="T69" fmla="*/ 2510 h 1049"/>
                <a:gd name="T70" fmla="*/ 6882 w 1050"/>
                <a:gd name="T71" fmla="*/ 2812 h 1049"/>
                <a:gd name="T72" fmla="*/ 6538 w 1050"/>
                <a:gd name="T73" fmla="*/ 3459 h 1049"/>
                <a:gd name="T74" fmla="*/ 6899 w 1050"/>
                <a:gd name="T75" fmla="*/ 4009 h 1049"/>
                <a:gd name="T76" fmla="*/ 6386 w 1050"/>
                <a:gd name="T77" fmla="*/ 4416 h 1049"/>
                <a:gd name="T78" fmla="*/ 6618 w 1050"/>
                <a:gd name="T79" fmla="*/ 4953 h 1049"/>
                <a:gd name="T80" fmla="*/ 6046 w 1050"/>
                <a:gd name="T81" fmla="*/ 5139 h 1049"/>
                <a:gd name="T82" fmla="*/ 5853 w 1050"/>
                <a:gd name="T83" fmla="*/ 5403 h 1049"/>
                <a:gd name="T84" fmla="*/ 5846 w 1050"/>
                <a:gd name="T85" fmla="*/ 6015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000000">
                <a:lumMod val="50000"/>
                <a:lumOff val="50000"/>
              </a:srgbClr>
            </a:solidFill>
            <a:ln w="22225" cmpd="sng">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28" name="ïş1îḑê">
              <a:extLst>
                <a:ext uri="{FF2B5EF4-FFF2-40B4-BE49-F238E27FC236}">
                  <a16:creationId xmlns:a16="http://schemas.microsoft.com/office/drawing/2014/main" xmlns="" id="{2AE532C1-2630-49E1-9627-6CA2F6E47705}"/>
                </a:ext>
              </a:extLst>
            </p:cNvPr>
            <p:cNvSpPr/>
            <p:nvPr/>
          </p:nvSpPr>
          <p:spPr bwMode="auto">
            <a:xfrm flipH="1">
              <a:off x="4272138" y="2890215"/>
              <a:ext cx="2363495" cy="2369896"/>
            </a:xfrm>
            <a:prstGeom prst="ellipse">
              <a:avLst/>
            </a:prstGeom>
            <a:solidFill>
              <a:srgbClr val="4447BC"/>
            </a:solid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sz="1300" b="1">
                  <a:solidFill>
                    <a:srgbClr val="000000"/>
                  </a:solidFill>
                </a:defRPr>
              </a:lvl1pPr>
              <a:lvl2pPr marL="742950" indent="-285750">
                <a:defRPr sz="1300" b="1">
                  <a:solidFill>
                    <a:srgbClr val="000000"/>
                  </a:solidFill>
                </a:defRPr>
              </a:lvl2pPr>
              <a:lvl3pPr marL="1143000" indent="-228600">
                <a:defRPr sz="1300" b="1">
                  <a:solidFill>
                    <a:srgbClr val="000000"/>
                  </a:solidFill>
                </a:defRPr>
              </a:lvl3pPr>
              <a:lvl4pPr marL="1600200" indent="-228600">
                <a:defRPr sz="1300" b="1">
                  <a:solidFill>
                    <a:srgbClr val="000000"/>
                  </a:solidFill>
                </a:defRPr>
              </a:lvl4pPr>
              <a:lvl5pPr marL="2057400" indent="-228600">
                <a:defRPr sz="1300" b="1">
                  <a:solidFill>
                    <a:srgbClr val="000000"/>
                  </a:solidFill>
                </a:defRPr>
              </a:lvl5pPr>
              <a:lvl6pPr marL="2514600" indent="-228600" eaLnBrk="0" fontAlgn="base" hangingPunct="0">
                <a:spcBef>
                  <a:spcPct val="0"/>
                </a:spcBef>
                <a:spcAft>
                  <a:spcPct val="0"/>
                </a:spcAft>
                <a:defRPr sz="1300" b="1">
                  <a:solidFill>
                    <a:srgbClr val="000000"/>
                  </a:solidFill>
                </a:defRPr>
              </a:lvl6pPr>
              <a:lvl7pPr marL="2971800" indent="-228600" eaLnBrk="0" fontAlgn="base" hangingPunct="0">
                <a:spcBef>
                  <a:spcPct val="0"/>
                </a:spcBef>
                <a:spcAft>
                  <a:spcPct val="0"/>
                </a:spcAft>
                <a:defRPr sz="1300" b="1">
                  <a:solidFill>
                    <a:srgbClr val="000000"/>
                  </a:solidFill>
                </a:defRPr>
              </a:lvl7pPr>
              <a:lvl8pPr marL="3429000" indent="-228600" eaLnBrk="0" fontAlgn="base" hangingPunct="0">
                <a:spcBef>
                  <a:spcPct val="0"/>
                </a:spcBef>
                <a:spcAft>
                  <a:spcPct val="0"/>
                </a:spcAft>
                <a:defRPr sz="1300" b="1">
                  <a:solidFill>
                    <a:srgbClr val="000000"/>
                  </a:solidFill>
                </a:defRPr>
              </a:lvl8pPr>
              <a:lvl9pPr marL="3886200" indent="-228600" eaLnBrk="0" fontAlgn="base" hangingPunct="0">
                <a:spcBef>
                  <a:spcPct val="0"/>
                </a:spcBef>
                <a:spcAft>
                  <a:spcPct val="0"/>
                </a:spcAft>
                <a:defRPr sz="1300" b="1">
                  <a:solidFill>
                    <a:srgbClr val="000000"/>
                  </a:solidFill>
                </a:defRPr>
              </a:lvl9p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300" b="1" i="0" u="none" strike="noStrike" kern="0" cap="none" spc="0" normalizeH="0" baseline="0" noProof="0" dirty="0">
                <a:ln>
                  <a:noFill/>
                </a:ln>
                <a:solidFill>
                  <a:srgbClr val="FFFFFF"/>
                </a:solidFill>
                <a:effectLst/>
                <a:uLnTx/>
                <a:uFillTx/>
                <a:latin typeface="Arial"/>
                <a:ea typeface="微软雅黑"/>
                <a:cs typeface="+mn-cs"/>
              </a:endParaRPr>
            </a:p>
          </p:txBody>
        </p:sp>
        <p:sp>
          <p:nvSpPr>
            <p:cNvPr id="29" name="iṩ1íḑè">
              <a:extLst>
                <a:ext uri="{FF2B5EF4-FFF2-40B4-BE49-F238E27FC236}">
                  <a16:creationId xmlns:a16="http://schemas.microsoft.com/office/drawing/2014/main" xmlns="" id="{87F1F188-335C-406B-A7D1-50016D6F2920}"/>
                </a:ext>
              </a:extLst>
            </p:cNvPr>
            <p:cNvSpPr/>
            <p:nvPr/>
          </p:nvSpPr>
          <p:spPr bwMode="auto">
            <a:xfrm flipH="1">
              <a:off x="2451000" y="1584000"/>
              <a:ext cx="1930303" cy="1929872"/>
            </a:xfrm>
            <a:custGeom>
              <a:avLst/>
              <a:gdLst>
                <a:gd name="T0" fmla="*/ 2357 w 637"/>
                <a:gd name="T1" fmla="*/ 2926 h 638"/>
                <a:gd name="T2" fmla="*/ 2247 w 637"/>
                <a:gd name="T3" fmla="*/ 2982 h 638"/>
                <a:gd name="T4" fmla="*/ 2123 w 637"/>
                <a:gd name="T5" fmla="*/ 3024 h 638"/>
                <a:gd name="T6" fmla="*/ 1936 w 637"/>
                <a:gd name="T7" fmla="*/ 3387 h 638"/>
                <a:gd name="T8" fmla="*/ 1670 w 637"/>
                <a:gd name="T9" fmla="*/ 3082 h 638"/>
                <a:gd name="T10" fmla="*/ 1541 w 637"/>
                <a:gd name="T11" fmla="*/ 3070 h 638"/>
                <a:gd name="T12" fmla="*/ 1413 w 637"/>
                <a:gd name="T13" fmla="*/ 3052 h 638"/>
                <a:gd name="T14" fmla="*/ 1119 w 637"/>
                <a:gd name="T15" fmla="*/ 3297 h 638"/>
                <a:gd name="T16" fmla="*/ 969 w 637"/>
                <a:gd name="T17" fmla="*/ 3237 h 638"/>
                <a:gd name="T18" fmla="*/ 930 w 637"/>
                <a:gd name="T19" fmla="*/ 2839 h 638"/>
                <a:gd name="T20" fmla="*/ 829 w 637"/>
                <a:gd name="T21" fmla="*/ 2762 h 638"/>
                <a:gd name="T22" fmla="*/ 421 w 637"/>
                <a:gd name="T23" fmla="*/ 2827 h 638"/>
                <a:gd name="T24" fmla="*/ 299 w 637"/>
                <a:gd name="T25" fmla="*/ 2673 h 638"/>
                <a:gd name="T26" fmla="*/ 477 w 637"/>
                <a:gd name="T27" fmla="*/ 2300 h 638"/>
                <a:gd name="T28" fmla="*/ 416 w 637"/>
                <a:gd name="T29" fmla="*/ 2183 h 638"/>
                <a:gd name="T30" fmla="*/ 30 w 637"/>
                <a:gd name="T31" fmla="*/ 2039 h 638"/>
                <a:gd name="T32" fmla="*/ 0 w 637"/>
                <a:gd name="T33" fmla="*/ 1842 h 638"/>
                <a:gd name="T34" fmla="*/ 343 w 637"/>
                <a:gd name="T35" fmla="*/ 1603 h 638"/>
                <a:gd name="T36" fmla="*/ 359 w 637"/>
                <a:gd name="T37" fmla="*/ 1470 h 638"/>
                <a:gd name="T38" fmla="*/ 91 w 637"/>
                <a:gd name="T39" fmla="*/ 1144 h 638"/>
                <a:gd name="T40" fmla="*/ 159 w 637"/>
                <a:gd name="T41" fmla="*/ 969 h 638"/>
                <a:gd name="T42" fmla="*/ 584 w 637"/>
                <a:gd name="T43" fmla="*/ 932 h 638"/>
                <a:gd name="T44" fmla="*/ 663 w 637"/>
                <a:gd name="T45" fmla="*/ 826 h 638"/>
                <a:gd name="T46" fmla="*/ 593 w 637"/>
                <a:gd name="T47" fmla="*/ 405 h 638"/>
                <a:gd name="T48" fmla="*/ 736 w 637"/>
                <a:gd name="T49" fmla="*/ 293 h 638"/>
                <a:gd name="T50" fmla="*/ 1128 w 637"/>
                <a:gd name="T51" fmla="*/ 470 h 638"/>
                <a:gd name="T52" fmla="*/ 1250 w 637"/>
                <a:gd name="T53" fmla="*/ 421 h 638"/>
                <a:gd name="T54" fmla="*/ 1394 w 637"/>
                <a:gd name="T55" fmla="*/ 21 h 638"/>
                <a:gd name="T56" fmla="*/ 1492 w 637"/>
                <a:gd name="T57" fmla="*/ 5 h 638"/>
                <a:gd name="T58" fmla="*/ 1765 w 637"/>
                <a:gd name="T59" fmla="*/ 342 h 638"/>
                <a:gd name="T60" fmla="*/ 1899 w 637"/>
                <a:gd name="T61" fmla="*/ 351 h 638"/>
                <a:gd name="T62" fmla="*/ 2027 w 637"/>
                <a:gd name="T63" fmla="*/ 372 h 638"/>
                <a:gd name="T64" fmla="*/ 2331 w 637"/>
                <a:gd name="T65" fmla="*/ 113 h 638"/>
                <a:gd name="T66" fmla="*/ 2466 w 637"/>
                <a:gd name="T67" fmla="*/ 171 h 638"/>
                <a:gd name="T68" fmla="*/ 2503 w 637"/>
                <a:gd name="T69" fmla="*/ 585 h 638"/>
                <a:gd name="T70" fmla="*/ 2609 w 637"/>
                <a:gd name="T71" fmla="*/ 665 h 638"/>
                <a:gd name="T72" fmla="*/ 3006 w 637"/>
                <a:gd name="T73" fmla="*/ 597 h 638"/>
                <a:gd name="T74" fmla="*/ 3099 w 637"/>
                <a:gd name="T75" fmla="*/ 723 h 638"/>
                <a:gd name="T76" fmla="*/ 2929 w 637"/>
                <a:gd name="T77" fmla="*/ 1070 h 638"/>
                <a:gd name="T78" fmla="*/ 2964 w 637"/>
                <a:gd name="T79" fmla="*/ 1135 h 638"/>
                <a:gd name="T80" fmla="*/ 3013 w 637"/>
                <a:gd name="T81" fmla="*/ 1250 h 638"/>
                <a:gd name="T82" fmla="*/ 3379 w 637"/>
                <a:gd name="T83" fmla="*/ 1390 h 638"/>
                <a:gd name="T84" fmla="*/ 3407 w 637"/>
                <a:gd name="T85" fmla="*/ 1603 h 638"/>
                <a:gd name="T86" fmla="*/ 3087 w 637"/>
                <a:gd name="T87" fmla="*/ 1832 h 638"/>
                <a:gd name="T88" fmla="*/ 3071 w 637"/>
                <a:gd name="T89" fmla="*/ 1954 h 638"/>
                <a:gd name="T90" fmla="*/ 3316 w 637"/>
                <a:gd name="T91" fmla="*/ 2256 h 638"/>
                <a:gd name="T92" fmla="*/ 3230 w 637"/>
                <a:gd name="T93" fmla="*/ 2460 h 638"/>
                <a:gd name="T94" fmla="*/ 2844 w 637"/>
                <a:gd name="T95" fmla="*/ 2497 h 638"/>
                <a:gd name="T96" fmla="*/ 2770 w 637"/>
                <a:gd name="T97" fmla="*/ 2598 h 638"/>
                <a:gd name="T98" fmla="*/ 2830 w 637"/>
                <a:gd name="T99" fmla="*/ 2975 h 638"/>
                <a:gd name="T100" fmla="*/ 2700 w 637"/>
                <a:gd name="T101" fmla="*/ 3082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9599F4"/>
            </a:solidFill>
            <a:ln w="12700" cap="flat" cmpd="sng" algn="ctr">
              <a:noFill/>
              <a:prstDash val="solid"/>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0" name="ïšlîdê">
              <a:extLst>
                <a:ext uri="{FF2B5EF4-FFF2-40B4-BE49-F238E27FC236}">
                  <a16:creationId xmlns:a16="http://schemas.microsoft.com/office/drawing/2014/main" xmlns="" id="{EA80C5FC-A432-4AAD-8BC6-8545EFB2AFAE}"/>
                </a:ext>
              </a:extLst>
            </p:cNvPr>
            <p:cNvSpPr/>
            <p:nvPr/>
          </p:nvSpPr>
          <p:spPr bwMode="auto">
            <a:xfrm flipH="1">
              <a:off x="2833941" y="1970320"/>
              <a:ext cx="1164420" cy="1157230"/>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ormAutofit/>
            </a:bodyPr>
            <a:lstStyle>
              <a:lvl1pPr>
                <a:defRPr sz="1300" b="1">
                  <a:solidFill>
                    <a:srgbClr val="000000"/>
                  </a:solidFill>
                </a:defRPr>
              </a:lvl1pPr>
              <a:lvl2pPr marL="742950" indent="-285750">
                <a:defRPr sz="1300" b="1">
                  <a:solidFill>
                    <a:srgbClr val="000000"/>
                  </a:solidFill>
                </a:defRPr>
              </a:lvl2pPr>
              <a:lvl3pPr marL="1143000" indent="-228600">
                <a:defRPr sz="1300" b="1">
                  <a:solidFill>
                    <a:srgbClr val="000000"/>
                  </a:solidFill>
                </a:defRPr>
              </a:lvl3pPr>
              <a:lvl4pPr marL="1600200" indent="-228600">
                <a:defRPr sz="1300" b="1">
                  <a:solidFill>
                    <a:srgbClr val="000000"/>
                  </a:solidFill>
                </a:defRPr>
              </a:lvl4pPr>
              <a:lvl5pPr marL="2057400" indent="-228600">
                <a:defRPr sz="1300" b="1">
                  <a:solidFill>
                    <a:srgbClr val="000000"/>
                  </a:solidFill>
                </a:defRPr>
              </a:lvl5pPr>
              <a:lvl6pPr marL="2514600" indent="-228600" eaLnBrk="0" fontAlgn="base" hangingPunct="0">
                <a:spcBef>
                  <a:spcPct val="0"/>
                </a:spcBef>
                <a:spcAft>
                  <a:spcPct val="0"/>
                </a:spcAft>
                <a:defRPr sz="1300" b="1">
                  <a:solidFill>
                    <a:srgbClr val="000000"/>
                  </a:solidFill>
                </a:defRPr>
              </a:lvl6pPr>
              <a:lvl7pPr marL="2971800" indent="-228600" eaLnBrk="0" fontAlgn="base" hangingPunct="0">
                <a:spcBef>
                  <a:spcPct val="0"/>
                </a:spcBef>
                <a:spcAft>
                  <a:spcPct val="0"/>
                </a:spcAft>
                <a:defRPr sz="1300" b="1">
                  <a:solidFill>
                    <a:srgbClr val="000000"/>
                  </a:solidFill>
                </a:defRPr>
              </a:lvl7pPr>
              <a:lvl8pPr marL="3429000" indent="-228600" eaLnBrk="0" fontAlgn="base" hangingPunct="0">
                <a:spcBef>
                  <a:spcPct val="0"/>
                </a:spcBef>
                <a:spcAft>
                  <a:spcPct val="0"/>
                </a:spcAft>
                <a:defRPr sz="1300" b="1">
                  <a:solidFill>
                    <a:srgbClr val="000000"/>
                  </a:solidFill>
                </a:defRPr>
              </a:lvl8pPr>
              <a:lvl9pPr marL="3886200" indent="-228600" eaLnBrk="0" fontAlgn="base" hangingPunct="0">
                <a:spcBef>
                  <a:spcPct val="0"/>
                </a:spcBef>
                <a:spcAft>
                  <a:spcPct val="0"/>
                </a:spcAft>
                <a:defRPr sz="1300" b="1">
                  <a:solidFill>
                    <a:srgbClr val="000000"/>
                  </a:solidFill>
                </a:defRPr>
              </a:lvl9p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dirty="0">
                <a:ln>
                  <a:noFill/>
                </a:ln>
                <a:solidFill>
                  <a:srgbClr val="000000"/>
                </a:solidFill>
                <a:effectLst/>
                <a:uLnTx/>
                <a:uFillTx/>
                <a:latin typeface="Arial"/>
                <a:ea typeface="微软雅黑"/>
              </a:endParaRPr>
            </a:p>
          </p:txBody>
        </p:sp>
        <p:sp>
          <p:nvSpPr>
            <p:cNvPr id="31" name="î$ḻîdê">
              <a:extLst>
                <a:ext uri="{FF2B5EF4-FFF2-40B4-BE49-F238E27FC236}">
                  <a16:creationId xmlns:a16="http://schemas.microsoft.com/office/drawing/2014/main" xmlns="" id="{ADAA4A7B-3808-49C4-9AB8-A721FECF378A}"/>
                </a:ext>
              </a:extLst>
            </p:cNvPr>
            <p:cNvSpPr/>
            <p:nvPr/>
          </p:nvSpPr>
          <p:spPr bwMode="auto">
            <a:xfrm flipH="1">
              <a:off x="6819307" y="1615183"/>
              <a:ext cx="2692720" cy="2699048"/>
            </a:xfrm>
            <a:custGeom>
              <a:avLst/>
              <a:gdLst>
                <a:gd name="T0" fmla="*/ 4175 w 808"/>
                <a:gd name="T1" fmla="*/ 4916 h 810"/>
                <a:gd name="T2" fmla="*/ 3935 w 808"/>
                <a:gd name="T3" fmla="*/ 5053 h 810"/>
                <a:gd name="T4" fmla="*/ 3806 w 808"/>
                <a:gd name="T5" fmla="*/ 5616 h 810"/>
                <a:gd name="T6" fmla="*/ 3622 w 808"/>
                <a:gd name="T7" fmla="*/ 5672 h 810"/>
                <a:gd name="T8" fmla="*/ 3200 w 808"/>
                <a:gd name="T9" fmla="*/ 5272 h 810"/>
                <a:gd name="T10" fmla="*/ 3021 w 808"/>
                <a:gd name="T11" fmla="*/ 5293 h 810"/>
                <a:gd name="T12" fmla="*/ 2689 w 808"/>
                <a:gd name="T13" fmla="*/ 5765 h 810"/>
                <a:gd name="T14" fmla="*/ 2496 w 808"/>
                <a:gd name="T15" fmla="*/ 5742 h 810"/>
                <a:gd name="T16" fmla="*/ 2256 w 808"/>
                <a:gd name="T17" fmla="*/ 5216 h 810"/>
                <a:gd name="T18" fmla="*/ 2079 w 808"/>
                <a:gd name="T19" fmla="*/ 5164 h 810"/>
                <a:gd name="T20" fmla="*/ 1602 w 808"/>
                <a:gd name="T21" fmla="*/ 5472 h 810"/>
                <a:gd name="T22" fmla="*/ 1417 w 808"/>
                <a:gd name="T23" fmla="*/ 5372 h 810"/>
                <a:gd name="T24" fmla="*/ 1402 w 808"/>
                <a:gd name="T25" fmla="*/ 4803 h 810"/>
                <a:gd name="T26" fmla="*/ 1258 w 808"/>
                <a:gd name="T27" fmla="*/ 4684 h 810"/>
                <a:gd name="T28" fmla="*/ 702 w 808"/>
                <a:gd name="T29" fmla="*/ 4784 h 810"/>
                <a:gd name="T30" fmla="*/ 577 w 808"/>
                <a:gd name="T31" fmla="*/ 4616 h 810"/>
                <a:gd name="T32" fmla="*/ 733 w 808"/>
                <a:gd name="T33" fmla="*/ 4007 h 810"/>
                <a:gd name="T34" fmla="*/ 654 w 808"/>
                <a:gd name="T35" fmla="*/ 3843 h 810"/>
                <a:gd name="T36" fmla="*/ 115 w 808"/>
                <a:gd name="T37" fmla="*/ 3707 h 810"/>
                <a:gd name="T38" fmla="*/ 477 w 808"/>
                <a:gd name="T39" fmla="*/ 3281 h 810"/>
                <a:gd name="T40" fmla="*/ 456 w 808"/>
                <a:gd name="T41" fmla="*/ 3104 h 810"/>
                <a:gd name="T42" fmla="*/ 440 w 808"/>
                <a:gd name="T43" fmla="*/ 2920 h 810"/>
                <a:gd name="T44" fmla="*/ 8 w 808"/>
                <a:gd name="T45" fmla="*/ 2576 h 810"/>
                <a:gd name="T46" fmla="*/ 500 w 808"/>
                <a:gd name="T47" fmla="*/ 2335 h 810"/>
                <a:gd name="T48" fmla="*/ 554 w 808"/>
                <a:gd name="T49" fmla="*/ 2156 h 810"/>
                <a:gd name="T50" fmla="*/ 610 w 808"/>
                <a:gd name="T51" fmla="*/ 1979 h 810"/>
                <a:gd name="T52" fmla="*/ 340 w 808"/>
                <a:gd name="T53" fmla="*/ 1510 h 810"/>
                <a:gd name="T54" fmla="*/ 889 w 808"/>
                <a:gd name="T55" fmla="*/ 1466 h 810"/>
                <a:gd name="T56" fmla="*/ 994 w 808"/>
                <a:gd name="T57" fmla="*/ 1325 h 810"/>
                <a:gd name="T58" fmla="*/ 1117 w 808"/>
                <a:gd name="T59" fmla="*/ 1181 h 810"/>
                <a:gd name="T60" fmla="*/ 1054 w 808"/>
                <a:gd name="T61" fmla="*/ 648 h 810"/>
                <a:gd name="T62" fmla="*/ 1571 w 808"/>
                <a:gd name="T63" fmla="*/ 810 h 810"/>
                <a:gd name="T64" fmla="*/ 1812 w 808"/>
                <a:gd name="T65" fmla="*/ 677 h 810"/>
                <a:gd name="T66" fmla="*/ 1935 w 808"/>
                <a:gd name="T67" fmla="*/ 148 h 810"/>
                <a:gd name="T68" fmla="*/ 2148 w 808"/>
                <a:gd name="T69" fmla="*/ 85 h 810"/>
                <a:gd name="T70" fmla="*/ 2548 w 808"/>
                <a:gd name="T71" fmla="*/ 448 h 810"/>
                <a:gd name="T72" fmla="*/ 2725 w 808"/>
                <a:gd name="T73" fmla="*/ 433 h 810"/>
                <a:gd name="T74" fmla="*/ 3037 w 808"/>
                <a:gd name="T75" fmla="*/ 0 h 810"/>
                <a:gd name="T76" fmla="*/ 3266 w 808"/>
                <a:gd name="T77" fmla="*/ 23 h 810"/>
                <a:gd name="T78" fmla="*/ 3493 w 808"/>
                <a:gd name="T79" fmla="*/ 508 h 810"/>
                <a:gd name="T80" fmla="*/ 3662 w 808"/>
                <a:gd name="T81" fmla="*/ 556 h 810"/>
                <a:gd name="T82" fmla="*/ 4122 w 808"/>
                <a:gd name="T83" fmla="*/ 277 h 810"/>
                <a:gd name="T84" fmla="*/ 4316 w 808"/>
                <a:gd name="T85" fmla="*/ 385 h 810"/>
                <a:gd name="T86" fmla="*/ 4347 w 808"/>
                <a:gd name="T87" fmla="*/ 925 h 810"/>
                <a:gd name="T88" fmla="*/ 4483 w 808"/>
                <a:gd name="T89" fmla="*/ 1039 h 810"/>
                <a:gd name="T90" fmla="*/ 5016 w 808"/>
                <a:gd name="T91" fmla="*/ 954 h 810"/>
                <a:gd name="T92" fmla="*/ 5156 w 808"/>
                <a:gd name="T93" fmla="*/ 1125 h 810"/>
                <a:gd name="T94" fmla="*/ 5016 w 808"/>
                <a:gd name="T95" fmla="*/ 1716 h 810"/>
                <a:gd name="T96" fmla="*/ 5093 w 808"/>
                <a:gd name="T97" fmla="*/ 1879 h 810"/>
                <a:gd name="T98" fmla="*/ 5626 w 808"/>
                <a:gd name="T99" fmla="*/ 2027 h 810"/>
                <a:gd name="T100" fmla="*/ 5264 w 808"/>
                <a:gd name="T101" fmla="*/ 2441 h 810"/>
                <a:gd name="T102" fmla="*/ 5293 w 808"/>
                <a:gd name="T103" fmla="*/ 2620 h 810"/>
                <a:gd name="T104" fmla="*/ 5301 w 808"/>
                <a:gd name="T105" fmla="*/ 2812 h 810"/>
                <a:gd name="T106" fmla="*/ 5741 w 808"/>
                <a:gd name="T107" fmla="*/ 3145 h 810"/>
                <a:gd name="T108" fmla="*/ 5241 w 808"/>
                <a:gd name="T109" fmla="*/ 3393 h 810"/>
                <a:gd name="T110" fmla="*/ 5193 w 808"/>
                <a:gd name="T111" fmla="*/ 3574 h 810"/>
                <a:gd name="T112" fmla="*/ 5137 w 808"/>
                <a:gd name="T113" fmla="*/ 3745 h 810"/>
                <a:gd name="T114" fmla="*/ 5424 w 808"/>
                <a:gd name="T115" fmla="*/ 4232 h 810"/>
                <a:gd name="T116" fmla="*/ 4860 w 808"/>
                <a:gd name="T117" fmla="*/ 4262 h 810"/>
                <a:gd name="T118" fmla="*/ 4752 w 808"/>
                <a:gd name="T119" fmla="*/ 4414 h 810"/>
                <a:gd name="T120" fmla="*/ 4631 w 808"/>
                <a:gd name="T121" fmla="*/ 4547 h 810"/>
                <a:gd name="T122" fmla="*/ 4708 w 808"/>
                <a:gd name="T123" fmla="*/ 5109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494DCA"/>
            </a:solidFill>
            <a:ln w="12700" cap="flat" cmpd="sng" algn="ctr">
              <a:noFill/>
              <a:prstDash val="solid"/>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2" name="íṥḻïḑê">
              <a:extLst>
                <a:ext uri="{FF2B5EF4-FFF2-40B4-BE49-F238E27FC236}">
                  <a16:creationId xmlns:a16="http://schemas.microsoft.com/office/drawing/2014/main" xmlns="" id="{CD982490-CAD4-467F-A0EE-74DB212B57D5}"/>
                </a:ext>
              </a:extLst>
            </p:cNvPr>
            <p:cNvSpPr/>
            <p:nvPr/>
          </p:nvSpPr>
          <p:spPr bwMode="auto">
            <a:xfrm flipH="1">
              <a:off x="7273291" y="2069066"/>
              <a:ext cx="1788216" cy="1787816"/>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normAutofit/>
            </a:bodyPr>
            <a:lstStyle>
              <a:lvl1pPr>
                <a:defRPr sz="1300" b="1">
                  <a:solidFill>
                    <a:srgbClr val="000000"/>
                  </a:solidFill>
                </a:defRPr>
              </a:lvl1pPr>
              <a:lvl2pPr marL="742950" indent="-285750">
                <a:defRPr sz="1300" b="1">
                  <a:solidFill>
                    <a:srgbClr val="000000"/>
                  </a:solidFill>
                </a:defRPr>
              </a:lvl2pPr>
              <a:lvl3pPr marL="1143000" indent="-228600">
                <a:defRPr sz="1300" b="1">
                  <a:solidFill>
                    <a:srgbClr val="000000"/>
                  </a:solidFill>
                </a:defRPr>
              </a:lvl3pPr>
              <a:lvl4pPr marL="1600200" indent="-228600">
                <a:defRPr sz="1300" b="1">
                  <a:solidFill>
                    <a:srgbClr val="000000"/>
                  </a:solidFill>
                </a:defRPr>
              </a:lvl4pPr>
              <a:lvl5pPr marL="2057400" indent="-228600">
                <a:defRPr sz="1300" b="1">
                  <a:solidFill>
                    <a:srgbClr val="000000"/>
                  </a:solidFill>
                </a:defRPr>
              </a:lvl5pPr>
              <a:lvl6pPr marL="2514600" indent="-228600" eaLnBrk="0" fontAlgn="base" hangingPunct="0">
                <a:spcBef>
                  <a:spcPct val="0"/>
                </a:spcBef>
                <a:spcAft>
                  <a:spcPct val="0"/>
                </a:spcAft>
                <a:defRPr sz="1300" b="1">
                  <a:solidFill>
                    <a:srgbClr val="000000"/>
                  </a:solidFill>
                </a:defRPr>
              </a:lvl6pPr>
              <a:lvl7pPr marL="2971800" indent="-228600" eaLnBrk="0" fontAlgn="base" hangingPunct="0">
                <a:spcBef>
                  <a:spcPct val="0"/>
                </a:spcBef>
                <a:spcAft>
                  <a:spcPct val="0"/>
                </a:spcAft>
                <a:defRPr sz="1300" b="1">
                  <a:solidFill>
                    <a:srgbClr val="000000"/>
                  </a:solidFill>
                </a:defRPr>
              </a:lvl7pPr>
              <a:lvl8pPr marL="3429000" indent="-228600" eaLnBrk="0" fontAlgn="base" hangingPunct="0">
                <a:spcBef>
                  <a:spcPct val="0"/>
                </a:spcBef>
                <a:spcAft>
                  <a:spcPct val="0"/>
                </a:spcAft>
                <a:defRPr sz="1300" b="1">
                  <a:solidFill>
                    <a:srgbClr val="000000"/>
                  </a:solidFill>
                </a:defRPr>
              </a:lvl8pPr>
              <a:lvl9pPr marL="3886200" indent="-228600" eaLnBrk="0" fontAlgn="base" hangingPunct="0">
                <a:spcBef>
                  <a:spcPct val="0"/>
                </a:spcBef>
                <a:spcAft>
                  <a:spcPct val="0"/>
                </a:spcAft>
                <a:defRPr sz="1300" b="1">
                  <a:solidFill>
                    <a:srgbClr val="000000"/>
                  </a:solidFill>
                </a:defRPr>
              </a:lvl9p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dirty="0">
                <a:ln>
                  <a:noFill/>
                </a:ln>
                <a:solidFill>
                  <a:srgbClr val="000000"/>
                </a:solidFill>
                <a:effectLst/>
                <a:uLnTx/>
                <a:uFillTx/>
                <a:latin typeface="Arial"/>
                <a:ea typeface="微软雅黑"/>
              </a:endParaRPr>
            </a:p>
          </p:txBody>
        </p:sp>
      </p:grpSp>
      <p:grpSp>
        <p:nvGrpSpPr>
          <p:cNvPr id="33" name="组合 32">
            <a:extLst>
              <a:ext uri="{FF2B5EF4-FFF2-40B4-BE49-F238E27FC236}">
                <a16:creationId xmlns:a16="http://schemas.microsoft.com/office/drawing/2014/main" xmlns="" id="{522D0A83-8530-428F-A917-131F3A25B1D8}"/>
              </a:ext>
            </a:extLst>
          </p:cNvPr>
          <p:cNvGrpSpPr/>
          <p:nvPr/>
        </p:nvGrpSpPr>
        <p:grpSpPr>
          <a:xfrm>
            <a:off x="1174413" y="2130063"/>
            <a:ext cx="2189847" cy="1376672"/>
            <a:chOff x="3639004" y="4394208"/>
            <a:chExt cx="2189847" cy="1376672"/>
          </a:xfrm>
        </p:grpSpPr>
        <p:sp>
          <p:nvSpPr>
            <p:cNvPr id="34" name="文本框 16">
              <a:extLst>
                <a:ext uri="{FF2B5EF4-FFF2-40B4-BE49-F238E27FC236}">
                  <a16:creationId xmlns:a16="http://schemas.microsoft.com/office/drawing/2014/main" xmlns="" id="{C5A8225F-B879-4DE8-BE5A-36FA99F76424}"/>
                </a:ext>
              </a:extLst>
            </p:cNvPr>
            <p:cNvSpPr txBox="1"/>
            <p:nvPr/>
          </p:nvSpPr>
          <p:spPr>
            <a:xfrm>
              <a:off x="3639004" y="4836522"/>
              <a:ext cx="2189847" cy="934358"/>
            </a:xfrm>
            <a:prstGeom prst="rect">
              <a:avLst/>
            </a:prstGeom>
            <a:noFill/>
          </p:spPr>
          <p:txBody>
            <a:bodyPr wrap="square" rtlCol="0">
              <a:spAutoFit/>
              <a:scene3d>
                <a:camera prst="orthographicFront"/>
                <a:lightRig rig="threePt" dir="t"/>
              </a:scene3d>
              <a:sp3d contourW="12700"/>
            </a:bodyPr>
            <a:lstStyle/>
            <a:p>
              <a:pP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a:t>
              </a:r>
            </a:p>
          </p:txBody>
        </p:sp>
        <p:sp>
          <p:nvSpPr>
            <p:cNvPr id="35" name="文本框 17">
              <a:extLst>
                <a:ext uri="{FF2B5EF4-FFF2-40B4-BE49-F238E27FC236}">
                  <a16:creationId xmlns:a16="http://schemas.microsoft.com/office/drawing/2014/main" xmlns="" id="{29918CA6-90A9-4D9C-B8D5-398FDA1414C9}"/>
                </a:ext>
              </a:extLst>
            </p:cNvPr>
            <p:cNvSpPr txBox="1"/>
            <p:nvPr/>
          </p:nvSpPr>
          <p:spPr>
            <a:xfrm>
              <a:off x="3639004" y="4394208"/>
              <a:ext cx="1917666" cy="369332"/>
            </a:xfrm>
            <a:prstGeom prst="rect">
              <a:avLst/>
            </a:prstGeom>
            <a:noFill/>
          </p:spPr>
          <p:txBody>
            <a:bodyPr wrap="square" rtlCol="0">
              <a:spAutoFit/>
              <a:scene3d>
                <a:camera prst="orthographicFront"/>
                <a:lightRig rig="threePt" dir="t"/>
              </a:scene3d>
              <a:sp3d contourW="12700"/>
            </a:bodyPr>
            <a:lstStyle/>
            <a:p>
              <a:pPr defTabSz="457200"/>
              <a:r>
                <a:rPr lang="en-US" altLang="zh-CN" dirty="0">
                  <a:solidFill>
                    <a:srgbClr val="000000">
                      <a:lumMod val="65000"/>
                      <a:lumOff val="35000"/>
                    </a:srgbClr>
                  </a:solidFill>
                  <a:latin typeface="Century Gothic" panose="020B0502020202020204" pitchFamily="34" charset="0"/>
                  <a:ea typeface="微软雅黑"/>
                </a:rPr>
                <a:t>WANDERFUL </a:t>
              </a:r>
            </a:p>
          </p:txBody>
        </p:sp>
      </p:grpSp>
      <p:grpSp>
        <p:nvGrpSpPr>
          <p:cNvPr id="36" name="组合 35">
            <a:extLst>
              <a:ext uri="{FF2B5EF4-FFF2-40B4-BE49-F238E27FC236}">
                <a16:creationId xmlns:a16="http://schemas.microsoft.com/office/drawing/2014/main" xmlns="" id="{270BF136-6B6A-4477-BB43-CF5B50E3DBB1}"/>
              </a:ext>
            </a:extLst>
          </p:cNvPr>
          <p:cNvGrpSpPr/>
          <p:nvPr/>
        </p:nvGrpSpPr>
        <p:grpSpPr>
          <a:xfrm>
            <a:off x="1174413" y="4164827"/>
            <a:ext cx="2189847" cy="1376672"/>
            <a:chOff x="3639004" y="4394208"/>
            <a:chExt cx="2189847" cy="1376672"/>
          </a:xfrm>
        </p:grpSpPr>
        <p:sp>
          <p:nvSpPr>
            <p:cNvPr id="37" name="文本框 19">
              <a:extLst>
                <a:ext uri="{FF2B5EF4-FFF2-40B4-BE49-F238E27FC236}">
                  <a16:creationId xmlns:a16="http://schemas.microsoft.com/office/drawing/2014/main" xmlns="" id="{CE39AFFF-478A-4077-81B6-1CEE326993BD}"/>
                </a:ext>
              </a:extLst>
            </p:cNvPr>
            <p:cNvSpPr txBox="1"/>
            <p:nvPr/>
          </p:nvSpPr>
          <p:spPr>
            <a:xfrm>
              <a:off x="3639004" y="4836522"/>
              <a:ext cx="2189847" cy="934358"/>
            </a:xfrm>
            <a:prstGeom prst="rect">
              <a:avLst/>
            </a:prstGeom>
            <a:noFill/>
          </p:spPr>
          <p:txBody>
            <a:bodyPr wrap="square" rtlCol="0">
              <a:spAutoFit/>
              <a:scene3d>
                <a:camera prst="orthographicFront"/>
                <a:lightRig rig="threePt" dir="t"/>
              </a:scene3d>
              <a:sp3d contourW="12700"/>
            </a:bodyPr>
            <a:lstStyle/>
            <a:p>
              <a:pP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a:t>
              </a:r>
            </a:p>
          </p:txBody>
        </p:sp>
        <p:sp>
          <p:nvSpPr>
            <p:cNvPr id="38" name="文本框 20">
              <a:extLst>
                <a:ext uri="{FF2B5EF4-FFF2-40B4-BE49-F238E27FC236}">
                  <a16:creationId xmlns:a16="http://schemas.microsoft.com/office/drawing/2014/main" xmlns="" id="{C733C4F0-0B26-4010-8DC5-7D8CB1F80C38}"/>
                </a:ext>
              </a:extLst>
            </p:cNvPr>
            <p:cNvSpPr txBox="1"/>
            <p:nvPr/>
          </p:nvSpPr>
          <p:spPr>
            <a:xfrm>
              <a:off x="3639004" y="4394208"/>
              <a:ext cx="1917666" cy="369332"/>
            </a:xfrm>
            <a:prstGeom prst="rect">
              <a:avLst/>
            </a:prstGeom>
            <a:noFill/>
          </p:spPr>
          <p:txBody>
            <a:bodyPr wrap="square" rtlCol="0">
              <a:spAutoFit/>
              <a:scene3d>
                <a:camera prst="orthographicFront"/>
                <a:lightRig rig="threePt" dir="t"/>
              </a:scene3d>
              <a:sp3d contourW="12700"/>
            </a:bodyPr>
            <a:lstStyle/>
            <a:p>
              <a:pPr defTabSz="457200"/>
              <a:r>
                <a:rPr lang="en-US" altLang="zh-CN" dirty="0">
                  <a:solidFill>
                    <a:srgbClr val="000000">
                      <a:lumMod val="65000"/>
                      <a:lumOff val="35000"/>
                    </a:srgbClr>
                  </a:solidFill>
                  <a:latin typeface="Century Gothic" panose="020B0502020202020204" pitchFamily="34" charset="0"/>
                  <a:ea typeface="微软雅黑"/>
                </a:rPr>
                <a:t>WANDERFUL </a:t>
              </a:r>
            </a:p>
          </p:txBody>
        </p:sp>
      </p:grpSp>
      <p:grpSp>
        <p:nvGrpSpPr>
          <p:cNvPr id="39" name="组合 38">
            <a:extLst>
              <a:ext uri="{FF2B5EF4-FFF2-40B4-BE49-F238E27FC236}">
                <a16:creationId xmlns:a16="http://schemas.microsoft.com/office/drawing/2014/main" xmlns="" id="{53CE3140-1503-4BF1-8A95-765E35D0A4A3}"/>
              </a:ext>
            </a:extLst>
          </p:cNvPr>
          <p:cNvGrpSpPr/>
          <p:nvPr/>
        </p:nvGrpSpPr>
        <p:grpSpPr>
          <a:xfrm>
            <a:off x="8982981" y="2130063"/>
            <a:ext cx="2189847" cy="1376672"/>
            <a:chOff x="3639004" y="4394208"/>
            <a:chExt cx="2189847" cy="1376672"/>
          </a:xfrm>
        </p:grpSpPr>
        <p:sp>
          <p:nvSpPr>
            <p:cNvPr id="40" name="文本框 22">
              <a:extLst>
                <a:ext uri="{FF2B5EF4-FFF2-40B4-BE49-F238E27FC236}">
                  <a16:creationId xmlns:a16="http://schemas.microsoft.com/office/drawing/2014/main" xmlns="" id="{B6429999-8743-484E-B6AC-DF09B2501989}"/>
                </a:ext>
              </a:extLst>
            </p:cNvPr>
            <p:cNvSpPr txBox="1"/>
            <p:nvPr/>
          </p:nvSpPr>
          <p:spPr>
            <a:xfrm>
              <a:off x="3639004" y="4836522"/>
              <a:ext cx="2189847" cy="934358"/>
            </a:xfrm>
            <a:prstGeom prst="rect">
              <a:avLst/>
            </a:prstGeom>
            <a:noFill/>
          </p:spPr>
          <p:txBody>
            <a:bodyPr wrap="square" rtlCol="0">
              <a:spAutoFit/>
              <a:scene3d>
                <a:camera prst="orthographicFront"/>
                <a:lightRig rig="threePt" dir="t"/>
              </a:scene3d>
              <a:sp3d contourW="12700"/>
            </a:bodyPr>
            <a:lstStyle/>
            <a:p>
              <a:pPr algn="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a:t>
              </a:r>
            </a:p>
          </p:txBody>
        </p:sp>
        <p:sp>
          <p:nvSpPr>
            <p:cNvPr id="41" name="文本框 23">
              <a:extLst>
                <a:ext uri="{FF2B5EF4-FFF2-40B4-BE49-F238E27FC236}">
                  <a16:creationId xmlns:a16="http://schemas.microsoft.com/office/drawing/2014/main" xmlns="" id="{4CF700D7-C764-484F-8639-364062F99C84}"/>
                </a:ext>
              </a:extLst>
            </p:cNvPr>
            <p:cNvSpPr txBox="1"/>
            <p:nvPr/>
          </p:nvSpPr>
          <p:spPr>
            <a:xfrm>
              <a:off x="3911185" y="4394208"/>
              <a:ext cx="1917666" cy="369332"/>
            </a:xfrm>
            <a:prstGeom prst="rect">
              <a:avLst/>
            </a:prstGeom>
            <a:noFill/>
          </p:spPr>
          <p:txBody>
            <a:bodyPr wrap="square" rtlCol="0">
              <a:spAutoFit/>
              <a:scene3d>
                <a:camera prst="orthographicFront"/>
                <a:lightRig rig="threePt" dir="t"/>
              </a:scene3d>
              <a:sp3d contourW="12700"/>
            </a:bodyPr>
            <a:lstStyle/>
            <a:p>
              <a:pPr algn="r" defTabSz="457200"/>
              <a:r>
                <a:rPr lang="en-US" altLang="zh-CN" dirty="0">
                  <a:solidFill>
                    <a:srgbClr val="000000">
                      <a:lumMod val="65000"/>
                      <a:lumOff val="35000"/>
                    </a:srgbClr>
                  </a:solidFill>
                  <a:latin typeface="Century Gothic" panose="020B0502020202020204" pitchFamily="34" charset="0"/>
                  <a:ea typeface="微软雅黑"/>
                </a:rPr>
                <a:t>WANDERFUL </a:t>
              </a:r>
            </a:p>
          </p:txBody>
        </p:sp>
      </p:grpSp>
      <p:grpSp>
        <p:nvGrpSpPr>
          <p:cNvPr id="42" name="组合 41">
            <a:extLst>
              <a:ext uri="{FF2B5EF4-FFF2-40B4-BE49-F238E27FC236}">
                <a16:creationId xmlns:a16="http://schemas.microsoft.com/office/drawing/2014/main" xmlns="" id="{2B3AA363-6AD0-4073-A300-55C506905B57}"/>
              </a:ext>
            </a:extLst>
          </p:cNvPr>
          <p:cNvGrpSpPr/>
          <p:nvPr/>
        </p:nvGrpSpPr>
        <p:grpSpPr>
          <a:xfrm>
            <a:off x="8982981" y="4164827"/>
            <a:ext cx="2189847" cy="1376672"/>
            <a:chOff x="3639004" y="4394208"/>
            <a:chExt cx="2189847" cy="1376672"/>
          </a:xfrm>
        </p:grpSpPr>
        <p:sp>
          <p:nvSpPr>
            <p:cNvPr id="43" name="文本框 25">
              <a:extLst>
                <a:ext uri="{FF2B5EF4-FFF2-40B4-BE49-F238E27FC236}">
                  <a16:creationId xmlns:a16="http://schemas.microsoft.com/office/drawing/2014/main" xmlns="" id="{0481972D-157C-4C8E-AF27-BDE5E4466D5B}"/>
                </a:ext>
              </a:extLst>
            </p:cNvPr>
            <p:cNvSpPr txBox="1"/>
            <p:nvPr/>
          </p:nvSpPr>
          <p:spPr>
            <a:xfrm>
              <a:off x="3639004" y="4836522"/>
              <a:ext cx="2189847" cy="934358"/>
            </a:xfrm>
            <a:prstGeom prst="rect">
              <a:avLst/>
            </a:prstGeom>
            <a:noFill/>
          </p:spPr>
          <p:txBody>
            <a:bodyPr wrap="square" rtlCol="0">
              <a:spAutoFit/>
              <a:scene3d>
                <a:camera prst="orthographicFront"/>
                <a:lightRig rig="threePt" dir="t"/>
              </a:scene3d>
              <a:sp3d contourW="12700"/>
            </a:bodyPr>
            <a:lstStyle/>
            <a:p>
              <a:pPr algn="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a:t>
              </a:r>
            </a:p>
          </p:txBody>
        </p:sp>
        <p:sp>
          <p:nvSpPr>
            <p:cNvPr id="44" name="文本框 26">
              <a:extLst>
                <a:ext uri="{FF2B5EF4-FFF2-40B4-BE49-F238E27FC236}">
                  <a16:creationId xmlns:a16="http://schemas.microsoft.com/office/drawing/2014/main" xmlns="" id="{195D1C5C-F1B6-46F4-9599-7378D7873332}"/>
                </a:ext>
              </a:extLst>
            </p:cNvPr>
            <p:cNvSpPr txBox="1"/>
            <p:nvPr/>
          </p:nvSpPr>
          <p:spPr>
            <a:xfrm>
              <a:off x="3911185" y="4394208"/>
              <a:ext cx="1917666" cy="369332"/>
            </a:xfrm>
            <a:prstGeom prst="rect">
              <a:avLst/>
            </a:prstGeom>
            <a:noFill/>
          </p:spPr>
          <p:txBody>
            <a:bodyPr wrap="square" rtlCol="0">
              <a:spAutoFit/>
              <a:scene3d>
                <a:camera prst="orthographicFront"/>
                <a:lightRig rig="threePt" dir="t"/>
              </a:scene3d>
              <a:sp3d contourW="12700"/>
            </a:bodyPr>
            <a:lstStyle/>
            <a:p>
              <a:pPr algn="r" defTabSz="457200"/>
              <a:r>
                <a:rPr lang="en-US" altLang="zh-CN" dirty="0">
                  <a:solidFill>
                    <a:srgbClr val="000000">
                      <a:lumMod val="65000"/>
                      <a:lumOff val="35000"/>
                    </a:srgbClr>
                  </a:solidFill>
                  <a:latin typeface="Century Gothic" panose="020B0502020202020204" pitchFamily="34" charset="0"/>
                  <a:ea typeface="微软雅黑"/>
                </a:rPr>
                <a:t>WANDERFUL </a:t>
              </a:r>
            </a:p>
          </p:txBody>
        </p:sp>
      </p:grpSp>
      <p:sp>
        <p:nvSpPr>
          <p:cNvPr id="45" name="椭圆 29">
            <a:extLst>
              <a:ext uri="{FF2B5EF4-FFF2-40B4-BE49-F238E27FC236}">
                <a16:creationId xmlns:a16="http://schemas.microsoft.com/office/drawing/2014/main" xmlns="" id="{3D4A4260-DD85-4B03-BE34-339B582B44F8}"/>
              </a:ext>
            </a:extLst>
          </p:cNvPr>
          <p:cNvSpPr/>
          <p:nvPr/>
        </p:nvSpPr>
        <p:spPr>
          <a:xfrm>
            <a:off x="4118967" y="2894155"/>
            <a:ext cx="336847" cy="336339"/>
          </a:xfrm>
          <a:custGeom>
            <a:avLst/>
            <a:gdLst>
              <a:gd name="connsiteX0" fmla="*/ 486116 w 607630"/>
              <a:gd name="connsiteY0" fmla="*/ 515756 h 606715"/>
              <a:gd name="connsiteX1" fmla="*/ 501288 w 607630"/>
              <a:gd name="connsiteY1" fmla="*/ 530893 h 606715"/>
              <a:gd name="connsiteX2" fmla="*/ 486116 w 607630"/>
              <a:gd name="connsiteY2" fmla="*/ 546030 h 606715"/>
              <a:gd name="connsiteX3" fmla="*/ 470944 w 607630"/>
              <a:gd name="connsiteY3" fmla="*/ 530893 h 606715"/>
              <a:gd name="connsiteX4" fmla="*/ 486116 w 607630"/>
              <a:gd name="connsiteY4" fmla="*/ 515756 h 606715"/>
              <a:gd name="connsiteX5" fmla="*/ 182261 w 607630"/>
              <a:gd name="connsiteY5" fmla="*/ 515756 h 606715"/>
              <a:gd name="connsiteX6" fmla="*/ 197503 w 607630"/>
              <a:gd name="connsiteY6" fmla="*/ 530893 h 606715"/>
              <a:gd name="connsiteX7" fmla="*/ 182261 w 607630"/>
              <a:gd name="connsiteY7" fmla="*/ 546030 h 606715"/>
              <a:gd name="connsiteX8" fmla="*/ 167019 w 607630"/>
              <a:gd name="connsiteY8" fmla="*/ 530893 h 606715"/>
              <a:gd name="connsiteX9" fmla="*/ 182261 w 607630"/>
              <a:gd name="connsiteY9" fmla="*/ 515756 h 606715"/>
              <a:gd name="connsiteX10" fmla="*/ 486055 w 607630"/>
              <a:gd name="connsiteY10" fmla="*/ 485323 h 606715"/>
              <a:gd name="connsiteX11" fmla="*/ 440487 w 607630"/>
              <a:gd name="connsiteY11" fmla="*/ 530823 h 606715"/>
              <a:gd name="connsiteX12" fmla="*/ 486055 w 607630"/>
              <a:gd name="connsiteY12" fmla="*/ 576323 h 606715"/>
              <a:gd name="connsiteX13" fmla="*/ 531624 w 607630"/>
              <a:gd name="connsiteY13" fmla="*/ 530823 h 606715"/>
              <a:gd name="connsiteX14" fmla="*/ 486055 w 607630"/>
              <a:gd name="connsiteY14" fmla="*/ 485323 h 606715"/>
              <a:gd name="connsiteX15" fmla="*/ 182296 w 607630"/>
              <a:gd name="connsiteY15" fmla="*/ 485323 h 606715"/>
              <a:gd name="connsiteX16" fmla="*/ 136727 w 607630"/>
              <a:gd name="connsiteY16" fmla="*/ 530823 h 606715"/>
              <a:gd name="connsiteX17" fmla="*/ 182296 w 607630"/>
              <a:gd name="connsiteY17" fmla="*/ 576323 h 606715"/>
              <a:gd name="connsiteX18" fmla="*/ 227864 w 607630"/>
              <a:gd name="connsiteY18" fmla="*/ 530823 h 606715"/>
              <a:gd name="connsiteX19" fmla="*/ 182296 w 607630"/>
              <a:gd name="connsiteY19" fmla="*/ 485323 h 606715"/>
              <a:gd name="connsiteX20" fmla="*/ 203568 w 607630"/>
              <a:gd name="connsiteY20" fmla="*/ 182015 h 606715"/>
              <a:gd name="connsiteX21" fmla="*/ 233917 w 607630"/>
              <a:gd name="connsiteY21" fmla="*/ 394332 h 606715"/>
              <a:gd name="connsiteX22" fmla="*/ 516484 w 607630"/>
              <a:gd name="connsiteY22" fmla="*/ 394332 h 606715"/>
              <a:gd name="connsiteX23" fmla="*/ 577180 w 607630"/>
              <a:gd name="connsiteY23" fmla="*/ 182015 h 606715"/>
              <a:gd name="connsiteX24" fmla="*/ 203568 w 607630"/>
              <a:gd name="connsiteY24" fmla="*/ 151709 h 606715"/>
              <a:gd name="connsiteX25" fmla="*/ 577180 w 607630"/>
              <a:gd name="connsiteY25" fmla="*/ 151709 h 606715"/>
              <a:gd name="connsiteX26" fmla="*/ 601476 w 607630"/>
              <a:gd name="connsiteY26" fmla="*/ 163707 h 606715"/>
              <a:gd name="connsiteX27" fmla="*/ 606460 w 607630"/>
              <a:gd name="connsiteY27" fmla="*/ 190369 h 606715"/>
              <a:gd name="connsiteX28" fmla="*/ 545675 w 607630"/>
              <a:gd name="connsiteY28" fmla="*/ 402686 h 606715"/>
              <a:gd name="connsiteX29" fmla="*/ 516484 w 607630"/>
              <a:gd name="connsiteY29" fmla="*/ 424726 h 606715"/>
              <a:gd name="connsiteX30" fmla="*/ 233917 w 607630"/>
              <a:gd name="connsiteY30" fmla="*/ 424726 h 606715"/>
              <a:gd name="connsiteX31" fmla="*/ 203835 w 607630"/>
              <a:gd name="connsiteY31" fmla="*/ 398687 h 606715"/>
              <a:gd name="connsiteX32" fmla="*/ 173487 w 607630"/>
              <a:gd name="connsiteY32" fmla="*/ 186281 h 606715"/>
              <a:gd name="connsiteX33" fmla="*/ 180607 w 607630"/>
              <a:gd name="connsiteY33" fmla="*/ 162107 h 606715"/>
              <a:gd name="connsiteX34" fmla="*/ 203568 w 607630"/>
              <a:gd name="connsiteY34" fmla="*/ 151709 h 606715"/>
              <a:gd name="connsiteX35" fmla="*/ 15230 w 607630"/>
              <a:gd name="connsiteY35" fmla="*/ 0 h 606715"/>
              <a:gd name="connsiteX36" fmla="*/ 25921 w 607630"/>
              <a:gd name="connsiteY36" fmla="*/ 4466 h 606715"/>
              <a:gd name="connsiteX37" fmla="*/ 132277 w 607630"/>
              <a:gd name="connsiteY37" fmla="*/ 110661 h 606715"/>
              <a:gd name="connsiteX38" fmla="*/ 136549 w 607630"/>
              <a:gd name="connsiteY38" fmla="*/ 119104 h 606715"/>
              <a:gd name="connsiteX39" fmla="*/ 186479 w 607630"/>
              <a:gd name="connsiteY39" fmla="*/ 455464 h 606715"/>
              <a:gd name="connsiteX40" fmla="*/ 256700 w 607630"/>
              <a:gd name="connsiteY40" fmla="*/ 515716 h 606715"/>
              <a:gd name="connsiteX41" fmla="*/ 411651 w 607630"/>
              <a:gd name="connsiteY41" fmla="*/ 515716 h 606715"/>
              <a:gd name="connsiteX42" fmla="*/ 486055 w 607630"/>
              <a:gd name="connsiteY42" fmla="*/ 455020 h 606715"/>
              <a:gd name="connsiteX43" fmla="*/ 560460 w 607630"/>
              <a:gd name="connsiteY43" fmla="*/ 515716 h 606715"/>
              <a:gd name="connsiteX44" fmla="*/ 592411 w 607630"/>
              <a:gd name="connsiteY44" fmla="*/ 515716 h 606715"/>
              <a:gd name="connsiteX45" fmla="*/ 607630 w 607630"/>
              <a:gd name="connsiteY45" fmla="*/ 530823 h 606715"/>
              <a:gd name="connsiteX46" fmla="*/ 592411 w 607630"/>
              <a:gd name="connsiteY46" fmla="*/ 546019 h 606715"/>
              <a:gd name="connsiteX47" fmla="*/ 560460 w 607630"/>
              <a:gd name="connsiteY47" fmla="*/ 546019 h 606715"/>
              <a:gd name="connsiteX48" fmla="*/ 486055 w 607630"/>
              <a:gd name="connsiteY48" fmla="*/ 606715 h 606715"/>
              <a:gd name="connsiteX49" fmla="*/ 411651 w 607630"/>
              <a:gd name="connsiteY49" fmla="*/ 546019 h 606715"/>
              <a:gd name="connsiteX50" fmla="*/ 256700 w 607630"/>
              <a:gd name="connsiteY50" fmla="*/ 546019 h 606715"/>
              <a:gd name="connsiteX51" fmla="*/ 182296 w 607630"/>
              <a:gd name="connsiteY51" fmla="*/ 606715 h 606715"/>
              <a:gd name="connsiteX52" fmla="*/ 106378 w 607630"/>
              <a:gd name="connsiteY52" fmla="*/ 530823 h 606715"/>
              <a:gd name="connsiteX53" fmla="*/ 156396 w 607630"/>
              <a:gd name="connsiteY53" fmla="*/ 459819 h 606715"/>
              <a:gd name="connsiteX54" fmla="*/ 107268 w 607630"/>
              <a:gd name="connsiteY54" fmla="*/ 128524 h 606715"/>
              <a:gd name="connsiteX55" fmla="*/ 4472 w 607630"/>
              <a:gd name="connsiteY55" fmla="*/ 25883 h 606715"/>
              <a:gd name="connsiteX56" fmla="*/ 4472 w 607630"/>
              <a:gd name="connsiteY56" fmla="*/ 4466 h 606715"/>
              <a:gd name="connsiteX57" fmla="*/ 15230 w 607630"/>
              <a:gd name="connsiteY57" fmla="*/ 0 h 606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7630" h="606715">
                <a:moveTo>
                  <a:pt x="486116" y="515756"/>
                </a:moveTo>
                <a:cubicBezTo>
                  <a:pt x="494495" y="515756"/>
                  <a:pt x="501288" y="522533"/>
                  <a:pt x="501288" y="530893"/>
                </a:cubicBezTo>
                <a:cubicBezTo>
                  <a:pt x="501288" y="539253"/>
                  <a:pt x="494495" y="546030"/>
                  <a:pt x="486116" y="546030"/>
                </a:cubicBezTo>
                <a:cubicBezTo>
                  <a:pt x="477737" y="546030"/>
                  <a:pt x="470944" y="539253"/>
                  <a:pt x="470944" y="530893"/>
                </a:cubicBezTo>
                <a:cubicBezTo>
                  <a:pt x="470944" y="522533"/>
                  <a:pt x="477737" y="515756"/>
                  <a:pt x="486116" y="515756"/>
                </a:cubicBezTo>
                <a:close/>
                <a:moveTo>
                  <a:pt x="182261" y="515756"/>
                </a:moveTo>
                <a:cubicBezTo>
                  <a:pt x="190679" y="515756"/>
                  <a:pt x="197503" y="522533"/>
                  <a:pt x="197503" y="530893"/>
                </a:cubicBezTo>
                <a:cubicBezTo>
                  <a:pt x="197503" y="539253"/>
                  <a:pt x="190679" y="546030"/>
                  <a:pt x="182261" y="546030"/>
                </a:cubicBezTo>
                <a:cubicBezTo>
                  <a:pt x="173843" y="546030"/>
                  <a:pt x="167019" y="539253"/>
                  <a:pt x="167019" y="530893"/>
                </a:cubicBezTo>
                <a:cubicBezTo>
                  <a:pt x="167019" y="522533"/>
                  <a:pt x="173843" y="515756"/>
                  <a:pt x="182261" y="515756"/>
                </a:cubicBezTo>
                <a:close/>
                <a:moveTo>
                  <a:pt x="486055" y="485323"/>
                </a:moveTo>
                <a:cubicBezTo>
                  <a:pt x="460957" y="485323"/>
                  <a:pt x="440487" y="505763"/>
                  <a:pt x="440487" y="530823"/>
                </a:cubicBezTo>
                <a:cubicBezTo>
                  <a:pt x="440487" y="555972"/>
                  <a:pt x="460957" y="576323"/>
                  <a:pt x="486055" y="576323"/>
                </a:cubicBezTo>
                <a:cubicBezTo>
                  <a:pt x="511242" y="576323"/>
                  <a:pt x="531624" y="555972"/>
                  <a:pt x="531624" y="530823"/>
                </a:cubicBezTo>
                <a:cubicBezTo>
                  <a:pt x="531624" y="505763"/>
                  <a:pt x="511242" y="485323"/>
                  <a:pt x="486055" y="485323"/>
                </a:cubicBezTo>
                <a:close/>
                <a:moveTo>
                  <a:pt x="182296" y="485323"/>
                </a:moveTo>
                <a:cubicBezTo>
                  <a:pt x="157197" y="485323"/>
                  <a:pt x="136727" y="505763"/>
                  <a:pt x="136727" y="530823"/>
                </a:cubicBezTo>
                <a:cubicBezTo>
                  <a:pt x="136727" y="555972"/>
                  <a:pt x="157197" y="576323"/>
                  <a:pt x="182296" y="576323"/>
                </a:cubicBezTo>
                <a:cubicBezTo>
                  <a:pt x="207394" y="576323"/>
                  <a:pt x="227864" y="555972"/>
                  <a:pt x="227864" y="530823"/>
                </a:cubicBezTo>
                <a:cubicBezTo>
                  <a:pt x="227864" y="505763"/>
                  <a:pt x="207394" y="485323"/>
                  <a:pt x="182296" y="485323"/>
                </a:cubicBezTo>
                <a:close/>
                <a:moveTo>
                  <a:pt x="203568" y="182015"/>
                </a:moveTo>
                <a:lnTo>
                  <a:pt x="233917" y="394332"/>
                </a:lnTo>
                <a:lnTo>
                  <a:pt x="516484" y="394332"/>
                </a:lnTo>
                <a:lnTo>
                  <a:pt x="577180" y="182015"/>
                </a:lnTo>
                <a:close/>
                <a:moveTo>
                  <a:pt x="203568" y="151709"/>
                </a:moveTo>
                <a:lnTo>
                  <a:pt x="577180" y="151709"/>
                </a:lnTo>
                <a:cubicBezTo>
                  <a:pt x="586703" y="151709"/>
                  <a:pt x="595692" y="156153"/>
                  <a:pt x="601476" y="163707"/>
                </a:cubicBezTo>
                <a:cubicBezTo>
                  <a:pt x="607172" y="171350"/>
                  <a:pt x="609041" y="181215"/>
                  <a:pt x="606460" y="190369"/>
                </a:cubicBezTo>
                <a:lnTo>
                  <a:pt x="545675" y="402686"/>
                </a:lnTo>
                <a:cubicBezTo>
                  <a:pt x="541937" y="415750"/>
                  <a:pt x="530011" y="424726"/>
                  <a:pt x="516484" y="424726"/>
                </a:cubicBezTo>
                <a:lnTo>
                  <a:pt x="233917" y="424726"/>
                </a:lnTo>
                <a:cubicBezTo>
                  <a:pt x="218787" y="424726"/>
                  <a:pt x="205971" y="413617"/>
                  <a:pt x="203835" y="398687"/>
                </a:cubicBezTo>
                <a:lnTo>
                  <a:pt x="173487" y="186281"/>
                </a:lnTo>
                <a:cubicBezTo>
                  <a:pt x="172241" y="177571"/>
                  <a:pt x="174822" y="168773"/>
                  <a:pt x="180607" y="162107"/>
                </a:cubicBezTo>
                <a:cubicBezTo>
                  <a:pt x="186392" y="155531"/>
                  <a:pt x="194758" y="151709"/>
                  <a:pt x="203568" y="151709"/>
                </a:cubicBezTo>
                <a:close/>
                <a:moveTo>
                  <a:pt x="15230" y="0"/>
                </a:moveTo>
                <a:cubicBezTo>
                  <a:pt x="19112" y="0"/>
                  <a:pt x="22984" y="1489"/>
                  <a:pt x="25921" y="4466"/>
                </a:cubicBezTo>
                <a:lnTo>
                  <a:pt x="132277" y="110661"/>
                </a:lnTo>
                <a:cubicBezTo>
                  <a:pt x="134591" y="112972"/>
                  <a:pt x="136104" y="115905"/>
                  <a:pt x="136549" y="119104"/>
                </a:cubicBezTo>
                <a:lnTo>
                  <a:pt x="186479" y="455464"/>
                </a:lnTo>
                <a:cubicBezTo>
                  <a:pt x="221278" y="457330"/>
                  <a:pt x="249847" y="482480"/>
                  <a:pt x="256700" y="515716"/>
                </a:cubicBezTo>
                <a:lnTo>
                  <a:pt x="411651" y="515716"/>
                </a:lnTo>
                <a:cubicBezTo>
                  <a:pt x="418682" y="481058"/>
                  <a:pt x="449387" y="455020"/>
                  <a:pt x="486055" y="455020"/>
                </a:cubicBezTo>
                <a:cubicBezTo>
                  <a:pt x="522813" y="455020"/>
                  <a:pt x="553429" y="481058"/>
                  <a:pt x="560460" y="515716"/>
                </a:cubicBezTo>
                <a:lnTo>
                  <a:pt x="592411" y="515716"/>
                </a:lnTo>
                <a:cubicBezTo>
                  <a:pt x="600777" y="515716"/>
                  <a:pt x="607630" y="522470"/>
                  <a:pt x="607630" y="530823"/>
                </a:cubicBezTo>
                <a:cubicBezTo>
                  <a:pt x="607630" y="539265"/>
                  <a:pt x="600777" y="546019"/>
                  <a:pt x="592411" y="546019"/>
                </a:cubicBezTo>
                <a:lnTo>
                  <a:pt x="560460" y="546019"/>
                </a:lnTo>
                <a:cubicBezTo>
                  <a:pt x="553429" y="580677"/>
                  <a:pt x="522813" y="606715"/>
                  <a:pt x="486055" y="606715"/>
                </a:cubicBezTo>
                <a:cubicBezTo>
                  <a:pt x="449387" y="606715"/>
                  <a:pt x="418682" y="580677"/>
                  <a:pt x="411651" y="546019"/>
                </a:cubicBezTo>
                <a:lnTo>
                  <a:pt x="256700" y="546019"/>
                </a:lnTo>
                <a:cubicBezTo>
                  <a:pt x="249669" y="580677"/>
                  <a:pt x="219053" y="606715"/>
                  <a:pt x="182296" y="606715"/>
                </a:cubicBezTo>
                <a:cubicBezTo>
                  <a:pt x="140376" y="606715"/>
                  <a:pt x="106378" y="572768"/>
                  <a:pt x="106378" y="530823"/>
                </a:cubicBezTo>
                <a:cubicBezTo>
                  <a:pt x="106378" y="498120"/>
                  <a:pt x="127293" y="470483"/>
                  <a:pt x="156396" y="459819"/>
                </a:cubicBezTo>
                <a:lnTo>
                  <a:pt x="107268" y="128524"/>
                </a:lnTo>
                <a:lnTo>
                  <a:pt x="4472" y="25883"/>
                </a:lnTo>
                <a:cubicBezTo>
                  <a:pt x="-1491" y="20017"/>
                  <a:pt x="-1491" y="10420"/>
                  <a:pt x="4472" y="4466"/>
                </a:cubicBezTo>
                <a:cubicBezTo>
                  <a:pt x="7453" y="1489"/>
                  <a:pt x="11347" y="0"/>
                  <a:pt x="15230" y="0"/>
                </a:cubicBezTo>
                <a:close/>
              </a:path>
            </a:pathLst>
          </a:custGeom>
          <a:gradFill flip="none" rotWithShape="1">
            <a:gsLst>
              <a:gs pos="0">
                <a:srgbClr val="1295F6"/>
              </a:gs>
              <a:gs pos="100000">
                <a:srgbClr val="6B54F1"/>
              </a:gs>
            </a:gsLst>
            <a:lin ang="0" scaled="1"/>
            <a:tileRect/>
          </a:gra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6" name="椭圆 30">
            <a:extLst>
              <a:ext uri="{FF2B5EF4-FFF2-40B4-BE49-F238E27FC236}">
                <a16:creationId xmlns:a16="http://schemas.microsoft.com/office/drawing/2014/main" xmlns="" id="{24B70845-31EB-4E4B-B5C1-80ED2D3D10F9}"/>
              </a:ext>
            </a:extLst>
          </p:cNvPr>
          <p:cNvSpPr/>
          <p:nvPr/>
        </p:nvSpPr>
        <p:spPr>
          <a:xfrm>
            <a:off x="7409455" y="3151037"/>
            <a:ext cx="460448" cy="407820"/>
          </a:xfrm>
          <a:custGeom>
            <a:avLst/>
            <a:gdLst>
              <a:gd name="T0" fmla="*/ 5837 w 6267"/>
              <a:gd name="T1" fmla="*/ 571 h 5559"/>
              <a:gd name="T2" fmla="*/ 5696 w 6267"/>
              <a:gd name="T3" fmla="*/ 429 h 5559"/>
              <a:gd name="T4" fmla="*/ 3082 w 6267"/>
              <a:gd name="T5" fmla="*/ 0 h 5559"/>
              <a:gd name="T6" fmla="*/ 809 w 6267"/>
              <a:gd name="T7" fmla="*/ 1045 h 5559"/>
              <a:gd name="T8" fmla="*/ 970 w 6267"/>
              <a:gd name="T9" fmla="*/ 1101 h 5559"/>
              <a:gd name="T10" fmla="*/ 1891 w 6267"/>
              <a:gd name="T11" fmla="*/ 2087 h 5559"/>
              <a:gd name="T12" fmla="*/ 1998 w 6267"/>
              <a:gd name="T13" fmla="*/ 2194 h 5559"/>
              <a:gd name="T14" fmla="*/ 2714 w 6267"/>
              <a:gd name="T15" fmla="*/ 2462 h 5559"/>
              <a:gd name="T16" fmla="*/ 883 w 6267"/>
              <a:gd name="T17" fmla="*/ 5242 h 5559"/>
              <a:gd name="T18" fmla="*/ 317 w 6267"/>
              <a:gd name="T19" fmla="*/ 5242 h 5559"/>
              <a:gd name="T20" fmla="*/ 317 w 6267"/>
              <a:gd name="T21" fmla="*/ 4676 h 5559"/>
              <a:gd name="T22" fmla="*/ 176 w 6267"/>
              <a:gd name="T23" fmla="*/ 4534 h 5559"/>
              <a:gd name="T24" fmla="*/ 176 w 6267"/>
              <a:gd name="T25" fmla="*/ 5383 h 5559"/>
              <a:gd name="T26" fmla="*/ 1025 w 6267"/>
              <a:gd name="T27" fmla="*/ 5383 h 5559"/>
              <a:gd name="T28" fmla="*/ 3152 w 6267"/>
              <a:gd name="T29" fmla="*/ 3282 h 5559"/>
              <a:gd name="T30" fmla="*/ 4072 w 6267"/>
              <a:gd name="T31" fmla="*/ 4269 h 5559"/>
              <a:gd name="T32" fmla="*/ 4179 w 6267"/>
              <a:gd name="T33" fmla="*/ 4375 h 5559"/>
              <a:gd name="T34" fmla="*/ 4895 w 6267"/>
              <a:gd name="T35" fmla="*/ 4643 h 5559"/>
              <a:gd name="T36" fmla="*/ 5222 w 6267"/>
              <a:gd name="T37" fmla="*/ 5457 h 5559"/>
              <a:gd name="T38" fmla="*/ 5334 w 6267"/>
              <a:gd name="T39" fmla="*/ 5437 h 5559"/>
              <a:gd name="T40" fmla="*/ 5403 w 6267"/>
              <a:gd name="T41" fmla="*/ 1005 h 5559"/>
              <a:gd name="T42" fmla="*/ 3314 w 6267"/>
              <a:gd name="T43" fmla="*/ 3094 h 5559"/>
              <a:gd name="T44" fmla="*/ 4862 w 6267"/>
              <a:gd name="T45" fmla="*/ 1404 h 5559"/>
              <a:gd name="T46" fmla="*/ 3172 w 6267"/>
              <a:gd name="T47" fmla="*/ 2953 h 5559"/>
              <a:gd name="T48" fmla="*/ 2228 w 6267"/>
              <a:gd name="T49" fmla="*/ 2004 h 5559"/>
              <a:gd name="T50" fmla="*/ 3144 w 6267"/>
              <a:gd name="T51" fmla="*/ 1195 h 5559"/>
              <a:gd name="T52" fmla="*/ 2082 w 6267"/>
              <a:gd name="T53" fmla="*/ 1867 h 5559"/>
              <a:gd name="T54" fmla="*/ 1144 w 6267"/>
              <a:gd name="T55" fmla="*/ 914 h 5559"/>
              <a:gd name="T56" fmla="*/ 4659 w 6267"/>
              <a:gd name="T57" fmla="*/ 650 h 5559"/>
              <a:gd name="T58" fmla="*/ 3366 w 6267"/>
              <a:gd name="T59" fmla="*/ 965 h 5559"/>
              <a:gd name="T60" fmla="*/ 3410 w 6267"/>
              <a:gd name="T61" fmla="*/ 1154 h 5559"/>
              <a:gd name="T62" fmla="*/ 5116 w 6267"/>
              <a:gd name="T63" fmla="*/ 1009 h 5559"/>
              <a:gd name="T64" fmla="*/ 5004 w 6267"/>
              <a:gd name="T65" fmla="*/ 1263 h 5559"/>
              <a:gd name="T66" fmla="*/ 5145 w 6267"/>
              <a:gd name="T67" fmla="*/ 1263 h 5559"/>
              <a:gd name="T68" fmla="*/ 5301 w 6267"/>
              <a:gd name="T69" fmla="*/ 2382 h 5559"/>
              <a:gd name="T70" fmla="*/ 3946 w 6267"/>
              <a:gd name="T71" fmla="*/ 3411 h 5559"/>
              <a:gd name="T72" fmla="*/ 4399 w 6267"/>
              <a:gd name="T73" fmla="*/ 4184 h 5559"/>
              <a:gd name="T74" fmla="*/ 5617 w 6267"/>
              <a:gd name="T75" fmla="*/ 1608 h 5559"/>
              <a:gd name="T76" fmla="*/ 5352 w 6267"/>
              <a:gd name="T77" fmla="*/ 5123 h 5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67" h="5559">
                <a:moveTo>
                  <a:pt x="5403" y="1005"/>
                </a:moveTo>
                <a:lnTo>
                  <a:pt x="5837" y="571"/>
                </a:lnTo>
                <a:cubicBezTo>
                  <a:pt x="5876" y="532"/>
                  <a:pt x="5876" y="468"/>
                  <a:pt x="5837" y="429"/>
                </a:cubicBezTo>
                <a:cubicBezTo>
                  <a:pt x="5798" y="390"/>
                  <a:pt x="5735" y="390"/>
                  <a:pt x="5696" y="429"/>
                </a:cubicBezTo>
                <a:lnTo>
                  <a:pt x="5262" y="863"/>
                </a:lnTo>
                <a:cubicBezTo>
                  <a:pt x="4669" y="306"/>
                  <a:pt x="3899" y="0"/>
                  <a:pt x="3082" y="0"/>
                </a:cubicBezTo>
                <a:cubicBezTo>
                  <a:pt x="2231" y="0"/>
                  <a:pt x="1431" y="331"/>
                  <a:pt x="829" y="933"/>
                </a:cubicBezTo>
                <a:cubicBezTo>
                  <a:pt x="800" y="962"/>
                  <a:pt x="792" y="1007"/>
                  <a:pt x="809" y="1045"/>
                </a:cubicBezTo>
                <a:cubicBezTo>
                  <a:pt x="826" y="1083"/>
                  <a:pt x="865" y="1106"/>
                  <a:pt x="907" y="1103"/>
                </a:cubicBezTo>
                <a:cubicBezTo>
                  <a:pt x="928" y="1102"/>
                  <a:pt x="949" y="1101"/>
                  <a:pt x="970" y="1101"/>
                </a:cubicBezTo>
                <a:cubicBezTo>
                  <a:pt x="1217" y="1101"/>
                  <a:pt x="1449" y="1197"/>
                  <a:pt x="1623" y="1371"/>
                </a:cubicBezTo>
                <a:cubicBezTo>
                  <a:pt x="1812" y="1560"/>
                  <a:pt x="1909" y="1821"/>
                  <a:pt x="1891" y="2087"/>
                </a:cubicBezTo>
                <a:cubicBezTo>
                  <a:pt x="1889" y="2116"/>
                  <a:pt x="1900" y="2144"/>
                  <a:pt x="1920" y="2165"/>
                </a:cubicBezTo>
                <a:cubicBezTo>
                  <a:pt x="1941" y="2185"/>
                  <a:pt x="1969" y="2196"/>
                  <a:pt x="1998" y="2194"/>
                </a:cubicBezTo>
                <a:cubicBezTo>
                  <a:pt x="2019" y="2193"/>
                  <a:pt x="2040" y="2192"/>
                  <a:pt x="2061" y="2192"/>
                </a:cubicBezTo>
                <a:cubicBezTo>
                  <a:pt x="2308" y="2192"/>
                  <a:pt x="2540" y="2288"/>
                  <a:pt x="2714" y="2462"/>
                </a:cubicBezTo>
                <a:cubicBezTo>
                  <a:pt x="2894" y="2642"/>
                  <a:pt x="2991" y="2888"/>
                  <a:pt x="2983" y="3142"/>
                </a:cubicBezTo>
                <a:lnTo>
                  <a:pt x="883" y="5242"/>
                </a:lnTo>
                <a:cubicBezTo>
                  <a:pt x="808" y="5317"/>
                  <a:pt x="707" y="5359"/>
                  <a:pt x="600" y="5359"/>
                </a:cubicBezTo>
                <a:cubicBezTo>
                  <a:pt x="493" y="5359"/>
                  <a:pt x="393" y="5317"/>
                  <a:pt x="317" y="5242"/>
                </a:cubicBezTo>
                <a:cubicBezTo>
                  <a:pt x="242" y="5166"/>
                  <a:pt x="200" y="5066"/>
                  <a:pt x="200" y="4959"/>
                </a:cubicBezTo>
                <a:cubicBezTo>
                  <a:pt x="200" y="4852"/>
                  <a:pt x="242" y="4751"/>
                  <a:pt x="317" y="4676"/>
                </a:cubicBezTo>
                <a:cubicBezTo>
                  <a:pt x="356" y="4637"/>
                  <a:pt x="356" y="4573"/>
                  <a:pt x="317" y="4534"/>
                </a:cubicBezTo>
                <a:cubicBezTo>
                  <a:pt x="278" y="4495"/>
                  <a:pt x="215" y="4495"/>
                  <a:pt x="176" y="4534"/>
                </a:cubicBezTo>
                <a:cubicBezTo>
                  <a:pt x="62" y="4648"/>
                  <a:pt x="0" y="4798"/>
                  <a:pt x="0" y="4959"/>
                </a:cubicBezTo>
                <a:cubicBezTo>
                  <a:pt x="0" y="5119"/>
                  <a:pt x="62" y="5270"/>
                  <a:pt x="176" y="5383"/>
                </a:cubicBezTo>
                <a:cubicBezTo>
                  <a:pt x="289" y="5497"/>
                  <a:pt x="440" y="5559"/>
                  <a:pt x="600" y="5559"/>
                </a:cubicBezTo>
                <a:cubicBezTo>
                  <a:pt x="761" y="5559"/>
                  <a:pt x="911" y="5497"/>
                  <a:pt x="1025" y="5383"/>
                </a:cubicBezTo>
                <a:lnTo>
                  <a:pt x="3125" y="3283"/>
                </a:lnTo>
                <a:cubicBezTo>
                  <a:pt x="3134" y="3283"/>
                  <a:pt x="3143" y="3282"/>
                  <a:pt x="3152" y="3282"/>
                </a:cubicBezTo>
                <a:cubicBezTo>
                  <a:pt x="3398" y="3282"/>
                  <a:pt x="3630" y="3378"/>
                  <a:pt x="3804" y="3553"/>
                </a:cubicBezTo>
                <a:cubicBezTo>
                  <a:pt x="3993" y="3741"/>
                  <a:pt x="4091" y="4002"/>
                  <a:pt x="4072" y="4269"/>
                </a:cubicBezTo>
                <a:cubicBezTo>
                  <a:pt x="4070" y="4297"/>
                  <a:pt x="4081" y="4326"/>
                  <a:pt x="4101" y="4346"/>
                </a:cubicBezTo>
                <a:cubicBezTo>
                  <a:pt x="4122" y="4367"/>
                  <a:pt x="4150" y="4377"/>
                  <a:pt x="4179" y="4375"/>
                </a:cubicBezTo>
                <a:cubicBezTo>
                  <a:pt x="4200" y="4374"/>
                  <a:pt x="4221" y="4373"/>
                  <a:pt x="4242" y="4373"/>
                </a:cubicBezTo>
                <a:cubicBezTo>
                  <a:pt x="4489" y="4373"/>
                  <a:pt x="4721" y="4469"/>
                  <a:pt x="4895" y="4643"/>
                </a:cubicBezTo>
                <a:cubicBezTo>
                  <a:pt x="5084" y="4832"/>
                  <a:pt x="5182" y="5093"/>
                  <a:pt x="5163" y="5359"/>
                </a:cubicBezTo>
                <a:cubicBezTo>
                  <a:pt x="5160" y="5401"/>
                  <a:pt x="5184" y="5440"/>
                  <a:pt x="5222" y="5457"/>
                </a:cubicBezTo>
                <a:cubicBezTo>
                  <a:pt x="5235" y="5463"/>
                  <a:pt x="5249" y="5466"/>
                  <a:pt x="5263" y="5466"/>
                </a:cubicBezTo>
                <a:cubicBezTo>
                  <a:pt x="5289" y="5466"/>
                  <a:pt x="5315" y="5456"/>
                  <a:pt x="5334" y="5437"/>
                </a:cubicBezTo>
                <a:cubicBezTo>
                  <a:pt x="5935" y="4835"/>
                  <a:pt x="6267" y="4036"/>
                  <a:pt x="6267" y="3185"/>
                </a:cubicBezTo>
                <a:cubicBezTo>
                  <a:pt x="6267" y="2367"/>
                  <a:pt x="5961" y="1597"/>
                  <a:pt x="5403" y="1005"/>
                </a:cubicBezTo>
                <a:close/>
                <a:moveTo>
                  <a:pt x="3946" y="3411"/>
                </a:moveTo>
                <a:cubicBezTo>
                  <a:pt x="3772" y="3238"/>
                  <a:pt x="3552" y="3128"/>
                  <a:pt x="3314" y="3094"/>
                </a:cubicBezTo>
                <a:lnTo>
                  <a:pt x="4862" y="1545"/>
                </a:lnTo>
                <a:cubicBezTo>
                  <a:pt x="4901" y="1506"/>
                  <a:pt x="4901" y="1443"/>
                  <a:pt x="4862" y="1404"/>
                </a:cubicBezTo>
                <a:cubicBezTo>
                  <a:pt x="4823" y="1365"/>
                  <a:pt x="4760" y="1365"/>
                  <a:pt x="4721" y="1404"/>
                </a:cubicBezTo>
                <a:lnTo>
                  <a:pt x="3172" y="2953"/>
                </a:lnTo>
                <a:cubicBezTo>
                  <a:pt x="3137" y="2715"/>
                  <a:pt x="3028" y="2493"/>
                  <a:pt x="2855" y="2321"/>
                </a:cubicBezTo>
                <a:cubicBezTo>
                  <a:pt x="2683" y="2148"/>
                  <a:pt x="2465" y="2039"/>
                  <a:pt x="2228" y="2004"/>
                </a:cubicBezTo>
                <a:cubicBezTo>
                  <a:pt x="2510" y="1743"/>
                  <a:pt x="2806" y="1518"/>
                  <a:pt x="3111" y="1332"/>
                </a:cubicBezTo>
                <a:cubicBezTo>
                  <a:pt x="3158" y="1304"/>
                  <a:pt x="3173" y="1242"/>
                  <a:pt x="3144" y="1195"/>
                </a:cubicBezTo>
                <a:cubicBezTo>
                  <a:pt x="3116" y="1148"/>
                  <a:pt x="3054" y="1133"/>
                  <a:pt x="3007" y="1161"/>
                </a:cubicBezTo>
                <a:cubicBezTo>
                  <a:pt x="2687" y="1356"/>
                  <a:pt x="2376" y="1593"/>
                  <a:pt x="2082" y="1867"/>
                </a:cubicBezTo>
                <a:cubicBezTo>
                  <a:pt x="2048" y="1628"/>
                  <a:pt x="1938" y="1404"/>
                  <a:pt x="1765" y="1230"/>
                </a:cubicBezTo>
                <a:cubicBezTo>
                  <a:pt x="1594" y="1059"/>
                  <a:pt x="1378" y="950"/>
                  <a:pt x="1144" y="914"/>
                </a:cubicBezTo>
                <a:cubicBezTo>
                  <a:pt x="1683" y="452"/>
                  <a:pt x="2363" y="200"/>
                  <a:pt x="3082" y="200"/>
                </a:cubicBezTo>
                <a:cubicBezTo>
                  <a:pt x="3648" y="200"/>
                  <a:pt x="4191" y="357"/>
                  <a:pt x="4659" y="650"/>
                </a:cubicBezTo>
                <a:cubicBezTo>
                  <a:pt x="4602" y="645"/>
                  <a:pt x="4543" y="644"/>
                  <a:pt x="4481" y="647"/>
                </a:cubicBezTo>
                <a:cubicBezTo>
                  <a:pt x="4150" y="659"/>
                  <a:pt x="3764" y="769"/>
                  <a:pt x="3366" y="965"/>
                </a:cubicBezTo>
                <a:cubicBezTo>
                  <a:pt x="3316" y="989"/>
                  <a:pt x="3296" y="1049"/>
                  <a:pt x="3320" y="1098"/>
                </a:cubicBezTo>
                <a:cubicBezTo>
                  <a:pt x="3337" y="1134"/>
                  <a:pt x="3373" y="1154"/>
                  <a:pt x="3410" y="1154"/>
                </a:cubicBezTo>
                <a:cubicBezTo>
                  <a:pt x="3425" y="1154"/>
                  <a:pt x="3440" y="1151"/>
                  <a:pt x="3454" y="1144"/>
                </a:cubicBezTo>
                <a:cubicBezTo>
                  <a:pt x="4159" y="798"/>
                  <a:pt x="4769" y="751"/>
                  <a:pt x="5116" y="1009"/>
                </a:cubicBezTo>
                <a:lnTo>
                  <a:pt x="5004" y="1121"/>
                </a:lnTo>
                <a:cubicBezTo>
                  <a:pt x="4965" y="1160"/>
                  <a:pt x="4965" y="1224"/>
                  <a:pt x="5004" y="1263"/>
                </a:cubicBezTo>
                <a:cubicBezTo>
                  <a:pt x="5023" y="1282"/>
                  <a:pt x="5049" y="1292"/>
                  <a:pt x="5074" y="1292"/>
                </a:cubicBezTo>
                <a:cubicBezTo>
                  <a:pt x="5100" y="1292"/>
                  <a:pt x="5126" y="1282"/>
                  <a:pt x="5145" y="1263"/>
                </a:cubicBezTo>
                <a:lnTo>
                  <a:pt x="5258" y="1150"/>
                </a:lnTo>
                <a:cubicBezTo>
                  <a:pt x="5460" y="1422"/>
                  <a:pt x="5477" y="1854"/>
                  <a:pt x="5301" y="2382"/>
                </a:cubicBezTo>
                <a:cubicBezTo>
                  <a:pt x="5119" y="2928"/>
                  <a:pt x="4753" y="3509"/>
                  <a:pt x="4262" y="4039"/>
                </a:cubicBezTo>
                <a:cubicBezTo>
                  <a:pt x="4226" y="3803"/>
                  <a:pt x="4117" y="3582"/>
                  <a:pt x="3946" y="3411"/>
                </a:cubicBezTo>
                <a:close/>
                <a:moveTo>
                  <a:pt x="5036" y="4502"/>
                </a:moveTo>
                <a:cubicBezTo>
                  <a:pt x="4862" y="4327"/>
                  <a:pt x="4640" y="4218"/>
                  <a:pt x="4399" y="4184"/>
                </a:cubicBezTo>
                <a:cubicBezTo>
                  <a:pt x="4914" y="3632"/>
                  <a:pt x="5298" y="3021"/>
                  <a:pt x="5490" y="2445"/>
                </a:cubicBezTo>
                <a:cubicBezTo>
                  <a:pt x="5593" y="2136"/>
                  <a:pt x="5635" y="1854"/>
                  <a:pt x="5617" y="1608"/>
                </a:cubicBezTo>
                <a:cubicBezTo>
                  <a:pt x="5910" y="2077"/>
                  <a:pt x="6067" y="2619"/>
                  <a:pt x="6067" y="3185"/>
                </a:cubicBezTo>
                <a:cubicBezTo>
                  <a:pt x="6067" y="3903"/>
                  <a:pt x="5815" y="4583"/>
                  <a:pt x="5352" y="5123"/>
                </a:cubicBezTo>
                <a:cubicBezTo>
                  <a:pt x="5316" y="4890"/>
                  <a:pt x="5206" y="4672"/>
                  <a:pt x="5036" y="4502"/>
                </a:cubicBezTo>
                <a:close/>
              </a:path>
            </a:pathLst>
          </a:custGeom>
          <a:gradFill flip="none" rotWithShape="1">
            <a:gsLst>
              <a:gs pos="0">
                <a:srgbClr val="1295F6"/>
              </a:gs>
              <a:gs pos="100000">
                <a:srgbClr val="6B54F1"/>
              </a:gs>
            </a:gsLst>
            <a:lin ang="0" scaled="1"/>
            <a:tileRect/>
          </a:gra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7" name="椭圆 31">
            <a:extLst>
              <a:ext uri="{FF2B5EF4-FFF2-40B4-BE49-F238E27FC236}">
                <a16:creationId xmlns:a16="http://schemas.microsoft.com/office/drawing/2014/main" xmlns="" id="{59A9A028-9D88-4C98-BDA4-B5161D54265E}"/>
              </a:ext>
            </a:extLst>
          </p:cNvPr>
          <p:cNvSpPr/>
          <p:nvPr/>
        </p:nvSpPr>
        <p:spPr>
          <a:xfrm>
            <a:off x="5429227" y="3871436"/>
            <a:ext cx="587732" cy="586777"/>
          </a:xfrm>
          <a:custGeom>
            <a:avLst/>
            <a:gdLst>
              <a:gd name="connsiteX0" fmla="*/ 460696 w 608556"/>
              <a:gd name="connsiteY0" fmla="*/ 435530 h 607568"/>
              <a:gd name="connsiteX1" fmla="*/ 506378 w 608556"/>
              <a:gd name="connsiteY1" fmla="*/ 472847 h 607568"/>
              <a:gd name="connsiteX2" fmla="*/ 317397 w 608556"/>
              <a:gd name="connsiteY2" fmla="*/ 566140 h 607568"/>
              <a:gd name="connsiteX3" fmla="*/ 317397 w 608556"/>
              <a:gd name="connsiteY3" fmla="*/ 607568 h 607568"/>
              <a:gd name="connsiteX4" fmla="*/ 194761 w 608556"/>
              <a:gd name="connsiteY4" fmla="*/ 536887 h 607568"/>
              <a:gd name="connsiteX5" fmla="*/ 317397 w 608556"/>
              <a:gd name="connsiteY5" fmla="*/ 466127 h 607568"/>
              <a:gd name="connsiteX6" fmla="*/ 317397 w 608556"/>
              <a:gd name="connsiteY6" fmla="*/ 507160 h 607568"/>
              <a:gd name="connsiteX7" fmla="*/ 460696 w 608556"/>
              <a:gd name="connsiteY7" fmla="*/ 435530 h 607568"/>
              <a:gd name="connsiteX8" fmla="*/ 70847 w 608556"/>
              <a:gd name="connsiteY8" fmla="*/ 194478 h 607568"/>
              <a:gd name="connsiteX9" fmla="*/ 141616 w 608556"/>
              <a:gd name="connsiteY9" fmla="*/ 316919 h 607568"/>
              <a:gd name="connsiteX10" fmla="*/ 100532 w 608556"/>
              <a:gd name="connsiteY10" fmla="*/ 316919 h 607568"/>
              <a:gd name="connsiteX11" fmla="*/ 172250 w 608556"/>
              <a:gd name="connsiteY11" fmla="*/ 459992 h 607568"/>
              <a:gd name="connsiteX12" fmla="*/ 134966 w 608556"/>
              <a:gd name="connsiteY12" fmla="*/ 505601 h 607568"/>
              <a:gd name="connsiteX13" fmla="*/ 41479 w 608556"/>
              <a:gd name="connsiteY13" fmla="*/ 316919 h 607568"/>
              <a:gd name="connsiteX14" fmla="*/ 0 w 608556"/>
              <a:gd name="connsiteY14" fmla="*/ 316919 h 607568"/>
              <a:gd name="connsiteX15" fmla="*/ 473614 w 608556"/>
              <a:gd name="connsiteY15" fmla="*/ 101967 h 607568"/>
              <a:gd name="connsiteX16" fmla="*/ 567060 w 608556"/>
              <a:gd name="connsiteY16" fmla="*/ 290643 h 607568"/>
              <a:gd name="connsiteX17" fmla="*/ 608556 w 608556"/>
              <a:gd name="connsiteY17" fmla="*/ 290643 h 607568"/>
              <a:gd name="connsiteX18" fmla="*/ 537759 w 608556"/>
              <a:gd name="connsiteY18" fmla="*/ 413160 h 607568"/>
              <a:gd name="connsiteX19" fmla="*/ 466882 w 608556"/>
              <a:gd name="connsiteY19" fmla="*/ 290643 h 607568"/>
              <a:gd name="connsiteX20" fmla="*/ 507983 w 608556"/>
              <a:gd name="connsiteY20" fmla="*/ 290643 h 607568"/>
              <a:gd name="connsiteX21" fmla="*/ 436235 w 608556"/>
              <a:gd name="connsiteY21" fmla="*/ 147654 h 607568"/>
              <a:gd name="connsiteX22" fmla="*/ 291127 w 608556"/>
              <a:gd name="connsiteY22" fmla="*/ 0 h 607568"/>
              <a:gd name="connsiteX23" fmla="*/ 413866 w 608556"/>
              <a:gd name="connsiteY23" fmla="*/ 70760 h 607568"/>
              <a:gd name="connsiteX24" fmla="*/ 291127 w 608556"/>
              <a:gd name="connsiteY24" fmla="*/ 141441 h 607568"/>
              <a:gd name="connsiteX25" fmla="*/ 291127 w 608556"/>
              <a:gd name="connsiteY25" fmla="*/ 100408 h 607568"/>
              <a:gd name="connsiteX26" fmla="*/ 147878 w 608556"/>
              <a:gd name="connsiteY26" fmla="*/ 172038 h 607568"/>
              <a:gd name="connsiteX27" fmla="*/ 102108 w 608556"/>
              <a:gd name="connsiteY27" fmla="*/ 134800 h 607568"/>
              <a:gd name="connsiteX28" fmla="*/ 291127 w 608556"/>
              <a:gd name="connsiteY28" fmla="*/ 41428 h 60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8556" h="607568">
                <a:moveTo>
                  <a:pt x="460696" y="435530"/>
                </a:moveTo>
                <a:lnTo>
                  <a:pt x="506378" y="472847"/>
                </a:lnTo>
                <a:cubicBezTo>
                  <a:pt x="459509" y="530088"/>
                  <a:pt x="391026" y="563768"/>
                  <a:pt x="317397" y="566140"/>
                </a:cubicBezTo>
                <a:lnTo>
                  <a:pt x="317397" y="607568"/>
                </a:lnTo>
                <a:lnTo>
                  <a:pt x="194761" y="536887"/>
                </a:lnTo>
                <a:lnTo>
                  <a:pt x="317397" y="466127"/>
                </a:lnTo>
                <a:lnTo>
                  <a:pt x="317397" y="507160"/>
                </a:lnTo>
                <a:cubicBezTo>
                  <a:pt x="373212" y="504788"/>
                  <a:pt x="425069" y="479014"/>
                  <a:pt x="460696" y="435530"/>
                </a:cubicBezTo>
                <a:close/>
                <a:moveTo>
                  <a:pt x="70847" y="194478"/>
                </a:moveTo>
                <a:lnTo>
                  <a:pt x="141616" y="316919"/>
                </a:lnTo>
                <a:lnTo>
                  <a:pt x="100532" y="316919"/>
                </a:lnTo>
                <a:cubicBezTo>
                  <a:pt x="102907" y="372647"/>
                  <a:pt x="128713" y="424421"/>
                  <a:pt x="172250" y="459992"/>
                </a:cubicBezTo>
                <a:lnTo>
                  <a:pt x="134966" y="505601"/>
                </a:lnTo>
                <a:cubicBezTo>
                  <a:pt x="77576" y="458806"/>
                  <a:pt x="43854" y="390432"/>
                  <a:pt x="41479" y="316919"/>
                </a:cubicBezTo>
                <a:lnTo>
                  <a:pt x="0" y="316919"/>
                </a:lnTo>
                <a:close/>
                <a:moveTo>
                  <a:pt x="473614" y="101967"/>
                </a:moveTo>
                <a:cubicBezTo>
                  <a:pt x="530948" y="148761"/>
                  <a:pt x="564684" y="217133"/>
                  <a:pt x="567060" y="290643"/>
                </a:cubicBezTo>
                <a:lnTo>
                  <a:pt x="608556" y="290643"/>
                </a:lnTo>
                <a:lnTo>
                  <a:pt x="537759" y="413160"/>
                </a:lnTo>
                <a:lnTo>
                  <a:pt x="466882" y="290643"/>
                </a:lnTo>
                <a:lnTo>
                  <a:pt x="507983" y="290643"/>
                </a:lnTo>
                <a:cubicBezTo>
                  <a:pt x="505607" y="234918"/>
                  <a:pt x="479790" y="183144"/>
                  <a:pt x="436235" y="147654"/>
                </a:cubicBezTo>
                <a:close/>
                <a:moveTo>
                  <a:pt x="291127" y="0"/>
                </a:moveTo>
                <a:lnTo>
                  <a:pt x="413866" y="70760"/>
                </a:lnTo>
                <a:lnTo>
                  <a:pt x="291127" y="141441"/>
                </a:lnTo>
                <a:lnTo>
                  <a:pt x="291127" y="100408"/>
                </a:lnTo>
                <a:cubicBezTo>
                  <a:pt x="235300" y="102780"/>
                  <a:pt x="183433" y="128554"/>
                  <a:pt x="147878" y="172038"/>
                </a:cubicBezTo>
                <a:lnTo>
                  <a:pt x="102108" y="134800"/>
                </a:lnTo>
                <a:cubicBezTo>
                  <a:pt x="148987" y="77480"/>
                  <a:pt x="217483" y="43800"/>
                  <a:pt x="291127" y="41428"/>
                </a:cubicBezTo>
                <a:close/>
              </a:path>
            </a:pathLst>
          </a:custGeom>
          <a:solidFill>
            <a:srgbClr val="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48" name="组 25"/>
          <p:cNvGrpSpPr/>
          <p:nvPr/>
        </p:nvGrpSpPr>
        <p:grpSpPr>
          <a:xfrm>
            <a:off x="236622" y="129560"/>
            <a:ext cx="2163050" cy="809725"/>
            <a:chOff x="236622" y="89219"/>
            <a:chExt cx="2163050" cy="809725"/>
          </a:xfrm>
        </p:grpSpPr>
        <p:sp>
          <p:nvSpPr>
            <p:cNvPr id="49"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27"/>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03</a:t>
              </a:r>
              <a:endParaRPr kumimoji="1" lang="zh-CN" altLang="en-US" b="1" dirty="0">
                <a:solidFill>
                  <a:schemeClr val="bg1"/>
                </a:solidFill>
                <a:latin typeface="Microsoft YaHei" charset="-122"/>
                <a:ea typeface="Microsoft YaHei" charset="-122"/>
                <a:cs typeface="Microsoft YaHei" charset="-122"/>
              </a:endParaRPr>
            </a:p>
          </p:txBody>
        </p:sp>
        <p:sp>
          <p:nvSpPr>
            <p:cNvPr id="51" name="文本框 28"/>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Tree>
    <p:extLst>
      <p:ext uri="{BB962C8B-B14F-4D97-AF65-F5344CB8AC3E}">
        <p14:creationId xmlns:p14="http://schemas.microsoft.com/office/powerpoint/2010/main" val="352743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45"/>
                                        </p:tgtEl>
                                        <p:attrNameLst>
                                          <p:attrName>style.visibility</p:attrName>
                                        </p:attrNameLst>
                                      </p:cBhvr>
                                      <p:to>
                                        <p:strVal val="visible"/>
                                      </p:to>
                                    </p:set>
                                    <p:anim calcmode="lin" valueType="num">
                                      <p:cBhvr>
                                        <p:cTn id="14" dur="500" fill="hold"/>
                                        <p:tgtEl>
                                          <p:spTgt spid="45"/>
                                        </p:tgtEl>
                                        <p:attrNameLst>
                                          <p:attrName>ppt_w</p:attrName>
                                        </p:attrNameLst>
                                      </p:cBhvr>
                                      <p:tavLst>
                                        <p:tav tm="0">
                                          <p:val>
                                            <p:fltVal val="0"/>
                                          </p:val>
                                        </p:tav>
                                        <p:tav tm="100000">
                                          <p:val>
                                            <p:strVal val="#ppt_w"/>
                                          </p:val>
                                        </p:tav>
                                      </p:tavLst>
                                    </p:anim>
                                    <p:anim calcmode="lin" valueType="num">
                                      <p:cBhvr>
                                        <p:cTn id="15" dur="500" fill="hold"/>
                                        <p:tgtEl>
                                          <p:spTgt spid="45"/>
                                        </p:tgtEl>
                                        <p:attrNameLst>
                                          <p:attrName>ppt_h</p:attrName>
                                        </p:attrNameLst>
                                      </p:cBhvr>
                                      <p:tavLst>
                                        <p:tav tm="0">
                                          <p:val>
                                            <p:fltVal val="0"/>
                                          </p:val>
                                        </p:tav>
                                        <p:tav tm="100000">
                                          <p:val>
                                            <p:strVal val="#ppt_h"/>
                                          </p:val>
                                        </p:tav>
                                      </p:tavLst>
                                    </p:anim>
                                    <p:animEffect transition="in" filter="fade">
                                      <p:cBhvr>
                                        <p:cTn id="16" dur="500"/>
                                        <p:tgtEl>
                                          <p:spTgt spid="4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p:cTn id="24" dur="500" fill="hold"/>
                                        <p:tgtEl>
                                          <p:spTgt spid="46"/>
                                        </p:tgtEl>
                                        <p:attrNameLst>
                                          <p:attrName>ppt_w</p:attrName>
                                        </p:attrNameLst>
                                      </p:cBhvr>
                                      <p:tavLst>
                                        <p:tav tm="0">
                                          <p:val>
                                            <p:fltVal val="0"/>
                                          </p:val>
                                        </p:tav>
                                        <p:tav tm="100000">
                                          <p:val>
                                            <p:strVal val="#ppt_w"/>
                                          </p:val>
                                        </p:tav>
                                      </p:tavLst>
                                    </p:anim>
                                    <p:anim calcmode="lin" valueType="num">
                                      <p:cBhvr>
                                        <p:cTn id="25" dur="500" fill="hold"/>
                                        <p:tgtEl>
                                          <p:spTgt spid="46"/>
                                        </p:tgtEl>
                                        <p:attrNameLst>
                                          <p:attrName>ppt_h</p:attrName>
                                        </p:attrNameLst>
                                      </p:cBhvr>
                                      <p:tavLst>
                                        <p:tav tm="0">
                                          <p:val>
                                            <p:fltVal val="0"/>
                                          </p:val>
                                        </p:tav>
                                        <p:tav tm="100000">
                                          <p:val>
                                            <p:strVal val="#ppt_h"/>
                                          </p:val>
                                        </p:tav>
                                      </p:tavLst>
                                    </p:anim>
                                    <p:animEffect transition="in" filter="fade">
                                      <p:cBhvr>
                                        <p:cTn id="26" dur="500"/>
                                        <p:tgtEl>
                                          <p:spTgt spid="46"/>
                                        </p:tgtEl>
                                      </p:cBhvr>
                                    </p:animEffect>
                                  </p:childTnLst>
                                </p:cTn>
                              </p:par>
                            </p:childTnLst>
                          </p:cTn>
                        </p:par>
                        <p:par>
                          <p:cTn id="27" fill="hold">
                            <p:stCondLst>
                              <p:cond delay="1500"/>
                            </p:stCondLst>
                            <p:childTnLst>
                              <p:par>
                                <p:cTn id="28" presetID="2" presetClass="entr" presetSubtype="2"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additive="base">
                                        <p:cTn id="30" dur="500" fill="hold"/>
                                        <p:tgtEl>
                                          <p:spTgt spid="33"/>
                                        </p:tgtEl>
                                        <p:attrNameLst>
                                          <p:attrName>ppt_x</p:attrName>
                                        </p:attrNameLst>
                                      </p:cBhvr>
                                      <p:tavLst>
                                        <p:tav tm="0">
                                          <p:val>
                                            <p:strVal val="1+#ppt_w/2"/>
                                          </p:val>
                                        </p:tav>
                                        <p:tav tm="100000">
                                          <p:val>
                                            <p:strVal val="#ppt_x"/>
                                          </p:val>
                                        </p:tav>
                                      </p:tavLst>
                                    </p:anim>
                                    <p:anim calcmode="lin" valueType="num">
                                      <p:cBhvr additive="base">
                                        <p:cTn id="31" dur="500" fill="hold"/>
                                        <p:tgtEl>
                                          <p:spTgt spid="3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1+#ppt_w/2"/>
                                          </p:val>
                                        </p:tav>
                                        <p:tav tm="100000">
                                          <p:val>
                                            <p:strVal val="#ppt_x"/>
                                          </p:val>
                                        </p:tav>
                                      </p:tavLst>
                                    </p:anim>
                                    <p:anim calcmode="lin" valueType="num">
                                      <p:cBhvr additive="base">
                                        <p:cTn id="35" dur="500" fill="hold"/>
                                        <p:tgtEl>
                                          <p:spTgt spid="36"/>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additive="base">
                                        <p:cTn id="38" dur="500" fill="hold"/>
                                        <p:tgtEl>
                                          <p:spTgt spid="39"/>
                                        </p:tgtEl>
                                        <p:attrNameLst>
                                          <p:attrName>ppt_x</p:attrName>
                                        </p:attrNameLst>
                                      </p:cBhvr>
                                      <p:tavLst>
                                        <p:tav tm="0">
                                          <p:val>
                                            <p:strVal val="0-#ppt_w/2"/>
                                          </p:val>
                                        </p:tav>
                                        <p:tav tm="100000">
                                          <p:val>
                                            <p:strVal val="#ppt_x"/>
                                          </p:val>
                                        </p:tav>
                                      </p:tavLst>
                                    </p:anim>
                                    <p:anim calcmode="lin" valueType="num">
                                      <p:cBhvr additive="base">
                                        <p:cTn id="39" dur="500" fill="hold"/>
                                        <p:tgtEl>
                                          <p:spTgt spid="39"/>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additive="base">
                                        <p:cTn id="42" dur="500" fill="hold"/>
                                        <p:tgtEl>
                                          <p:spTgt spid="42"/>
                                        </p:tgtEl>
                                        <p:attrNameLst>
                                          <p:attrName>ppt_x</p:attrName>
                                        </p:attrNameLst>
                                      </p:cBhvr>
                                      <p:tavLst>
                                        <p:tav tm="0">
                                          <p:val>
                                            <p:strVal val="0-#ppt_w/2"/>
                                          </p:val>
                                        </p:tav>
                                        <p:tav tm="100000">
                                          <p:val>
                                            <p:strVal val="#ppt_x"/>
                                          </p:val>
                                        </p:tav>
                                      </p:tavLst>
                                    </p:anim>
                                    <p:anim calcmode="lin" valueType="num">
                                      <p:cBhvr additive="base">
                                        <p:cTn id="43"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12"/>
          <p:cNvSpPr/>
          <p:nvPr/>
        </p:nvSpPr>
        <p:spPr>
          <a:xfrm rot="10002226" flipH="1">
            <a:off x="1071171" y="1671788"/>
            <a:ext cx="4364863" cy="4498534"/>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lumMod val="97000"/>
                  <a:lumOff val="3000"/>
                </a:srgbClr>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 3"/>
          <p:cNvGrpSpPr/>
          <p:nvPr/>
        </p:nvGrpSpPr>
        <p:grpSpPr>
          <a:xfrm>
            <a:off x="236622" y="129560"/>
            <a:ext cx="2163050" cy="809725"/>
            <a:chOff x="236622" y="89219"/>
            <a:chExt cx="2163050" cy="809725"/>
          </a:xfrm>
        </p:grpSpPr>
        <p:sp>
          <p:nvSpPr>
            <p:cNvPr id="5"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03</a:t>
              </a:r>
              <a:endParaRPr kumimoji="1" lang="zh-CN" altLang="en-US"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
        <p:nvSpPr>
          <p:cNvPr id="8" name="任意多边形 11"/>
          <p:cNvSpPr/>
          <p:nvPr/>
        </p:nvSpPr>
        <p:spPr>
          <a:xfrm rot="12778739">
            <a:off x="990243" y="2022652"/>
            <a:ext cx="4108564" cy="4042848"/>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blipFill dpi="0" rotWithShape="0">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13"/>
          <p:cNvSpPr/>
          <p:nvPr/>
        </p:nvSpPr>
        <p:spPr>
          <a:xfrm rot="12270262" flipH="1">
            <a:off x="4893760" y="5251497"/>
            <a:ext cx="492502" cy="518186"/>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lumMod val="97000"/>
                  <a:lumOff val="3000"/>
                </a:srgbClr>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49"/>
          <p:cNvSpPr txBox="1"/>
          <p:nvPr/>
        </p:nvSpPr>
        <p:spPr>
          <a:xfrm>
            <a:off x="6765397" y="1631534"/>
            <a:ext cx="2660897" cy="326832"/>
          </a:xfrm>
          <a:prstGeom prst="rect">
            <a:avLst/>
          </a:prstGeom>
          <a:noFill/>
        </p:spPr>
        <p:txBody>
          <a:bodyPr wrap="none" anchor="ctr">
            <a:normAutofit lnSpcReduction="10000"/>
          </a:bodyPr>
          <a:lstStyle/>
          <a:p>
            <a:r>
              <a:rPr lang="zh-CN" altLang="en-US" sz="1600" b="1" dirty="0">
                <a:latin typeface="Microsoft YaHei" charset="-122"/>
                <a:ea typeface="Microsoft YaHei" charset="-122"/>
                <a:cs typeface="Microsoft YaHei" charset="-122"/>
              </a:rPr>
              <a:t>标题文本预设</a:t>
            </a:r>
          </a:p>
        </p:txBody>
      </p:sp>
      <p:sp>
        <p:nvSpPr>
          <p:cNvPr id="12" name="Rectangle 50"/>
          <p:cNvSpPr/>
          <p:nvPr/>
        </p:nvSpPr>
        <p:spPr>
          <a:xfrm>
            <a:off x="6765397" y="1958365"/>
            <a:ext cx="3253246" cy="3890118"/>
          </a:xfrm>
          <a:prstGeom prst="rect">
            <a:avLst/>
          </a:prstGeom>
        </p:spPr>
        <p:txBody>
          <a:bodyPr wrap="square">
            <a:normAutofit/>
          </a:bodyPr>
          <a:lstStyle/>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endParaRPr lang="en-US" altLang="zh-CN" sz="1100" dirty="0">
              <a:solidFill>
                <a:schemeClr val="tx1">
                  <a:lumMod val="50000"/>
                  <a:lumOff val="50000"/>
                </a:schemeClr>
              </a:solidFill>
              <a:latin typeface="Microsoft YaHei" charset="-122"/>
              <a:ea typeface="Microsoft YaHei" charset="-122"/>
              <a:cs typeface="Microsoft YaHei" charset="-122"/>
            </a:endParaRP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50000"/>
              </a:lnSpc>
            </a:pPr>
            <a:endParaRPr lang="zh-CN" altLang="en-US" sz="1200" dirty="0">
              <a:solidFill>
                <a:schemeClr val="tx1">
                  <a:lumMod val="50000"/>
                  <a:lumOff val="50000"/>
                </a:schemeClr>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356500522"/>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0-#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9" decel="10000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0-#ppt_w/2"/>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000" fill="hold"/>
                                        <p:tgtEl>
                                          <p:spTgt spid="9"/>
                                        </p:tgtEl>
                                        <p:attrNameLst>
                                          <p:attrName>ppt_x</p:attrName>
                                        </p:attrNameLst>
                                      </p:cBhvr>
                                      <p:tavLst>
                                        <p:tav tm="0">
                                          <p:val>
                                            <p:strVal val="#ppt_x"/>
                                          </p:val>
                                        </p:tav>
                                        <p:tav tm="100000">
                                          <p:val>
                                            <p:strVal val="#ppt_x"/>
                                          </p:val>
                                        </p:tav>
                                      </p:tavLst>
                                    </p:anim>
                                    <p:anim calcmode="lin" valueType="num">
                                      <p:cBhvr additive="base">
                                        <p:cTn id="16"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 3"/>
          <p:cNvGrpSpPr/>
          <p:nvPr/>
        </p:nvGrpSpPr>
        <p:grpSpPr>
          <a:xfrm>
            <a:off x="236622" y="129560"/>
            <a:ext cx="2163050" cy="809725"/>
            <a:chOff x="236622" y="89219"/>
            <a:chExt cx="2163050" cy="809725"/>
          </a:xfrm>
        </p:grpSpPr>
        <p:sp>
          <p:nvSpPr>
            <p:cNvPr id="5"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03</a:t>
              </a:r>
              <a:endParaRPr kumimoji="1" lang="zh-CN" altLang="en-US"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pic>
        <p:nvPicPr>
          <p:cNvPr id="22" name="图片占位符 9">
            <a:extLst>
              <a:ext uri="{FF2B5EF4-FFF2-40B4-BE49-F238E27FC236}">
                <a16:creationId xmlns:a16="http://schemas.microsoft.com/office/drawing/2014/main" xmlns="" id="{84C72C2A-755F-40F6-B313-A846EC115586}"/>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1930400" y="3278771"/>
            <a:ext cx="8331200" cy="1853423"/>
          </a:xfrm>
          <a:custGeom>
            <a:avLst/>
            <a:gdLst>
              <a:gd name="connsiteX0" fmla="*/ 0 w 8331200"/>
              <a:gd name="connsiteY0" fmla="*/ 0 h 1853423"/>
              <a:gd name="connsiteX1" fmla="*/ 8331200 w 8331200"/>
              <a:gd name="connsiteY1" fmla="*/ 0 h 1853423"/>
              <a:gd name="connsiteX2" fmla="*/ 8331200 w 8331200"/>
              <a:gd name="connsiteY2" fmla="*/ 1853423 h 1853423"/>
              <a:gd name="connsiteX3" fmla="*/ 0 w 8331200"/>
              <a:gd name="connsiteY3" fmla="*/ 1853423 h 1853423"/>
            </a:gdLst>
            <a:ahLst/>
            <a:cxnLst>
              <a:cxn ang="0">
                <a:pos x="connsiteX0" y="connsiteY0"/>
              </a:cxn>
              <a:cxn ang="0">
                <a:pos x="connsiteX1" y="connsiteY1"/>
              </a:cxn>
              <a:cxn ang="0">
                <a:pos x="connsiteX2" y="connsiteY2"/>
              </a:cxn>
              <a:cxn ang="0">
                <a:pos x="connsiteX3" y="connsiteY3"/>
              </a:cxn>
            </a:cxnLst>
            <a:rect l="l" t="t" r="r" b="b"/>
            <a:pathLst>
              <a:path w="8331200" h="1853423">
                <a:moveTo>
                  <a:pt x="0" y="0"/>
                </a:moveTo>
                <a:lnTo>
                  <a:pt x="8331200" y="0"/>
                </a:lnTo>
                <a:lnTo>
                  <a:pt x="8331200" y="1853423"/>
                </a:lnTo>
                <a:lnTo>
                  <a:pt x="0" y="1853423"/>
                </a:lnTo>
                <a:close/>
              </a:path>
            </a:pathLst>
          </a:custGeom>
        </p:spPr>
      </p:pic>
      <p:sp>
        <p:nvSpPr>
          <p:cNvPr id="23" name="矩形 22">
            <a:extLst>
              <a:ext uri="{FF2B5EF4-FFF2-40B4-BE49-F238E27FC236}">
                <a16:creationId xmlns:a16="http://schemas.microsoft.com/office/drawing/2014/main" xmlns="" id="{46395659-36FC-4B95-B94B-F1498734F987}"/>
              </a:ext>
            </a:extLst>
          </p:cNvPr>
          <p:cNvSpPr/>
          <p:nvPr/>
        </p:nvSpPr>
        <p:spPr>
          <a:xfrm>
            <a:off x="1930400" y="5058823"/>
            <a:ext cx="8331200" cy="645290"/>
          </a:xfrm>
          <a:prstGeom prst="rect">
            <a:avLst/>
          </a:prstGeom>
          <a:solidFill>
            <a:srgbClr val="FFFFFF"/>
          </a:solidFill>
          <a:ln w="12700" cap="flat" cmpd="sng" algn="ctr">
            <a:noFill/>
            <a:prstDash val="solid"/>
            <a:miter lim="800000"/>
          </a:ln>
          <a:effectLst>
            <a:outerShdw blurRad="266700" dist="38100" dir="5400000" algn="t"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4" name="文本框 19">
            <a:extLst>
              <a:ext uri="{FF2B5EF4-FFF2-40B4-BE49-F238E27FC236}">
                <a16:creationId xmlns:a16="http://schemas.microsoft.com/office/drawing/2014/main" xmlns="" id="{71FF4E55-F71F-4167-A5C2-9A5C1DADCEA8}"/>
              </a:ext>
            </a:extLst>
          </p:cNvPr>
          <p:cNvSpPr txBox="1"/>
          <p:nvPr/>
        </p:nvSpPr>
        <p:spPr>
          <a:xfrm>
            <a:off x="3784603" y="1532854"/>
            <a:ext cx="4622799" cy="461665"/>
          </a:xfrm>
          <a:prstGeom prst="rect">
            <a:avLst/>
          </a:prstGeom>
          <a:noFill/>
        </p:spPr>
        <p:txBody>
          <a:bodyPr wrap="square" rtlCol="0">
            <a:spAutoFit/>
            <a:scene3d>
              <a:camera prst="orthographicFront"/>
              <a:lightRig rig="threePt" dir="t"/>
            </a:scene3d>
            <a:sp3d contourW="12700"/>
          </a:bodyPr>
          <a:lstStyle/>
          <a:p>
            <a:pPr algn="ctr" defTabSz="457200"/>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a:t>
            </a:r>
          </a:p>
        </p:txBody>
      </p:sp>
      <p:sp>
        <p:nvSpPr>
          <p:cNvPr id="25" name="矩形 24">
            <a:extLst>
              <a:ext uri="{FF2B5EF4-FFF2-40B4-BE49-F238E27FC236}">
                <a16:creationId xmlns:a16="http://schemas.microsoft.com/office/drawing/2014/main" xmlns="" id="{FC56971D-5E29-48FC-9D22-F3B12971238B}"/>
              </a:ext>
            </a:extLst>
          </p:cNvPr>
          <p:cNvSpPr/>
          <p:nvPr/>
        </p:nvSpPr>
        <p:spPr>
          <a:xfrm>
            <a:off x="3089729" y="2430153"/>
            <a:ext cx="1132115" cy="412976"/>
          </a:xfrm>
          <a:prstGeom prst="rect">
            <a:avLst/>
          </a:prstGeom>
          <a:gradFill flip="none" rotWithShape="1">
            <a:gsLst>
              <a:gs pos="0">
                <a:srgbClr val="1295F6"/>
              </a:gs>
              <a:gs pos="100000">
                <a:srgbClr val="6B54F1"/>
              </a:gs>
            </a:gsLst>
            <a:lin ang="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6" name="矩形 25">
            <a:extLst>
              <a:ext uri="{FF2B5EF4-FFF2-40B4-BE49-F238E27FC236}">
                <a16:creationId xmlns:a16="http://schemas.microsoft.com/office/drawing/2014/main" xmlns="" id="{512DD719-97EE-4B62-BB7A-76DC56F03AE8}"/>
              </a:ext>
            </a:extLst>
          </p:cNvPr>
          <p:cNvSpPr/>
          <p:nvPr/>
        </p:nvSpPr>
        <p:spPr>
          <a:xfrm>
            <a:off x="4309837" y="2430153"/>
            <a:ext cx="1132115" cy="412976"/>
          </a:xfrm>
          <a:prstGeom prst="rect">
            <a:avLst/>
          </a:prstGeom>
          <a:solidFill>
            <a:srgbClr val="FFFFF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7" name="矩形 26">
            <a:extLst>
              <a:ext uri="{FF2B5EF4-FFF2-40B4-BE49-F238E27FC236}">
                <a16:creationId xmlns:a16="http://schemas.microsoft.com/office/drawing/2014/main" xmlns="" id="{8DABEE3E-1C58-4633-9A16-FD5A0BC791FA}"/>
              </a:ext>
            </a:extLst>
          </p:cNvPr>
          <p:cNvSpPr/>
          <p:nvPr/>
        </p:nvSpPr>
        <p:spPr>
          <a:xfrm>
            <a:off x="5529945" y="2430153"/>
            <a:ext cx="1132115" cy="412976"/>
          </a:xfrm>
          <a:prstGeom prst="rect">
            <a:avLst/>
          </a:prstGeom>
          <a:solidFill>
            <a:srgbClr val="FFFFF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8" name="矩形 27">
            <a:extLst>
              <a:ext uri="{FF2B5EF4-FFF2-40B4-BE49-F238E27FC236}">
                <a16:creationId xmlns:a16="http://schemas.microsoft.com/office/drawing/2014/main" xmlns="" id="{9FC0A3C8-CC6D-41CE-BC30-FA44E25CBAD1}"/>
              </a:ext>
            </a:extLst>
          </p:cNvPr>
          <p:cNvSpPr/>
          <p:nvPr/>
        </p:nvSpPr>
        <p:spPr>
          <a:xfrm>
            <a:off x="6750052" y="2430153"/>
            <a:ext cx="1132115" cy="412976"/>
          </a:xfrm>
          <a:prstGeom prst="rect">
            <a:avLst/>
          </a:prstGeom>
          <a:solidFill>
            <a:srgbClr val="FFFFF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9" name="矩形 28">
            <a:extLst>
              <a:ext uri="{FF2B5EF4-FFF2-40B4-BE49-F238E27FC236}">
                <a16:creationId xmlns:a16="http://schemas.microsoft.com/office/drawing/2014/main" xmlns="" id="{0170AAB3-8037-476A-AF36-62B698249652}"/>
              </a:ext>
            </a:extLst>
          </p:cNvPr>
          <p:cNvSpPr/>
          <p:nvPr/>
        </p:nvSpPr>
        <p:spPr>
          <a:xfrm>
            <a:off x="7970157" y="2430153"/>
            <a:ext cx="1132115" cy="412976"/>
          </a:xfrm>
          <a:prstGeom prst="rect">
            <a:avLst/>
          </a:prstGeom>
          <a:solidFill>
            <a:srgbClr val="FFFFF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0" name="文本框 63">
            <a:extLst>
              <a:ext uri="{FF2B5EF4-FFF2-40B4-BE49-F238E27FC236}">
                <a16:creationId xmlns:a16="http://schemas.microsoft.com/office/drawing/2014/main" xmlns="" id="{BA376CF5-6936-489B-AA63-0D667703BA6A}"/>
              </a:ext>
            </a:extLst>
          </p:cNvPr>
          <p:cNvSpPr txBox="1"/>
          <p:nvPr/>
        </p:nvSpPr>
        <p:spPr>
          <a:xfrm>
            <a:off x="2255158" y="5116881"/>
            <a:ext cx="7701641" cy="513346"/>
          </a:xfrm>
          <a:prstGeom prst="rect">
            <a:avLst/>
          </a:prstGeom>
          <a:noFill/>
        </p:spPr>
        <p:txBody>
          <a:bodyPr wrap="square" rtlCol="0">
            <a:spAutoFit/>
            <a:scene3d>
              <a:camera prst="orthographicFront"/>
              <a:lightRig rig="threePt" dir="t"/>
            </a:scene3d>
            <a:sp3d contourW="12700"/>
          </a:bodyPr>
          <a:lstStyle/>
          <a:p>
            <a:pP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This template is exclusively designed </a:t>
            </a:r>
            <a:r>
              <a:rPr lang="en-US" altLang="zh-CN" sz="1200" dirty="0">
                <a:solidFill>
                  <a:srgbClr val="1295F6"/>
                </a:solidFill>
                <a:latin typeface="Century Gothic" panose="020B0502020202020204" pitchFamily="34" charset="0"/>
                <a:ea typeface="微软雅黑"/>
              </a:rPr>
              <a:t>by Fei </a:t>
            </a:r>
            <a:r>
              <a:rPr lang="en-US" altLang="zh-CN" sz="1200" dirty="0" err="1">
                <a:solidFill>
                  <a:srgbClr val="1295F6"/>
                </a:solidFill>
                <a:latin typeface="Century Gothic" panose="020B0502020202020204" pitchFamily="34" charset="0"/>
                <a:ea typeface="微软雅黑"/>
              </a:rPr>
              <a:t>er</a:t>
            </a:r>
            <a:r>
              <a:rPr lang="en-US" altLang="zh-CN" sz="1200" dirty="0">
                <a:solidFill>
                  <a:srgbClr val="1295F6"/>
                </a:solidFill>
                <a:latin typeface="Century Gothic" panose="020B0502020202020204" pitchFamily="34" charset="0"/>
                <a:ea typeface="微软雅黑"/>
              </a:rPr>
              <a:t> creative</a:t>
            </a:r>
            <a:r>
              <a:rPr lang="en-US" altLang="zh-CN" sz="1200" dirty="0">
                <a:solidFill>
                  <a:srgbClr val="000000">
                    <a:lumMod val="65000"/>
                    <a:lumOff val="35000"/>
                  </a:srgbClr>
                </a:solidFill>
                <a:latin typeface="Century Gothic" panose="020B0502020202020204" pitchFamily="34" charset="0"/>
                <a:ea typeface="微软雅黑"/>
              </a:rPr>
              <a:t>, </a:t>
            </a:r>
          </a:p>
        </p:txBody>
      </p:sp>
      <p:sp>
        <p:nvSpPr>
          <p:cNvPr id="31" name="文本框 65">
            <a:extLst>
              <a:ext uri="{FF2B5EF4-FFF2-40B4-BE49-F238E27FC236}">
                <a16:creationId xmlns:a16="http://schemas.microsoft.com/office/drawing/2014/main" xmlns="" id="{F4A1E495-84E3-4998-A1E0-2A1B1E90544F}"/>
              </a:ext>
            </a:extLst>
          </p:cNvPr>
          <p:cNvSpPr txBox="1"/>
          <p:nvPr/>
        </p:nvSpPr>
        <p:spPr>
          <a:xfrm>
            <a:off x="3089730" y="2492768"/>
            <a:ext cx="1132116" cy="276999"/>
          </a:xfrm>
          <a:prstGeom prst="rect">
            <a:avLst/>
          </a:prstGeom>
          <a:noFill/>
        </p:spPr>
        <p:txBody>
          <a:bodyPr wrap="square" rtlCol="0">
            <a:spAutoFit/>
            <a:scene3d>
              <a:camera prst="orthographicFront"/>
              <a:lightRig rig="threePt" dir="t"/>
            </a:scene3d>
            <a:sp3d contourW="12700"/>
          </a:bodyPr>
          <a:lstStyle/>
          <a:p>
            <a:pPr algn="ctr" defTabSz="457200"/>
            <a:r>
              <a:rPr lang="en-US" altLang="zh-CN" sz="1200" dirty="0">
                <a:solidFill>
                  <a:srgbClr val="FFFFFF"/>
                </a:solidFill>
                <a:latin typeface="Century Gothic" panose="020B0502020202020204" pitchFamily="34" charset="0"/>
                <a:ea typeface="微软雅黑"/>
              </a:rPr>
              <a:t>WANDERFUL</a:t>
            </a:r>
            <a:endParaRPr lang="zh-CN" altLang="en-US" sz="1200" dirty="0">
              <a:solidFill>
                <a:srgbClr val="FFFFFF"/>
              </a:solidFill>
              <a:latin typeface="Century Gothic" panose="020B0502020202020204" pitchFamily="34" charset="0"/>
              <a:ea typeface="微软雅黑"/>
            </a:endParaRPr>
          </a:p>
        </p:txBody>
      </p:sp>
      <p:sp>
        <p:nvSpPr>
          <p:cNvPr id="32" name="文本框 66">
            <a:extLst>
              <a:ext uri="{FF2B5EF4-FFF2-40B4-BE49-F238E27FC236}">
                <a16:creationId xmlns:a16="http://schemas.microsoft.com/office/drawing/2014/main" xmlns="" id="{DD42BFED-2423-4D3C-83EC-F12D6B2F4419}"/>
              </a:ext>
            </a:extLst>
          </p:cNvPr>
          <p:cNvSpPr txBox="1"/>
          <p:nvPr/>
        </p:nvSpPr>
        <p:spPr>
          <a:xfrm>
            <a:off x="4309835" y="2492768"/>
            <a:ext cx="1132116" cy="276999"/>
          </a:xfrm>
          <a:prstGeom prst="rect">
            <a:avLst/>
          </a:prstGeom>
          <a:noFill/>
        </p:spPr>
        <p:txBody>
          <a:bodyPr wrap="square" rtlCol="0">
            <a:spAutoFit/>
            <a:scene3d>
              <a:camera prst="orthographicFront"/>
              <a:lightRig rig="threePt" dir="t"/>
            </a:scene3d>
            <a:sp3d contourW="12700"/>
          </a:bodyPr>
          <a:lstStyle/>
          <a:p>
            <a:pPr algn="ctr" defTabSz="457200"/>
            <a:r>
              <a:rPr lang="en-US" altLang="zh-CN" sz="1200" dirty="0">
                <a:solidFill>
                  <a:srgbClr val="000000">
                    <a:lumMod val="75000"/>
                    <a:lumOff val="25000"/>
                  </a:srgbClr>
                </a:solidFill>
                <a:latin typeface="Century Gothic" panose="020B0502020202020204" pitchFamily="34" charset="0"/>
                <a:ea typeface="微软雅黑"/>
              </a:rPr>
              <a:t>WANDERFUL</a:t>
            </a:r>
            <a:endParaRPr lang="zh-CN" altLang="en-US" sz="1200" dirty="0">
              <a:solidFill>
                <a:srgbClr val="000000">
                  <a:lumMod val="75000"/>
                  <a:lumOff val="25000"/>
                </a:srgbClr>
              </a:solidFill>
              <a:latin typeface="Century Gothic" panose="020B0502020202020204" pitchFamily="34" charset="0"/>
              <a:ea typeface="微软雅黑"/>
            </a:endParaRPr>
          </a:p>
        </p:txBody>
      </p:sp>
      <p:sp>
        <p:nvSpPr>
          <p:cNvPr id="33" name="文本框 67">
            <a:extLst>
              <a:ext uri="{FF2B5EF4-FFF2-40B4-BE49-F238E27FC236}">
                <a16:creationId xmlns:a16="http://schemas.microsoft.com/office/drawing/2014/main" xmlns="" id="{E54F4269-0CB9-4CE0-9F87-8AA3DBC2E086}"/>
              </a:ext>
            </a:extLst>
          </p:cNvPr>
          <p:cNvSpPr txBox="1"/>
          <p:nvPr/>
        </p:nvSpPr>
        <p:spPr>
          <a:xfrm>
            <a:off x="5529943" y="2492768"/>
            <a:ext cx="1132116" cy="276999"/>
          </a:xfrm>
          <a:prstGeom prst="rect">
            <a:avLst/>
          </a:prstGeom>
          <a:noFill/>
        </p:spPr>
        <p:txBody>
          <a:bodyPr wrap="square" rtlCol="0">
            <a:spAutoFit/>
            <a:scene3d>
              <a:camera prst="orthographicFront"/>
              <a:lightRig rig="threePt" dir="t"/>
            </a:scene3d>
            <a:sp3d contourW="12700"/>
          </a:bodyPr>
          <a:lstStyle/>
          <a:p>
            <a:pPr algn="ctr" defTabSz="457200"/>
            <a:r>
              <a:rPr lang="en-US" altLang="zh-CN" sz="1200" dirty="0">
                <a:solidFill>
                  <a:srgbClr val="000000">
                    <a:lumMod val="75000"/>
                    <a:lumOff val="25000"/>
                  </a:srgbClr>
                </a:solidFill>
                <a:latin typeface="Century Gothic" panose="020B0502020202020204" pitchFamily="34" charset="0"/>
                <a:ea typeface="微软雅黑"/>
              </a:rPr>
              <a:t>WANDERFUL</a:t>
            </a:r>
            <a:endParaRPr lang="zh-CN" altLang="en-US" sz="1200" dirty="0">
              <a:solidFill>
                <a:srgbClr val="000000">
                  <a:lumMod val="75000"/>
                  <a:lumOff val="25000"/>
                </a:srgbClr>
              </a:solidFill>
              <a:latin typeface="Century Gothic" panose="020B0502020202020204" pitchFamily="34" charset="0"/>
              <a:ea typeface="微软雅黑"/>
            </a:endParaRPr>
          </a:p>
        </p:txBody>
      </p:sp>
      <p:sp>
        <p:nvSpPr>
          <p:cNvPr id="34" name="文本框 68">
            <a:extLst>
              <a:ext uri="{FF2B5EF4-FFF2-40B4-BE49-F238E27FC236}">
                <a16:creationId xmlns:a16="http://schemas.microsoft.com/office/drawing/2014/main" xmlns="" id="{55CD1485-EB47-4E37-858D-900255C62211}"/>
              </a:ext>
            </a:extLst>
          </p:cNvPr>
          <p:cNvSpPr txBox="1"/>
          <p:nvPr/>
        </p:nvSpPr>
        <p:spPr>
          <a:xfrm>
            <a:off x="6750051" y="2492768"/>
            <a:ext cx="1132116" cy="276999"/>
          </a:xfrm>
          <a:prstGeom prst="rect">
            <a:avLst/>
          </a:prstGeom>
          <a:noFill/>
        </p:spPr>
        <p:txBody>
          <a:bodyPr wrap="square" rtlCol="0">
            <a:spAutoFit/>
            <a:scene3d>
              <a:camera prst="orthographicFront"/>
              <a:lightRig rig="threePt" dir="t"/>
            </a:scene3d>
            <a:sp3d contourW="12700"/>
          </a:bodyPr>
          <a:lstStyle/>
          <a:p>
            <a:pPr algn="ctr" defTabSz="457200"/>
            <a:r>
              <a:rPr lang="en-US" altLang="zh-CN" sz="1200" dirty="0">
                <a:solidFill>
                  <a:srgbClr val="000000">
                    <a:lumMod val="75000"/>
                    <a:lumOff val="25000"/>
                  </a:srgbClr>
                </a:solidFill>
                <a:latin typeface="Century Gothic" panose="020B0502020202020204" pitchFamily="34" charset="0"/>
                <a:ea typeface="微软雅黑"/>
              </a:rPr>
              <a:t>WANDERFUL</a:t>
            </a:r>
            <a:endParaRPr lang="zh-CN" altLang="en-US" sz="1200" dirty="0">
              <a:solidFill>
                <a:srgbClr val="000000">
                  <a:lumMod val="75000"/>
                  <a:lumOff val="25000"/>
                </a:srgbClr>
              </a:solidFill>
              <a:latin typeface="Century Gothic" panose="020B0502020202020204" pitchFamily="34" charset="0"/>
              <a:ea typeface="微软雅黑"/>
            </a:endParaRPr>
          </a:p>
        </p:txBody>
      </p:sp>
      <p:sp>
        <p:nvSpPr>
          <p:cNvPr id="35" name="文本框 69">
            <a:extLst>
              <a:ext uri="{FF2B5EF4-FFF2-40B4-BE49-F238E27FC236}">
                <a16:creationId xmlns:a16="http://schemas.microsoft.com/office/drawing/2014/main" xmlns="" id="{A9778F17-2738-4D56-BB1D-8EEDFF60C30E}"/>
              </a:ext>
            </a:extLst>
          </p:cNvPr>
          <p:cNvSpPr txBox="1"/>
          <p:nvPr/>
        </p:nvSpPr>
        <p:spPr>
          <a:xfrm>
            <a:off x="7970158" y="2492768"/>
            <a:ext cx="1132116" cy="276999"/>
          </a:xfrm>
          <a:prstGeom prst="rect">
            <a:avLst/>
          </a:prstGeom>
          <a:noFill/>
        </p:spPr>
        <p:txBody>
          <a:bodyPr wrap="square" rtlCol="0">
            <a:spAutoFit/>
            <a:scene3d>
              <a:camera prst="orthographicFront"/>
              <a:lightRig rig="threePt" dir="t"/>
            </a:scene3d>
            <a:sp3d contourW="12700"/>
          </a:bodyPr>
          <a:lstStyle/>
          <a:p>
            <a:pPr algn="ctr" defTabSz="457200"/>
            <a:r>
              <a:rPr lang="en-US" altLang="zh-CN" sz="1200" dirty="0">
                <a:solidFill>
                  <a:srgbClr val="000000">
                    <a:lumMod val="75000"/>
                    <a:lumOff val="25000"/>
                  </a:srgbClr>
                </a:solidFill>
                <a:latin typeface="Century Gothic" panose="020B0502020202020204" pitchFamily="34" charset="0"/>
                <a:ea typeface="微软雅黑"/>
              </a:rPr>
              <a:t>WANDERFUL</a:t>
            </a:r>
            <a:endParaRPr lang="zh-CN" altLang="en-US" sz="1200" dirty="0">
              <a:solidFill>
                <a:srgbClr val="000000">
                  <a:lumMod val="75000"/>
                  <a:lumOff val="25000"/>
                </a:srgbClr>
              </a:solidFill>
              <a:latin typeface="Century Gothic" panose="020B0502020202020204" pitchFamily="34" charset="0"/>
              <a:ea typeface="微软雅黑"/>
            </a:endParaRPr>
          </a:p>
        </p:txBody>
      </p:sp>
    </p:spTree>
    <p:extLst>
      <p:ext uri="{BB962C8B-B14F-4D97-AF65-F5344CB8AC3E}">
        <p14:creationId xmlns:p14="http://schemas.microsoft.com/office/powerpoint/2010/main" val="1795843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1+#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1+#ppt_w/2"/>
                                          </p:val>
                                        </p:tav>
                                        <p:tav tm="100000">
                                          <p:val>
                                            <p:strVal val="#ppt_x"/>
                                          </p:val>
                                        </p:tav>
                                      </p:tavLst>
                                    </p:anim>
                                    <p:anim calcmode="lin" valueType="num">
                                      <p:cBhvr additive="base">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1+#ppt_w/2"/>
                                          </p:val>
                                        </p:tav>
                                        <p:tav tm="100000">
                                          <p:val>
                                            <p:strVal val="#ppt_x"/>
                                          </p:val>
                                        </p:tav>
                                      </p:tavLst>
                                    </p:anim>
                                    <p:anim calcmode="lin" valueType="num">
                                      <p:cBhvr additive="base">
                                        <p:cTn id="20" dur="500" fill="hold"/>
                                        <p:tgtEl>
                                          <p:spTgt spid="2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1+#ppt_w/2"/>
                                          </p:val>
                                        </p:tav>
                                        <p:tav tm="100000">
                                          <p:val>
                                            <p:strVal val="#ppt_x"/>
                                          </p:val>
                                        </p:tav>
                                      </p:tavLst>
                                    </p:anim>
                                    <p:anim calcmode="lin" valueType="num">
                                      <p:cBhvr additive="base">
                                        <p:cTn id="24" dur="500" fill="hold"/>
                                        <p:tgtEl>
                                          <p:spTgt spid="2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1+#ppt_w/2"/>
                                          </p:val>
                                        </p:tav>
                                        <p:tav tm="100000">
                                          <p:val>
                                            <p:strVal val="#ppt_x"/>
                                          </p:val>
                                        </p:tav>
                                      </p:tavLst>
                                    </p:anim>
                                    <p:anim calcmode="lin" valueType="num">
                                      <p:cBhvr additive="base">
                                        <p:cTn id="28" dur="500" fill="hold"/>
                                        <p:tgtEl>
                                          <p:spTgt spid="3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1+#ppt_w/2"/>
                                          </p:val>
                                        </p:tav>
                                        <p:tav tm="100000">
                                          <p:val>
                                            <p:strVal val="#ppt_x"/>
                                          </p:val>
                                        </p:tav>
                                      </p:tavLst>
                                    </p:anim>
                                    <p:anim calcmode="lin" valueType="num">
                                      <p:cBhvr additive="base">
                                        <p:cTn id="32" dur="500" fill="hold"/>
                                        <p:tgtEl>
                                          <p:spTgt spid="3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fill="hold"/>
                                        <p:tgtEl>
                                          <p:spTgt spid="33"/>
                                        </p:tgtEl>
                                        <p:attrNameLst>
                                          <p:attrName>ppt_x</p:attrName>
                                        </p:attrNameLst>
                                      </p:cBhvr>
                                      <p:tavLst>
                                        <p:tav tm="0">
                                          <p:val>
                                            <p:strVal val="1+#ppt_w/2"/>
                                          </p:val>
                                        </p:tav>
                                        <p:tav tm="100000">
                                          <p:val>
                                            <p:strVal val="#ppt_x"/>
                                          </p:val>
                                        </p:tav>
                                      </p:tavLst>
                                    </p:anim>
                                    <p:anim calcmode="lin" valueType="num">
                                      <p:cBhvr additive="base">
                                        <p:cTn id="36" dur="5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1+#ppt_w/2"/>
                                          </p:val>
                                        </p:tav>
                                        <p:tav tm="100000">
                                          <p:val>
                                            <p:strVal val="#ppt_x"/>
                                          </p:val>
                                        </p:tav>
                                      </p:tavLst>
                                    </p:anim>
                                    <p:anim calcmode="lin" valueType="num">
                                      <p:cBhvr additive="base">
                                        <p:cTn id="40" dur="500" fill="hold"/>
                                        <p:tgtEl>
                                          <p:spTgt spid="34"/>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1+#ppt_w/2"/>
                                          </p:val>
                                        </p:tav>
                                        <p:tav tm="100000">
                                          <p:val>
                                            <p:strVal val="#ppt_x"/>
                                          </p:val>
                                        </p:tav>
                                      </p:tavLst>
                                    </p:anim>
                                    <p:anim calcmode="lin" valueType="num">
                                      <p:cBhvr additive="base">
                                        <p:cTn id="44" dur="500" fill="hold"/>
                                        <p:tgtEl>
                                          <p:spTgt spid="35"/>
                                        </p:tgtEl>
                                        <p:attrNameLst>
                                          <p:attrName>ppt_y</p:attrName>
                                        </p:attrNameLst>
                                      </p:cBhvr>
                                      <p:tavLst>
                                        <p:tav tm="0">
                                          <p:val>
                                            <p:strVal val="#ppt_y"/>
                                          </p:val>
                                        </p:tav>
                                        <p:tav tm="100000">
                                          <p:val>
                                            <p:strVal val="#ppt_y"/>
                                          </p:val>
                                        </p:tav>
                                      </p:tavLst>
                                    </p:anim>
                                  </p:childTnLst>
                                </p:cTn>
                              </p:par>
                            </p:childTnLst>
                          </p:cTn>
                        </p:par>
                        <p:par>
                          <p:cTn id="45" fill="hold">
                            <p:stCondLst>
                              <p:cond delay="500"/>
                            </p:stCondLst>
                            <p:childTnLst>
                              <p:par>
                                <p:cTn id="46" presetID="22" presetClass="entr" presetSubtype="8" fill="hold" nodeType="after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wipe(left)">
                                      <p:cBhvr>
                                        <p:cTn id="48" dur="500"/>
                                        <p:tgtEl>
                                          <p:spTgt spid="22"/>
                                        </p:tgtEl>
                                      </p:cBhvr>
                                    </p:animEffect>
                                  </p:childTnLst>
                                </p:cTn>
                              </p:par>
                            </p:childTnLst>
                          </p:cTn>
                        </p:par>
                        <p:par>
                          <p:cTn id="49" fill="hold">
                            <p:stCondLst>
                              <p:cond delay="1000"/>
                            </p:stCondLst>
                            <p:childTnLst>
                              <p:par>
                                <p:cTn id="50" presetID="14" presetClass="entr" presetSubtype="10"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randombar(horizontal)">
                                      <p:cBhvr>
                                        <p:cTn id="52" dur="500"/>
                                        <p:tgtEl>
                                          <p:spTgt spid="23"/>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randombar(horizontal)">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26" grpId="0" animBg="1"/>
      <p:bldP spid="27" grpId="0" animBg="1"/>
      <p:bldP spid="28" grpId="0" animBg="1"/>
      <p:bldP spid="29" grpId="0" animBg="1"/>
      <p:bldP spid="30" grpId="0"/>
      <p:bldP spid="31" grpId="0"/>
      <p:bldP spid="32" grpId="0"/>
      <p:bldP spid="33" grpId="0"/>
      <p:bldP spid="34" grpId="0"/>
      <p:bldP spid="3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1"/>
          <p:cNvSpPr/>
          <p:nvPr/>
        </p:nvSpPr>
        <p:spPr>
          <a:xfrm rot="8914998" flipH="1">
            <a:off x="4486370" y="913828"/>
            <a:ext cx="3276600" cy="3224192"/>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gs>
              <a:gs pos="0">
                <a:srgbClr val="9599F4">
                  <a:lumMod val="0"/>
                  <a:lumOff val="100000"/>
                </a:srgb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1"/>
          <p:cNvSpPr/>
          <p:nvPr/>
        </p:nvSpPr>
        <p:spPr>
          <a:xfrm rot="10800000" flipH="1">
            <a:off x="4457700" y="913829"/>
            <a:ext cx="3276600" cy="3224192"/>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242773" y="4519664"/>
            <a:ext cx="3706464" cy="769441"/>
          </a:xfrm>
          <a:prstGeom prst="rect">
            <a:avLst/>
          </a:prstGeom>
          <a:noFill/>
        </p:spPr>
        <p:txBody>
          <a:bodyPr wrap="none" rtlCol="0">
            <a:spAutoFit/>
            <a:scene3d>
              <a:camera prst="orthographicFront"/>
              <a:lightRig rig="threePt" dir="t"/>
            </a:scene3d>
            <a:sp3d contourW="12700"/>
          </a:bodyPr>
          <a:lstStyle/>
          <a:p>
            <a:pPr algn="ctr"/>
            <a:r>
              <a:rPr lang="zh-CN" altLang="en-US" sz="4400" b="1" dirty="0">
                <a:solidFill>
                  <a:schemeClr val="tx1">
                    <a:lumMod val="85000"/>
                    <a:lumOff val="15000"/>
                  </a:schemeClr>
                </a:solidFill>
                <a:latin typeface="Microsoft YaHei" charset="-122"/>
                <a:ea typeface="Microsoft YaHei" charset="-122"/>
                <a:cs typeface="Microsoft YaHei" charset="-122"/>
              </a:rPr>
              <a:t>明年工作计划</a:t>
            </a:r>
          </a:p>
        </p:txBody>
      </p:sp>
      <p:sp>
        <p:nvSpPr>
          <p:cNvPr id="8" name="文本框 7"/>
          <p:cNvSpPr txBox="1"/>
          <p:nvPr/>
        </p:nvSpPr>
        <p:spPr>
          <a:xfrm>
            <a:off x="3225798" y="5330842"/>
            <a:ext cx="5740402" cy="400110"/>
          </a:xfrm>
          <a:prstGeom prst="rect">
            <a:avLst/>
          </a:prstGeom>
          <a:noFill/>
        </p:spPr>
        <p:txBody>
          <a:bodyPr wrap="square" rtlCol="0">
            <a:spAutoFit/>
            <a:scene3d>
              <a:camera prst="orthographicFront"/>
              <a:lightRig rig="threePt" dir="t"/>
            </a:scene3d>
            <a:sp3d contourW="12700"/>
          </a:bodyPr>
          <a:lstStyle/>
          <a:p>
            <a:pPr algn="ctr"/>
            <a:r>
              <a:rPr lang="en-US" altLang="zh-CN" sz="1000" dirty="0">
                <a:solidFill>
                  <a:schemeClr val="bg1">
                    <a:lumMod val="50000"/>
                  </a:schemeClr>
                </a:solidFill>
                <a:latin typeface="Century Gothic" panose="020B0502020202020204" pitchFamily="34" charset="0"/>
              </a:rPr>
              <a:t>The user can demonstrate on a projector or computer, or print the presentation and make it into a film to be used in a wider field The user can demonstrate</a:t>
            </a:r>
          </a:p>
        </p:txBody>
      </p:sp>
      <p:sp>
        <p:nvSpPr>
          <p:cNvPr id="9" name="文本框 8"/>
          <p:cNvSpPr txBox="1"/>
          <p:nvPr/>
        </p:nvSpPr>
        <p:spPr>
          <a:xfrm>
            <a:off x="4368242" y="1981439"/>
            <a:ext cx="3512861"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Microsoft YaHei" charset="-122"/>
                <a:ea typeface="Microsoft YaHei" charset="-122"/>
                <a:cs typeface="Microsoft YaHei" charset="-122"/>
              </a:rPr>
              <a:t>PART 04</a:t>
            </a:r>
            <a:endParaRPr lang="zh-CN" altLang="en-US" sz="4000" b="1" dirty="0">
              <a:solidFill>
                <a:schemeClr val="bg1"/>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1198300191"/>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08705" y="2035629"/>
            <a:ext cx="4389140" cy="3659868"/>
          </a:xfrm>
          <a:prstGeom prst="rect">
            <a:avLst/>
          </a:prstGeom>
        </p:spPr>
      </p:pic>
      <p:grpSp>
        <p:nvGrpSpPr>
          <p:cNvPr id="7" name="组合 17"/>
          <p:cNvGrpSpPr/>
          <p:nvPr/>
        </p:nvGrpSpPr>
        <p:grpSpPr>
          <a:xfrm>
            <a:off x="1140631" y="3981823"/>
            <a:ext cx="2422746" cy="823200"/>
            <a:chOff x="7523108" y="3331677"/>
            <a:chExt cx="2422746" cy="823200"/>
          </a:xfrm>
        </p:grpSpPr>
        <p:sp>
          <p:nvSpPr>
            <p:cNvPr id="8" name="矩形 7"/>
            <p:cNvSpPr/>
            <p:nvPr/>
          </p:nvSpPr>
          <p:spPr>
            <a:xfrm>
              <a:off x="7613494" y="3331677"/>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icrosoft YaHei" charset="-122"/>
                  <a:ea typeface="Microsoft YaHei" charset="-122"/>
                  <a:cs typeface="Microsoft YaHei" charset="-122"/>
                </a:rPr>
                <a:t>标题文字添加</a:t>
              </a:r>
            </a:p>
          </p:txBody>
        </p:sp>
        <p:sp>
          <p:nvSpPr>
            <p:cNvPr id="9" name="文本框 8"/>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800" dirty="0">
                  <a:solidFill>
                    <a:schemeClr val="tx1">
                      <a:lumMod val="50000"/>
                      <a:lumOff val="50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0" name="组合 20"/>
          <p:cNvGrpSpPr/>
          <p:nvPr/>
        </p:nvGrpSpPr>
        <p:grpSpPr>
          <a:xfrm>
            <a:off x="8558687" y="3981823"/>
            <a:ext cx="2422746" cy="823200"/>
            <a:chOff x="7523108" y="3331677"/>
            <a:chExt cx="2422746" cy="823200"/>
          </a:xfrm>
        </p:grpSpPr>
        <p:sp>
          <p:nvSpPr>
            <p:cNvPr id="11" name="矩形 10"/>
            <p:cNvSpPr/>
            <p:nvPr/>
          </p:nvSpPr>
          <p:spPr>
            <a:xfrm>
              <a:off x="7613494" y="3331677"/>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icrosoft YaHei" charset="-122"/>
                  <a:ea typeface="Microsoft YaHei" charset="-122"/>
                  <a:cs typeface="Microsoft YaHei" charset="-122"/>
                </a:rPr>
                <a:t>标题文字添加</a:t>
              </a:r>
            </a:p>
          </p:txBody>
        </p:sp>
        <p:sp>
          <p:nvSpPr>
            <p:cNvPr id="12" name="文本框 11"/>
            <p:cNvSpPr txBox="1"/>
            <p:nvPr/>
          </p:nvSpPr>
          <p:spPr>
            <a:xfrm>
              <a:off x="7523108" y="3641467"/>
              <a:ext cx="2422746" cy="5134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800" dirty="0">
                  <a:solidFill>
                    <a:schemeClr val="tx1">
                      <a:lumMod val="50000"/>
                      <a:lumOff val="50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13" name="任意多边形 13"/>
          <p:cNvSpPr/>
          <p:nvPr/>
        </p:nvSpPr>
        <p:spPr>
          <a:xfrm rot="12270262" flipH="1">
            <a:off x="2105753" y="3201841"/>
            <a:ext cx="492502" cy="518186"/>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lumMod val="97000"/>
                  <a:lumOff val="3000"/>
                </a:srgbClr>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12270262" flipH="1">
            <a:off x="9523809" y="3201841"/>
            <a:ext cx="492502" cy="518186"/>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lumMod val="97000"/>
                  <a:lumOff val="3000"/>
                </a:srgbClr>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 14"/>
          <p:cNvGrpSpPr/>
          <p:nvPr/>
        </p:nvGrpSpPr>
        <p:grpSpPr>
          <a:xfrm>
            <a:off x="236622" y="129560"/>
            <a:ext cx="2163050" cy="809725"/>
            <a:chOff x="236622" y="89219"/>
            <a:chExt cx="2163050" cy="809725"/>
          </a:xfrm>
        </p:grpSpPr>
        <p:sp>
          <p:nvSpPr>
            <p:cNvPr id="16"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04</a:t>
              </a:r>
              <a:endParaRPr kumimoji="1" lang="zh-CN" altLang="en-US" b="1" dirty="0">
                <a:solidFill>
                  <a:schemeClr val="bg1"/>
                </a:solidFill>
                <a:latin typeface="Microsoft YaHei" charset="-122"/>
                <a:ea typeface="Microsoft YaHei" charset="-122"/>
                <a:cs typeface="Microsoft YaHei" charset="-122"/>
              </a:endParaRPr>
            </a:p>
          </p:txBody>
        </p:sp>
        <p:sp>
          <p:nvSpPr>
            <p:cNvPr id="18" name="文本框 17"/>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Tree>
    <p:extLst>
      <p:ext uri="{BB962C8B-B14F-4D97-AF65-F5344CB8AC3E}">
        <p14:creationId xmlns:p14="http://schemas.microsoft.com/office/powerpoint/2010/main" val="1637851669"/>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2" presetClass="entr" presetSubtype="9" decel="10000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1000" fill="hold"/>
                                        <p:tgtEl>
                                          <p:spTgt spid="13"/>
                                        </p:tgtEl>
                                        <p:attrNameLst>
                                          <p:attrName>ppt_x</p:attrName>
                                        </p:attrNameLst>
                                      </p:cBhvr>
                                      <p:tavLst>
                                        <p:tav tm="0">
                                          <p:val>
                                            <p:strVal val="0-#ppt_w/2"/>
                                          </p:val>
                                        </p:tav>
                                        <p:tav tm="100000">
                                          <p:val>
                                            <p:strVal val="#ppt_x"/>
                                          </p:val>
                                        </p:tav>
                                      </p:tavLst>
                                    </p:anim>
                                    <p:anim calcmode="lin" valueType="num">
                                      <p:cBhvr additive="base">
                                        <p:cTn id="18" dur="1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9" decel="10000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1000" fill="hold"/>
                                        <p:tgtEl>
                                          <p:spTgt spid="14"/>
                                        </p:tgtEl>
                                        <p:attrNameLst>
                                          <p:attrName>ppt_x</p:attrName>
                                        </p:attrNameLst>
                                      </p:cBhvr>
                                      <p:tavLst>
                                        <p:tav tm="0">
                                          <p:val>
                                            <p:strVal val="0-#ppt_w/2"/>
                                          </p:val>
                                        </p:tav>
                                        <p:tav tm="100000">
                                          <p:val>
                                            <p:strVal val="#ppt_x"/>
                                          </p:val>
                                        </p:tav>
                                      </p:tavLst>
                                    </p:anim>
                                    <p:anim calcmode="lin" valueType="num">
                                      <p:cBhvr additive="base">
                                        <p:cTn id="22" dur="10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 3"/>
          <p:cNvGrpSpPr/>
          <p:nvPr/>
        </p:nvGrpSpPr>
        <p:grpSpPr>
          <a:xfrm>
            <a:off x="236622" y="129560"/>
            <a:ext cx="2163050" cy="809725"/>
            <a:chOff x="236622" y="89219"/>
            <a:chExt cx="2163050" cy="809725"/>
          </a:xfrm>
        </p:grpSpPr>
        <p:sp>
          <p:nvSpPr>
            <p:cNvPr id="5"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04</a:t>
              </a:r>
              <a:endParaRPr kumimoji="1" lang="zh-CN" altLang="en-US"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pic>
        <p:nvPicPr>
          <p:cNvPr id="12" name="iPhone Hands 2-small.png" descr="iPhone Hands 2-small.pn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423763" y="274866"/>
            <a:ext cx="7023346" cy="6583134"/>
          </a:xfrm>
          <a:prstGeom prst="rect">
            <a:avLst/>
          </a:prstGeom>
          <a:ln w="12700">
            <a:miter lim="400000"/>
          </a:ln>
        </p:spPr>
      </p:pic>
      <p:pic>
        <p:nvPicPr>
          <p:cNvPr id="13" name="iPhoneX—盒子分布地图.png" descr="iPhoneX—盒子分布地图.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44625" y="826133"/>
            <a:ext cx="3807132" cy="6026122"/>
          </a:xfrm>
          <a:prstGeom prst="rect">
            <a:avLst/>
          </a:prstGeom>
          <a:ln w="12700">
            <a:miter lim="400000"/>
          </a:ln>
        </p:spPr>
      </p:pic>
      <p:sp>
        <p:nvSpPr>
          <p:cNvPr id="14" name="圆角矩形 13"/>
          <p:cNvSpPr/>
          <p:nvPr/>
        </p:nvSpPr>
        <p:spPr>
          <a:xfrm>
            <a:off x="1990165" y="1371600"/>
            <a:ext cx="2232212" cy="4787153"/>
          </a:xfrm>
          <a:prstGeom prst="roundRect">
            <a:avLst>
              <a:gd name="adj" fmla="val 10532"/>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任意多边形 13"/>
          <p:cNvSpPr/>
          <p:nvPr/>
        </p:nvSpPr>
        <p:spPr>
          <a:xfrm rot="12270262" flipH="1">
            <a:off x="7761938" y="1275923"/>
            <a:ext cx="492502" cy="518186"/>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lumMod val="97000"/>
                  <a:lumOff val="3000"/>
                </a:srgbClr>
              </a:gs>
              <a:gs pos="0">
                <a:srgbClr val="3241BA">
                  <a:alpha val="0"/>
                </a:srgb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49"/>
          <p:cNvSpPr txBox="1"/>
          <p:nvPr/>
        </p:nvSpPr>
        <p:spPr>
          <a:xfrm>
            <a:off x="8008190" y="1371600"/>
            <a:ext cx="2660897" cy="326832"/>
          </a:xfrm>
          <a:prstGeom prst="rect">
            <a:avLst/>
          </a:prstGeom>
          <a:noFill/>
        </p:spPr>
        <p:txBody>
          <a:bodyPr wrap="none" anchor="ctr">
            <a:normAutofit lnSpcReduction="10000"/>
          </a:bodyPr>
          <a:lstStyle/>
          <a:p>
            <a:r>
              <a:rPr lang="zh-CN" altLang="en-US" sz="1600" b="1" dirty="0">
                <a:latin typeface="Microsoft YaHei" charset="-122"/>
                <a:ea typeface="Microsoft YaHei" charset="-122"/>
                <a:cs typeface="Microsoft YaHei" charset="-122"/>
              </a:rPr>
              <a:t>标题文本预设</a:t>
            </a:r>
          </a:p>
        </p:txBody>
      </p:sp>
      <p:sp>
        <p:nvSpPr>
          <p:cNvPr id="22" name="Rectangle 50"/>
          <p:cNvSpPr/>
          <p:nvPr/>
        </p:nvSpPr>
        <p:spPr>
          <a:xfrm>
            <a:off x="8008190" y="1698431"/>
            <a:ext cx="3253246" cy="3890118"/>
          </a:xfrm>
          <a:prstGeom prst="rect">
            <a:avLst/>
          </a:prstGeom>
        </p:spPr>
        <p:txBody>
          <a:bodyPr wrap="square">
            <a:normAutofit/>
          </a:bodyPr>
          <a:lstStyle/>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endParaRPr lang="en-US" altLang="zh-CN" sz="1100" dirty="0">
              <a:solidFill>
                <a:schemeClr val="tx1">
                  <a:lumMod val="50000"/>
                  <a:lumOff val="50000"/>
                </a:schemeClr>
              </a:solidFill>
              <a:latin typeface="Microsoft YaHei" charset="-122"/>
              <a:ea typeface="Microsoft YaHei" charset="-122"/>
              <a:cs typeface="Microsoft YaHei" charset="-122"/>
            </a:endParaRP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50000"/>
              </a:lnSpc>
            </a:pPr>
            <a:endParaRPr lang="zh-CN" altLang="en-US" sz="1200" dirty="0">
              <a:solidFill>
                <a:schemeClr val="tx1">
                  <a:lumMod val="50000"/>
                  <a:lumOff val="50000"/>
                </a:schemeClr>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999451924"/>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0-#ppt_w/2"/>
                                          </p:val>
                                        </p:tav>
                                        <p:tav tm="100000">
                                          <p:val>
                                            <p:strVal val="#ppt_x"/>
                                          </p:val>
                                        </p:tav>
                                      </p:tavLst>
                                    </p:anim>
                                    <p:anim calcmode="lin" valueType="num">
                                      <p:cBhvr additive="base">
                                        <p:cTn id="8" dur="1000" fill="hold"/>
                                        <p:tgtEl>
                                          <p:spTgt spid="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像" descr="图像"/>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6200000">
            <a:off x="5749505" y="1413281"/>
            <a:ext cx="6079997" cy="4031437"/>
          </a:xfrm>
          <a:prstGeom prst="rect">
            <a:avLst/>
          </a:prstGeom>
          <a:ln w="12700">
            <a:miter lim="400000"/>
          </a:ln>
        </p:spPr>
      </p:pic>
      <p:sp>
        <p:nvSpPr>
          <p:cNvPr id="5" name="矩形 4"/>
          <p:cNvSpPr/>
          <p:nvPr/>
        </p:nvSpPr>
        <p:spPr>
          <a:xfrm>
            <a:off x="6979024" y="995082"/>
            <a:ext cx="3630705" cy="4867836"/>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7" name="组 6"/>
          <p:cNvGrpSpPr/>
          <p:nvPr/>
        </p:nvGrpSpPr>
        <p:grpSpPr>
          <a:xfrm>
            <a:off x="236622" y="129560"/>
            <a:ext cx="2163050" cy="809725"/>
            <a:chOff x="236622" y="89219"/>
            <a:chExt cx="2163050" cy="809725"/>
          </a:xfrm>
        </p:grpSpPr>
        <p:sp>
          <p:nvSpPr>
            <p:cNvPr id="8"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04</a:t>
              </a:r>
              <a:endParaRPr kumimoji="1" lang="zh-CN" altLang="en-US" b="1" dirty="0">
                <a:solidFill>
                  <a:schemeClr val="bg1"/>
                </a:solidFill>
                <a:latin typeface="Microsoft YaHei" charset="-122"/>
                <a:ea typeface="Microsoft YaHei" charset="-122"/>
                <a:cs typeface="Microsoft YaHei" charset="-122"/>
              </a:endParaRPr>
            </a:p>
          </p:txBody>
        </p:sp>
        <p:sp>
          <p:nvSpPr>
            <p:cNvPr id="10" name="文本框 9"/>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sp>
        <p:nvSpPr>
          <p:cNvPr id="11" name="任意多边形 13"/>
          <p:cNvSpPr/>
          <p:nvPr/>
        </p:nvSpPr>
        <p:spPr>
          <a:xfrm rot="12270262" flipH="1">
            <a:off x="2153420" y="1550292"/>
            <a:ext cx="492502" cy="518186"/>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lumMod val="97000"/>
                  <a:lumOff val="3000"/>
                </a:srgbClr>
              </a:gs>
              <a:gs pos="0">
                <a:srgbClr val="3241BA">
                  <a:alpha val="0"/>
                </a:srgb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49"/>
          <p:cNvSpPr txBox="1"/>
          <p:nvPr/>
        </p:nvSpPr>
        <p:spPr>
          <a:xfrm>
            <a:off x="2399672" y="1645969"/>
            <a:ext cx="2660897" cy="326832"/>
          </a:xfrm>
          <a:prstGeom prst="rect">
            <a:avLst/>
          </a:prstGeom>
          <a:noFill/>
        </p:spPr>
        <p:txBody>
          <a:bodyPr wrap="none" anchor="ctr">
            <a:normAutofit lnSpcReduction="10000"/>
          </a:bodyPr>
          <a:lstStyle/>
          <a:p>
            <a:r>
              <a:rPr lang="zh-CN" altLang="en-US" sz="1600" b="1" dirty="0">
                <a:latin typeface="Microsoft YaHei" charset="-122"/>
                <a:ea typeface="Microsoft YaHei" charset="-122"/>
                <a:cs typeface="Microsoft YaHei" charset="-122"/>
              </a:rPr>
              <a:t>标题文本预设</a:t>
            </a:r>
          </a:p>
        </p:txBody>
      </p:sp>
      <p:sp>
        <p:nvSpPr>
          <p:cNvPr id="13" name="Rectangle 50"/>
          <p:cNvSpPr/>
          <p:nvPr/>
        </p:nvSpPr>
        <p:spPr>
          <a:xfrm>
            <a:off x="2399672" y="1972800"/>
            <a:ext cx="3253246" cy="3890118"/>
          </a:xfrm>
          <a:prstGeom prst="rect">
            <a:avLst/>
          </a:prstGeom>
        </p:spPr>
        <p:txBody>
          <a:bodyPr wrap="square">
            <a:normAutofit/>
          </a:bodyPr>
          <a:lstStyle/>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endParaRPr lang="en-US" altLang="zh-CN" sz="1100" dirty="0">
              <a:solidFill>
                <a:schemeClr val="tx1">
                  <a:lumMod val="50000"/>
                  <a:lumOff val="50000"/>
                </a:schemeClr>
              </a:solidFill>
              <a:latin typeface="Microsoft YaHei" charset="-122"/>
              <a:ea typeface="Microsoft YaHei" charset="-122"/>
              <a:cs typeface="Microsoft YaHei" charset="-122"/>
            </a:endParaRP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60000"/>
              </a:lnSpc>
            </a:pPr>
            <a:r>
              <a:rPr lang="zh-CN" altLang="en-US" sz="1100" dirty="0">
                <a:solidFill>
                  <a:schemeClr val="tx1">
                    <a:lumMod val="50000"/>
                    <a:lumOff val="50000"/>
                  </a:schemeClr>
                </a:solidFill>
                <a:latin typeface="Microsoft YaHei" charset="-122"/>
                <a:ea typeface="Microsoft YaHei" charset="-122"/>
                <a:cs typeface="Microsoft YaHei" charset="-122"/>
              </a:rPr>
              <a:t>此部分内容作为文字排版占位显示</a:t>
            </a:r>
            <a:br>
              <a:rPr lang="zh-CN" altLang="en-US" sz="1100" dirty="0">
                <a:solidFill>
                  <a:schemeClr val="tx1">
                    <a:lumMod val="50000"/>
                    <a:lumOff val="50000"/>
                  </a:schemeClr>
                </a:solidFill>
                <a:latin typeface="Microsoft YaHei" charset="-122"/>
                <a:ea typeface="Microsoft YaHei" charset="-122"/>
                <a:cs typeface="Microsoft YaHei" charset="-122"/>
              </a:rPr>
            </a:br>
            <a:r>
              <a:rPr lang="zh-CN" altLang="en-US" sz="1100" dirty="0">
                <a:solidFill>
                  <a:schemeClr val="tx1">
                    <a:lumMod val="50000"/>
                    <a:lumOff val="50000"/>
                  </a:schemeClr>
                </a:solidFill>
                <a:latin typeface="Microsoft YaHei" charset="-122"/>
                <a:ea typeface="Microsoft YaHei" charset="-122"/>
                <a:cs typeface="Microsoft YaHei" charset="-122"/>
              </a:rPr>
              <a:t>（建议使用主题字体）</a:t>
            </a:r>
          </a:p>
          <a:p>
            <a:pPr>
              <a:lnSpc>
                <a:spcPct val="150000"/>
              </a:lnSpc>
            </a:pPr>
            <a:endParaRPr lang="zh-CN" altLang="en-US" sz="1200" dirty="0">
              <a:solidFill>
                <a:schemeClr val="tx1">
                  <a:lumMod val="50000"/>
                  <a:lumOff val="50000"/>
                </a:schemeClr>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862691300"/>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 6"/>
          <p:cNvGrpSpPr/>
          <p:nvPr/>
        </p:nvGrpSpPr>
        <p:grpSpPr>
          <a:xfrm>
            <a:off x="236622" y="129560"/>
            <a:ext cx="2163050" cy="809725"/>
            <a:chOff x="236622" y="89219"/>
            <a:chExt cx="2163050" cy="809725"/>
          </a:xfrm>
        </p:grpSpPr>
        <p:sp>
          <p:nvSpPr>
            <p:cNvPr id="5" name="任意多边形 12"/>
            <p:cNvSpPr/>
            <p:nvPr/>
          </p:nvSpPr>
          <p:spPr>
            <a:xfrm rot="10002226" flipH="1">
              <a:off x="236622" y="89219"/>
              <a:ext cx="870228" cy="80972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1000">
                  <a:srgbClr val="7A80CD"/>
                </a:gs>
                <a:gs pos="0">
                  <a:srgbClr val="98A0FF">
                    <a:alpha val="0"/>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8"/>
            <p:cNvSpPr txBox="1"/>
            <p:nvPr/>
          </p:nvSpPr>
          <p:spPr>
            <a:xfrm>
              <a:off x="448710" y="309415"/>
              <a:ext cx="739589" cy="369332"/>
            </a:xfrm>
            <a:prstGeom prst="rect">
              <a:avLst/>
            </a:prstGeom>
            <a:noFill/>
          </p:spPr>
          <p:txBody>
            <a:bodyPr wrap="square" rtlCol="0">
              <a:spAutoFit/>
            </a:bodyPr>
            <a:lstStyle/>
            <a:p>
              <a:r>
                <a:rPr kumimoji="1" lang="en-US" altLang="zh-CN" b="1" dirty="0">
                  <a:solidFill>
                    <a:schemeClr val="bg1"/>
                  </a:solidFill>
                  <a:latin typeface="Microsoft YaHei" charset="-122"/>
                  <a:ea typeface="Microsoft YaHei" charset="-122"/>
                  <a:cs typeface="Microsoft YaHei" charset="-122"/>
                </a:rPr>
                <a:t>04</a:t>
              </a:r>
              <a:endParaRPr kumimoji="1" lang="zh-CN" altLang="en-US" b="1" dirty="0">
                <a:solidFill>
                  <a:schemeClr val="bg1"/>
                </a:solidFill>
                <a:latin typeface="Microsoft YaHei" charset="-122"/>
                <a:ea typeface="Microsoft YaHei" charset="-122"/>
                <a:cs typeface="Microsoft YaHei" charset="-122"/>
              </a:endParaRPr>
            </a:p>
          </p:txBody>
        </p:sp>
        <p:sp>
          <p:nvSpPr>
            <p:cNvPr id="7" name="文本框 9"/>
            <p:cNvSpPr txBox="1"/>
            <p:nvPr/>
          </p:nvSpPr>
          <p:spPr>
            <a:xfrm>
              <a:off x="1206075" y="309415"/>
              <a:ext cx="1193597" cy="369332"/>
            </a:xfrm>
            <a:prstGeom prst="rect">
              <a:avLst/>
            </a:prstGeom>
            <a:noFill/>
          </p:spPr>
          <p:txBody>
            <a:bodyPr wrap="square" rtlCol="0">
              <a:spAutoFit/>
            </a:bodyPr>
            <a:lstStyle/>
            <a:p>
              <a:r>
                <a:rPr kumimoji="1" lang="zh-CN" altLang="en-US" b="1" dirty="0">
                  <a:solidFill>
                    <a:schemeClr val="tx2"/>
                  </a:solidFill>
                  <a:latin typeface="Microsoft YaHei" charset="-122"/>
                  <a:ea typeface="Microsoft YaHei" charset="-122"/>
                  <a:cs typeface="Microsoft YaHei" charset="-122"/>
                </a:rPr>
                <a:t>标题文字</a:t>
              </a:r>
            </a:p>
          </p:txBody>
        </p:sp>
      </p:grpSp>
      <p:pic>
        <p:nvPicPr>
          <p:cNvPr id="27" name="图片占位符 25">
            <a:extLst>
              <a:ext uri="{FF2B5EF4-FFF2-40B4-BE49-F238E27FC236}">
                <a16:creationId xmlns:a16="http://schemas.microsoft.com/office/drawing/2014/main" xmlns="" id="{B40A4C9A-8146-4901-8D78-5977B826FDAC}"/>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1699564" y="2491838"/>
            <a:ext cx="2656995" cy="2264724"/>
          </a:xfrm>
          <a:custGeom>
            <a:avLst/>
            <a:gdLst>
              <a:gd name="connsiteX0" fmla="*/ 0 w 2656995"/>
              <a:gd name="connsiteY0" fmla="*/ 0 h 2264724"/>
              <a:gd name="connsiteX1" fmla="*/ 2656995 w 2656995"/>
              <a:gd name="connsiteY1" fmla="*/ 0 h 2264724"/>
              <a:gd name="connsiteX2" fmla="*/ 2656995 w 2656995"/>
              <a:gd name="connsiteY2" fmla="*/ 2264724 h 2264724"/>
              <a:gd name="connsiteX3" fmla="*/ 0 w 2656995"/>
              <a:gd name="connsiteY3" fmla="*/ 2264724 h 2264724"/>
            </a:gdLst>
            <a:ahLst/>
            <a:cxnLst>
              <a:cxn ang="0">
                <a:pos x="connsiteX0" y="connsiteY0"/>
              </a:cxn>
              <a:cxn ang="0">
                <a:pos x="connsiteX1" y="connsiteY1"/>
              </a:cxn>
              <a:cxn ang="0">
                <a:pos x="connsiteX2" y="connsiteY2"/>
              </a:cxn>
              <a:cxn ang="0">
                <a:pos x="connsiteX3" y="connsiteY3"/>
              </a:cxn>
            </a:cxnLst>
            <a:rect l="l" t="t" r="r" b="b"/>
            <a:pathLst>
              <a:path w="2656995" h="2264724">
                <a:moveTo>
                  <a:pt x="0" y="0"/>
                </a:moveTo>
                <a:lnTo>
                  <a:pt x="2656995" y="0"/>
                </a:lnTo>
                <a:lnTo>
                  <a:pt x="2656995" y="2264724"/>
                </a:lnTo>
                <a:lnTo>
                  <a:pt x="0" y="2264724"/>
                </a:lnTo>
                <a:close/>
              </a:path>
            </a:pathLst>
          </a:custGeom>
        </p:spPr>
      </p:pic>
      <p:pic>
        <p:nvPicPr>
          <p:cNvPr id="28" name="图片占位符 27">
            <a:extLst>
              <a:ext uri="{FF2B5EF4-FFF2-40B4-BE49-F238E27FC236}">
                <a16:creationId xmlns:a16="http://schemas.microsoft.com/office/drawing/2014/main" xmlns="" id="{6FA9015D-7E73-4922-A70B-46F066585E4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767505" y="2491838"/>
            <a:ext cx="2656995" cy="2264724"/>
          </a:xfrm>
          <a:custGeom>
            <a:avLst/>
            <a:gdLst>
              <a:gd name="connsiteX0" fmla="*/ 0 w 2656995"/>
              <a:gd name="connsiteY0" fmla="*/ 0 h 2264724"/>
              <a:gd name="connsiteX1" fmla="*/ 2656995 w 2656995"/>
              <a:gd name="connsiteY1" fmla="*/ 0 h 2264724"/>
              <a:gd name="connsiteX2" fmla="*/ 2656995 w 2656995"/>
              <a:gd name="connsiteY2" fmla="*/ 2264724 h 2264724"/>
              <a:gd name="connsiteX3" fmla="*/ 0 w 2656995"/>
              <a:gd name="connsiteY3" fmla="*/ 2264724 h 2264724"/>
            </a:gdLst>
            <a:ahLst/>
            <a:cxnLst>
              <a:cxn ang="0">
                <a:pos x="connsiteX0" y="connsiteY0"/>
              </a:cxn>
              <a:cxn ang="0">
                <a:pos x="connsiteX1" y="connsiteY1"/>
              </a:cxn>
              <a:cxn ang="0">
                <a:pos x="connsiteX2" y="connsiteY2"/>
              </a:cxn>
              <a:cxn ang="0">
                <a:pos x="connsiteX3" y="connsiteY3"/>
              </a:cxn>
            </a:cxnLst>
            <a:rect l="l" t="t" r="r" b="b"/>
            <a:pathLst>
              <a:path w="2656995" h="2264724">
                <a:moveTo>
                  <a:pt x="0" y="0"/>
                </a:moveTo>
                <a:lnTo>
                  <a:pt x="2656995" y="0"/>
                </a:lnTo>
                <a:lnTo>
                  <a:pt x="2656995" y="2264724"/>
                </a:lnTo>
                <a:lnTo>
                  <a:pt x="0" y="2264724"/>
                </a:lnTo>
                <a:close/>
              </a:path>
            </a:pathLst>
          </a:custGeom>
        </p:spPr>
      </p:pic>
      <p:pic>
        <p:nvPicPr>
          <p:cNvPr id="29" name="图片占位符 29">
            <a:extLst>
              <a:ext uri="{FF2B5EF4-FFF2-40B4-BE49-F238E27FC236}">
                <a16:creationId xmlns:a16="http://schemas.microsoft.com/office/drawing/2014/main" xmlns="" id="{96381FC5-5731-4FFD-AEB7-1141D7184F7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788277" y="2491838"/>
            <a:ext cx="2656995" cy="2264724"/>
          </a:xfrm>
          <a:custGeom>
            <a:avLst/>
            <a:gdLst>
              <a:gd name="connsiteX0" fmla="*/ 0 w 2656995"/>
              <a:gd name="connsiteY0" fmla="*/ 0 h 2264724"/>
              <a:gd name="connsiteX1" fmla="*/ 2656995 w 2656995"/>
              <a:gd name="connsiteY1" fmla="*/ 0 h 2264724"/>
              <a:gd name="connsiteX2" fmla="*/ 2656995 w 2656995"/>
              <a:gd name="connsiteY2" fmla="*/ 2264724 h 2264724"/>
              <a:gd name="connsiteX3" fmla="*/ 0 w 2656995"/>
              <a:gd name="connsiteY3" fmla="*/ 2264724 h 2264724"/>
            </a:gdLst>
            <a:ahLst/>
            <a:cxnLst>
              <a:cxn ang="0">
                <a:pos x="connsiteX0" y="connsiteY0"/>
              </a:cxn>
              <a:cxn ang="0">
                <a:pos x="connsiteX1" y="connsiteY1"/>
              </a:cxn>
              <a:cxn ang="0">
                <a:pos x="connsiteX2" y="connsiteY2"/>
              </a:cxn>
              <a:cxn ang="0">
                <a:pos x="connsiteX3" y="connsiteY3"/>
              </a:cxn>
            </a:cxnLst>
            <a:rect l="l" t="t" r="r" b="b"/>
            <a:pathLst>
              <a:path w="2656995" h="2264724">
                <a:moveTo>
                  <a:pt x="0" y="0"/>
                </a:moveTo>
                <a:lnTo>
                  <a:pt x="2656995" y="0"/>
                </a:lnTo>
                <a:lnTo>
                  <a:pt x="2656995" y="2264724"/>
                </a:lnTo>
                <a:lnTo>
                  <a:pt x="0" y="2264724"/>
                </a:lnTo>
                <a:close/>
              </a:path>
            </a:pathLst>
          </a:custGeom>
        </p:spPr>
      </p:pic>
      <p:sp>
        <p:nvSpPr>
          <p:cNvPr id="30" name="文本框 7">
            <a:extLst>
              <a:ext uri="{FF2B5EF4-FFF2-40B4-BE49-F238E27FC236}">
                <a16:creationId xmlns:a16="http://schemas.microsoft.com/office/drawing/2014/main" xmlns="" id="{FE3D8D7F-358F-44F7-9448-78B9F8C1E7BC}"/>
              </a:ext>
            </a:extLst>
          </p:cNvPr>
          <p:cNvSpPr txBox="1"/>
          <p:nvPr/>
        </p:nvSpPr>
        <p:spPr>
          <a:xfrm>
            <a:off x="3784603" y="1532854"/>
            <a:ext cx="4622799" cy="461665"/>
          </a:xfrm>
          <a:prstGeom prst="rect">
            <a:avLst/>
          </a:prstGeom>
          <a:noFill/>
        </p:spPr>
        <p:txBody>
          <a:bodyPr wrap="square" rtlCol="0">
            <a:spAutoFit/>
            <a:scene3d>
              <a:camera prst="orthographicFront"/>
              <a:lightRig rig="threePt" dir="t"/>
            </a:scene3d>
            <a:sp3d contourW="12700"/>
          </a:bodyPr>
          <a:lstStyle/>
          <a:p>
            <a:pPr algn="ctr" defTabSz="457200"/>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a:t>
            </a:r>
          </a:p>
        </p:txBody>
      </p:sp>
      <p:sp>
        <p:nvSpPr>
          <p:cNvPr id="31" name="文本框 8">
            <a:extLst>
              <a:ext uri="{FF2B5EF4-FFF2-40B4-BE49-F238E27FC236}">
                <a16:creationId xmlns:a16="http://schemas.microsoft.com/office/drawing/2014/main" xmlns="" id="{94359C6F-D241-44E2-B53E-6CBD4F9A7176}"/>
              </a:ext>
            </a:extLst>
          </p:cNvPr>
          <p:cNvSpPr txBox="1"/>
          <p:nvPr/>
        </p:nvSpPr>
        <p:spPr>
          <a:xfrm>
            <a:off x="1699561" y="4871037"/>
            <a:ext cx="2656995" cy="1355371"/>
          </a:xfrm>
          <a:prstGeom prst="rect">
            <a:avLst/>
          </a:prstGeom>
          <a:noFill/>
        </p:spPr>
        <p:txBody>
          <a:bodyPr wrap="square" rtlCol="0">
            <a:spAutoFit/>
            <a:scene3d>
              <a:camera prst="orthographicFront"/>
              <a:lightRig rig="threePt" dir="t"/>
            </a:scene3d>
            <a:sp3d contourW="12700"/>
          </a:bodyPr>
          <a:lstStyle/>
          <a:p>
            <a:pP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This template is exclusively designed </a:t>
            </a:r>
            <a:r>
              <a:rPr lang="en-US" altLang="zh-CN" sz="1200" dirty="0">
                <a:solidFill>
                  <a:srgbClr val="1295F6"/>
                </a:solidFill>
                <a:latin typeface="Century Gothic" panose="020B0502020202020204" pitchFamily="34" charset="0"/>
                <a:ea typeface="微软雅黑"/>
              </a:rPr>
              <a:t>by Fei </a:t>
            </a:r>
            <a:r>
              <a:rPr lang="en-US" altLang="zh-CN" sz="1200" dirty="0" err="1">
                <a:solidFill>
                  <a:srgbClr val="1295F6"/>
                </a:solidFill>
                <a:latin typeface="Century Gothic" panose="020B0502020202020204" pitchFamily="34" charset="0"/>
                <a:ea typeface="微软雅黑"/>
              </a:rPr>
              <a:t>er</a:t>
            </a:r>
            <a:r>
              <a:rPr lang="en-US" altLang="zh-CN" sz="1200" dirty="0">
                <a:solidFill>
                  <a:srgbClr val="1295F6"/>
                </a:solidFill>
                <a:latin typeface="Century Gothic" panose="020B0502020202020204" pitchFamily="34" charset="0"/>
                <a:ea typeface="微软雅黑"/>
              </a:rPr>
              <a:t> creative, </a:t>
            </a:r>
          </a:p>
        </p:txBody>
      </p:sp>
      <p:sp>
        <p:nvSpPr>
          <p:cNvPr id="32" name="文本框 9">
            <a:extLst>
              <a:ext uri="{FF2B5EF4-FFF2-40B4-BE49-F238E27FC236}">
                <a16:creationId xmlns:a16="http://schemas.microsoft.com/office/drawing/2014/main" xmlns="" id="{17DBF18F-46E9-43AF-93C1-94DFE23A6524}"/>
              </a:ext>
            </a:extLst>
          </p:cNvPr>
          <p:cNvSpPr txBox="1"/>
          <p:nvPr/>
        </p:nvSpPr>
        <p:spPr>
          <a:xfrm>
            <a:off x="4746173" y="4871037"/>
            <a:ext cx="2656995" cy="1355371"/>
          </a:xfrm>
          <a:prstGeom prst="rect">
            <a:avLst/>
          </a:prstGeom>
          <a:noFill/>
        </p:spPr>
        <p:txBody>
          <a:bodyPr wrap="square" rtlCol="0">
            <a:spAutoFit/>
            <a:scene3d>
              <a:camera prst="orthographicFront"/>
              <a:lightRig rig="threePt" dir="t"/>
            </a:scene3d>
            <a:sp3d contourW="12700"/>
          </a:bodyPr>
          <a:lstStyle/>
          <a:p>
            <a:pP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This template is exclusively designed </a:t>
            </a:r>
            <a:r>
              <a:rPr lang="en-US" altLang="zh-CN" sz="1200" dirty="0">
                <a:solidFill>
                  <a:srgbClr val="1295F6"/>
                </a:solidFill>
                <a:latin typeface="Century Gothic" panose="020B0502020202020204" pitchFamily="34" charset="0"/>
                <a:ea typeface="微软雅黑"/>
              </a:rPr>
              <a:t>by Fei </a:t>
            </a:r>
            <a:r>
              <a:rPr lang="en-US" altLang="zh-CN" sz="1200" dirty="0" err="1">
                <a:solidFill>
                  <a:srgbClr val="1295F6"/>
                </a:solidFill>
                <a:latin typeface="Century Gothic" panose="020B0502020202020204" pitchFamily="34" charset="0"/>
                <a:ea typeface="微软雅黑"/>
              </a:rPr>
              <a:t>er</a:t>
            </a:r>
            <a:r>
              <a:rPr lang="en-US" altLang="zh-CN" sz="1200" dirty="0">
                <a:solidFill>
                  <a:srgbClr val="1295F6"/>
                </a:solidFill>
                <a:latin typeface="Century Gothic" panose="020B0502020202020204" pitchFamily="34" charset="0"/>
                <a:ea typeface="微软雅黑"/>
              </a:rPr>
              <a:t> creative, </a:t>
            </a:r>
          </a:p>
        </p:txBody>
      </p:sp>
      <p:sp>
        <p:nvSpPr>
          <p:cNvPr id="33" name="文本框 10">
            <a:extLst>
              <a:ext uri="{FF2B5EF4-FFF2-40B4-BE49-F238E27FC236}">
                <a16:creationId xmlns:a16="http://schemas.microsoft.com/office/drawing/2014/main" xmlns="" id="{B442C8E0-375B-4916-889D-314406CD6DF4}"/>
              </a:ext>
            </a:extLst>
          </p:cNvPr>
          <p:cNvSpPr txBox="1"/>
          <p:nvPr/>
        </p:nvSpPr>
        <p:spPr>
          <a:xfrm>
            <a:off x="7788277" y="4871037"/>
            <a:ext cx="2656995" cy="1355371"/>
          </a:xfrm>
          <a:prstGeom prst="rect">
            <a:avLst/>
          </a:prstGeom>
          <a:noFill/>
        </p:spPr>
        <p:txBody>
          <a:bodyPr wrap="square" rtlCol="0">
            <a:spAutoFit/>
            <a:scene3d>
              <a:camera prst="orthographicFront"/>
              <a:lightRig rig="threePt" dir="t"/>
            </a:scene3d>
            <a:sp3d contourW="12700"/>
          </a:bodyPr>
          <a:lstStyle/>
          <a:p>
            <a:pPr defTabSz="457200">
              <a:lnSpc>
                <a:spcPct val="114000"/>
              </a:lnSpc>
            </a:pPr>
            <a:r>
              <a:rPr lang="en-US" altLang="zh-CN" sz="1200" dirty="0">
                <a:solidFill>
                  <a:srgbClr val="000000">
                    <a:lumMod val="65000"/>
                    <a:lumOff val="35000"/>
                  </a:srgbClr>
                </a:solidFill>
                <a:latin typeface="Century Gothic" panose="020B0502020202020204" pitchFamily="34" charset="0"/>
                <a:ea typeface="微软雅黑"/>
              </a:rPr>
              <a:t>This template is exclusively designed by Fei </a:t>
            </a:r>
            <a:r>
              <a:rPr lang="en-US" altLang="zh-CN" sz="1200" dirty="0" err="1">
                <a:solidFill>
                  <a:srgbClr val="000000">
                    <a:lumMod val="65000"/>
                    <a:lumOff val="35000"/>
                  </a:srgbClr>
                </a:solidFill>
                <a:latin typeface="Century Gothic" panose="020B0502020202020204" pitchFamily="34" charset="0"/>
                <a:ea typeface="微软雅黑"/>
              </a:rPr>
              <a:t>er</a:t>
            </a:r>
            <a:r>
              <a:rPr lang="en-US" altLang="zh-CN" sz="1200" dirty="0">
                <a:solidFill>
                  <a:srgbClr val="000000">
                    <a:lumMod val="65000"/>
                    <a:lumOff val="35000"/>
                  </a:srgbClr>
                </a:solidFill>
                <a:latin typeface="Century Gothic" panose="020B0502020202020204" pitchFamily="34" charset="0"/>
                <a:ea typeface="微软雅黑"/>
              </a:rPr>
              <a:t> creative, and copyrights belong to Bao </a:t>
            </a:r>
            <a:r>
              <a:rPr lang="en-US" altLang="zh-CN" sz="1200" dirty="0" err="1">
                <a:solidFill>
                  <a:srgbClr val="000000">
                    <a:lumMod val="65000"/>
                    <a:lumOff val="35000"/>
                  </a:srgbClr>
                </a:solidFill>
                <a:latin typeface="Century Gothic" panose="020B0502020202020204" pitchFamily="34" charset="0"/>
                <a:ea typeface="微软雅黑"/>
              </a:rPr>
              <a:t>tu</a:t>
            </a:r>
            <a:r>
              <a:rPr lang="en-US" altLang="zh-CN" sz="1200" dirty="0">
                <a:solidFill>
                  <a:srgbClr val="000000">
                    <a:lumMod val="65000"/>
                    <a:lumOff val="35000"/>
                  </a:srgbClr>
                </a:solidFill>
                <a:latin typeface="Century Gothic" panose="020B0502020202020204" pitchFamily="34" charset="0"/>
                <a:ea typeface="微软雅黑"/>
              </a:rPr>
              <a:t> internet. This template is exclusively designed </a:t>
            </a:r>
            <a:r>
              <a:rPr lang="en-US" altLang="zh-CN" sz="1200" dirty="0">
                <a:solidFill>
                  <a:srgbClr val="1295F6"/>
                </a:solidFill>
                <a:latin typeface="Century Gothic" panose="020B0502020202020204" pitchFamily="34" charset="0"/>
                <a:ea typeface="微软雅黑"/>
              </a:rPr>
              <a:t>by Fei </a:t>
            </a:r>
            <a:r>
              <a:rPr lang="en-US" altLang="zh-CN" sz="1200" dirty="0" err="1">
                <a:solidFill>
                  <a:srgbClr val="1295F6"/>
                </a:solidFill>
                <a:latin typeface="Century Gothic" panose="020B0502020202020204" pitchFamily="34" charset="0"/>
                <a:ea typeface="微软雅黑"/>
              </a:rPr>
              <a:t>er</a:t>
            </a:r>
            <a:r>
              <a:rPr lang="en-US" altLang="zh-CN" sz="1200" dirty="0">
                <a:solidFill>
                  <a:srgbClr val="1295F6"/>
                </a:solidFill>
                <a:latin typeface="Century Gothic" panose="020B0502020202020204" pitchFamily="34" charset="0"/>
                <a:ea typeface="微软雅黑"/>
              </a:rPr>
              <a:t> creative, </a:t>
            </a:r>
          </a:p>
        </p:txBody>
      </p:sp>
      <p:grpSp>
        <p:nvGrpSpPr>
          <p:cNvPr id="34" name="组合 33">
            <a:extLst>
              <a:ext uri="{FF2B5EF4-FFF2-40B4-BE49-F238E27FC236}">
                <a16:creationId xmlns:a16="http://schemas.microsoft.com/office/drawing/2014/main" xmlns="" id="{EF39A5D4-9708-4105-8188-D97EC4D2BE86}"/>
              </a:ext>
            </a:extLst>
          </p:cNvPr>
          <p:cNvGrpSpPr/>
          <p:nvPr/>
        </p:nvGrpSpPr>
        <p:grpSpPr>
          <a:xfrm>
            <a:off x="1699561" y="4294901"/>
            <a:ext cx="2714571" cy="461665"/>
            <a:chOff x="1699561" y="4294897"/>
            <a:chExt cx="2714570" cy="461665"/>
          </a:xfrm>
        </p:grpSpPr>
        <p:sp>
          <p:nvSpPr>
            <p:cNvPr id="35" name="矩形 34">
              <a:extLst>
                <a:ext uri="{FF2B5EF4-FFF2-40B4-BE49-F238E27FC236}">
                  <a16:creationId xmlns:a16="http://schemas.microsoft.com/office/drawing/2014/main" xmlns="" id="{23F91852-37B7-4622-970D-5B93AFE1BA22}"/>
                </a:ext>
              </a:extLst>
            </p:cNvPr>
            <p:cNvSpPr/>
            <p:nvPr/>
          </p:nvSpPr>
          <p:spPr>
            <a:xfrm>
              <a:off x="1699561" y="4294897"/>
              <a:ext cx="2656995" cy="461665"/>
            </a:xfrm>
            <a:prstGeom prst="rect">
              <a:avLst/>
            </a:prstGeom>
            <a:solidFill>
              <a:srgbClr val="9599F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6" name="文本框 15">
              <a:extLst>
                <a:ext uri="{FF2B5EF4-FFF2-40B4-BE49-F238E27FC236}">
                  <a16:creationId xmlns:a16="http://schemas.microsoft.com/office/drawing/2014/main" xmlns="" id="{23522434-DB2A-47B5-8AB3-2AC70501F503}"/>
                </a:ext>
              </a:extLst>
            </p:cNvPr>
            <p:cNvSpPr txBox="1"/>
            <p:nvPr/>
          </p:nvSpPr>
          <p:spPr>
            <a:xfrm>
              <a:off x="1714473" y="4358099"/>
              <a:ext cx="2699658" cy="338554"/>
            </a:xfrm>
            <a:prstGeom prst="rect">
              <a:avLst/>
            </a:prstGeom>
            <a:noFill/>
          </p:spPr>
          <p:txBody>
            <a:bodyPr wrap="square" rtlCol="0">
              <a:spAutoFit/>
              <a:scene3d>
                <a:camera prst="orthographicFront"/>
                <a:lightRig rig="threePt" dir="t"/>
              </a:scene3d>
              <a:sp3d contourW="12700"/>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rPr>
                <a:t>WANDERFUL PLAN</a:t>
              </a:r>
              <a:endParaRPr kumimoji="0" lang="zh-CN" altLang="en-US" sz="16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endParaRPr>
            </a:p>
          </p:txBody>
        </p:sp>
        <p:sp>
          <p:nvSpPr>
            <p:cNvPr id="37" name="对话气泡: 矩形 16">
              <a:extLst>
                <a:ext uri="{FF2B5EF4-FFF2-40B4-BE49-F238E27FC236}">
                  <a16:creationId xmlns:a16="http://schemas.microsoft.com/office/drawing/2014/main" xmlns="" id="{F539D435-6E1B-4242-90E7-A31DCD85549D}"/>
                </a:ext>
              </a:extLst>
            </p:cNvPr>
            <p:cNvSpPr/>
            <p:nvPr/>
          </p:nvSpPr>
          <p:spPr>
            <a:xfrm>
              <a:off x="3852614" y="4404530"/>
              <a:ext cx="352613" cy="242397"/>
            </a:xfrm>
            <a:prstGeom prst="wedgeRectCallout">
              <a:avLst/>
            </a:prstGeom>
            <a:solidFill>
              <a:srgbClr val="FFFFF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rgbClr val="1295F6"/>
                  </a:solidFill>
                  <a:effectLst/>
                  <a:uLnTx/>
                  <a:uFillTx/>
                  <a:latin typeface="Century Gothic" panose="020B0502020202020204" pitchFamily="34" charset="0"/>
                  <a:ea typeface="微软雅黑"/>
                  <a:cs typeface="+mn-cs"/>
                </a:rPr>
                <a:t>1</a:t>
              </a:r>
              <a:endParaRPr kumimoji="0" lang="zh-CN" altLang="en-US" sz="1400" b="0" i="0" u="none" strike="noStrike" kern="0" cap="none" spc="0" normalizeH="0" baseline="0" noProof="0" dirty="0" smtClean="0">
                <a:ln>
                  <a:noFill/>
                </a:ln>
                <a:solidFill>
                  <a:srgbClr val="1295F6"/>
                </a:solidFill>
                <a:effectLst/>
                <a:uLnTx/>
                <a:uFillTx/>
                <a:latin typeface="Century Gothic" panose="020B0502020202020204" pitchFamily="34" charset="0"/>
                <a:ea typeface="微软雅黑"/>
                <a:cs typeface="+mn-cs"/>
              </a:endParaRPr>
            </a:p>
          </p:txBody>
        </p:sp>
      </p:grpSp>
      <p:grpSp>
        <p:nvGrpSpPr>
          <p:cNvPr id="38" name="组合 37">
            <a:extLst>
              <a:ext uri="{FF2B5EF4-FFF2-40B4-BE49-F238E27FC236}">
                <a16:creationId xmlns:a16="http://schemas.microsoft.com/office/drawing/2014/main" xmlns="" id="{0316A61D-2D6B-474E-96D7-B2CB9591C0B0}"/>
              </a:ext>
            </a:extLst>
          </p:cNvPr>
          <p:cNvGrpSpPr/>
          <p:nvPr/>
        </p:nvGrpSpPr>
        <p:grpSpPr>
          <a:xfrm>
            <a:off x="4767505" y="4294901"/>
            <a:ext cx="2710065" cy="461665"/>
            <a:chOff x="4767502" y="4294897"/>
            <a:chExt cx="2710065" cy="461665"/>
          </a:xfrm>
        </p:grpSpPr>
        <p:sp>
          <p:nvSpPr>
            <p:cNvPr id="39" name="矩形 38">
              <a:extLst>
                <a:ext uri="{FF2B5EF4-FFF2-40B4-BE49-F238E27FC236}">
                  <a16:creationId xmlns:a16="http://schemas.microsoft.com/office/drawing/2014/main" xmlns="" id="{14FFACFF-B4C4-4A2C-8376-A55D5F70C247}"/>
                </a:ext>
              </a:extLst>
            </p:cNvPr>
            <p:cNvSpPr/>
            <p:nvPr/>
          </p:nvSpPr>
          <p:spPr>
            <a:xfrm>
              <a:off x="4767502" y="4294897"/>
              <a:ext cx="2656995" cy="461665"/>
            </a:xfrm>
            <a:prstGeom prst="rect">
              <a:avLst/>
            </a:prstGeom>
            <a:solidFill>
              <a:srgbClr val="575BE6"/>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0" name="文本框 17">
              <a:extLst>
                <a:ext uri="{FF2B5EF4-FFF2-40B4-BE49-F238E27FC236}">
                  <a16:creationId xmlns:a16="http://schemas.microsoft.com/office/drawing/2014/main" xmlns="" id="{323D4BB0-95B0-48E0-9C44-AB1B10118123}"/>
                </a:ext>
              </a:extLst>
            </p:cNvPr>
            <p:cNvSpPr txBox="1"/>
            <p:nvPr/>
          </p:nvSpPr>
          <p:spPr>
            <a:xfrm>
              <a:off x="4777909" y="4358099"/>
              <a:ext cx="2699658" cy="338554"/>
            </a:xfrm>
            <a:prstGeom prst="rect">
              <a:avLst/>
            </a:prstGeom>
            <a:noFill/>
          </p:spPr>
          <p:txBody>
            <a:bodyPr wrap="square" rtlCol="0">
              <a:spAutoFit/>
              <a:scene3d>
                <a:camera prst="orthographicFront"/>
                <a:lightRig rig="threePt" dir="t"/>
              </a:scene3d>
              <a:sp3d contourW="12700"/>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rPr>
                <a:t>WANDERFUL PLAN</a:t>
              </a:r>
              <a:endParaRPr kumimoji="0" lang="zh-CN" altLang="en-US" sz="16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endParaRPr>
            </a:p>
          </p:txBody>
        </p:sp>
        <p:sp>
          <p:nvSpPr>
            <p:cNvPr id="41" name="对话气泡: 矩形 18">
              <a:extLst>
                <a:ext uri="{FF2B5EF4-FFF2-40B4-BE49-F238E27FC236}">
                  <a16:creationId xmlns:a16="http://schemas.microsoft.com/office/drawing/2014/main" xmlns="" id="{E5C71E4F-890C-413D-9021-132821421CD4}"/>
                </a:ext>
              </a:extLst>
            </p:cNvPr>
            <p:cNvSpPr/>
            <p:nvPr/>
          </p:nvSpPr>
          <p:spPr>
            <a:xfrm>
              <a:off x="6916050" y="4404530"/>
              <a:ext cx="352613" cy="242397"/>
            </a:xfrm>
            <a:prstGeom prst="wedgeRectCallout">
              <a:avLst/>
            </a:prstGeom>
            <a:solidFill>
              <a:srgbClr val="FFFFF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rgbClr val="1295F6"/>
                  </a:solidFill>
                  <a:effectLst/>
                  <a:uLnTx/>
                  <a:uFillTx/>
                  <a:latin typeface="Century Gothic" panose="020B0502020202020204" pitchFamily="34" charset="0"/>
                  <a:ea typeface="微软雅黑"/>
                  <a:cs typeface="+mn-cs"/>
                </a:rPr>
                <a:t>2</a:t>
              </a:r>
              <a:endParaRPr kumimoji="0" lang="zh-CN" altLang="en-US" sz="1400" b="0" i="0" u="none" strike="noStrike" kern="0" cap="none" spc="0" normalizeH="0" baseline="0" noProof="0" dirty="0" smtClean="0">
                <a:ln>
                  <a:noFill/>
                </a:ln>
                <a:solidFill>
                  <a:srgbClr val="1295F6"/>
                </a:solidFill>
                <a:effectLst/>
                <a:uLnTx/>
                <a:uFillTx/>
                <a:latin typeface="Century Gothic" panose="020B0502020202020204" pitchFamily="34" charset="0"/>
                <a:ea typeface="微软雅黑"/>
                <a:cs typeface="+mn-cs"/>
              </a:endParaRPr>
            </a:p>
          </p:txBody>
        </p:sp>
      </p:grpSp>
      <p:grpSp>
        <p:nvGrpSpPr>
          <p:cNvPr id="42" name="组合 41">
            <a:extLst>
              <a:ext uri="{FF2B5EF4-FFF2-40B4-BE49-F238E27FC236}">
                <a16:creationId xmlns:a16="http://schemas.microsoft.com/office/drawing/2014/main" xmlns="" id="{42ED3BD7-B72E-4929-8E2C-FB7E3DA13005}"/>
              </a:ext>
            </a:extLst>
          </p:cNvPr>
          <p:cNvGrpSpPr/>
          <p:nvPr/>
        </p:nvGrpSpPr>
        <p:grpSpPr>
          <a:xfrm>
            <a:off x="7788275" y="4294901"/>
            <a:ext cx="2704164" cy="461665"/>
            <a:chOff x="7788275" y="4294897"/>
            <a:chExt cx="2704164" cy="461665"/>
          </a:xfrm>
        </p:grpSpPr>
        <p:sp>
          <p:nvSpPr>
            <p:cNvPr id="43" name="矩形 42">
              <a:extLst>
                <a:ext uri="{FF2B5EF4-FFF2-40B4-BE49-F238E27FC236}">
                  <a16:creationId xmlns:a16="http://schemas.microsoft.com/office/drawing/2014/main" xmlns="" id="{663A2E3F-88BB-4BDB-9DAA-3E388C8F4A68}"/>
                </a:ext>
              </a:extLst>
            </p:cNvPr>
            <p:cNvSpPr/>
            <p:nvPr/>
          </p:nvSpPr>
          <p:spPr>
            <a:xfrm>
              <a:off x="7788275" y="4294897"/>
              <a:ext cx="2656995" cy="461665"/>
            </a:xfrm>
            <a:prstGeom prst="rect">
              <a:avLst/>
            </a:prstGeom>
            <a:solidFill>
              <a:srgbClr val="494DC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4" name="文本框 19">
              <a:extLst>
                <a:ext uri="{FF2B5EF4-FFF2-40B4-BE49-F238E27FC236}">
                  <a16:creationId xmlns:a16="http://schemas.microsoft.com/office/drawing/2014/main" xmlns="" id="{189A1536-267D-4715-8D38-9EA443242E53}"/>
                </a:ext>
              </a:extLst>
            </p:cNvPr>
            <p:cNvSpPr txBox="1"/>
            <p:nvPr/>
          </p:nvSpPr>
          <p:spPr>
            <a:xfrm>
              <a:off x="7792781" y="4358099"/>
              <a:ext cx="2699658" cy="338554"/>
            </a:xfrm>
            <a:prstGeom prst="rect">
              <a:avLst/>
            </a:prstGeom>
            <a:noFill/>
          </p:spPr>
          <p:txBody>
            <a:bodyPr wrap="square" rtlCol="0">
              <a:spAutoFit/>
              <a:scene3d>
                <a:camera prst="orthographicFront"/>
                <a:lightRig rig="threePt" dir="t"/>
              </a:scene3d>
              <a:sp3d contourW="12700"/>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rPr>
                <a:t>WANDERFUL PLAN</a:t>
              </a:r>
              <a:endParaRPr kumimoji="0" lang="zh-CN" altLang="en-US" sz="1600" b="0" i="0" u="none" strike="noStrike" kern="0" cap="none" spc="0" normalizeH="0" baseline="0" noProof="0" dirty="0" smtClean="0">
                <a:ln>
                  <a:noFill/>
                </a:ln>
                <a:solidFill>
                  <a:srgbClr val="FFFFFF"/>
                </a:solidFill>
                <a:effectLst/>
                <a:uLnTx/>
                <a:uFillTx/>
                <a:latin typeface="Century Gothic" panose="020B0502020202020204" pitchFamily="34" charset="0"/>
                <a:ea typeface="微软雅黑"/>
              </a:endParaRPr>
            </a:p>
          </p:txBody>
        </p:sp>
        <p:sp>
          <p:nvSpPr>
            <p:cNvPr id="45" name="对话气泡: 矩形 20">
              <a:extLst>
                <a:ext uri="{FF2B5EF4-FFF2-40B4-BE49-F238E27FC236}">
                  <a16:creationId xmlns:a16="http://schemas.microsoft.com/office/drawing/2014/main" xmlns="" id="{2E490956-8915-497C-A7BC-4A54D5F27935}"/>
                </a:ext>
              </a:extLst>
            </p:cNvPr>
            <p:cNvSpPr/>
            <p:nvPr/>
          </p:nvSpPr>
          <p:spPr>
            <a:xfrm>
              <a:off x="9930922" y="4404530"/>
              <a:ext cx="352613" cy="242397"/>
            </a:xfrm>
            <a:prstGeom prst="wedgeRectCallout">
              <a:avLst/>
            </a:prstGeom>
            <a:solidFill>
              <a:srgbClr val="FFFFF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rgbClr val="1295F6"/>
                  </a:solidFill>
                  <a:effectLst/>
                  <a:uLnTx/>
                  <a:uFillTx/>
                  <a:latin typeface="Century Gothic" panose="020B0502020202020204" pitchFamily="34" charset="0"/>
                  <a:ea typeface="微软雅黑"/>
                  <a:cs typeface="+mn-cs"/>
                </a:rPr>
                <a:t>3</a:t>
              </a:r>
              <a:endParaRPr kumimoji="0" lang="zh-CN" altLang="en-US" sz="1400" b="0" i="0" u="none" strike="noStrike" kern="0" cap="none" spc="0" normalizeH="0" baseline="0" noProof="0" dirty="0" smtClean="0">
                <a:ln>
                  <a:noFill/>
                </a:ln>
                <a:solidFill>
                  <a:srgbClr val="1295F6"/>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2671260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1+#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1+#ppt_w/2"/>
                                          </p:val>
                                        </p:tav>
                                        <p:tav tm="100000">
                                          <p:val>
                                            <p:strVal val="#ppt_x"/>
                                          </p:val>
                                        </p:tav>
                                      </p:tavLst>
                                    </p:anim>
                                    <p:anim calcmode="lin" valueType="num">
                                      <p:cBhvr additive="base">
                                        <p:cTn id="12" dur="500" fill="hold"/>
                                        <p:tgtEl>
                                          <p:spTgt spid="2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1+#ppt_w/2"/>
                                          </p:val>
                                        </p:tav>
                                        <p:tav tm="100000">
                                          <p:val>
                                            <p:strVal val="#ppt_x"/>
                                          </p:val>
                                        </p:tav>
                                      </p:tavLst>
                                    </p:anim>
                                    <p:anim calcmode="lin" valueType="num">
                                      <p:cBhvr additive="base">
                                        <p:cTn id="16" dur="500" fill="hold"/>
                                        <p:tgtEl>
                                          <p:spTgt spid="29"/>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wipe(left)">
                                      <p:cBhvr>
                                        <p:cTn id="20" dur="500"/>
                                        <p:tgtEl>
                                          <p:spTgt spid="34"/>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up)">
                                      <p:cBhvr>
                                        <p:cTn id="24" dur="500"/>
                                        <p:tgtEl>
                                          <p:spTgt spid="31"/>
                                        </p:tgtEl>
                                      </p:cBhvr>
                                    </p:animEffect>
                                  </p:childTnLst>
                                </p:cTn>
                              </p:par>
                            </p:childTnLst>
                          </p:cTn>
                        </p:par>
                        <p:par>
                          <p:cTn id="25" fill="hold">
                            <p:stCondLst>
                              <p:cond delay="1500"/>
                            </p:stCondLst>
                            <p:childTnLst>
                              <p:par>
                                <p:cTn id="26" presetID="22" presetClass="entr" presetSubtype="8"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left)">
                                      <p:cBhvr>
                                        <p:cTn id="28" dur="500"/>
                                        <p:tgtEl>
                                          <p:spTgt spid="38"/>
                                        </p:tgtEl>
                                      </p:cBhvr>
                                    </p:animEffect>
                                  </p:childTnLst>
                                </p:cTn>
                              </p:par>
                            </p:childTnLst>
                          </p:cTn>
                        </p:par>
                        <p:par>
                          <p:cTn id="29" fill="hold">
                            <p:stCondLst>
                              <p:cond delay="2000"/>
                            </p:stCondLst>
                            <p:childTnLst>
                              <p:par>
                                <p:cTn id="30" presetID="22" presetClass="entr" presetSubtype="1"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up)">
                                      <p:cBhvr>
                                        <p:cTn id="32" dur="500"/>
                                        <p:tgtEl>
                                          <p:spTgt spid="32"/>
                                        </p:tgtEl>
                                      </p:cBhvr>
                                    </p:animEffect>
                                  </p:childTnLst>
                                </p:cTn>
                              </p:par>
                            </p:childTnLst>
                          </p:cTn>
                        </p:par>
                        <p:par>
                          <p:cTn id="33" fill="hold">
                            <p:stCondLst>
                              <p:cond delay="2500"/>
                            </p:stCondLst>
                            <p:childTnLst>
                              <p:par>
                                <p:cTn id="34" presetID="22" presetClass="entr" presetSubtype="8" fill="hold" nodeType="after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wipe(left)">
                                      <p:cBhvr>
                                        <p:cTn id="36" dur="500"/>
                                        <p:tgtEl>
                                          <p:spTgt spid="42"/>
                                        </p:tgtEl>
                                      </p:cBhvr>
                                    </p:animEffect>
                                  </p:childTnLst>
                                </p:cTn>
                              </p:par>
                            </p:childTnLst>
                          </p:cTn>
                        </p:par>
                        <p:par>
                          <p:cTn id="37" fill="hold">
                            <p:stCondLst>
                              <p:cond delay="3000"/>
                            </p:stCondLst>
                            <p:childTnLst>
                              <p:par>
                                <p:cTn id="38" presetID="22" presetClass="entr" presetSubtype="1"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up)">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5"/>
          <p:cNvSpPr/>
          <p:nvPr/>
        </p:nvSpPr>
        <p:spPr>
          <a:xfrm rot="2868006" flipH="1">
            <a:off x="5270775" y="-1592335"/>
            <a:ext cx="9171742" cy="9025046"/>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flip="none" rotWithShape="1">
            <a:gsLst>
              <a:gs pos="88000">
                <a:srgbClr val="3241BA"/>
              </a:gs>
              <a:gs pos="0">
                <a:srgbClr val="7A80CD"/>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5"/>
          <p:cNvSpPr/>
          <p:nvPr/>
        </p:nvSpPr>
        <p:spPr>
          <a:xfrm rot="2810139" flipH="1">
            <a:off x="5575576" y="-1383788"/>
            <a:ext cx="9171742" cy="9025046"/>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lumMod val="97000"/>
                  <a:lumOff val="3000"/>
                </a:srgbClr>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形状 10"/>
          <p:cNvSpPr/>
          <p:nvPr/>
        </p:nvSpPr>
        <p:spPr>
          <a:xfrm rot="2868006" flipH="1">
            <a:off x="3724067" y="2913294"/>
            <a:ext cx="9135426" cy="3981190"/>
          </a:xfrm>
          <a:custGeom>
            <a:avLst/>
            <a:gdLst>
              <a:gd name="connsiteX0" fmla="*/ 9135426 w 9135426"/>
              <a:gd name="connsiteY0" fmla="*/ 1770661 h 3981190"/>
              <a:gd name="connsiteX1" fmla="*/ 9133056 w 9135426"/>
              <a:gd name="connsiteY1" fmla="*/ 1779577 h 3981190"/>
              <a:gd name="connsiteX2" fmla="*/ 9124469 w 9135426"/>
              <a:gd name="connsiteY2" fmla="*/ 1803570 h 3981190"/>
              <a:gd name="connsiteX3" fmla="*/ 9107568 w 9135426"/>
              <a:gd name="connsiteY3" fmla="*/ 1866164 h 3981190"/>
              <a:gd name="connsiteX4" fmla="*/ 4654213 w 9135426"/>
              <a:gd name="connsiteY4" fmla="*/ 3663542 h 3981190"/>
              <a:gd name="connsiteX5" fmla="*/ 172208 w 9135426"/>
              <a:gd name="connsiteY5" fmla="*/ 1760053 h 3981190"/>
              <a:gd name="connsiteX6" fmla="*/ 168657 w 9135426"/>
              <a:gd name="connsiteY6" fmla="*/ 1738077 h 3981190"/>
              <a:gd name="connsiteX7" fmla="*/ 162975 w 9135426"/>
              <a:gd name="connsiteY7" fmla="*/ 1719641 h 3981190"/>
              <a:gd name="connsiteX8" fmla="*/ 146678 w 9135426"/>
              <a:gd name="connsiteY8" fmla="*/ 148046 h 3981190"/>
              <a:gd name="connsiteX9" fmla="*/ 175799 w 9135426"/>
              <a:gd name="connsiteY9" fmla="*/ 0 h 3981190"/>
              <a:gd name="connsiteX10" fmla="*/ 126695 w 9135426"/>
              <a:gd name="connsiteY10" fmla="*/ 203534 h 3981190"/>
              <a:gd name="connsiteX11" fmla="*/ 91425 w 9135426"/>
              <a:gd name="connsiteY11" fmla="*/ 2037289 h 3981190"/>
              <a:gd name="connsiteX12" fmla="*/ 97108 w 9135426"/>
              <a:gd name="connsiteY12" fmla="*/ 2055724 h 3981190"/>
              <a:gd name="connsiteX13" fmla="*/ 100659 w 9135426"/>
              <a:gd name="connsiteY13" fmla="*/ 2077700 h 3981190"/>
              <a:gd name="connsiteX14" fmla="*/ 4582664 w 9135426"/>
              <a:gd name="connsiteY14" fmla="*/ 3981190 h 3981190"/>
              <a:gd name="connsiteX15" fmla="*/ 9036019 w 9135426"/>
              <a:gd name="connsiteY15" fmla="*/ 2183812 h 3981190"/>
              <a:gd name="connsiteX16" fmla="*/ 9052920 w 9135426"/>
              <a:gd name="connsiteY16" fmla="*/ 2121217 h 3981190"/>
              <a:gd name="connsiteX17" fmla="*/ 9061507 w 9135426"/>
              <a:gd name="connsiteY17" fmla="*/ 2097225 h 3981190"/>
              <a:gd name="connsiteX18" fmla="*/ 9111894 w 9135426"/>
              <a:gd name="connsiteY18" fmla="*/ 1907663 h 3981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35426" h="3981190">
                <a:moveTo>
                  <a:pt x="9135426" y="1770661"/>
                </a:moveTo>
                <a:lnTo>
                  <a:pt x="9133056" y="1779577"/>
                </a:lnTo>
                <a:lnTo>
                  <a:pt x="9124469" y="1803570"/>
                </a:lnTo>
                <a:lnTo>
                  <a:pt x="9107568" y="1866164"/>
                </a:lnTo>
                <a:cubicBezTo>
                  <a:pt x="8777136" y="2883910"/>
                  <a:pt x="6909135" y="3663542"/>
                  <a:pt x="4654213" y="3663542"/>
                </a:cubicBezTo>
                <a:cubicBezTo>
                  <a:pt x="2321535" y="3663543"/>
                  <a:pt x="402923" y="2829215"/>
                  <a:pt x="172208" y="1760053"/>
                </a:cubicBezTo>
                <a:lnTo>
                  <a:pt x="168657" y="1738077"/>
                </a:lnTo>
                <a:lnTo>
                  <a:pt x="162975" y="1719641"/>
                </a:lnTo>
                <a:cubicBezTo>
                  <a:pt x="46149" y="1292661"/>
                  <a:pt x="41907" y="751273"/>
                  <a:pt x="146678" y="148046"/>
                </a:cubicBezTo>
                <a:lnTo>
                  <a:pt x="175799" y="0"/>
                </a:lnTo>
                <a:lnTo>
                  <a:pt x="126695" y="203534"/>
                </a:lnTo>
                <a:cubicBezTo>
                  <a:pt x="-28557" y="911904"/>
                  <a:pt x="-42090" y="1549311"/>
                  <a:pt x="91425" y="2037289"/>
                </a:cubicBezTo>
                <a:lnTo>
                  <a:pt x="97108" y="2055724"/>
                </a:lnTo>
                <a:lnTo>
                  <a:pt x="100659" y="2077700"/>
                </a:lnTo>
                <a:cubicBezTo>
                  <a:pt x="331373" y="3146862"/>
                  <a:pt x="2249986" y="3981190"/>
                  <a:pt x="4582664" y="3981190"/>
                </a:cubicBezTo>
                <a:cubicBezTo>
                  <a:pt x="6837586" y="3981190"/>
                  <a:pt x="8705587" y="3201557"/>
                  <a:pt x="9036019" y="2183812"/>
                </a:cubicBezTo>
                <a:lnTo>
                  <a:pt x="9052920" y="2121217"/>
                </a:lnTo>
                <a:lnTo>
                  <a:pt x="9061507" y="2097225"/>
                </a:lnTo>
                <a:cubicBezTo>
                  <a:pt x="9080868" y="2036579"/>
                  <a:pt x="9097658" y="1973334"/>
                  <a:pt x="9111894" y="1907663"/>
                </a:cubicBezTo>
                <a:close/>
              </a:path>
            </a:pathLst>
          </a:custGeom>
          <a:gradFill flip="none" rotWithShape="1">
            <a:gsLst>
              <a:gs pos="100000">
                <a:srgbClr val="4447BC"/>
              </a:gs>
              <a:gs pos="28000">
                <a:srgbClr val="98A0F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任意多边形 12"/>
          <p:cNvSpPr/>
          <p:nvPr/>
        </p:nvSpPr>
        <p:spPr>
          <a:xfrm rot="10002226" flipH="1">
            <a:off x="1945925" y="5005092"/>
            <a:ext cx="994095" cy="978195"/>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lumMod val="97000"/>
                  <a:lumOff val="3000"/>
                </a:srgbClr>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13"/>
          <p:cNvSpPr/>
          <p:nvPr/>
        </p:nvSpPr>
        <p:spPr>
          <a:xfrm rot="12270262" flipH="1">
            <a:off x="4004585" y="3791524"/>
            <a:ext cx="763257" cy="751049"/>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lumMod val="97000"/>
                  <a:lumOff val="3000"/>
                </a:srgbClr>
              </a:gs>
              <a:gs pos="0">
                <a:srgbClr val="3241BA">
                  <a:alpha val="0"/>
                </a:srgb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6350814" y="3341083"/>
            <a:ext cx="4016222" cy="830997"/>
          </a:xfrm>
          <a:prstGeom prst="rect">
            <a:avLst/>
          </a:prstGeom>
          <a:noFill/>
        </p:spPr>
        <p:txBody>
          <a:bodyPr wrap="square" rtlCol="0">
            <a:spAutoFit/>
            <a:scene3d>
              <a:camera prst="orthographicFront"/>
              <a:lightRig rig="threePt" dir="t"/>
            </a:scene3d>
            <a:sp3d contourW="12700"/>
          </a:bodyPr>
          <a:lstStyle/>
          <a:p>
            <a:r>
              <a:rPr lang="en-US" altLang="zh-CN" sz="4800" b="1" dirty="0">
                <a:solidFill>
                  <a:schemeClr val="bg1"/>
                </a:solidFill>
                <a:latin typeface="Microsoft YaHei" charset="-122"/>
                <a:ea typeface="Microsoft YaHei" charset="-122"/>
                <a:cs typeface="Microsoft YaHei" charset="-122"/>
              </a:rPr>
              <a:t>THANK</a:t>
            </a:r>
            <a:r>
              <a:rPr lang="zh-CN" altLang="en-US" sz="4800" b="1" dirty="0">
                <a:solidFill>
                  <a:schemeClr val="bg1"/>
                </a:solidFill>
                <a:latin typeface="Microsoft YaHei" charset="-122"/>
                <a:ea typeface="Microsoft YaHei" charset="-122"/>
                <a:cs typeface="Microsoft YaHei" charset="-122"/>
              </a:rPr>
              <a:t> </a:t>
            </a:r>
            <a:r>
              <a:rPr lang="en-US" altLang="zh-CN" sz="4800" b="1" dirty="0">
                <a:solidFill>
                  <a:schemeClr val="bg1"/>
                </a:solidFill>
                <a:latin typeface="Microsoft YaHei" charset="-122"/>
                <a:ea typeface="Microsoft YaHei" charset="-122"/>
                <a:cs typeface="Microsoft YaHei" charset="-122"/>
              </a:rPr>
              <a:t>YOU</a:t>
            </a:r>
            <a:endParaRPr lang="zh-CN" altLang="en-US" sz="4800"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6328716" y="2469297"/>
            <a:ext cx="3512861" cy="1015663"/>
          </a:xfrm>
          <a:prstGeom prst="rect">
            <a:avLst/>
          </a:prstGeom>
          <a:noFill/>
        </p:spPr>
        <p:txBody>
          <a:bodyPr wrap="square" rtlCol="0">
            <a:spAutoFit/>
            <a:scene3d>
              <a:camera prst="orthographicFront"/>
              <a:lightRig rig="threePt" dir="t"/>
            </a:scene3d>
            <a:sp3d contourW="12700"/>
          </a:bodyPr>
          <a:lstStyle/>
          <a:p>
            <a:r>
              <a:rPr lang="zh-CN" altLang="en-US" sz="6000" b="1" dirty="0">
                <a:solidFill>
                  <a:schemeClr val="bg1"/>
                </a:solidFill>
                <a:latin typeface="Microsoft YaHei" charset="-122"/>
                <a:ea typeface="Microsoft YaHei" charset="-122"/>
                <a:cs typeface="Microsoft YaHei" charset="-122"/>
              </a:rPr>
              <a:t>感谢观看</a:t>
            </a:r>
          </a:p>
        </p:txBody>
      </p:sp>
      <p:sp>
        <p:nvSpPr>
          <p:cNvPr id="6" name="文本框 5"/>
          <p:cNvSpPr txBox="1"/>
          <p:nvPr/>
        </p:nvSpPr>
        <p:spPr>
          <a:xfrm>
            <a:off x="6453033" y="4169725"/>
            <a:ext cx="3708414" cy="535531"/>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800" dirty="0">
                <a:solidFill>
                  <a:schemeClr val="bg2"/>
                </a:solidFill>
                <a:latin typeface="Century Gothic" panose="020B0502020202020204" pitchFamily="34" charset="0"/>
              </a:rPr>
              <a:t>The user can demonstrate on a projector or computer, or print the presentation and make it into a film to be used in a wider field The user can demonstrate</a:t>
            </a:r>
          </a:p>
        </p:txBody>
      </p:sp>
      <p:sp>
        <p:nvSpPr>
          <p:cNvPr id="12" name="任意多边形 12"/>
          <p:cNvSpPr/>
          <p:nvPr/>
        </p:nvSpPr>
        <p:spPr>
          <a:xfrm rot="10002226" flipH="1">
            <a:off x="-987573" y="-476693"/>
            <a:ext cx="3172209" cy="2616274"/>
          </a:xfrm>
          <a:custGeom>
            <a:avLst/>
            <a:gdLst>
              <a:gd name="connsiteX0" fmla="*/ 7433887 w 15105456"/>
              <a:gd name="connsiteY0" fmla="*/ 268 h 14863851"/>
              <a:gd name="connsiteX1" fmla="*/ 1667178 w 15105456"/>
              <a:gd name="connsiteY1" fmla="*/ 4920872 h 14863851"/>
              <a:gd name="connsiteX2" fmla="*/ 150574 w 15105456"/>
              <a:gd name="connsiteY2" fmla="*/ 11662331 h 14863851"/>
              <a:gd name="connsiteX3" fmla="*/ 159932 w 15105456"/>
              <a:gd name="connsiteY3" fmla="*/ 11692695 h 14863851"/>
              <a:gd name="connsiteX4" fmla="*/ 165780 w 15105456"/>
              <a:gd name="connsiteY4" fmla="*/ 11728888 h 14863851"/>
              <a:gd name="connsiteX5" fmla="*/ 7547446 w 15105456"/>
              <a:gd name="connsiteY5" fmla="*/ 14863851 h 14863851"/>
              <a:gd name="connsiteX6" fmla="*/ 14881926 w 15105456"/>
              <a:gd name="connsiteY6" fmla="*/ 11903648 h 14863851"/>
              <a:gd name="connsiteX7" fmla="*/ 14909761 w 15105456"/>
              <a:gd name="connsiteY7" fmla="*/ 11800558 h 14863851"/>
              <a:gd name="connsiteX8" fmla="*/ 14923904 w 15105456"/>
              <a:gd name="connsiteY8" fmla="*/ 11761043 h 14863851"/>
              <a:gd name="connsiteX9" fmla="*/ 13310172 w 15105456"/>
              <a:gd name="connsiteY9" fmla="*/ 4851018 h 14863851"/>
              <a:gd name="connsiteX10" fmla="*/ 8234354 w 15105456"/>
              <a:gd name="connsiteY10" fmla="*/ 162370 h 14863851"/>
              <a:gd name="connsiteX11" fmla="*/ 8119928 w 15105456"/>
              <a:gd name="connsiteY11" fmla="*/ 136115 h 14863851"/>
              <a:gd name="connsiteX12" fmla="*/ 8105217 w 15105456"/>
              <a:gd name="connsiteY12" fmla="*/ 129095 h 14863851"/>
              <a:gd name="connsiteX13" fmla="*/ 7433887 w 15105456"/>
              <a:gd name="connsiteY13" fmla="*/ 268 h 1486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05456" h="14863851">
                <a:moveTo>
                  <a:pt x="7433887" y="268"/>
                </a:moveTo>
                <a:cubicBezTo>
                  <a:pt x="5721391" y="-26383"/>
                  <a:pt x="3342882" y="1936394"/>
                  <a:pt x="1667178" y="4920872"/>
                </a:cubicBezTo>
                <a:cubicBezTo>
                  <a:pt x="239727" y="7463205"/>
                  <a:pt x="-289215" y="10054975"/>
                  <a:pt x="150574" y="11662331"/>
                </a:cubicBezTo>
                <a:lnTo>
                  <a:pt x="159932" y="11692695"/>
                </a:lnTo>
                <a:lnTo>
                  <a:pt x="165780" y="11728888"/>
                </a:lnTo>
                <a:cubicBezTo>
                  <a:pt x="545757" y="13489750"/>
                  <a:pt x="3705628" y="14863851"/>
                  <a:pt x="7547446" y="14863851"/>
                </a:cubicBezTo>
                <a:cubicBezTo>
                  <a:pt x="11261203" y="14863851"/>
                  <a:pt x="14337719" y="13579830"/>
                  <a:pt x="14881926" y="11903648"/>
                </a:cubicBezTo>
                <a:lnTo>
                  <a:pt x="14909761" y="11800558"/>
                </a:lnTo>
                <a:lnTo>
                  <a:pt x="14923904" y="11761043"/>
                </a:lnTo>
                <a:cubicBezTo>
                  <a:pt x="15434087" y="10162959"/>
                  <a:pt x="14860547" y="7468785"/>
                  <a:pt x="13310172" y="4851018"/>
                </a:cubicBezTo>
                <a:cubicBezTo>
                  <a:pt x="11824395" y="2342324"/>
                  <a:pt x="9845883" y="586608"/>
                  <a:pt x="8234354" y="162370"/>
                </a:cubicBezTo>
                <a:lnTo>
                  <a:pt x="8119928" y="136115"/>
                </a:lnTo>
                <a:lnTo>
                  <a:pt x="8105217" y="129095"/>
                </a:lnTo>
                <a:cubicBezTo>
                  <a:pt x="7896733" y="46048"/>
                  <a:pt x="7671734" y="3970"/>
                  <a:pt x="7433887" y="268"/>
                </a:cubicBezTo>
                <a:close/>
              </a:path>
            </a:pathLst>
          </a:custGeom>
          <a:gradFill>
            <a:gsLst>
              <a:gs pos="88000">
                <a:srgbClr val="98A0FF">
                  <a:lumMod val="97000"/>
                  <a:lumOff val="3000"/>
                </a:srgbClr>
              </a:gs>
              <a:gs pos="0">
                <a:srgbClr val="3241BA"/>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22636250"/>
      </p:ext>
    </p:extLst>
  </p:cSld>
  <p:clrMapOvr>
    <a:masterClrMapping/>
  </p:clrMapOvr>
  <mc:AlternateContent xmlns:mc="http://schemas.openxmlformats.org/markup-compatibility/2006" xmlns:p14="http://schemas.microsoft.com/office/powerpoint/2010/main">
    <mc:Choice Requires="p14">
      <p:transition spd="slow" p14:dur="1600" advClick="0" advTm="2000">
        <p14:gallery dir="l"/>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42"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par>
                          <p:cTn id="23" fill="hold">
                            <p:stCondLst>
                              <p:cond delay="3000"/>
                            </p:stCondLst>
                            <p:childTnLst>
                              <p:par>
                                <p:cTn id="24" presetID="42" presetClass="entr" presetSubtype="0"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par>
                                <p:cTn id="29" presetID="2" presetClass="entr" presetSubtype="3" decel="10000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tgtEl>
                                          <p:spTgt spid="8"/>
                                        </p:tgtEl>
                                        <p:attrNameLst>
                                          <p:attrName>ppt_x</p:attrName>
                                        </p:attrNameLst>
                                      </p:cBhvr>
                                      <p:tavLst>
                                        <p:tav tm="0">
                                          <p:val>
                                            <p:strVal val="1+#ppt_w/2"/>
                                          </p:val>
                                        </p:tav>
                                        <p:tav tm="100000">
                                          <p:val>
                                            <p:strVal val="#ppt_x"/>
                                          </p:val>
                                        </p:tav>
                                      </p:tavLst>
                                    </p:anim>
                                    <p:anim calcmode="lin" valueType="num">
                                      <p:cBhvr additive="base">
                                        <p:cTn id="32" dur="10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9" decel="10000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1000" fill="hold"/>
                                        <p:tgtEl>
                                          <p:spTgt spid="10"/>
                                        </p:tgtEl>
                                        <p:attrNameLst>
                                          <p:attrName>ppt_x</p:attrName>
                                        </p:attrNameLst>
                                      </p:cBhvr>
                                      <p:tavLst>
                                        <p:tav tm="0">
                                          <p:val>
                                            <p:strVal val="0-#ppt_w/2"/>
                                          </p:val>
                                        </p:tav>
                                        <p:tav tm="100000">
                                          <p:val>
                                            <p:strVal val="#ppt_x"/>
                                          </p:val>
                                        </p:tav>
                                      </p:tavLst>
                                    </p:anim>
                                    <p:anim calcmode="lin" valueType="num">
                                      <p:cBhvr additive="base">
                                        <p:cTn id="36" dur="1000" fill="hold"/>
                                        <p:tgtEl>
                                          <p:spTgt spid="10"/>
                                        </p:tgtEl>
                                        <p:attrNameLst>
                                          <p:attrName>ppt_y</p:attrName>
                                        </p:attrNameLst>
                                      </p:cBhvr>
                                      <p:tavLst>
                                        <p:tav tm="0">
                                          <p:val>
                                            <p:strVal val="0-#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1000" fill="hold"/>
                                        <p:tgtEl>
                                          <p:spTgt spid="9"/>
                                        </p:tgtEl>
                                        <p:attrNameLst>
                                          <p:attrName>ppt_x</p:attrName>
                                        </p:attrNameLst>
                                      </p:cBhvr>
                                      <p:tavLst>
                                        <p:tav tm="0">
                                          <p:val>
                                            <p:strVal val="#ppt_x"/>
                                          </p:val>
                                        </p:tav>
                                        <p:tav tm="100000">
                                          <p:val>
                                            <p:strVal val="#ppt_x"/>
                                          </p:val>
                                        </p:tav>
                                      </p:tavLst>
                                    </p:anim>
                                    <p:anim calcmode="lin" valueType="num">
                                      <p:cBhvr additive="base">
                                        <p:cTn id="40" dur="1000" fill="hold"/>
                                        <p:tgtEl>
                                          <p:spTgt spid="9"/>
                                        </p:tgtEl>
                                        <p:attrNameLst>
                                          <p:attrName>ppt_y</p:attrName>
                                        </p:attrNameLst>
                                      </p:cBhvr>
                                      <p:tavLst>
                                        <p:tav tm="0">
                                          <p:val>
                                            <p:strVal val="1+#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1000" fill="hold"/>
                                        <p:tgtEl>
                                          <p:spTgt spid="12"/>
                                        </p:tgtEl>
                                        <p:attrNameLst>
                                          <p:attrName>ppt_x</p:attrName>
                                        </p:attrNameLst>
                                      </p:cBhvr>
                                      <p:tavLst>
                                        <p:tav tm="0">
                                          <p:val>
                                            <p:strVal val="#ppt_x"/>
                                          </p:val>
                                        </p:tav>
                                        <p:tav tm="100000">
                                          <p:val>
                                            <p:strVal val="#ppt_x"/>
                                          </p:val>
                                        </p:tav>
                                      </p:tavLst>
                                    </p:anim>
                                    <p:anim calcmode="lin" valueType="num">
                                      <p:cBhvr additive="base">
                                        <p:cTn id="44"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1" grpId="0" animBg="1"/>
      <p:bldP spid="9" grpId="0" animBg="1"/>
      <p:bldP spid="10" grpId="0" animBg="1"/>
      <p:bldP spid="5" grpId="0"/>
      <p:bldP spid="7" grpId="0"/>
      <p:bldP spid="6" grpId="0"/>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063553" y="4437112"/>
            <a:ext cx="9025003" cy="21602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板：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2"/>
              </a:rPr>
              <a:t>www.1ppt.com/moban</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2"/>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3"/>
              </a:rPr>
              <a:t>www.1ppt.com/hangye/</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节日</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4"/>
              </a:rPr>
              <a:t>www.1ppt.com/jieri/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素</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材：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5"/>
              </a:rPr>
              <a:t>www.1ppt.com/sucai</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5"/>
              </a:rPr>
              <a:t>/</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6"/>
              </a:rPr>
              <a:t>www.1ppt.com/beijing/</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图</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表：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7"/>
              </a:rPr>
              <a:t>www.1ppt.com/tubiao</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7"/>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优秀</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8"/>
              </a:rPr>
              <a:t>www.1ppt.com/xiazai/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www.1ppt.com/powerpoint</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9"/>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en-US" altLang="zh-CN" sz="1100" dirty="0">
                <a:solidFill>
                  <a:srgbClr val="EEECE1">
                    <a:lumMod val="25000"/>
                  </a:srgbClr>
                </a:solidFill>
                <a:latin typeface="微软雅黑" panose="020B0503020204020204" pitchFamily="34" charset="-122"/>
                <a:ea typeface="微软雅黑" panose="020B0503020204020204" pitchFamily="34" charset="-122"/>
              </a:rPr>
              <a:t>Word</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www.1ppt.com/word</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0"/>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www.1ppt.com/excel</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1"/>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个人简历</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www.1ppt.com/jianli/</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课</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件：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3"/>
              </a:rPr>
              <a:t>www.1ppt.com/kejian</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3"/>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手抄报</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www.1ppt.com/shouchaobao/</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试</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题</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www.1ppt.com/shiti/</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www.1ppt.com/jiaoan/</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www.1ppt.com/ziti/</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100"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3" name="Rectangle 17"/>
          <p:cNvSpPr>
            <a:spLocks noChangeArrowheads="1"/>
          </p:cNvSpPr>
          <p:nvPr/>
        </p:nvSpPr>
        <p:spPr bwMode="gray">
          <a:xfrm>
            <a:off x="0" y="2998275"/>
            <a:ext cx="12192000" cy="1366829"/>
          </a:xfrm>
          <a:prstGeom prst="rect">
            <a:avLst/>
          </a:prstGeom>
          <a:solidFill>
            <a:schemeClr val="tx2">
              <a:lumMod val="75000"/>
            </a:schemeClr>
          </a:solidFill>
          <a:ln w="9525">
            <a:noFill/>
            <a:miter lim="800000"/>
            <a:headEnd/>
            <a:tailEnd/>
          </a:ln>
        </p:spPr>
        <p:txBody>
          <a:bodyPr wrap="none" anchor="ctr"/>
          <a:lstStyle/>
          <a:p>
            <a:pPr>
              <a:defRPr/>
            </a:pPr>
            <a:endParaRPr lang="zh-CN" altLang="en-US" kern="0" dirty="0">
              <a:solidFill>
                <a:srgbClr val="005397"/>
              </a:solidFill>
              <a:latin typeface="Arial"/>
              <a:ea typeface="微软雅黑"/>
            </a:endParaRPr>
          </a:p>
        </p:txBody>
      </p:sp>
      <p:sp>
        <p:nvSpPr>
          <p:cNvPr id="15" name="Rectangle 3"/>
          <p:cNvSpPr>
            <a:spLocks noChangeArrowheads="1"/>
          </p:cNvSpPr>
          <p:nvPr/>
        </p:nvSpPr>
        <p:spPr bwMode="auto">
          <a:xfrm>
            <a:off x="528408" y="3097348"/>
            <a:ext cx="5471583" cy="1195751"/>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ct val="20000"/>
              </a:spcBef>
              <a:buClr>
                <a:srgbClr val="5B8CC1"/>
              </a:buClr>
              <a:buFont typeface="Wingdings" pitchFamily="2" charset="2"/>
              <a:buNone/>
              <a:defRPr/>
            </a:pPr>
            <a:r>
              <a:rPr lang="zh-CN" altLang="en-US" sz="2000" b="1" kern="0" dirty="0" smtClean="0">
                <a:solidFill>
                  <a:prstClr val="white"/>
                </a:solidFill>
                <a:latin typeface="微软雅黑" pitchFamily="34" charset="-122"/>
                <a:ea typeface="微软雅黑" pitchFamily="34" charset="-122"/>
              </a:rPr>
              <a:t>可以在下列情况使用</a:t>
            </a:r>
            <a:endParaRPr lang="zh-CN" altLang="en-US" sz="1200" kern="0" dirty="0" smtClean="0">
              <a:solidFill>
                <a:prstClr val="white"/>
              </a:solidFill>
              <a:latin typeface="微软雅黑" pitchFamily="34" charset="-122"/>
              <a:ea typeface="微软雅黑" pitchFamily="34" charset="-122"/>
            </a:endParaRPr>
          </a:p>
          <a:p>
            <a:pPr>
              <a:lnSpc>
                <a:spcPct val="150000"/>
              </a:lnSpc>
              <a:buClr>
                <a:srgbClr val="5B8CC1"/>
              </a:buClr>
              <a:buFont typeface="Wingdings" pitchFamily="2" charset="2"/>
              <a:buChar char="n"/>
              <a:defRPr/>
            </a:pPr>
            <a:r>
              <a:rPr lang="zh-CN" altLang="en-US" sz="1200" kern="0" dirty="0">
                <a:solidFill>
                  <a:prstClr val="white"/>
                </a:solidFill>
                <a:latin typeface="微软雅黑" pitchFamily="34" charset="-122"/>
                <a:ea typeface="微软雅黑" pitchFamily="34" charset="-122"/>
              </a:rPr>
              <a:t>个</a:t>
            </a:r>
            <a:r>
              <a:rPr lang="zh-CN" altLang="en-US" sz="1200" kern="0" dirty="0" smtClean="0">
                <a:solidFill>
                  <a:prstClr val="white"/>
                </a:solidFill>
                <a:latin typeface="微软雅黑" pitchFamily="34" charset="-122"/>
                <a:ea typeface="微软雅黑" pitchFamily="34" charset="-122"/>
              </a:rPr>
              <a:t>人学习、研究。</a:t>
            </a: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拷贝模板中的内容用于其它幻灯片母版中使用。</a:t>
            </a:r>
          </a:p>
        </p:txBody>
      </p:sp>
      <p:sp>
        <p:nvSpPr>
          <p:cNvPr id="16" name="Rectangle 4"/>
          <p:cNvSpPr>
            <a:spLocks noChangeArrowheads="1"/>
          </p:cNvSpPr>
          <p:nvPr/>
        </p:nvSpPr>
        <p:spPr bwMode="auto">
          <a:xfrm>
            <a:off x="6096000" y="3097348"/>
            <a:ext cx="5471584" cy="1195751"/>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ct val="20000"/>
              </a:spcBef>
              <a:buClr>
                <a:srgbClr val="5B8CC1"/>
              </a:buClr>
              <a:buFont typeface="Wingdings" pitchFamily="2" charset="2"/>
              <a:buNone/>
              <a:defRPr/>
            </a:pPr>
            <a:r>
              <a:rPr lang="zh-CN" altLang="en-US" sz="2000" b="1" kern="0" dirty="0" smtClean="0">
                <a:solidFill>
                  <a:prstClr val="white"/>
                </a:solidFill>
                <a:latin typeface="微软雅黑" pitchFamily="34" charset="-122"/>
                <a:ea typeface="微软雅黑" pitchFamily="34" charset="-122"/>
              </a:rPr>
              <a:t>不可以在以下情况使用</a:t>
            </a:r>
            <a:endParaRPr lang="zh-CN" altLang="en-US" sz="1050" b="1" kern="0" dirty="0" smtClean="0">
              <a:solidFill>
                <a:prstClr val="white"/>
              </a:solidFill>
              <a:latin typeface="微软雅黑" pitchFamily="34" charset="-122"/>
              <a:ea typeface="微软雅黑" pitchFamily="34" charset="-122"/>
            </a:endParaRP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任何形式的在线付费下载。</a:t>
            </a: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刻录光碟销售。</a:t>
            </a:r>
            <a:endParaRPr lang="zh-CN" altLang="en-GB" sz="1200" kern="0" dirty="0" smtClean="0">
              <a:solidFill>
                <a:prstClr val="white"/>
              </a:solidFill>
              <a:latin typeface="微软雅黑" pitchFamily="34" charset="-122"/>
              <a:ea typeface="微软雅黑" pitchFamily="34" charset="-122"/>
            </a:endParaRPr>
          </a:p>
        </p:txBody>
      </p:sp>
      <p:pic>
        <p:nvPicPr>
          <p:cNvPr id="1027" name="Picture 3"/>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947369" y="356248"/>
            <a:ext cx="7893049"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538130"/>
      </p:ext>
    </p:extLst>
  </p:cSld>
  <p:clrMapOvr>
    <a:masterClrMapping/>
  </p:clrMapOvr>
  <p:timing>
    <p:tnLst>
      <p:par>
        <p:cTn id="1" dur="indefinite" restart="never" nodeType="tmRoot"/>
      </p:par>
    </p:tnLst>
  </p:timing>
</p:sld>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TotalTime>
  <Words>2009</Words>
  <Application>Microsoft Office PowerPoint</Application>
  <PresentationFormat>自定义</PresentationFormat>
  <Paragraphs>223</Paragraphs>
  <Slides>25</Slides>
  <Notes>0</Notes>
  <HiddenSlides>0</HiddenSlides>
  <MMClips>0</MMClips>
  <ScaleCrop>false</ScaleCrop>
  <HeadingPairs>
    <vt:vector size="4" baseType="variant">
      <vt:variant>
        <vt:lpstr>主题</vt:lpstr>
      </vt:variant>
      <vt:variant>
        <vt:i4>2</vt:i4>
      </vt:variant>
      <vt:variant>
        <vt:lpstr>幻灯片标题</vt:lpstr>
      </vt:variant>
      <vt:variant>
        <vt:i4>25</vt:i4>
      </vt:variant>
    </vt:vector>
  </HeadingPairs>
  <TitlesOfParts>
    <vt:vector size="27" baseType="lpstr">
      <vt:lpstr>第一PPT，www.1ppt.com</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蓝色简洁</dc:title>
  <dc:creator>PPT</dc:creator>
  <cp:keywords>PPT</cp:keywords>
  <dc:description>www.1ppt.com</dc:description>
  <cp:lastModifiedBy>Windows User</cp:lastModifiedBy>
  <cp:revision>31</cp:revision>
  <dcterms:created xsi:type="dcterms:W3CDTF">2019-06-10T05:46:34Z</dcterms:created>
  <dcterms:modified xsi:type="dcterms:W3CDTF">2020-08-16T02:47:18Z</dcterms:modified>
</cp:coreProperties>
</file>