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29.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tags/tag26.xml" ContentType="application/vnd.openxmlformats-officedocument.presentationml.tags+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5.xml" ContentType="application/vnd.openxmlformats-officedocument.presentationml.tags+xml"/>
  <Override PartName="/ppt/tags/tag24.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258" r:id="rId3"/>
    <p:sldId id="259" r:id="rId4"/>
    <p:sldId id="266" r:id="rId5"/>
    <p:sldId id="265" r:id="rId6"/>
    <p:sldId id="267" r:id="rId7"/>
    <p:sldId id="260" r:id="rId8"/>
    <p:sldId id="268" r:id="rId9"/>
    <p:sldId id="269" r:id="rId10"/>
    <p:sldId id="270" r:id="rId11"/>
    <p:sldId id="271" r:id="rId12"/>
    <p:sldId id="261" r:id="rId13"/>
    <p:sldId id="272" r:id="rId14"/>
    <p:sldId id="273" r:id="rId15"/>
    <p:sldId id="274" r:id="rId16"/>
    <p:sldId id="275" r:id="rId17"/>
    <p:sldId id="276" r:id="rId18"/>
    <p:sldId id="277" r:id="rId19"/>
    <p:sldId id="262" r:id="rId20"/>
    <p:sldId id="278" r:id="rId21"/>
    <p:sldId id="279" r:id="rId22"/>
    <p:sldId id="280" r:id="rId23"/>
    <p:sldId id="281" r:id="rId24"/>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31433"/>
    <a:srgbClr val="425C8F"/>
    <a:srgbClr val="061C52"/>
    <a:srgbClr val="0F1221"/>
    <a:srgbClr val="050102"/>
    <a:srgbClr val="000000"/>
    <a:srgbClr val="B6C6D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68" autoAdjust="0"/>
    <p:restoredTop sz="89302" autoAdjust="0"/>
  </p:normalViewPr>
  <p:slideViewPr>
    <p:cSldViewPr snapToGrid="0" showGuides="1">
      <p:cViewPr varScale="1">
        <p:scale>
          <a:sx n="101" d="100"/>
          <a:sy n="101" d="100"/>
        </p:scale>
        <p:origin x="-936" y="-96"/>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07C017-496A-452D-85C5-E2F11EC841E3}" type="datetimeFigureOut">
              <a:rPr lang="zh-CN" altLang="en-US" smtClean="0"/>
              <a:t>2020/9/7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97F8377-5B81-4C37-B2D2-CB63C34437B7}"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pPr/>
              <a:t>2020/9/7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pPr/>
              <a:t>‹#›</a:t>
            </a:fld>
            <a:endParaRPr lang="zh-CN" altLang="en-US"/>
          </a:p>
        </p:txBody>
      </p:sp>
    </p:spTree>
    <p:extLst>
      <p:ext uri="{BB962C8B-B14F-4D97-AF65-F5344CB8AC3E}">
        <p14:creationId xmlns:p14="http://schemas.microsoft.com/office/powerpoint/2010/main" xmlns=""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a:t>
            </a:fld>
            <a:endParaRPr lang="zh-CN" altLang="en-US"/>
          </a:p>
        </p:txBody>
      </p:sp>
    </p:spTree>
    <p:extLst>
      <p:ext uri="{BB962C8B-B14F-4D97-AF65-F5344CB8AC3E}">
        <p14:creationId xmlns:p14="http://schemas.microsoft.com/office/powerpoint/2010/main" xmlns=""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2</a:t>
            </a:fld>
            <a:endParaRPr lang="zh-CN" altLang="en-US"/>
          </a:p>
        </p:txBody>
      </p:sp>
    </p:spTree>
    <p:extLst>
      <p:ext uri="{BB962C8B-B14F-4D97-AF65-F5344CB8AC3E}">
        <p14:creationId xmlns:p14="http://schemas.microsoft.com/office/powerpoint/2010/main" xmlns=""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3</a:t>
            </a:fld>
            <a:endParaRPr lang="zh-CN" altLang="en-US"/>
          </a:p>
        </p:txBody>
      </p:sp>
    </p:spTree>
    <p:extLst>
      <p:ext uri="{BB962C8B-B14F-4D97-AF65-F5344CB8AC3E}">
        <p14:creationId xmlns:p14="http://schemas.microsoft.com/office/powerpoint/2010/main" xmlns=""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4</a:t>
            </a:fld>
            <a:endParaRPr lang="zh-CN" altLang="en-US"/>
          </a:p>
        </p:txBody>
      </p:sp>
    </p:spTree>
    <p:extLst>
      <p:ext uri="{BB962C8B-B14F-4D97-AF65-F5344CB8AC3E}">
        <p14:creationId xmlns:p14="http://schemas.microsoft.com/office/powerpoint/2010/main" xmlns="" val="1605967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5</a:t>
            </a:fld>
            <a:endParaRPr lang="zh-CN" altLang="en-US"/>
          </a:p>
        </p:txBody>
      </p:sp>
    </p:spTree>
    <p:extLst>
      <p:ext uri="{BB962C8B-B14F-4D97-AF65-F5344CB8AC3E}">
        <p14:creationId xmlns:p14="http://schemas.microsoft.com/office/powerpoint/2010/main" xmlns="" val="1979887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6</a:t>
            </a:fld>
            <a:endParaRPr lang="zh-CN" altLang="en-US"/>
          </a:p>
        </p:txBody>
      </p:sp>
    </p:spTree>
    <p:extLst>
      <p:ext uri="{BB962C8B-B14F-4D97-AF65-F5344CB8AC3E}">
        <p14:creationId xmlns:p14="http://schemas.microsoft.com/office/powerpoint/2010/main" xmlns="" val="1031448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7</a:t>
            </a:fld>
            <a:endParaRPr lang="zh-CN" altLang="en-US"/>
          </a:p>
        </p:txBody>
      </p:sp>
    </p:spTree>
    <p:extLst>
      <p:ext uri="{BB962C8B-B14F-4D97-AF65-F5344CB8AC3E}">
        <p14:creationId xmlns:p14="http://schemas.microsoft.com/office/powerpoint/2010/main" xmlns="" val="3697735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8</a:t>
            </a:fld>
            <a:endParaRPr lang="zh-CN" altLang="en-US"/>
          </a:p>
        </p:txBody>
      </p:sp>
    </p:spTree>
    <p:extLst>
      <p:ext uri="{BB962C8B-B14F-4D97-AF65-F5344CB8AC3E}">
        <p14:creationId xmlns:p14="http://schemas.microsoft.com/office/powerpoint/2010/main" xmlns="" val="629591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9</a:t>
            </a:fld>
            <a:endParaRPr lang="zh-CN" altLang="en-US"/>
          </a:p>
        </p:txBody>
      </p:sp>
    </p:spTree>
    <p:extLst>
      <p:ext uri="{BB962C8B-B14F-4D97-AF65-F5344CB8AC3E}">
        <p14:creationId xmlns:p14="http://schemas.microsoft.com/office/powerpoint/2010/main" xmlns="" val="106823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10</a:t>
            </a:fld>
            <a:endParaRPr lang="zh-CN" altLang="en-US"/>
          </a:p>
        </p:txBody>
      </p:sp>
    </p:spTree>
    <p:extLst>
      <p:ext uri="{BB962C8B-B14F-4D97-AF65-F5344CB8AC3E}">
        <p14:creationId xmlns:p14="http://schemas.microsoft.com/office/powerpoint/2010/main" xmlns="" val="15424076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11</a:t>
            </a:fld>
            <a:endParaRPr lang="zh-CN" altLang="en-US"/>
          </a:p>
        </p:txBody>
      </p:sp>
    </p:spTree>
    <p:extLst>
      <p:ext uri="{BB962C8B-B14F-4D97-AF65-F5344CB8AC3E}">
        <p14:creationId xmlns:p14="http://schemas.microsoft.com/office/powerpoint/2010/main" xmlns="" val="2780732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12</a:t>
            </a:fld>
            <a:endParaRPr lang="zh-CN" altLang="en-US"/>
          </a:p>
        </p:txBody>
      </p:sp>
    </p:spTree>
    <p:extLst>
      <p:ext uri="{BB962C8B-B14F-4D97-AF65-F5344CB8AC3E}">
        <p14:creationId xmlns:p14="http://schemas.microsoft.com/office/powerpoint/2010/main" xmlns="" val="2981717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13</a:t>
            </a:fld>
            <a:endParaRPr lang="zh-CN" altLang="en-US"/>
          </a:p>
        </p:txBody>
      </p:sp>
    </p:spTree>
    <p:extLst>
      <p:ext uri="{BB962C8B-B14F-4D97-AF65-F5344CB8AC3E}">
        <p14:creationId xmlns:p14="http://schemas.microsoft.com/office/powerpoint/2010/main" xmlns="" val="1369705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14</a:t>
            </a:fld>
            <a:endParaRPr lang="zh-CN" altLang="en-US"/>
          </a:p>
        </p:txBody>
      </p:sp>
    </p:spTree>
    <p:extLst>
      <p:ext uri="{BB962C8B-B14F-4D97-AF65-F5344CB8AC3E}">
        <p14:creationId xmlns:p14="http://schemas.microsoft.com/office/powerpoint/2010/main" xmlns="" val="1850571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15</a:t>
            </a:fld>
            <a:endParaRPr lang="zh-CN" altLang="en-US"/>
          </a:p>
        </p:txBody>
      </p:sp>
    </p:spTree>
    <p:extLst>
      <p:ext uri="{BB962C8B-B14F-4D97-AF65-F5344CB8AC3E}">
        <p14:creationId xmlns:p14="http://schemas.microsoft.com/office/powerpoint/2010/main" xmlns="" val="2710233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16</a:t>
            </a:fld>
            <a:endParaRPr lang="zh-CN" altLang="en-US"/>
          </a:p>
        </p:txBody>
      </p:sp>
    </p:spTree>
    <p:extLst>
      <p:ext uri="{BB962C8B-B14F-4D97-AF65-F5344CB8AC3E}">
        <p14:creationId xmlns:p14="http://schemas.microsoft.com/office/powerpoint/2010/main" xmlns="" val="27643344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17</a:t>
            </a:fld>
            <a:endParaRPr lang="zh-CN" altLang="en-US"/>
          </a:p>
        </p:txBody>
      </p:sp>
    </p:spTree>
    <p:extLst>
      <p:ext uri="{BB962C8B-B14F-4D97-AF65-F5344CB8AC3E}">
        <p14:creationId xmlns:p14="http://schemas.microsoft.com/office/powerpoint/2010/main" xmlns="" val="15666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18</a:t>
            </a:fld>
            <a:endParaRPr lang="zh-CN" altLang="en-US"/>
          </a:p>
        </p:txBody>
      </p:sp>
    </p:spTree>
    <p:extLst>
      <p:ext uri="{BB962C8B-B14F-4D97-AF65-F5344CB8AC3E}">
        <p14:creationId xmlns:p14="http://schemas.microsoft.com/office/powerpoint/2010/main" xmlns="" val="17330530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19</a:t>
            </a:fld>
            <a:endParaRPr lang="zh-CN" altLang="en-US"/>
          </a:p>
        </p:txBody>
      </p:sp>
    </p:spTree>
    <p:extLst>
      <p:ext uri="{BB962C8B-B14F-4D97-AF65-F5344CB8AC3E}">
        <p14:creationId xmlns:p14="http://schemas.microsoft.com/office/powerpoint/2010/main" xmlns="" val="38526425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20</a:t>
            </a:fld>
            <a:endParaRPr lang="zh-CN" altLang="en-US"/>
          </a:p>
        </p:txBody>
      </p:sp>
    </p:spTree>
    <p:extLst>
      <p:ext uri="{BB962C8B-B14F-4D97-AF65-F5344CB8AC3E}">
        <p14:creationId xmlns:p14="http://schemas.microsoft.com/office/powerpoint/2010/main" xmlns="" val="40842570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21</a:t>
            </a:fld>
            <a:endParaRPr lang="zh-CN" altLang="en-US"/>
          </a:p>
        </p:txBody>
      </p:sp>
    </p:spTree>
    <p:extLst>
      <p:ext uri="{BB962C8B-B14F-4D97-AF65-F5344CB8AC3E}">
        <p14:creationId xmlns:p14="http://schemas.microsoft.com/office/powerpoint/2010/main" xmlns="" val="1364435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22</a:t>
            </a:fld>
            <a:endParaRPr lang="zh-CN" altLang="en-US"/>
          </a:p>
        </p:txBody>
      </p:sp>
    </p:spTree>
    <p:extLst>
      <p:ext uri="{BB962C8B-B14F-4D97-AF65-F5344CB8AC3E}">
        <p14:creationId xmlns:p14="http://schemas.microsoft.com/office/powerpoint/2010/main" xmlns="" val="3282277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pPr/>
              <a:t>23</a:t>
            </a:fld>
            <a:endParaRPr lang="zh-CN" altLang="en-US"/>
          </a:p>
        </p:txBody>
      </p:sp>
    </p:spTree>
    <p:extLst>
      <p:ext uri="{BB962C8B-B14F-4D97-AF65-F5344CB8AC3E}">
        <p14:creationId xmlns:p14="http://schemas.microsoft.com/office/powerpoint/2010/main" xmlns=""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pPr/>
              <a:t>‹#›</a:t>
            </a:fld>
            <a:endParaRPr lang="zh-CN" altLang="en-US"/>
          </a:p>
        </p:txBody>
      </p:sp>
      <p:sp>
        <p:nvSpPr>
          <p:cNvPr id="11" name="矩形 10"/>
          <p:cNvSpPr/>
          <p:nvPr userDrawn="1"/>
        </p:nvSpPr>
        <p:spPr>
          <a:xfrm>
            <a:off x="0" y="0"/>
            <a:ext cx="775136" cy="246221"/>
          </a:xfrm>
          <a:prstGeom prst="rect">
            <a:avLst/>
          </a:prstGeom>
        </p:spPr>
        <p:txBody>
          <a:bodyPr wrap="square">
            <a:spAutoFit/>
          </a:bodyPr>
          <a:lstStyle/>
          <a:p>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moban/     </a:t>
            </a:r>
            <a:r>
              <a:rPr lang="zh-CN" altLang="en-US" sz="100" dirty="0">
                <a:solidFill>
                  <a:srgbClr val="331433"/>
                </a:solidFill>
                <a:latin typeface="Calibri"/>
                <a:ea typeface="宋体"/>
              </a:rPr>
              <a:t>行业</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hangye/ </a:t>
            </a:r>
          </a:p>
          <a:p>
            <a:r>
              <a:rPr lang="zh-CN" altLang="en-US" sz="100" dirty="0">
                <a:solidFill>
                  <a:srgbClr val="331433"/>
                </a:solidFill>
                <a:latin typeface="Calibri"/>
                <a:ea typeface="宋体"/>
              </a:rPr>
              <a:t>节日</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jieri/           PPT</a:t>
            </a:r>
            <a:r>
              <a:rPr lang="zh-CN" altLang="en-US" sz="100" dirty="0">
                <a:solidFill>
                  <a:srgbClr val="331433"/>
                </a:solidFill>
                <a:latin typeface="Calibri"/>
                <a:ea typeface="宋体"/>
              </a:rPr>
              <a:t>素材下载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sucai/</a:t>
            </a:r>
          </a:p>
          <a:p>
            <a:r>
              <a:rPr lang="en-US" altLang="zh-CN" sz="100" dirty="0">
                <a:solidFill>
                  <a:srgbClr val="331433"/>
                </a:solidFill>
                <a:latin typeface="Calibri"/>
                <a:ea typeface="宋体"/>
              </a:rPr>
              <a:t>PPT</a:t>
            </a:r>
            <a:r>
              <a:rPr lang="zh-CN" altLang="en-US" sz="100" dirty="0">
                <a:solidFill>
                  <a:srgbClr val="331433"/>
                </a:solidFill>
                <a:latin typeface="Calibri"/>
                <a:ea typeface="宋体"/>
              </a:rPr>
              <a:t>背景图片</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beijing/      PPT</a:t>
            </a:r>
            <a:r>
              <a:rPr lang="zh-CN" altLang="en-US" sz="100" dirty="0">
                <a:solidFill>
                  <a:srgbClr val="331433"/>
                </a:solidFill>
                <a:latin typeface="Calibri"/>
                <a:ea typeface="宋体"/>
              </a:rPr>
              <a:t>图表下载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tubiao/      </a:t>
            </a:r>
          </a:p>
          <a:p>
            <a:r>
              <a:rPr lang="zh-CN" altLang="en-US" sz="100" dirty="0">
                <a:solidFill>
                  <a:srgbClr val="331433"/>
                </a:solidFill>
                <a:latin typeface="Calibri"/>
                <a:ea typeface="宋体"/>
              </a:rPr>
              <a:t>优秀</a:t>
            </a:r>
            <a:r>
              <a:rPr lang="en-US" altLang="zh-CN" sz="100" dirty="0">
                <a:solidFill>
                  <a:srgbClr val="331433"/>
                </a:solidFill>
                <a:latin typeface="Calibri"/>
                <a:ea typeface="宋体"/>
              </a:rPr>
              <a:t>PPT</a:t>
            </a:r>
            <a:r>
              <a:rPr lang="zh-CN" altLang="en-US" sz="100" dirty="0">
                <a:solidFill>
                  <a:srgbClr val="331433"/>
                </a:solidFill>
                <a:latin typeface="Calibri"/>
                <a:ea typeface="宋体"/>
              </a:rPr>
              <a:t>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xiazai/        PPT</a:t>
            </a:r>
            <a:r>
              <a:rPr lang="zh-CN" altLang="en-US" sz="100" dirty="0">
                <a:solidFill>
                  <a:srgbClr val="331433"/>
                </a:solidFill>
                <a:latin typeface="Calibri"/>
                <a:ea typeface="宋体"/>
              </a:rPr>
              <a:t>教程： </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powerpoint/      </a:t>
            </a:r>
          </a:p>
          <a:p>
            <a:r>
              <a:rPr lang="en-US" altLang="zh-CN" sz="100" dirty="0">
                <a:solidFill>
                  <a:srgbClr val="331433"/>
                </a:solidFill>
                <a:latin typeface="Calibri"/>
                <a:ea typeface="宋体"/>
              </a:rPr>
              <a:t>Word</a:t>
            </a:r>
            <a:r>
              <a:rPr lang="zh-CN" altLang="en-US" sz="100" dirty="0">
                <a:solidFill>
                  <a:srgbClr val="331433"/>
                </a:solidFill>
                <a:latin typeface="Calibri"/>
                <a:ea typeface="宋体"/>
              </a:rPr>
              <a:t>教程： </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word/              Excel</a:t>
            </a:r>
            <a:r>
              <a:rPr lang="zh-CN" altLang="en-US" sz="100" dirty="0">
                <a:solidFill>
                  <a:srgbClr val="331433"/>
                </a:solidFill>
                <a:latin typeface="Calibri"/>
                <a:ea typeface="宋体"/>
              </a:rPr>
              <a:t>教程</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excel/  </a:t>
            </a:r>
          </a:p>
          <a:p>
            <a:r>
              <a:rPr lang="zh-CN" altLang="en-US" sz="100" dirty="0">
                <a:solidFill>
                  <a:srgbClr val="331433"/>
                </a:solidFill>
                <a:latin typeface="Calibri"/>
                <a:ea typeface="宋体"/>
              </a:rPr>
              <a:t>资料下载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ziliao/                PPT</a:t>
            </a:r>
            <a:r>
              <a:rPr lang="zh-CN" altLang="en-US" sz="100" dirty="0">
                <a:solidFill>
                  <a:srgbClr val="331433"/>
                </a:solidFill>
                <a:latin typeface="Calibri"/>
                <a:ea typeface="宋体"/>
              </a:rPr>
              <a:t>课件下载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kejian/ </a:t>
            </a:r>
          </a:p>
          <a:p>
            <a:r>
              <a:rPr lang="zh-CN" altLang="en-US" sz="100" dirty="0">
                <a:solidFill>
                  <a:srgbClr val="331433"/>
                </a:solidFill>
                <a:latin typeface="Calibri"/>
                <a:ea typeface="宋体"/>
              </a:rPr>
              <a:t>范文下载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fanwen/             </a:t>
            </a:r>
            <a:r>
              <a:rPr lang="zh-CN" altLang="en-US" sz="100" dirty="0">
                <a:solidFill>
                  <a:srgbClr val="331433"/>
                </a:solidFill>
                <a:latin typeface="Calibri"/>
                <a:ea typeface="宋体"/>
              </a:rPr>
              <a:t>试卷下载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shiti/  </a:t>
            </a:r>
          </a:p>
          <a:p>
            <a:r>
              <a:rPr lang="zh-CN" altLang="en-US" sz="100" dirty="0">
                <a:solidFill>
                  <a:srgbClr val="331433"/>
                </a:solidFill>
                <a:latin typeface="Calibri"/>
                <a:ea typeface="宋体"/>
              </a:rPr>
              <a:t>教案下载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a:solidFill>
                  <a:srgbClr val="331433"/>
                </a:solidFill>
                <a:latin typeface="Calibri"/>
                <a:ea typeface="宋体"/>
              </a:rPr>
              <a:t>jiaoan/  </a:t>
            </a:r>
            <a:r>
              <a:rPr lang="en-US" altLang="zh-CN" sz="100" dirty="0" smtClean="0">
                <a:solidFill>
                  <a:srgbClr val="331433"/>
                </a:solidFill>
                <a:latin typeface="Calibri"/>
                <a:ea typeface="宋体"/>
              </a:rPr>
              <a:t>      </a:t>
            </a:r>
            <a:endParaRPr lang="en-US" altLang="zh-CN" sz="100" dirty="0">
              <a:solidFill>
                <a:srgbClr val="331433"/>
              </a:solidFill>
              <a:latin typeface="Calibri"/>
              <a:ea typeface="宋体"/>
            </a:endParaRPr>
          </a:p>
          <a:p>
            <a:r>
              <a:rPr lang="zh-CN" altLang="en-US" sz="100" dirty="0" smtClean="0">
                <a:solidFill>
                  <a:srgbClr val="331433"/>
                </a:solidFill>
                <a:latin typeface="Calibri"/>
                <a:ea typeface="宋体"/>
              </a:rPr>
              <a:t>字体下载</a:t>
            </a:r>
            <a:r>
              <a:rPr lang="zh-CN" altLang="en-US" sz="100" dirty="0" smtClean="0">
                <a:solidFill>
                  <a:srgbClr val="331433"/>
                </a:solidFill>
                <a:latin typeface="Calibri"/>
                <a:ea typeface="宋体"/>
              </a:rPr>
              <a:t>：</a:t>
            </a:r>
            <a:r>
              <a:rPr lang="en-US" altLang="zh-CN" sz="100" dirty="0" smtClean="0">
                <a:solidFill>
                  <a:srgbClr val="331433"/>
                </a:solidFill>
                <a:latin typeface="Calibri"/>
                <a:ea typeface="宋体"/>
              </a:rPr>
              <a:t>/</a:t>
            </a:r>
            <a:r>
              <a:rPr lang="en-US" altLang="zh-CN" sz="100" dirty="0" smtClean="0">
                <a:solidFill>
                  <a:srgbClr val="331433"/>
                </a:solidFill>
                <a:latin typeface="Calibri"/>
                <a:ea typeface="宋体"/>
              </a:rPr>
              <a:t>ziti/</a:t>
            </a:r>
            <a:endParaRPr lang="en-US" altLang="zh-CN" sz="100" dirty="0">
              <a:solidFill>
                <a:srgbClr val="331433"/>
              </a:solidFill>
              <a:latin typeface="Calibri"/>
              <a:ea typeface="宋体"/>
            </a:endParaRPr>
          </a:p>
          <a:p>
            <a:r>
              <a:rPr lang="en-US" altLang="zh-CN" sz="100" dirty="0">
                <a:solidFill>
                  <a:srgbClr val="331433"/>
                </a:solidFill>
                <a:latin typeface="Calibri"/>
                <a:ea typeface="宋体"/>
              </a:rPr>
              <a:t> </a:t>
            </a:r>
            <a:endParaRPr lang="zh-CN" altLang="en-US" sz="100" dirty="0">
              <a:solidFill>
                <a:srgbClr val="331433"/>
              </a:solidFill>
              <a:latin typeface="Calibri"/>
              <a:ea typeface="宋体"/>
            </a:endParaRPr>
          </a:p>
        </p:txBody>
      </p:sp>
    </p:spTree>
    <p:extLst>
      <p:ext uri="{BB962C8B-B14F-4D97-AF65-F5344CB8AC3E}">
        <p14:creationId xmlns:p14="http://schemas.microsoft.com/office/powerpoint/2010/main" xmlns=""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pPr/>
              <a:t>2020/9/7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pPr/>
              <a:t>‹#›</a:t>
            </a:fld>
            <a:endParaRPr lang="zh-CN" altLang="en-US"/>
          </a:p>
        </p:txBody>
      </p:sp>
    </p:spTree>
    <p:extLst>
      <p:ext uri="{BB962C8B-B14F-4D97-AF65-F5344CB8AC3E}">
        <p14:creationId xmlns:p14="http://schemas.microsoft.com/office/powerpoint/2010/main" xmlns=""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12183266" cy="6858000"/>
          </a:xfrm>
          <a:prstGeom prst="rect">
            <a:avLst/>
          </a:prstGeom>
        </p:spPr>
      </p:pic>
      <p:grpSp>
        <p:nvGrpSpPr>
          <p:cNvPr id="12" name="组合 11"/>
          <p:cNvGrpSpPr/>
          <p:nvPr/>
        </p:nvGrpSpPr>
        <p:grpSpPr>
          <a:xfrm>
            <a:off x="491309" y="2076450"/>
            <a:ext cx="7879693" cy="2739212"/>
            <a:chOff x="738960" y="2514600"/>
            <a:chExt cx="6804840" cy="2739212"/>
          </a:xfrm>
        </p:grpSpPr>
        <p:sp>
          <p:nvSpPr>
            <p:cNvPr id="5" name="文本框 4"/>
            <p:cNvSpPr txBox="1"/>
            <p:nvPr/>
          </p:nvSpPr>
          <p:spPr>
            <a:xfrm>
              <a:off x="971550" y="2514600"/>
              <a:ext cx="6438900" cy="2123658"/>
            </a:xfrm>
            <a:prstGeom prst="rect">
              <a:avLst/>
            </a:prstGeom>
            <a:noFill/>
          </p:spPr>
          <p:txBody>
            <a:bodyPr wrap="square" rtlCol="0">
              <a:spAutoFit/>
            </a:bodyPr>
            <a:lstStyle/>
            <a:p>
              <a:r>
                <a:rPr lang="zh-CN" altLang="en-US" sz="6600" b="1"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互联网</a:t>
              </a:r>
              <a:r>
                <a:rPr lang="zh-CN" altLang="en-US" sz="6600" b="1"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科技感模板</a:t>
              </a:r>
              <a:endParaRPr lang="zh-CN" altLang="en-US" sz="66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xmlns="" val="239292574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211287527"/>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403442420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xmlns="" val="138847522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xmlns="" val="260402751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xmlns="" val="10007054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11188343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xmlns="" val="302100207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xmlns="" val="396728062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94593602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xmlns="" val="211023317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67388925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xmlns="" val="196495189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cstate="screen">
              <a:extLst>
                <a:ext uri="{28A0092B-C50C-407E-A947-70E740481C1C}">
                  <a14:useLocalDpi xmlns:a14="http://schemas.microsoft.com/office/drawing/2010/main" xmlns=""/>
                </a:ext>
              </a:extLst>
            </a:blip>
            <a:srcRect/>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xmlns="" val="426128218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xmlns="" val="415006535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cstate="screen">
              <a:extLst>
                <a:ext uri="{BEBA8EAE-BF5A-486C-A8C5-ECC9F3942E4B}">
                  <a14:imgProps xmlns:a14="http://schemas.microsoft.com/office/drawing/2010/main" xmlns="">
                    <a14:imgLayer r:embed="rId5">
                      <a14:imgEffect>
                        <a14:saturation sat="0"/>
                      </a14:imgEffect>
                    </a14:imgLayer>
                  </a14:imgProps>
                </a:ex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6" cstate="screen">
              <a:extLst>
                <a:ext uri="{BEBA8EAE-BF5A-486C-A8C5-ECC9F3942E4B}">
                  <a14:imgProps xmlns:a14="http://schemas.microsoft.com/office/drawing/2010/main" xmlns="">
                    <a14:imgLayer r:embed="rId7">
                      <a14:imgEffect>
                        <a14:saturation sat="0"/>
                      </a14:imgEffect>
                    </a14:imgLayer>
                  </a14:imgProps>
                </a:ex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xmlns="" val="136563385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xmlns="" val="354339806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xmlns="" val="2824809142"/>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63090330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xmlns="" val="274534298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cstate="screen">
              <a:extLst>
                <a:ext uri="{28A0092B-C50C-407E-A947-70E740481C1C}">
                  <a14:useLocalDpi xmlns:a14="http://schemas.microsoft.com/office/drawing/2010/main" xmlns=""/>
                </a:ext>
              </a:extLst>
            </a:blip>
            <a:srcRect/>
            <a:stretch>
              <a:fillRect t="632"/>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screen">
              <a:extLst>
                <a:ext uri="{28A0092B-C50C-407E-A947-70E740481C1C}">
                  <a14:useLocalDpi xmlns:a14="http://schemas.microsoft.com/office/drawing/2010/main" xmlns=""/>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cstate="screen">
              <a:extLst>
                <a:ext uri="{28A0092B-C50C-407E-A947-70E740481C1C}">
                  <a14:useLocalDpi xmlns:a14="http://schemas.microsoft.com/office/drawing/2010/main" xmlns=""/>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cstate="screen">
              <a:extLst>
                <a:ext uri="{28A0092B-C50C-407E-A947-70E740481C1C}">
                  <a14:useLocalDpi xmlns:a14="http://schemas.microsoft.com/office/drawing/2010/main" xmlns=""/>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51661898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xmlns="" val="2224350817"/>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xmlns="" val="157467341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科技，点线，星空"/>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1778</Words>
  <Application>Microsoft Office PowerPoint</Application>
  <PresentationFormat>自定义</PresentationFormat>
  <Paragraphs>257</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科技，点线，星空</dc:title>
  <dc:creator>PPT</dc:creator>
  <cp:keywords>PPT</cp:keywords>
  <dc:description>user</dc:description>
  <cp:lastModifiedBy>User</cp:lastModifiedBy>
  <cp:revision>20</cp:revision>
  <dcterms:created xsi:type="dcterms:W3CDTF">2017-07-13T05:14:06Z</dcterms:created>
  <dcterms:modified xsi:type="dcterms:W3CDTF">2020-09-07T03:55:12Z</dcterms:modified>
</cp:coreProperties>
</file>