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charts/style2.xml" ContentType="application/vnd.ms-office.chartstyle+xml"/>
  <Override PartName="/ppt/charts/style1.xml" ContentType="application/vnd.ms-office.chartstyl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charts/colors2.xml" ContentType="application/vnd.ms-office.chartcolorstyl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package" ContentType="application/vnd.openxmlformats-officedocument.package"/>
  <Override PartName="/ppt/charts/colors1.xml" ContentType="application/vnd.ms-office.chartcolorstyle+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D1D1D"/>
    <a:srgbClr val="FCCF18"/>
    <a:srgbClr val="00EF80"/>
    <a:srgbClr val="FEF01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984" autoAdjust="0"/>
    <p:restoredTop sz="94660"/>
  </p:normalViewPr>
  <p:slideViewPr>
    <p:cSldViewPr snapToGrid="0">
      <p:cViewPr varScale="1">
        <p:scale>
          <a:sx n="114" d="100"/>
          <a:sy n="114" d="100"/>
        </p:scale>
        <p:origin x="-420"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package1.package"/><Relationship Id="rId2" Type="http://schemas.openxmlformats.org/officeDocument/2006/relationships/image" Target="../media/image2.png"/><Relationship Id="rId1" Type="http://schemas.openxmlformats.org/officeDocument/2006/relationships/image" Target="../media/image1.png"/><Relationship Id="rId5" Type="http://schemas.microsoft.com/office/2011/relationships/chartStyle" Target="style1.xml"/><Relationship Id="rId4" Type="http://schemas.microsoft.com/office/2011/relationships/chartColorStyle" Target="colors1.xml"/></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package2.package"/></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tx>
            <c:strRef>
              <c:f>Sheet1!$B$1</c:f>
              <c:strCache>
                <c:ptCount val="1"/>
                <c:pt idx="0">
                  <c:v>系列 1</c:v>
                </c:pt>
              </c:strCache>
            </c:strRef>
          </c:tx>
          <c:spPr>
            <a:blipFill>
              <a:blip xmlns:r="http://schemas.openxmlformats.org/officeDocument/2006/relationships" r:embed="rId1"/>
              <a:stretch>
                <a:fillRect/>
              </a:stretch>
            </a:blipFill>
            <a:ln>
              <a:noFill/>
            </a:ln>
            <a:effectLst/>
          </c:spPr>
          <c:cat>
            <c:strRef>
              <c:f>Sheet1!$A$2:$A$5</c:f>
              <c:strCache>
                <c:ptCount val="4"/>
                <c:pt idx="0">
                  <c:v>DGD</c:v>
                </c:pt>
                <c:pt idx="1">
                  <c:v>SER</c:v>
                </c:pt>
                <c:pt idx="2">
                  <c:v>SEGE</c:v>
                </c:pt>
                <c:pt idx="3">
                  <c:v>SEGH</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32E-4EBB-B12C-90B13A5F7731}"/>
            </c:ext>
          </c:extLst>
        </c:ser>
        <c:ser>
          <c:idx val="1"/>
          <c:order val="1"/>
          <c:tx>
            <c:strRef>
              <c:f>Sheet1!$C$1</c:f>
              <c:strCache>
                <c:ptCount val="1"/>
                <c:pt idx="0">
                  <c:v>系列 2</c:v>
                </c:pt>
              </c:strCache>
            </c:strRef>
          </c:tx>
          <c:spPr>
            <a:blipFill>
              <a:blip xmlns:r="http://schemas.openxmlformats.org/officeDocument/2006/relationships" r:embed="rId2"/>
              <a:stretch>
                <a:fillRect/>
              </a:stretch>
            </a:blipFill>
            <a:ln>
              <a:noFill/>
            </a:ln>
            <a:effectLst/>
          </c:spPr>
          <c:dLbls>
            <c:spPr>
              <a:solidFill>
                <a:prstClr val="white"/>
              </a:solidFill>
              <a:ln>
                <a:solidFill>
                  <a:prstClr val="black"/>
                </a:solidFill>
              </a:ln>
              <a:effectLst/>
            </c:spPr>
            <c:txPr>
              <a:bodyPr rot="0" spcFirstLastPara="1" vertOverflow="clip" horzOverflow="clip" vert="horz" wrap="square" lIns="36576" tIns="18288" rIns="36576" bIns="18288" anchor="ctr" anchorCtr="1">
                <a:spAutoFit/>
              </a:bodyPr>
              <a:lstStyle/>
              <a:p>
                <a:pPr>
                  <a:defRPr sz="2000" b="0" i="0" u="none" strike="noStrike" kern="1200" baseline="0">
                    <a:solidFill>
                      <a:sysClr val="windowText" lastClr="000000"/>
                    </a:solidFill>
                    <a:latin typeface="+mn-lt"/>
                    <a:ea typeface="+mn-ea"/>
                    <a:cs typeface="+mn-cs"/>
                  </a:defRPr>
                </a:pPr>
                <a:endParaRPr lang="zh-CN"/>
              </a:p>
            </c:txPr>
            <c:showVal val="1"/>
            <c:showCatName val="1"/>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DGD</c:v>
                </c:pt>
                <c:pt idx="1">
                  <c:v>SER</c:v>
                </c:pt>
                <c:pt idx="2">
                  <c:v>SEGE</c:v>
                </c:pt>
                <c:pt idx="3">
                  <c:v>SEGH</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32E-4EBB-B12C-90B13A5F7731}"/>
            </c:ext>
          </c:extLst>
        </c:ser>
        <c:dLbls/>
        <c:gapWidth val="219"/>
        <c:overlap val="-27"/>
        <c:axId val="189718528"/>
        <c:axId val="189720064"/>
      </c:barChart>
      <c:catAx>
        <c:axId val="189718528"/>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zh-CN"/>
          </a:p>
        </c:txPr>
        <c:crossAx val="189720064"/>
        <c:crosses val="autoZero"/>
        <c:auto val="1"/>
        <c:lblAlgn val="ctr"/>
        <c:lblOffset val="100"/>
      </c:catAx>
      <c:valAx>
        <c:axId val="189720064"/>
        <c:scaling>
          <c:orientation val="minMax"/>
        </c:scaling>
        <c:axPos val="l"/>
        <c:numFmt formatCode="General" sourceLinked="1"/>
        <c:maj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zh-CN"/>
          </a:p>
        </c:txPr>
        <c:crossAx val="189718528"/>
        <c:crosses val="autoZero"/>
        <c:crossBetween val="between"/>
      </c:valAx>
      <c:spPr>
        <a:noFill/>
        <a:ln>
          <a:noFill/>
        </a:ln>
        <a:effectLst/>
      </c:spPr>
    </c:plotArea>
    <c:plotVisOnly val="1"/>
    <c:dispBlanksAs val="gap"/>
  </c:chart>
  <c:spPr>
    <a:noFill/>
    <a:ln>
      <a:noFill/>
    </a:ln>
    <a:effectLst/>
  </c:spPr>
  <c:txPr>
    <a:bodyPr/>
    <a:lstStyle/>
    <a:p>
      <a:pPr>
        <a:defRPr sz="2000"/>
      </a:pPr>
      <a:endParaRPr lang="zh-CN"/>
    </a:p>
  </c:txPr>
  <c:externalData r:id="rId3"/>
</c:chartSpace>
</file>

<file path=ppt/charts/chart2.xml><?xml version="1.0" encoding="utf-8"?>
<c:chartSpace xmlns:c="http://schemas.openxmlformats.org/drawingml/2006/chart" xmlns:a="http://schemas.openxmlformats.org/drawingml/2006/main" xmlns:r="http://schemas.openxmlformats.org/officeDocument/2006/relationships">
  <c:lang val="zh-CN"/>
  <c:chart>
    <c:title>
      <c:layout>
        <c:manualLayout>
          <c:xMode val="edge"/>
          <c:yMode val="edge"/>
          <c:x val="0.38292187500000013"/>
          <c:y val="0.50859371871347692"/>
        </c:manualLayout>
      </c:layout>
      <c:spPr>
        <a:noFill/>
        <a:ln>
          <a:noFill/>
        </a:ln>
        <a:effectLst/>
      </c:spPr>
      <c:txPr>
        <a:bodyPr rot="0" spcFirstLastPara="1" vertOverflow="ellipsis" vert="horz" wrap="square" anchor="ctr" anchorCtr="1"/>
        <a:lstStyle/>
        <a:p>
          <a:pPr>
            <a:defRPr sz="4400" b="1" i="0" u="none" strike="noStrike" kern="1200" spc="0" baseline="0">
              <a:solidFill>
                <a:schemeClr val="tx1"/>
              </a:solidFill>
              <a:latin typeface="华文中宋" panose="02010600040101010101" pitchFamily="2" charset="-122"/>
              <a:ea typeface="华文中宋" panose="02010600040101010101" pitchFamily="2" charset="-122"/>
              <a:cs typeface="+mn-cs"/>
            </a:defRPr>
          </a:pPr>
          <a:endParaRPr lang="zh-CN"/>
        </a:p>
      </c:txPr>
    </c:title>
    <c:plotArea>
      <c:layout/>
      <c:doughnutChart>
        <c:varyColors val="1"/>
        <c:ser>
          <c:idx val="0"/>
          <c:order val="0"/>
          <c:tx>
            <c:strRef>
              <c:f>Sheet1!$B$1</c:f>
              <c:strCache>
                <c:ptCount val="1"/>
                <c:pt idx="0">
                  <c:v>销售额</c:v>
                </c:pt>
              </c:strCache>
            </c:strRef>
          </c:tx>
          <c:dPt>
            <c:idx val="0"/>
            <c:spPr>
              <a:solidFill>
                <a:schemeClr val="tx1"/>
              </a:solidFill>
              <a:ln w="19050">
                <a:noFill/>
              </a:ln>
              <a:effectLst/>
            </c:spPr>
            <c:extLst xmlns:c16r2="http://schemas.microsoft.com/office/drawing/2015/06/chart">
              <c:ext xmlns:c16="http://schemas.microsoft.com/office/drawing/2014/chart" uri="{C3380CC4-5D6E-409C-BE32-E72D297353CC}">
                <c16:uniqueId val="{00000001-4417-4044-8CE2-0D9F8E29A0CA}"/>
              </c:ext>
            </c:extLst>
          </c:dPt>
          <c:dPt>
            <c:idx val="1"/>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3-4417-4044-8CE2-0D9F8E29A0CA}"/>
              </c:ext>
            </c:extLst>
          </c:dPt>
          <c:dLbls>
            <c:dLbl>
              <c:idx val="0"/>
              <c:layout>
                <c:manualLayout>
                  <c:x val="0.13437499999999997"/>
                  <c:y val="7.7343745242141673E-2"/>
                </c:manualLayout>
              </c:layout>
              <c:showCatName val="1"/>
              <c:showPercent val="1"/>
              <c:extLst xmlns:c16r2="http://schemas.microsoft.com/office/drawing/2015/06/chart">
                <c:ext xmlns:c16="http://schemas.microsoft.com/office/drawing/2014/chart" uri="{C3380CC4-5D6E-409C-BE32-E72D297353CC}">
                  <c16:uniqueId val="{00000001-4417-4044-8CE2-0D9F8E29A0CA}"/>
                </c:ext>
                <c:ext xmlns:c15="http://schemas.microsoft.com/office/drawing/2012/chart" uri="{CE6537A1-D6FC-4f65-9D91-7224C49458BB}"/>
              </c:extLst>
            </c:dLbl>
            <c:dLbl>
              <c:idx val="1"/>
              <c:layout>
                <c:manualLayout>
                  <c:x val="-0.13906250000000003"/>
                  <c:y val="-6.3281246107206854E-2"/>
                </c:manualLayout>
              </c:layout>
              <c:showCatName val="1"/>
              <c:showPercent val="1"/>
              <c:extLst xmlns:c16r2="http://schemas.microsoft.com/office/drawing/2015/06/chart">
                <c:ext xmlns:c16="http://schemas.microsoft.com/office/drawing/2014/chart" uri="{C3380CC4-5D6E-409C-BE32-E72D297353CC}">
                  <c16:uniqueId val="{00000003-4417-4044-8CE2-0D9F8E29A0CA}"/>
                </c:ext>
                <c:ext xmlns:c15="http://schemas.microsoft.com/office/drawing/2012/chart" uri="{CE6537A1-D6FC-4f65-9D91-7224C49458BB}"/>
              </c:extLst>
            </c:dLbl>
            <c:spPr>
              <a:solidFill>
                <a:prstClr val="white"/>
              </a:solidFill>
              <a:ln>
                <a:solidFill>
                  <a:prstClr val="black"/>
                </a:solidFill>
              </a:ln>
              <a:effectLst/>
            </c:spPr>
            <c:txPr>
              <a:bodyPr rot="0" spcFirstLastPara="1" vertOverflow="clip" horzOverflow="clip" vert="horz" wrap="square" lIns="38100" tIns="19050" rIns="38100" bIns="19050" anchor="ctr" anchorCtr="1">
                <a:spAutoFit/>
              </a:bodyPr>
              <a:lstStyle/>
              <a:p>
                <a:pPr>
                  <a:defRPr sz="2800" b="1" i="0" u="none" strike="noStrike" kern="1200" baseline="0">
                    <a:solidFill>
                      <a:schemeClr val="tx1"/>
                    </a:solidFill>
                    <a:latin typeface="+mn-lt"/>
                    <a:ea typeface="+mn-ea"/>
                    <a:cs typeface="+mn-cs"/>
                  </a:defRPr>
                </a:pPr>
                <a:endParaRPr lang="zh-CN"/>
              </a:p>
            </c:txPr>
            <c:showCatName val="1"/>
            <c:showPercent val="1"/>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extLst xmlns:c16r2="http://schemas.microsoft.com/office/drawing/2015/06/chart">
            <c:ext xmlns:c16="http://schemas.microsoft.com/office/drawing/2014/chart" uri="{C3380CC4-5D6E-409C-BE32-E72D297353CC}">
              <c16:uniqueId val="{00000004-4417-4044-8CE2-0D9F8E29A0CA}"/>
            </c:ext>
          </c:extLst>
        </c:ser>
        <c:dLbls/>
        <c:firstSliceAng val="0"/>
        <c:holeSize val="75"/>
      </c:doughnutChart>
      <c:spPr>
        <a:noFill/>
        <a:ln>
          <a:noFill/>
        </a:ln>
        <a:effectLst/>
      </c:spPr>
    </c:plotArea>
    <c:plotVisOnly val="1"/>
    <c:dispBlanksAs val="zero"/>
  </c:chart>
  <c:spPr>
    <a:noFill/>
    <a:ln>
      <a:noFill/>
    </a:ln>
    <a:effectLst/>
  </c:spPr>
  <c:txPr>
    <a:bodyPr/>
    <a:lstStyle/>
    <a:p>
      <a:pPr>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FEA7A3-530E-4BAA-A61E-BD0A9B08D5BB}" type="datetimeFigureOut">
              <a:rPr lang="zh-CN" altLang="en-US" smtClean="0"/>
              <a:pPr/>
              <a:t>2020/9/8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47FD20-A2B1-487E-A810-1A6B87D88037}" type="slidenum">
              <a:rPr lang="zh-CN" altLang="en-US" smtClean="0"/>
              <a:pPr/>
              <a:t>‹#›</a:t>
            </a:fld>
            <a:endParaRPr lang="zh-CN" altLang="en-US"/>
          </a:p>
        </p:txBody>
      </p:sp>
    </p:spTree>
    <p:extLst>
      <p:ext uri="{BB962C8B-B14F-4D97-AF65-F5344CB8AC3E}">
        <p14:creationId xmlns:p14="http://schemas.microsoft.com/office/powerpoint/2010/main" xmlns="" val="1745685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pPr/>
              <a:t>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1269240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2697991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4094222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924311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1651663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549574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1638242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3063687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4227924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1302756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pPr/>
              <a:t>2020/9/8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1923819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FD98E5-FADF-43FE-BBF8-56C979F39D73}" type="datetimeFigureOut">
              <a:rPr lang="zh-CN" altLang="en-US" smtClean="0"/>
              <a:pPr/>
              <a:t>2020/9/8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7D95D2-C1F9-4F62-BFA0-678FFF9D53CC}" type="slidenum">
              <a:rPr lang="zh-CN" altLang="en-US" smtClean="0"/>
              <a:pPr/>
              <a:t>‹#›</a:t>
            </a:fld>
            <a:endParaRPr lang="zh-CN" altLang="en-US"/>
          </a:p>
        </p:txBody>
      </p:sp>
    </p:spTree>
    <p:extLst>
      <p:ext uri="{BB962C8B-B14F-4D97-AF65-F5344CB8AC3E}">
        <p14:creationId xmlns:p14="http://schemas.microsoft.com/office/powerpoint/2010/main" xmlns="" val="3687092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文本框 229"/>
          <p:cNvSpPr txBox="1"/>
          <p:nvPr/>
        </p:nvSpPr>
        <p:spPr>
          <a:xfrm>
            <a:off x="2139628" y="3189357"/>
            <a:ext cx="7912744" cy="707886"/>
          </a:xfrm>
          <a:prstGeom prst="rect">
            <a:avLst/>
          </a:prstGeom>
          <a:noFill/>
        </p:spPr>
        <p:txBody>
          <a:bodyPr wrap="none" rtlCol="0">
            <a:spAutoFit/>
          </a:bodyPr>
          <a:lstStyle/>
          <a:p>
            <a:r>
              <a:rPr lang="zh-CN" altLang="en-US" sz="4000" b="1" dirty="0" smtClean="0">
                <a:solidFill>
                  <a:srgbClr val="1D1D1D"/>
                </a:solidFill>
                <a:latin typeface="华文中宋" panose="02010600040101010101" pitchFamily="2" charset="-122"/>
                <a:ea typeface="华文中宋" panose="02010600040101010101" pitchFamily="2" charset="-122"/>
              </a:rPr>
              <a:t>个人汇报</a:t>
            </a:r>
            <a:r>
              <a:rPr lang="en-US" altLang="zh-CN" sz="4000" b="1" dirty="0" smtClean="0">
                <a:solidFill>
                  <a:srgbClr val="1D1D1D"/>
                </a:solidFill>
                <a:latin typeface="华文中宋" panose="02010600040101010101" pitchFamily="2" charset="-122"/>
                <a:ea typeface="华文中宋" panose="02010600040101010101" pitchFamily="2" charset="-122"/>
              </a:rPr>
              <a:t>/</a:t>
            </a:r>
            <a:r>
              <a:rPr lang="zh-CN" altLang="en-US" sz="4000" b="1" dirty="0" smtClean="0">
                <a:solidFill>
                  <a:srgbClr val="1D1D1D"/>
                </a:solidFill>
                <a:latin typeface="华文中宋" panose="02010600040101010101" pitchFamily="2" charset="-122"/>
                <a:ea typeface="华文中宋" panose="02010600040101010101" pitchFamily="2" charset="-122"/>
              </a:rPr>
              <a:t>商务运用</a:t>
            </a:r>
            <a:r>
              <a:rPr lang="en-US" altLang="zh-CN" sz="4000" b="1" dirty="0" smtClean="0">
                <a:solidFill>
                  <a:srgbClr val="1D1D1D"/>
                </a:solidFill>
                <a:latin typeface="华文中宋" panose="02010600040101010101" pitchFamily="2" charset="-122"/>
                <a:ea typeface="华文中宋" panose="02010600040101010101" pitchFamily="2" charset="-122"/>
              </a:rPr>
              <a:t>/</a:t>
            </a:r>
            <a:r>
              <a:rPr lang="zh-CN" altLang="en-US" sz="4000" b="1" dirty="0" smtClean="0">
                <a:solidFill>
                  <a:srgbClr val="1D1D1D"/>
                </a:solidFill>
                <a:latin typeface="华文中宋" panose="02010600040101010101" pitchFamily="2" charset="-122"/>
                <a:ea typeface="华文中宋" panose="02010600040101010101" pitchFamily="2" charset="-122"/>
              </a:rPr>
              <a:t>通用</a:t>
            </a:r>
            <a:r>
              <a:rPr lang="en-US" altLang="zh-CN" sz="4000" b="1" dirty="0" smtClean="0">
                <a:solidFill>
                  <a:srgbClr val="1D1D1D"/>
                </a:solidFill>
                <a:latin typeface="华文中宋" panose="02010600040101010101" pitchFamily="2" charset="-122"/>
                <a:ea typeface="华文中宋" panose="02010600040101010101" pitchFamily="2" charset="-122"/>
              </a:rPr>
              <a:t>PPT</a:t>
            </a:r>
            <a:r>
              <a:rPr lang="zh-CN" altLang="en-US" sz="4000" b="1" dirty="0" smtClean="0">
                <a:solidFill>
                  <a:srgbClr val="1D1D1D"/>
                </a:solidFill>
                <a:latin typeface="华文中宋" panose="02010600040101010101" pitchFamily="2" charset="-122"/>
                <a:ea typeface="华文中宋" panose="02010600040101010101" pitchFamily="2" charset="-122"/>
              </a:rPr>
              <a:t>模板</a:t>
            </a:r>
            <a:endParaRPr lang="zh-CN" altLang="en-US" sz="4000" b="1" dirty="0">
              <a:solidFill>
                <a:srgbClr val="1D1D1D"/>
              </a:solidFill>
              <a:latin typeface="华文中宋" panose="02010600040101010101" pitchFamily="2" charset="-122"/>
              <a:ea typeface="华文中宋" panose="02010600040101010101" pitchFamily="2" charset="-122"/>
            </a:endParaRPr>
          </a:p>
        </p:txBody>
      </p:sp>
      <p:sp>
        <p:nvSpPr>
          <p:cNvPr id="243" name="Freeform 225"/>
          <p:cNvSpPr>
            <a:spLocks/>
          </p:cNvSpPr>
          <p:nvPr/>
        </p:nvSpPr>
        <p:spPr bwMode="auto">
          <a:xfrm rot="5400000">
            <a:off x="5261812" y="1726973"/>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cxnSp>
        <p:nvCxnSpPr>
          <p:cNvPr id="249" name="直接连接符 248"/>
          <p:cNvCxnSpPr/>
          <p:nvPr/>
        </p:nvCxnSpPr>
        <p:spPr>
          <a:xfrm flipH="1">
            <a:off x="2278743" y="3132207"/>
            <a:ext cx="3396343" cy="0"/>
          </a:xfrm>
          <a:prstGeom prst="line">
            <a:avLst/>
          </a:prstGeom>
          <a:ln>
            <a:solidFill>
              <a:schemeClr val="tx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50" name="直接连接符 249"/>
          <p:cNvCxnSpPr/>
          <p:nvPr/>
        </p:nvCxnSpPr>
        <p:spPr>
          <a:xfrm flipH="1">
            <a:off x="6415314" y="3132207"/>
            <a:ext cx="3396343" cy="0"/>
          </a:xfrm>
          <a:prstGeom prst="line">
            <a:avLst/>
          </a:prstGeom>
          <a:ln>
            <a:solidFill>
              <a:schemeClr val="tx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252" name="直接连接符 251"/>
          <p:cNvCxnSpPr/>
          <p:nvPr/>
        </p:nvCxnSpPr>
        <p:spPr>
          <a:xfrm>
            <a:off x="2263706" y="4002471"/>
            <a:ext cx="7532914" cy="0"/>
          </a:xfrm>
          <a:prstGeom prst="line">
            <a:avLst/>
          </a:prstGeom>
          <a:ln>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0" name="文本框 259"/>
          <p:cNvSpPr txBox="1"/>
          <p:nvPr/>
        </p:nvSpPr>
        <p:spPr>
          <a:xfrm>
            <a:off x="2139628" y="4181633"/>
            <a:ext cx="613053" cy="430887"/>
          </a:xfrm>
          <a:prstGeom prst="rect">
            <a:avLst/>
          </a:prstGeom>
          <a:noFill/>
        </p:spPr>
        <p:txBody>
          <a:bodyPr wrap="none" rtlCol="0">
            <a:spAutoFit/>
          </a:bodyPr>
          <a:lstStyle/>
          <a:p>
            <a:r>
              <a:rPr lang="en-US" altLang="zh-CN" sz="2200" dirty="0" smtClean="0">
                <a:solidFill>
                  <a:srgbClr val="1D1D1D"/>
                </a:solidFill>
              </a:rPr>
              <a:t>PPT</a:t>
            </a:r>
            <a:endParaRPr lang="zh-CN" altLang="en-US" sz="2200" dirty="0">
              <a:solidFill>
                <a:srgbClr val="1D1D1D"/>
              </a:solidFill>
            </a:endParaRPr>
          </a:p>
        </p:txBody>
      </p:sp>
      <p:sp>
        <p:nvSpPr>
          <p:cNvPr id="261" name="文本框 260"/>
          <p:cNvSpPr txBox="1"/>
          <p:nvPr/>
        </p:nvSpPr>
        <p:spPr>
          <a:xfrm>
            <a:off x="5951998" y="4181633"/>
            <a:ext cx="1603324" cy="430887"/>
          </a:xfrm>
          <a:prstGeom prst="rect">
            <a:avLst/>
          </a:prstGeom>
          <a:noFill/>
        </p:spPr>
        <p:txBody>
          <a:bodyPr wrap="none" rtlCol="0">
            <a:spAutoFit/>
          </a:bodyPr>
          <a:lstStyle/>
          <a:p>
            <a:r>
              <a:rPr lang="zh-CN" altLang="en-US" sz="2200" dirty="0" smtClean="0">
                <a:solidFill>
                  <a:srgbClr val="1D1D1D"/>
                </a:solidFill>
              </a:rPr>
              <a:t>广告设计部</a:t>
            </a:r>
            <a:endParaRPr lang="zh-CN" altLang="en-US" sz="2200" dirty="0">
              <a:solidFill>
                <a:srgbClr val="1D1D1D"/>
              </a:solidFill>
            </a:endParaRPr>
          </a:p>
        </p:txBody>
      </p:sp>
      <p:sp>
        <p:nvSpPr>
          <p:cNvPr id="262" name="文本框 261"/>
          <p:cNvSpPr txBox="1"/>
          <p:nvPr/>
        </p:nvSpPr>
        <p:spPr>
          <a:xfrm>
            <a:off x="7778248" y="4181633"/>
            <a:ext cx="1741567" cy="430887"/>
          </a:xfrm>
          <a:prstGeom prst="rect">
            <a:avLst/>
          </a:prstGeom>
          <a:noFill/>
        </p:spPr>
        <p:txBody>
          <a:bodyPr wrap="none" rtlCol="0">
            <a:spAutoFit/>
          </a:bodyPr>
          <a:lstStyle/>
          <a:p>
            <a:r>
              <a:rPr lang="zh-CN" altLang="en-US" sz="2200" dirty="0" smtClean="0">
                <a:solidFill>
                  <a:srgbClr val="1D1D1D"/>
                </a:solidFill>
              </a:rPr>
              <a:t>汇报人</a:t>
            </a:r>
            <a:r>
              <a:rPr lang="zh-CN" altLang="en-US" sz="2200" dirty="0" smtClean="0">
                <a:solidFill>
                  <a:srgbClr val="1D1D1D"/>
                </a:solidFill>
              </a:rPr>
              <a:t>：</a:t>
            </a:r>
            <a:r>
              <a:rPr lang="en-US" altLang="zh-CN" sz="2200" dirty="0" smtClean="0">
                <a:solidFill>
                  <a:srgbClr val="1D1D1D"/>
                </a:solidFill>
              </a:rPr>
              <a:t>PPT</a:t>
            </a:r>
            <a:endParaRPr lang="zh-CN" altLang="en-US" sz="2200" dirty="0">
              <a:solidFill>
                <a:srgbClr val="1D1D1D"/>
              </a:solidFill>
            </a:endParaRPr>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Tree>
    <p:extLst>
      <p:ext uri="{BB962C8B-B14F-4D97-AF65-F5344CB8AC3E}">
        <p14:creationId xmlns:p14="http://schemas.microsoft.com/office/powerpoint/2010/main" xmlns="" val="8226858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94" name="Freeform 225"/>
          <p:cNvSpPr>
            <a:spLocks/>
          </p:cNvSpPr>
          <p:nvPr/>
        </p:nvSpPr>
        <p:spPr bwMode="auto">
          <a:xfrm rot="5400000">
            <a:off x="4843349" y="1242536"/>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95" name="Freeform 225"/>
          <p:cNvSpPr>
            <a:spLocks/>
          </p:cNvSpPr>
          <p:nvPr/>
        </p:nvSpPr>
        <p:spPr bwMode="auto">
          <a:xfrm rot="5400000">
            <a:off x="4843349" y="2450732"/>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96" name="Freeform 225"/>
          <p:cNvSpPr>
            <a:spLocks/>
          </p:cNvSpPr>
          <p:nvPr/>
        </p:nvSpPr>
        <p:spPr bwMode="auto">
          <a:xfrm rot="5400000">
            <a:off x="4843349" y="3661485"/>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97" name="Freeform 225"/>
          <p:cNvSpPr>
            <a:spLocks/>
          </p:cNvSpPr>
          <p:nvPr/>
        </p:nvSpPr>
        <p:spPr bwMode="auto">
          <a:xfrm rot="5400000">
            <a:off x="4843349" y="4866652"/>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4895298" y="1232220"/>
            <a:ext cx="755335" cy="769441"/>
          </a:xfrm>
          <a:prstGeom prst="rect">
            <a:avLst/>
          </a:prstGeom>
          <a:noFill/>
        </p:spPr>
        <p:txBody>
          <a:bodyPr wrap="none" rtlCol="0">
            <a:spAutoFit/>
          </a:bodyPr>
          <a:lstStyle/>
          <a:p>
            <a:r>
              <a:rPr lang="en-US" altLang="zh-CN" sz="4400" dirty="0" smtClean="0">
                <a:solidFill>
                  <a:srgbClr val="FCCF18"/>
                </a:solidFill>
              </a:rPr>
              <a:t>01</a:t>
            </a:r>
            <a:endParaRPr lang="zh-CN" altLang="en-US" sz="4400" dirty="0">
              <a:solidFill>
                <a:srgbClr val="FCCF18"/>
              </a:solidFill>
            </a:endParaRPr>
          </a:p>
        </p:txBody>
      </p:sp>
      <p:sp>
        <p:nvSpPr>
          <p:cNvPr id="99" name="文本框 98"/>
          <p:cNvSpPr txBox="1"/>
          <p:nvPr/>
        </p:nvSpPr>
        <p:spPr>
          <a:xfrm>
            <a:off x="4901822" y="2446002"/>
            <a:ext cx="755335" cy="769441"/>
          </a:xfrm>
          <a:prstGeom prst="rect">
            <a:avLst/>
          </a:prstGeom>
          <a:noFill/>
        </p:spPr>
        <p:txBody>
          <a:bodyPr wrap="none" rtlCol="0">
            <a:spAutoFit/>
          </a:bodyPr>
          <a:lstStyle/>
          <a:p>
            <a:r>
              <a:rPr lang="en-US" altLang="zh-CN" sz="4400" dirty="0" smtClean="0">
                <a:solidFill>
                  <a:srgbClr val="FCCF18"/>
                </a:solidFill>
              </a:rPr>
              <a:t>02</a:t>
            </a:r>
            <a:endParaRPr lang="zh-CN" altLang="en-US" sz="4400" dirty="0">
              <a:solidFill>
                <a:srgbClr val="FCCF18"/>
              </a:solidFill>
            </a:endParaRPr>
          </a:p>
        </p:txBody>
      </p:sp>
      <p:sp>
        <p:nvSpPr>
          <p:cNvPr id="100" name="文本框 99"/>
          <p:cNvSpPr txBox="1"/>
          <p:nvPr/>
        </p:nvSpPr>
        <p:spPr>
          <a:xfrm>
            <a:off x="4895298" y="3651169"/>
            <a:ext cx="755335" cy="769441"/>
          </a:xfrm>
          <a:prstGeom prst="rect">
            <a:avLst/>
          </a:prstGeom>
          <a:noFill/>
        </p:spPr>
        <p:txBody>
          <a:bodyPr wrap="none" rtlCol="0">
            <a:spAutoFit/>
          </a:bodyPr>
          <a:lstStyle/>
          <a:p>
            <a:r>
              <a:rPr lang="en-US" altLang="zh-CN" sz="4400" dirty="0" smtClean="0">
                <a:solidFill>
                  <a:srgbClr val="FCCF18"/>
                </a:solidFill>
              </a:rPr>
              <a:t>03</a:t>
            </a:r>
            <a:endParaRPr lang="zh-CN" altLang="en-US" sz="4400" dirty="0">
              <a:solidFill>
                <a:srgbClr val="FCCF18"/>
              </a:solidFill>
            </a:endParaRPr>
          </a:p>
        </p:txBody>
      </p:sp>
      <p:sp>
        <p:nvSpPr>
          <p:cNvPr id="101" name="文本框 100"/>
          <p:cNvSpPr txBox="1"/>
          <p:nvPr/>
        </p:nvSpPr>
        <p:spPr>
          <a:xfrm>
            <a:off x="4895298" y="4856336"/>
            <a:ext cx="755335" cy="769441"/>
          </a:xfrm>
          <a:prstGeom prst="rect">
            <a:avLst/>
          </a:prstGeom>
          <a:noFill/>
        </p:spPr>
        <p:txBody>
          <a:bodyPr wrap="none" rtlCol="0">
            <a:spAutoFit/>
          </a:bodyPr>
          <a:lstStyle/>
          <a:p>
            <a:r>
              <a:rPr lang="en-US" altLang="zh-CN" sz="4400" dirty="0" smtClean="0">
                <a:solidFill>
                  <a:srgbClr val="FCCF18"/>
                </a:solidFill>
              </a:rPr>
              <a:t>04</a:t>
            </a:r>
            <a:endParaRPr lang="zh-CN" altLang="en-US" sz="4400" dirty="0">
              <a:solidFill>
                <a:srgbClr val="FCCF18"/>
              </a:solidFill>
            </a:endParaRPr>
          </a:p>
        </p:txBody>
      </p:sp>
      <p:sp>
        <p:nvSpPr>
          <p:cNvPr id="6" name="文本框 5"/>
          <p:cNvSpPr txBox="1"/>
          <p:nvPr/>
        </p:nvSpPr>
        <p:spPr>
          <a:xfrm>
            <a:off x="5934729" y="1324552"/>
            <a:ext cx="4698722" cy="584775"/>
          </a:xfrm>
          <a:prstGeom prst="rect">
            <a:avLst/>
          </a:prstGeom>
          <a:noFill/>
        </p:spPr>
        <p:txBody>
          <a:bodyPr wrap="none" rtlCol="0">
            <a:spAutoFit/>
          </a:bodyPr>
          <a:lstStyle/>
          <a:p>
            <a:r>
              <a:rPr lang="zh-CN" altLang="en-US" sz="3200" b="1" dirty="0"/>
              <a:t>请</a:t>
            </a:r>
            <a:r>
              <a:rPr lang="zh-CN" altLang="en-US" sz="3200" b="1" dirty="0" smtClean="0"/>
              <a:t>在这里输入目录标题一</a:t>
            </a:r>
            <a:endParaRPr lang="zh-CN" altLang="en-US" sz="3200" b="1" dirty="0"/>
          </a:p>
        </p:txBody>
      </p:sp>
      <p:sp>
        <p:nvSpPr>
          <p:cNvPr id="110" name="文本框 109"/>
          <p:cNvSpPr txBox="1"/>
          <p:nvPr/>
        </p:nvSpPr>
        <p:spPr>
          <a:xfrm>
            <a:off x="5934729" y="2532749"/>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在这里输入目录标题二</a:t>
            </a:r>
            <a:endParaRPr lang="zh-CN" altLang="en-US" sz="3200" b="1" dirty="0"/>
          </a:p>
        </p:txBody>
      </p:sp>
      <p:sp>
        <p:nvSpPr>
          <p:cNvPr id="111" name="文本框 110"/>
          <p:cNvSpPr txBox="1"/>
          <p:nvPr/>
        </p:nvSpPr>
        <p:spPr>
          <a:xfrm>
            <a:off x="5934729" y="3808157"/>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在这里输入目录标题三</a:t>
            </a:r>
            <a:endParaRPr lang="zh-CN" altLang="en-US" sz="3200" b="1" dirty="0"/>
          </a:p>
        </p:txBody>
      </p:sp>
      <p:sp>
        <p:nvSpPr>
          <p:cNvPr id="112" name="文本框 111"/>
          <p:cNvSpPr txBox="1"/>
          <p:nvPr/>
        </p:nvSpPr>
        <p:spPr>
          <a:xfrm>
            <a:off x="5934729" y="4948668"/>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在这里输入目录标题四</a:t>
            </a:r>
            <a:endParaRPr lang="zh-CN" altLang="en-US" sz="3200" b="1" dirty="0"/>
          </a:p>
        </p:txBody>
      </p:sp>
      <p:cxnSp>
        <p:nvCxnSpPr>
          <p:cNvPr id="113" name="直接连接符 112"/>
          <p:cNvCxnSpPr/>
          <p:nvPr/>
        </p:nvCxnSpPr>
        <p:spPr>
          <a:xfrm>
            <a:off x="5272965"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8" name="文本框 7"/>
          <p:cNvSpPr txBox="1"/>
          <p:nvPr/>
        </p:nvSpPr>
        <p:spPr>
          <a:xfrm>
            <a:off x="2648842" y="2879807"/>
            <a:ext cx="1723549"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目录</a:t>
            </a:r>
            <a:endParaRPr lang="zh-CN" altLang="en-US" sz="6000" b="1" dirty="0">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xmlns="" val="223145566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01</a:t>
            </a:r>
            <a:endParaRPr lang="zh-CN" altLang="en-US" sz="4400" dirty="0">
              <a:solidFill>
                <a:srgbClr val="FCCF18"/>
              </a:solidFill>
            </a:endParaRPr>
          </a:p>
        </p:txBody>
      </p:sp>
      <p:sp>
        <p:nvSpPr>
          <p:cNvPr id="6" name="文本框 5"/>
          <p:cNvSpPr txBox="1"/>
          <p:nvPr/>
        </p:nvSpPr>
        <p:spPr>
          <a:xfrm>
            <a:off x="6349457" y="3131083"/>
            <a:ext cx="4698722" cy="584775"/>
          </a:xfrm>
          <a:prstGeom prst="rect">
            <a:avLst/>
          </a:prstGeom>
          <a:noFill/>
        </p:spPr>
        <p:txBody>
          <a:bodyPr wrap="none" rtlCol="0">
            <a:spAutoFit/>
          </a:bodyPr>
          <a:lstStyle/>
          <a:p>
            <a:r>
              <a:rPr lang="zh-CN" altLang="en-US" sz="3200" b="1" dirty="0"/>
              <a:t>请</a:t>
            </a:r>
            <a:r>
              <a:rPr lang="zh-CN" altLang="en-US" sz="3200" b="1" dirty="0" smtClean="0"/>
              <a:t>在这里输入目录标题一</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xmlns="" val="3675069515"/>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在这里输入目录标题一</a:t>
            </a:r>
            <a:endParaRPr lang="zh-CN" altLang="en-US" sz="3200" b="1" dirty="0">
              <a:latin typeface="华文中宋" panose="02010600040101010101" pitchFamily="2" charset="-122"/>
              <a:ea typeface="华文中宋" panose="02010600040101010101" pitchFamily="2" charset="-122"/>
            </a:endParaRPr>
          </a:p>
        </p:txBody>
      </p:sp>
      <p:graphicFrame>
        <p:nvGraphicFramePr>
          <p:cNvPr id="7" name="图表 6"/>
          <p:cNvGraphicFramePr/>
          <p:nvPr>
            <p:extLst>
              <p:ext uri="{D42A27DB-BD31-4B8C-83A1-F6EECF244321}">
                <p14:modId xmlns:p14="http://schemas.microsoft.com/office/powerpoint/2010/main" xmlns="" val="3966984870"/>
              </p:ext>
            </p:extLst>
          </p:nvPr>
        </p:nvGraphicFramePr>
        <p:xfrm>
          <a:off x="885764" y="1127571"/>
          <a:ext cx="6369602" cy="5079648"/>
        </p:xfrm>
        <a:graphic>
          <a:graphicData uri="http://schemas.openxmlformats.org/drawingml/2006/chart">
            <c:chart xmlns:c="http://schemas.openxmlformats.org/drawingml/2006/chart" xmlns:r="http://schemas.openxmlformats.org/officeDocument/2006/relationships" r:id="rId2"/>
          </a:graphicData>
        </a:graphic>
      </p:graphicFrame>
      <p:sp>
        <p:nvSpPr>
          <p:cNvPr id="11" name="文本框 10"/>
          <p:cNvSpPr txBox="1"/>
          <p:nvPr/>
        </p:nvSpPr>
        <p:spPr>
          <a:xfrm>
            <a:off x="7751867" y="1205081"/>
            <a:ext cx="962123" cy="584775"/>
          </a:xfrm>
          <a:prstGeom prst="rect">
            <a:avLst/>
          </a:prstGeom>
          <a:noFill/>
        </p:spPr>
        <p:txBody>
          <a:bodyPr wrap="none" rtlCol="0">
            <a:spAutoFit/>
          </a:bodyPr>
          <a:lstStyle/>
          <a:p>
            <a:r>
              <a:rPr lang="en-US" altLang="zh-CN" sz="3200" b="1" dirty="0" smtClean="0"/>
              <a:t>DGD</a:t>
            </a:r>
            <a:endParaRPr lang="zh-CN" altLang="en-US" sz="3200" b="1" dirty="0"/>
          </a:p>
        </p:txBody>
      </p:sp>
      <p:sp>
        <p:nvSpPr>
          <p:cNvPr id="12" name="文本框 11"/>
          <p:cNvSpPr txBox="1"/>
          <p:nvPr/>
        </p:nvSpPr>
        <p:spPr>
          <a:xfrm>
            <a:off x="7735951" y="1789857"/>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
        <p:nvSpPr>
          <p:cNvPr id="95" name="文本框 94"/>
          <p:cNvSpPr txBox="1"/>
          <p:nvPr/>
        </p:nvSpPr>
        <p:spPr>
          <a:xfrm>
            <a:off x="7735951" y="3683911"/>
            <a:ext cx="1034642" cy="584775"/>
          </a:xfrm>
          <a:prstGeom prst="rect">
            <a:avLst/>
          </a:prstGeom>
          <a:noFill/>
        </p:spPr>
        <p:txBody>
          <a:bodyPr wrap="none" rtlCol="0">
            <a:spAutoFit/>
          </a:bodyPr>
          <a:lstStyle/>
          <a:p>
            <a:r>
              <a:rPr lang="en-US" altLang="zh-CN" sz="3200" b="1" dirty="0" smtClean="0"/>
              <a:t>SEGE</a:t>
            </a:r>
            <a:endParaRPr lang="zh-CN" altLang="en-US" sz="3200" b="1" dirty="0"/>
          </a:p>
        </p:txBody>
      </p:sp>
      <p:sp>
        <p:nvSpPr>
          <p:cNvPr id="96" name="文本框 95"/>
          <p:cNvSpPr txBox="1"/>
          <p:nvPr/>
        </p:nvSpPr>
        <p:spPr>
          <a:xfrm>
            <a:off x="7735951" y="4153225"/>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cxnSp>
        <p:nvCxnSpPr>
          <p:cNvPr id="14" name="直接连接符 13"/>
          <p:cNvCxnSpPr/>
          <p:nvPr/>
        </p:nvCxnSpPr>
        <p:spPr>
          <a:xfrm>
            <a:off x="7829550" y="1789857"/>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7829550" y="4190482"/>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58897729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在这里输入目录标题一</a:t>
            </a:r>
            <a:endParaRPr lang="zh-CN" altLang="en-US" sz="3200" b="1" dirty="0">
              <a:latin typeface="华文中宋" panose="02010600040101010101" pitchFamily="2" charset="-122"/>
              <a:ea typeface="华文中宋" panose="02010600040101010101" pitchFamily="2" charset="-122"/>
            </a:endParaRPr>
          </a:p>
        </p:txBody>
      </p:sp>
      <p:sp>
        <p:nvSpPr>
          <p:cNvPr id="12" name="文本框 11"/>
          <p:cNvSpPr txBox="1"/>
          <p:nvPr/>
        </p:nvSpPr>
        <p:spPr>
          <a:xfrm>
            <a:off x="7735951" y="1789857"/>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
        <p:nvSpPr>
          <p:cNvPr id="96" name="文本框 95"/>
          <p:cNvSpPr txBox="1"/>
          <p:nvPr/>
        </p:nvSpPr>
        <p:spPr>
          <a:xfrm>
            <a:off x="7735951" y="4153225"/>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cxnSp>
        <p:nvCxnSpPr>
          <p:cNvPr id="14" name="直接连接符 13"/>
          <p:cNvCxnSpPr/>
          <p:nvPr/>
        </p:nvCxnSpPr>
        <p:spPr>
          <a:xfrm>
            <a:off x="7829550" y="1789857"/>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7829550" y="4190482"/>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 name="图表 20"/>
          <p:cNvGraphicFramePr/>
          <p:nvPr>
            <p:extLst>
              <p:ext uri="{D42A27DB-BD31-4B8C-83A1-F6EECF244321}">
                <p14:modId xmlns:p14="http://schemas.microsoft.com/office/powerpoint/2010/main" xmlns="" val="3778285668"/>
              </p:ext>
            </p:extLst>
          </p:nvPr>
        </p:nvGraphicFramePr>
        <p:xfrm>
          <a:off x="171450" y="684083"/>
          <a:ext cx="8128000" cy="5418667"/>
        </p:xfrm>
        <a:graphic>
          <a:graphicData uri="http://schemas.openxmlformats.org/drawingml/2006/chart">
            <c:chart xmlns:c="http://schemas.openxmlformats.org/drawingml/2006/chart" xmlns:r="http://schemas.openxmlformats.org/officeDocument/2006/relationships" r:id="rId2"/>
          </a:graphicData>
        </a:graphic>
      </p:graphicFrame>
      <p:sp>
        <p:nvSpPr>
          <p:cNvPr id="23" name="文本框 22"/>
          <p:cNvSpPr txBox="1"/>
          <p:nvPr/>
        </p:nvSpPr>
        <p:spPr>
          <a:xfrm>
            <a:off x="7709957" y="1223726"/>
            <a:ext cx="1620957" cy="523220"/>
          </a:xfrm>
          <a:prstGeom prst="rect">
            <a:avLst/>
          </a:prstGeom>
          <a:noFill/>
        </p:spPr>
        <p:txBody>
          <a:bodyPr wrap="none" rtlCol="0">
            <a:spAutoFit/>
          </a:bodyPr>
          <a:lstStyle/>
          <a:p>
            <a:r>
              <a:rPr lang="zh-CN" altLang="en-US" sz="2800" b="1" dirty="0"/>
              <a:t>第一季度</a:t>
            </a:r>
          </a:p>
        </p:txBody>
      </p:sp>
      <p:sp>
        <p:nvSpPr>
          <p:cNvPr id="97" name="文本框 96"/>
          <p:cNvSpPr txBox="1"/>
          <p:nvPr/>
        </p:nvSpPr>
        <p:spPr>
          <a:xfrm>
            <a:off x="7709957" y="3659826"/>
            <a:ext cx="1627369" cy="523220"/>
          </a:xfrm>
          <a:prstGeom prst="rect">
            <a:avLst/>
          </a:prstGeom>
          <a:noFill/>
        </p:spPr>
        <p:txBody>
          <a:bodyPr wrap="none" rtlCol="0">
            <a:spAutoFit/>
          </a:bodyPr>
          <a:lstStyle/>
          <a:p>
            <a:r>
              <a:rPr lang="zh-CN" altLang="en-US" sz="2800" b="1" dirty="0" smtClean="0"/>
              <a:t>第二季度</a:t>
            </a:r>
            <a:endParaRPr lang="zh-CN" altLang="en-US" sz="2800" b="1" dirty="0"/>
          </a:p>
        </p:txBody>
      </p:sp>
      <p:sp>
        <p:nvSpPr>
          <p:cNvPr id="98" name="KSO_Shape"/>
          <p:cNvSpPr>
            <a:spLocks/>
          </p:cNvSpPr>
          <p:nvPr/>
        </p:nvSpPr>
        <p:spPr bwMode="auto">
          <a:xfrm>
            <a:off x="10277856" y="1259584"/>
            <a:ext cx="684818" cy="487362"/>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chemeClr val="tx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99" name="KSO_Shape"/>
          <p:cNvSpPr>
            <a:spLocks/>
          </p:cNvSpPr>
          <p:nvPr/>
        </p:nvSpPr>
        <p:spPr bwMode="auto">
          <a:xfrm>
            <a:off x="10496550" y="3400481"/>
            <a:ext cx="539575" cy="734116"/>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tx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xmlns="" val="641196570"/>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6349457" y="3131083"/>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在这里输入目录标题二</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02</a:t>
            </a:r>
            <a:endParaRPr lang="zh-CN" altLang="en-US" sz="4400" dirty="0">
              <a:solidFill>
                <a:srgbClr val="FCCF18"/>
              </a:solidFill>
            </a:endParaRPr>
          </a:p>
        </p:txBody>
      </p:sp>
    </p:spTree>
    <p:extLst>
      <p:ext uri="{BB962C8B-B14F-4D97-AF65-F5344CB8AC3E}">
        <p14:creationId xmlns:p14="http://schemas.microsoft.com/office/powerpoint/2010/main" xmlns="" val="3922092948"/>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在这里输入目录标题二</a:t>
            </a:r>
            <a:endParaRPr lang="zh-CN" altLang="en-US" sz="3200" b="1" dirty="0">
              <a:latin typeface="华文中宋" panose="02010600040101010101" pitchFamily="2" charset="-122"/>
              <a:ea typeface="华文中宋" panose="02010600040101010101" pitchFamily="2" charset="-122"/>
            </a:endParaRPr>
          </a:p>
        </p:txBody>
      </p:sp>
      <p:sp>
        <p:nvSpPr>
          <p:cNvPr id="81" name="KSO_Shape"/>
          <p:cNvSpPr/>
          <p:nvPr/>
        </p:nvSpPr>
        <p:spPr>
          <a:xfrm>
            <a:off x="2129680" y="1949951"/>
            <a:ext cx="862191" cy="803275"/>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82" name="KSO_Shape"/>
          <p:cNvSpPr/>
          <p:nvPr/>
        </p:nvSpPr>
        <p:spPr>
          <a:xfrm>
            <a:off x="9164526" y="1978526"/>
            <a:ext cx="952500" cy="7747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83" name="KSO_Shape"/>
          <p:cNvSpPr/>
          <p:nvPr/>
        </p:nvSpPr>
        <p:spPr>
          <a:xfrm>
            <a:off x="5689949" y="1949951"/>
            <a:ext cx="776499" cy="803275"/>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 name="文本框 2"/>
          <p:cNvSpPr txBox="1"/>
          <p:nvPr/>
        </p:nvSpPr>
        <p:spPr>
          <a:xfrm>
            <a:off x="1388483" y="3168093"/>
            <a:ext cx="2339102" cy="523220"/>
          </a:xfrm>
          <a:prstGeom prst="rect">
            <a:avLst/>
          </a:prstGeom>
          <a:noFill/>
        </p:spPr>
        <p:txBody>
          <a:bodyPr wrap="none" rtlCol="0">
            <a:spAutoFit/>
          </a:bodyPr>
          <a:lstStyle/>
          <a:p>
            <a:r>
              <a:rPr lang="zh-CN" altLang="en-US" sz="2800" b="1" dirty="0" smtClean="0"/>
              <a:t>这里输入标题</a:t>
            </a:r>
            <a:endParaRPr lang="zh-CN" altLang="en-US" sz="2800" b="1" dirty="0"/>
          </a:p>
        </p:txBody>
      </p:sp>
      <p:sp>
        <p:nvSpPr>
          <p:cNvPr id="4" name="椭圆 3"/>
          <p:cNvSpPr/>
          <p:nvPr/>
        </p:nvSpPr>
        <p:spPr>
          <a:xfrm>
            <a:off x="1968640" y="1776482"/>
            <a:ext cx="1178788" cy="11787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5488804" y="1776482"/>
            <a:ext cx="1178788" cy="11787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9051382" y="1776482"/>
            <a:ext cx="1178788" cy="11787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4908647" y="3168093"/>
            <a:ext cx="2339102" cy="523220"/>
          </a:xfrm>
          <a:prstGeom prst="rect">
            <a:avLst/>
          </a:prstGeom>
          <a:noFill/>
        </p:spPr>
        <p:txBody>
          <a:bodyPr wrap="none" rtlCol="0">
            <a:spAutoFit/>
          </a:bodyPr>
          <a:lstStyle/>
          <a:p>
            <a:r>
              <a:rPr lang="zh-CN" altLang="en-US" sz="2800" b="1" dirty="0" smtClean="0"/>
              <a:t>这里输入标题</a:t>
            </a:r>
            <a:endParaRPr lang="zh-CN" altLang="en-US" sz="2800" b="1" dirty="0"/>
          </a:p>
        </p:txBody>
      </p:sp>
      <p:sp>
        <p:nvSpPr>
          <p:cNvPr id="89" name="文本框 88"/>
          <p:cNvSpPr txBox="1"/>
          <p:nvPr/>
        </p:nvSpPr>
        <p:spPr>
          <a:xfrm>
            <a:off x="8471225" y="3168093"/>
            <a:ext cx="2339102" cy="523220"/>
          </a:xfrm>
          <a:prstGeom prst="rect">
            <a:avLst/>
          </a:prstGeom>
          <a:noFill/>
        </p:spPr>
        <p:txBody>
          <a:bodyPr wrap="none" rtlCol="0">
            <a:spAutoFit/>
          </a:bodyPr>
          <a:lstStyle/>
          <a:p>
            <a:r>
              <a:rPr lang="zh-CN" altLang="en-US" sz="2800" b="1" dirty="0" smtClean="0"/>
              <a:t>这里输入标题</a:t>
            </a:r>
            <a:endParaRPr lang="zh-CN" altLang="en-US" sz="2800" b="1" dirty="0"/>
          </a:p>
        </p:txBody>
      </p:sp>
      <p:sp>
        <p:nvSpPr>
          <p:cNvPr id="91" name="文本框 90"/>
          <p:cNvSpPr txBox="1"/>
          <p:nvPr/>
        </p:nvSpPr>
        <p:spPr>
          <a:xfrm>
            <a:off x="4806150" y="3682355"/>
            <a:ext cx="2544096" cy="2169825"/>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
        <p:nvSpPr>
          <p:cNvPr id="92" name="文本框 91"/>
          <p:cNvSpPr txBox="1"/>
          <p:nvPr/>
        </p:nvSpPr>
        <p:spPr>
          <a:xfrm>
            <a:off x="8368728" y="3682355"/>
            <a:ext cx="2544096" cy="2169825"/>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cxnSp>
        <p:nvCxnSpPr>
          <p:cNvPr id="93" name="直接连接符 92"/>
          <p:cNvCxnSpPr/>
          <p:nvPr/>
        </p:nvCxnSpPr>
        <p:spPr>
          <a:xfrm>
            <a:off x="8375975" y="3709845"/>
            <a:ext cx="24415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4806150" y="3709845"/>
            <a:ext cx="24415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1285986" y="3709845"/>
            <a:ext cx="24415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3" name="文本框 102"/>
          <p:cNvSpPr txBox="1"/>
          <p:nvPr/>
        </p:nvSpPr>
        <p:spPr>
          <a:xfrm>
            <a:off x="1294265" y="3682355"/>
            <a:ext cx="2544096" cy="2169825"/>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Tree>
    <p:extLst>
      <p:ext uri="{BB962C8B-B14F-4D97-AF65-F5344CB8AC3E}">
        <p14:creationId xmlns:p14="http://schemas.microsoft.com/office/powerpoint/2010/main" xmlns="" val="831839354"/>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6349457" y="3131083"/>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在这里输入目录标题三</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03</a:t>
            </a:r>
            <a:endParaRPr lang="zh-CN" altLang="en-US" sz="4400" dirty="0">
              <a:solidFill>
                <a:srgbClr val="FCCF18"/>
              </a:solidFill>
            </a:endParaRPr>
          </a:p>
        </p:txBody>
      </p:sp>
    </p:spTree>
    <p:extLst>
      <p:ext uri="{BB962C8B-B14F-4D97-AF65-F5344CB8AC3E}">
        <p14:creationId xmlns:p14="http://schemas.microsoft.com/office/powerpoint/2010/main" xmlns="" val="3700109877"/>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在这里输入目录标题三</a:t>
            </a:r>
            <a:endParaRPr lang="zh-CN" altLang="en-US" sz="3200" b="1" dirty="0">
              <a:latin typeface="华文中宋" panose="02010600040101010101" pitchFamily="2" charset="-122"/>
              <a:ea typeface="华文中宋" panose="02010600040101010101" pitchFamily="2" charset="-122"/>
            </a:endParaRPr>
          </a:p>
        </p:txBody>
      </p:sp>
      <p:sp>
        <p:nvSpPr>
          <p:cNvPr id="97" name="任意多边形 96"/>
          <p:cNvSpPr/>
          <p:nvPr/>
        </p:nvSpPr>
        <p:spPr>
          <a:xfrm>
            <a:off x="2376539" y="3065236"/>
            <a:ext cx="1820086" cy="1419843"/>
          </a:xfrm>
          <a:custGeom>
            <a:avLst/>
            <a:gdLst>
              <a:gd name="connsiteX0" fmla="*/ 602421 w 1442857"/>
              <a:gd name="connsiteY0" fmla="*/ 1405 h 1125568"/>
              <a:gd name="connsiteX1" fmla="*/ 987767 w 1442857"/>
              <a:gd name="connsiteY1" fmla="*/ 193856 h 1125568"/>
              <a:gd name="connsiteX2" fmla="*/ 1442857 w 1442857"/>
              <a:gd name="connsiteY2" fmla="*/ 624922 h 1125568"/>
              <a:gd name="connsiteX3" fmla="*/ 931713 w 1442857"/>
              <a:gd name="connsiteY3" fmla="*/ 987765 h 1125568"/>
              <a:gd name="connsiteX4" fmla="*/ 137803 w 1442857"/>
              <a:gd name="connsiteY4" fmla="*/ 931711 h 1125568"/>
              <a:gd name="connsiteX5" fmla="*/ 193858 w 1442857"/>
              <a:gd name="connsiteY5" fmla="*/ 137802 h 1125568"/>
              <a:gd name="connsiteX6" fmla="*/ 602421 w 1442857"/>
              <a:gd name="connsiteY6" fmla="*/ 1405 h 1125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2857" h="1125568">
                <a:moveTo>
                  <a:pt x="602421" y="1405"/>
                </a:moveTo>
                <a:cubicBezTo>
                  <a:pt x="746091" y="11549"/>
                  <a:pt x="885890" y="76501"/>
                  <a:pt x="987767" y="193856"/>
                </a:cubicBezTo>
                <a:cubicBezTo>
                  <a:pt x="1124089" y="350891"/>
                  <a:pt x="1275786" y="494580"/>
                  <a:pt x="1442857" y="624922"/>
                </a:cubicBezTo>
                <a:cubicBezTo>
                  <a:pt x="1259129" y="730495"/>
                  <a:pt x="1088747" y="851443"/>
                  <a:pt x="931713" y="987765"/>
                </a:cubicBezTo>
                <a:cubicBezTo>
                  <a:pt x="697001" y="1191519"/>
                  <a:pt x="341557" y="1166422"/>
                  <a:pt x="137803" y="931711"/>
                </a:cubicBezTo>
                <a:cubicBezTo>
                  <a:pt x="-65950" y="697000"/>
                  <a:pt x="-40854" y="341556"/>
                  <a:pt x="193858" y="137802"/>
                </a:cubicBezTo>
                <a:cubicBezTo>
                  <a:pt x="311213" y="35926"/>
                  <a:pt x="458752" y="-8738"/>
                  <a:pt x="602421" y="140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180000" bIns="0" rtlCol="0" anchor="ctr"/>
          <a:lstStyle/>
          <a:p>
            <a:pPr algn="ctr"/>
            <a:r>
              <a:rPr lang="zh-CN" altLang="en-US" sz="4000" b="1" dirty="0">
                <a:solidFill>
                  <a:srgbClr val="FFFFFF"/>
                </a:solidFill>
                <a:latin typeface="+mn-ea"/>
              </a:rPr>
              <a:t>标题</a:t>
            </a:r>
          </a:p>
        </p:txBody>
      </p:sp>
      <p:sp>
        <p:nvSpPr>
          <p:cNvPr id="98" name="任意多边形 97"/>
          <p:cNvSpPr/>
          <p:nvPr/>
        </p:nvSpPr>
        <p:spPr>
          <a:xfrm>
            <a:off x="5185960" y="3065236"/>
            <a:ext cx="1820086" cy="1419843"/>
          </a:xfrm>
          <a:custGeom>
            <a:avLst/>
            <a:gdLst>
              <a:gd name="connsiteX0" fmla="*/ 602421 w 1442857"/>
              <a:gd name="connsiteY0" fmla="*/ 1405 h 1125568"/>
              <a:gd name="connsiteX1" fmla="*/ 987767 w 1442857"/>
              <a:gd name="connsiteY1" fmla="*/ 193856 h 1125568"/>
              <a:gd name="connsiteX2" fmla="*/ 1442857 w 1442857"/>
              <a:gd name="connsiteY2" fmla="*/ 624922 h 1125568"/>
              <a:gd name="connsiteX3" fmla="*/ 931713 w 1442857"/>
              <a:gd name="connsiteY3" fmla="*/ 987765 h 1125568"/>
              <a:gd name="connsiteX4" fmla="*/ 137803 w 1442857"/>
              <a:gd name="connsiteY4" fmla="*/ 931711 h 1125568"/>
              <a:gd name="connsiteX5" fmla="*/ 193858 w 1442857"/>
              <a:gd name="connsiteY5" fmla="*/ 137802 h 1125568"/>
              <a:gd name="connsiteX6" fmla="*/ 602421 w 1442857"/>
              <a:gd name="connsiteY6" fmla="*/ 1405 h 1125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2857" h="1125568">
                <a:moveTo>
                  <a:pt x="602421" y="1405"/>
                </a:moveTo>
                <a:cubicBezTo>
                  <a:pt x="746091" y="11549"/>
                  <a:pt x="885890" y="76501"/>
                  <a:pt x="987767" y="193856"/>
                </a:cubicBezTo>
                <a:cubicBezTo>
                  <a:pt x="1124089" y="350891"/>
                  <a:pt x="1275786" y="494580"/>
                  <a:pt x="1442857" y="624922"/>
                </a:cubicBezTo>
                <a:cubicBezTo>
                  <a:pt x="1259129" y="730495"/>
                  <a:pt x="1088747" y="851443"/>
                  <a:pt x="931713" y="987765"/>
                </a:cubicBezTo>
                <a:cubicBezTo>
                  <a:pt x="697001" y="1191519"/>
                  <a:pt x="341557" y="1166422"/>
                  <a:pt x="137803" y="931711"/>
                </a:cubicBezTo>
                <a:cubicBezTo>
                  <a:pt x="-65950" y="697000"/>
                  <a:pt x="-40854" y="341556"/>
                  <a:pt x="193858" y="137802"/>
                </a:cubicBezTo>
                <a:cubicBezTo>
                  <a:pt x="311213" y="35926"/>
                  <a:pt x="458752" y="-8738"/>
                  <a:pt x="602421" y="140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180000" bIns="0" rtlCol="0" anchor="ctr"/>
          <a:lstStyle/>
          <a:p>
            <a:pPr algn="ctr"/>
            <a:r>
              <a:rPr lang="zh-CN" altLang="en-US" sz="4000" b="1" dirty="0">
                <a:solidFill>
                  <a:srgbClr val="FFFFFF"/>
                </a:solidFill>
                <a:latin typeface="+mn-ea"/>
              </a:rPr>
              <a:t>标题</a:t>
            </a:r>
          </a:p>
        </p:txBody>
      </p:sp>
      <p:sp>
        <p:nvSpPr>
          <p:cNvPr id="99" name="任意多边形 98"/>
          <p:cNvSpPr/>
          <p:nvPr/>
        </p:nvSpPr>
        <p:spPr>
          <a:xfrm>
            <a:off x="7995382" y="3065236"/>
            <a:ext cx="1820086" cy="1419843"/>
          </a:xfrm>
          <a:custGeom>
            <a:avLst/>
            <a:gdLst>
              <a:gd name="connsiteX0" fmla="*/ 602421 w 1442857"/>
              <a:gd name="connsiteY0" fmla="*/ 1405 h 1125568"/>
              <a:gd name="connsiteX1" fmla="*/ 987767 w 1442857"/>
              <a:gd name="connsiteY1" fmla="*/ 193856 h 1125568"/>
              <a:gd name="connsiteX2" fmla="*/ 1442857 w 1442857"/>
              <a:gd name="connsiteY2" fmla="*/ 624922 h 1125568"/>
              <a:gd name="connsiteX3" fmla="*/ 931713 w 1442857"/>
              <a:gd name="connsiteY3" fmla="*/ 987765 h 1125568"/>
              <a:gd name="connsiteX4" fmla="*/ 137803 w 1442857"/>
              <a:gd name="connsiteY4" fmla="*/ 931711 h 1125568"/>
              <a:gd name="connsiteX5" fmla="*/ 193858 w 1442857"/>
              <a:gd name="connsiteY5" fmla="*/ 137802 h 1125568"/>
              <a:gd name="connsiteX6" fmla="*/ 602421 w 1442857"/>
              <a:gd name="connsiteY6" fmla="*/ 1405 h 1125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2857" h="1125568">
                <a:moveTo>
                  <a:pt x="602421" y="1405"/>
                </a:moveTo>
                <a:cubicBezTo>
                  <a:pt x="746091" y="11549"/>
                  <a:pt x="885890" y="76501"/>
                  <a:pt x="987767" y="193856"/>
                </a:cubicBezTo>
                <a:cubicBezTo>
                  <a:pt x="1124089" y="350891"/>
                  <a:pt x="1275786" y="494580"/>
                  <a:pt x="1442857" y="624922"/>
                </a:cubicBezTo>
                <a:cubicBezTo>
                  <a:pt x="1259129" y="730495"/>
                  <a:pt x="1088747" y="851443"/>
                  <a:pt x="931713" y="987765"/>
                </a:cubicBezTo>
                <a:cubicBezTo>
                  <a:pt x="697001" y="1191519"/>
                  <a:pt x="341557" y="1166422"/>
                  <a:pt x="137803" y="931711"/>
                </a:cubicBezTo>
                <a:cubicBezTo>
                  <a:pt x="-65950" y="697000"/>
                  <a:pt x="-40854" y="341556"/>
                  <a:pt x="193858" y="137802"/>
                </a:cubicBezTo>
                <a:cubicBezTo>
                  <a:pt x="311213" y="35926"/>
                  <a:pt x="458752" y="-8738"/>
                  <a:pt x="602421" y="140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180000" bIns="0" rtlCol="0" anchor="ctr"/>
          <a:lstStyle/>
          <a:p>
            <a:pPr algn="ctr"/>
            <a:r>
              <a:rPr lang="zh-CN" altLang="en-US" sz="4000" b="1" dirty="0">
                <a:solidFill>
                  <a:srgbClr val="FFFFFF"/>
                </a:solidFill>
                <a:latin typeface="+mn-ea"/>
              </a:rPr>
              <a:t>标题</a:t>
            </a:r>
          </a:p>
        </p:txBody>
      </p:sp>
      <p:cxnSp>
        <p:nvCxnSpPr>
          <p:cNvPr id="8" name="直接连接符 7"/>
          <p:cNvCxnSpPr/>
          <p:nvPr/>
        </p:nvCxnSpPr>
        <p:spPr>
          <a:xfrm>
            <a:off x="4734897" y="2514600"/>
            <a:ext cx="268660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7713702" y="4876800"/>
            <a:ext cx="268660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1884402" y="4876800"/>
            <a:ext cx="268660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文本框 106"/>
          <p:cNvSpPr txBox="1"/>
          <p:nvPr/>
        </p:nvSpPr>
        <p:spPr>
          <a:xfrm>
            <a:off x="1803858" y="4942254"/>
            <a:ext cx="2931039" cy="1338828"/>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a:t>
            </a:r>
          </a:p>
        </p:txBody>
      </p:sp>
      <p:sp>
        <p:nvSpPr>
          <p:cNvPr id="108" name="文本框 107"/>
          <p:cNvSpPr txBox="1"/>
          <p:nvPr/>
        </p:nvSpPr>
        <p:spPr>
          <a:xfrm>
            <a:off x="7669287" y="4942254"/>
            <a:ext cx="2931039" cy="1338828"/>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a:t>
            </a:r>
          </a:p>
        </p:txBody>
      </p:sp>
      <p:sp>
        <p:nvSpPr>
          <p:cNvPr id="109" name="文本框 108"/>
          <p:cNvSpPr txBox="1"/>
          <p:nvPr/>
        </p:nvSpPr>
        <p:spPr>
          <a:xfrm>
            <a:off x="4630480" y="1185355"/>
            <a:ext cx="2931039" cy="1338828"/>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a:t>
            </a:r>
          </a:p>
        </p:txBody>
      </p:sp>
      <p:sp>
        <p:nvSpPr>
          <p:cNvPr id="9" name="等腰三角形 8"/>
          <p:cNvSpPr/>
          <p:nvPr/>
        </p:nvSpPr>
        <p:spPr>
          <a:xfrm>
            <a:off x="8973442" y="4732729"/>
            <a:ext cx="167122" cy="14407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等腰三角形 109"/>
          <p:cNvSpPr/>
          <p:nvPr/>
        </p:nvSpPr>
        <p:spPr>
          <a:xfrm>
            <a:off x="3143420" y="4732729"/>
            <a:ext cx="167122" cy="14407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等腰三角形 110"/>
          <p:cNvSpPr/>
          <p:nvPr/>
        </p:nvSpPr>
        <p:spPr>
          <a:xfrm flipV="1">
            <a:off x="6012438" y="2524183"/>
            <a:ext cx="167122" cy="14407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093245801"/>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6349457" y="3131083"/>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在这里输入目录标题四</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04</a:t>
            </a:r>
            <a:endParaRPr lang="zh-CN" altLang="en-US" sz="4400" dirty="0">
              <a:solidFill>
                <a:srgbClr val="FCCF18"/>
              </a:solidFill>
            </a:endParaRPr>
          </a:p>
        </p:txBody>
      </p:sp>
    </p:spTree>
    <p:extLst>
      <p:ext uri="{BB962C8B-B14F-4D97-AF65-F5344CB8AC3E}">
        <p14:creationId xmlns:p14="http://schemas.microsoft.com/office/powerpoint/2010/main" xmlns="" val="1538510246"/>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在这里输入目录标题四</a:t>
            </a:r>
            <a:endParaRPr lang="zh-CN" altLang="en-US" sz="3200" b="1" dirty="0">
              <a:latin typeface="华文中宋" panose="02010600040101010101" pitchFamily="2" charset="-122"/>
              <a:ea typeface="华文中宋" panose="02010600040101010101" pitchFamily="2" charset="-122"/>
            </a:endParaRPr>
          </a:p>
        </p:txBody>
      </p:sp>
      <p:cxnSp>
        <p:nvCxnSpPr>
          <p:cNvPr id="84" name="Straight Connector 36"/>
          <p:cNvCxnSpPr>
            <a:cxnSpLocks noChangeShapeType="1"/>
          </p:cNvCxnSpPr>
          <p:nvPr/>
        </p:nvCxnSpPr>
        <p:spPr bwMode="auto">
          <a:xfrm rot="5400000" flipH="1" flipV="1">
            <a:off x="3977064" y="4574267"/>
            <a:ext cx="528454" cy="2049"/>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cxnSp>
      <p:cxnSp>
        <p:nvCxnSpPr>
          <p:cNvPr id="85" name="Straight Connector 37"/>
          <p:cNvCxnSpPr>
            <a:cxnSpLocks noChangeShapeType="1"/>
          </p:cNvCxnSpPr>
          <p:nvPr/>
        </p:nvCxnSpPr>
        <p:spPr bwMode="auto">
          <a:xfrm rot="5400000" flipH="1" flipV="1">
            <a:off x="6533305" y="4574267"/>
            <a:ext cx="528454" cy="2049"/>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cxnSp>
      <p:cxnSp>
        <p:nvCxnSpPr>
          <p:cNvPr id="86" name="Straight Connector 38"/>
          <p:cNvCxnSpPr>
            <a:cxnSpLocks noChangeShapeType="1"/>
          </p:cNvCxnSpPr>
          <p:nvPr/>
        </p:nvCxnSpPr>
        <p:spPr bwMode="auto">
          <a:xfrm rot="5400000" flipH="1" flipV="1">
            <a:off x="8991228" y="4574267"/>
            <a:ext cx="528454" cy="2049"/>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cxnSp>
      <p:cxnSp>
        <p:nvCxnSpPr>
          <p:cNvPr id="87" name="Straight Connector 33"/>
          <p:cNvCxnSpPr>
            <a:cxnSpLocks noChangeShapeType="1"/>
          </p:cNvCxnSpPr>
          <p:nvPr/>
        </p:nvCxnSpPr>
        <p:spPr bwMode="auto">
          <a:xfrm rot="5400000" flipH="1" flipV="1">
            <a:off x="5254160" y="2746186"/>
            <a:ext cx="530502" cy="2049"/>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cxnSp>
      <p:cxnSp>
        <p:nvCxnSpPr>
          <p:cNvPr id="88" name="Straight Connector 34"/>
          <p:cNvCxnSpPr>
            <a:cxnSpLocks noChangeShapeType="1"/>
          </p:cNvCxnSpPr>
          <p:nvPr/>
        </p:nvCxnSpPr>
        <p:spPr bwMode="auto">
          <a:xfrm rot="5400000" flipH="1" flipV="1">
            <a:off x="7712084" y="2746186"/>
            <a:ext cx="530502" cy="2049"/>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cxnSp>
      <p:cxnSp>
        <p:nvCxnSpPr>
          <p:cNvPr id="89" name="Straight Connector 32"/>
          <p:cNvCxnSpPr>
            <a:cxnSpLocks noChangeShapeType="1"/>
          </p:cNvCxnSpPr>
          <p:nvPr/>
        </p:nvCxnSpPr>
        <p:spPr bwMode="auto">
          <a:xfrm rot="5400000" flipH="1" flipV="1">
            <a:off x="2696896" y="2745163"/>
            <a:ext cx="530502" cy="4097"/>
          </a:xfrm>
          <a:prstGeom prst="line">
            <a:avLst/>
          </a:prstGeom>
          <a:noFill/>
          <a:ln w="25400">
            <a:solidFill>
              <a:schemeClr val="tx1"/>
            </a:solidFill>
            <a:round/>
            <a:headEnd/>
            <a:tailEnd/>
          </a:ln>
          <a:extLst>
            <a:ext uri="{909E8E84-426E-40DD-AFC4-6F175D3DCCD1}">
              <a14:hiddenFill xmlns:a14="http://schemas.microsoft.com/office/drawing/2010/main" xmlns="">
                <a:noFill/>
              </a14:hiddenFill>
            </a:ext>
          </a:extLst>
        </p:spPr>
      </p:cxnSp>
      <p:sp>
        <p:nvSpPr>
          <p:cNvPr id="90" name="Oval 3"/>
          <p:cNvSpPr>
            <a:spLocks noChangeArrowheads="1"/>
          </p:cNvSpPr>
          <p:nvPr/>
        </p:nvSpPr>
        <p:spPr bwMode="auto">
          <a:xfrm>
            <a:off x="2126452" y="2815828"/>
            <a:ext cx="1671388" cy="1671388"/>
          </a:xfrm>
          <a:prstGeom prst="ellipse">
            <a:avLst/>
          </a:prstGeom>
          <a:solidFill>
            <a:schemeClr val="tx1"/>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solidFill>
                  <a:srgbClr val="FFFFFF"/>
                </a:solidFill>
                <a:ea typeface="BatangChe" panose="02030609000101010101" pitchFamily="49" charset="-127"/>
              </a:rPr>
              <a:t>1</a:t>
            </a:r>
            <a:endParaRPr lang="zh-CN" altLang="zh-CN" sz="4800" dirty="0">
              <a:solidFill>
                <a:srgbClr val="FFFFFF"/>
              </a:solidFill>
              <a:ea typeface="BatangChe" panose="02030609000101010101" pitchFamily="49" charset="-127"/>
            </a:endParaRPr>
          </a:p>
        </p:txBody>
      </p:sp>
      <p:sp>
        <p:nvSpPr>
          <p:cNvPr id="91" name="任意多边形 90"/>
          <p:cNvSpPr>
            <a:spLocks noChangeArrowheads="1"/>
          </p:cNvSpPr>
          <p:nvPr/>
        </p:nvSpPr>
        <p:spPr bwMode="auto">
          <a:xfrm>
            <a:off x="3670848" y="2815828"/>
            <a:ext cx="1405113" cy="1671388"/>
          </a:xfrm>
          <a:custGeom>
            <a:avLst/>
            <a:gdLst>
              <a:gd name="connsiteX0" fmla="*/ 441458 w 1089158"/>
              <a:gd name="connsiteY0" fmla="*/ 0 h 1295400"/>
              <a:gd name="connsiteX1" fmla="*/ 1089158 w 1089158"/>
              <a:gd name="connsiteY1" fmla="*/ 647700 h 1295400"/>
              <a:gd name="connsiteX2" fmla="*/ 441458 w 1089158"/>
              <a:gd name="connsiteY2" fmla="*/ 1295400 h 1295400"/>
              <a:gd name="connsiteX3" fmla="*/ 79323 w 1089158"/>
              <a:gd name="connsiteY3" fmla="*/ 1184783 h 1295400"/>
              <a:gd name="connsiteX4" fmla="*/ 0 w 1089158"/>
              <a:gd name="connsiteY4" fmla="*/ 1119336 h 1295400"/>
              <a:gd name="connsiteX5" fmla="*/ 53741 w 1089158"/>
              <a:gd name="connsiteY5" fmla="*/ 1054202 h 1295400"/>
              <a:gd name="connsiteX6" fmla="*/ 177910 w 1089158"/>
              <a:gd name="connsiteY6" fmla="*/ 647700 h 1295400"/>
              <a:gd name="connsiteX7" fmla="*/ 53741 w 1089158"/>
              <a:gd name="connsiteY7" fmla="*/ 241198 h 1295400"/>
              <a:gd name="connsiteX8" fmla="*/ 0 w 1089158"/>
              <a:gd name="connsiteY8" fmla="*/ 176064 h 1295400"/>
              <a:gd name="connsiteX9" fmla="*/ 79323 w 1089158"/>
              <a:gd name="connsiteY9" fmla="*/ 110617 h 1295400"/>
              <a:gd name="connsiteX10" fmla="*/ 441458 w 1089158"/>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8" h="1295400">
                <a:moveTo>
                  <a:pt x="441458" y="0"/>
                </a:moveTo>
                <a:cubicBezTo>
                  <a:pt x="799173" y="0"/>
                  <a:pt x="1089158" y="289985"/>
                  <a:pt x="1089158" y="647700"/>
                </a:cubicBezTo>
                <a:cubicBezTo>
                  <a:pt x="1089158" y="1005415"/>
                  <a:pt x="799173" y="1295400"/>
                  <a:pt x="441458" y="1295400"/>
                </a:cubicBezTo>
                <a:cubicBezTo>
                  <a:pt x="307315" y="1295400"/>
                  <a:pt x="182696" y="1254621"/>
                  <a:pt x="79323" y="1184783"/>
                </a:cubicBezTo>
                <a:lnTo>
                  <a:pt x="0" y="1119336"/>
                </a:lnTo>
                <a:lnTo>
                  <a:pt x="53741" y="1054202"/>
                </a:lnTo>
                <a:cubicBezTo>
                  <a:pt x="132135" y="938164"/>
                  <a:pt x="177910" y="798278"/>
                  <a:pt x="177910" y="647700"/>
                </a:cubicBezTo>
                <a:cubicBezTo>
                  <a:pt x="177910" y="497123"/>
                  <a:pt x="132135" y="357237"/>
                  <a:pt x="53741" y="241198"/>
                </a:cubicBezTo>
                <a:lnTo>
                  <a:pt x="0" y="176064"/>
                </a:lnTo>
                <a:lnTo>
                  <a:pt x="79323" y="110617"/>
                </a:lnTo>
                <a:cubicBezTo>
                  <a:pt x="182696" y="40779"/>
                  <a:pt x="307315" y="0"/>
                  <a:pt x="441458" y="0"/>
                </a:cubicBezTo>
                <a:close/>
              </a:path>
            </a:pathLst>
          </a:custGeom>
          <a:solidFill>
            <a:srgbClr val="F2F2F2"/>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ea typeface="BatangChe" panose="02030609000101010101" pitchFamily="49" charset="-127"/>
              </a:rPr>
              <a:t>2</a:t>
            </a:r>
            <a:endParaRPr lang="zh-CN" altLang="zh-CN" sz="4800" dirty="0">
              <a:ea typeface="BatangChe" panose="02030609000101010101" pitchFamily="49" charset="-127"/>
            </a:endParaRPr>
          </a:p>
        </p:txBody>
      </p:sp>
      <p:sp>
        <p:nvSpPr>
          <p:cNvPr id="92" name="任意多边形 91"/>
          <p:cNvSpPr>
            <a:spLocks noChangeArrowheads="1"/>
          </p:cNvSpPr>
          <p:nvPr/>
        </p:nvSpPr>
        <p:spPr bwMode="auto">
          <a:xfrm>
            <a:off x="4948969" y="2815828"/>
            <a:ext cx="1405113" cy="1671388"/>
          </a:xfrm>
          <a:custGeom>
            <a:avLst/>
            <a:gdLst>
              <a:gd name="connsiteX0" fmla="*/ 441458 w 1089158"/>
              <a:gd name="connsiteY0" fmla="*/ 0 h 1295400"/>
              <a:gd name="connsiteX1" fmla="*/ 1089158 w 1089158"/>
              <a:gd name="connsiteY1" fmla="*/ 647700 h 1295400"/>
              <a:gd name="connsiteX2" fmla="*/ 441458 w 1089158"/>
              <a:gd name="connsiteY2" fmla="*/ 1295400 h 1295400"/>
              <a:gd name="connsiteX3" fmla="*/ 79323 w 1089158"/>
              <a:gd name="connsiteY3" fmla="*/ 1184783 h 1295400"/>
              <a:gd name="connsiteX4" fmla="*/ 0 w 1089158"/>
              <a:gd name="connsiteY4" fmla="*/ 1119336 h 1295400"/>
              <a:gd name="connsiteX5" fmla="*/ 53741 w 1089158"/>
              <a:gd name="connsiteY5" fmla="*/ 1054202 h 1295400"/>
              <a:gd name="connsiteX6" fmla="*/ 177910 w 1089158"/>
              <a:gd name="connsiteY6" fmla="*/ 647700 h 1295400"/>
              <a:gd name="connsiteX7" fmla="*/ 53741 w 1089158"/>
              <a:gd name="connsiteY7" fmla="*/ 241198 h 1295400"/>
              <a:gd name="connsiteX8" fmla="*/ 0 w 1089158"/>
              <a:gd name="connsiteY8" fmla="*/ 176064 h 1295400"/>
              <a:gd name="connsiteX9" fmla="*/ 79323 w 1089158"/>
              <a:gd name="connsiteY9" fmla="*/ 110617 h 1295400"/>
              <a:gd name="connsiteX10" fmla="*/ 441458 w 1089158"/>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8" h="1295400">
                <a:moveTo>
                  <a:pt x="441458" y="0"/>
                </a:moveTo>
                <a:cubicBezTo>
                  <a:pt x="799173" y="0"/>
                  <a:pt x="1089158" y="289985"/>
                  <a:pt x="1089158" y="647700"/>
                </a:cubicBezTo>
                <a:cubicBezTo>
                  <a:pt x="1089158" y="1005415"/>
                  <a:pt x="799173" y="1295400"/>
                  <a:pt x="441458" y="1295400"/>
                </a:cubicBezTo>
                <a:cubicBezTo>
                  <a:pt x="307315" y="1295400"/>
                  <a:pt x="182696" y="1254621"/>
                  <a:pt x="79323" y="1184783"/>
                </a:cubicBezTo>
                <a:lnTo>
                  <a:pt x="0" y="1119336"/>
                </a:lnTo>
                <a:lnTo>
                  <a:pt x="53741" y="1054202"/>
                </a:lnTo>
                <a:cubicBezTo>
                  <a:pt x="132135" y="938164"/>
                  <a:pt x="177910" y="798278"/>
                  <a:pt x="177910" y="647700"/>
                </a:cubicBezTo>
                <a:cubicBezTo>
                  <a:pt x="177910" y="497123"/>
                  <a:pt x="132135" y="357237"/>
                  <a:pt x="53741" y="241198"/>
                </a:cubicBezTo>
                <a:lnTo>
                  <a:pt x="0" y="176064"/>
                </a:lnTo>
                <a:lnTo>
                  <a:pt x="79323" y="110617"/>
                </a:lnTo>
                <a:cubicBezTo>
                  <a:pt x="182696" y="40779"/>
                  <a:pt x="307315" y="0"/>
                  <a:pt x="441458" y="0"/>
                </a:cubicBezTo>
                <a:close/>
              </a:path>
            </a:pathLst>
          </a:custGeom>
          <a:solidFill>
            <a:schemeClr val="tx1"/>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solidFill>
                  <a:srgbClr val="FFFFFF"/>
                </a:solidFill>
                <a:ea typeface="BatangChe" panose="02030609000101010101" pitchFamily="49" charset="-127"/>
              </a:rPr>
              <a:t>3</a:t>
            </a:r>
            <a:endParaRPr lang="zh-CN" altLang="zh-CN" sz="4800" dirty="0">
              <a:solidFill>
                <a:srgbClr val="FFFFFF"/>
              </a:solidFill>
              <a:ea typeface="BatangChe" panose="02030609000101010101" pitchFamily="49" charset="-127"/>
            </a:endParaRPr>
          </a:p>
        </p:txBody>
      </p:sp>
      <p:sp>
        <p:nvSpPr>
          <p:cNvPr id="93" name="任意多边形 92"/>
          <p:cNvSpPr>
            <a:spLocks noChangeArrowheads="1"/>
          </p:cNvSpPr>
          <p:nvPr/>
        </p:nvSpPr>
        <p:spPr bwMode="auto">
          <a:xfrm>
            <a:off x="6227089" y="2815828"/>
            <a:ext cx="1405113" cy="1671388"/>
          </a:xfrm>
          <a:custGeom>
            <a:avLst/>
            <a:gdLst>
              <a:gd name="connsiteX0" fmla="*/ 441457 w 1089157"/>
              <a:gd name="connsiteY0" fmla="*/ 0 h 1295400"/>
              <a:gd name="connsiteX1" fmla="*/ 1089157 w 1089157"/>
              <a:gd name="connsiteY1" fmla="*/ 647700 h 1295400"/>
              <a:gd name="connsiteX2" fmla="*/ 441457 w 1089157"/>
              <a:gd name="connsiteY2" fmla="*/ 1295400 h 1295400"/>
              <a:gd name="connsiteX3" fmla="*/ 79322 w 1089157"/>
              <a:gd name="connsiteY3" fmla="*/ 1184783 h 1295400"/>
              <a:gd name="connsiteX4" fmla="*/ 0 w 1089157"/>
              <a:gd name="connsiteY4" fmla="*/ 1119336 h 1295400"/>
              <a:gd name="connsiteX5" fmla="*/ 53740 w 1089157"/>
              <a:gd name="connsiteY5" fmla="*/ 1054202 h 1295400"/>
              <a:gd name="connsiteX6" fmla="*/ 177909 w 1089157"/>
              <a:gd name="connsiteY6" fmla="*/ 647700 h 1295400"/>
              <a:gd name="connsiteX7" fmla="*/ 53740 w 1089157"/>
              <a:gd name="connsiteY7" fmla="*/ 241198 h 1295400"/>
              <a:gd name="connsiteX8" fmla="*/ 0 w 1089157"/>
              <a:gd name="connsiteY8" fmla="*/ 176064 h 1295400"/>
              <a:gd name="connsiteX9" fmla="*/ 79322 w 1089157"/>
              <a:gd name="connsiteY9" fmla="*/ 110617 h 1295400"/>
              <a:gd name="connsiteX10" fmla="*/ 441457 w 1089157"/>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7" h="1295400">
                <a:moveTo>
                  <a:pt x="441457" y="0"/>
                </a:moveTo>
                <a:cubicBezTo>
                  <a:pt x="799172" y="0"/>
                  <a:pt x="1089157" y="289985"/>
                  <a:pt x="1089157" y="647700"/>
                </a:cubicBezTo>
                <a:cubicBezTo>
                  <a:pt x="1089157" y="1005415"/>
                  <a:pt x="799172" y="1295400"/>
                  <a:pt x="441457" y="1295400"/>
                </a:cubicBezTo>
                <a:cubicBezTo>
                  <a:pt x="307314" y="1295400"/>
                  <a:pt x="182696" y="1254621"/>
                  <a:pt x="79322" y="1184783"/>
                </a:cubicBezTo>
                <a:lnTo>
                  <a:pt x="0" y="1119336"/>
                </a:lnTo>
                <a:lnTo>
                  <a:pt x="53740" y="1054202"/>
                </a:lnTo>
                <a:cubicBezTo>
                  <a:pt x="132134" y="938164"/>
                  <a:pt x="177909" y="798278"/>
                  <a:pt x="177909" y="647700"/>
                </a:cubicBezTo>
                <a:cubicBezTo>
                  <a:pt x="177909" y="497123"/>
                  <a:pt x="132134" y="357237"/>
                  <a:pt x="53740" y="241198"/>
                </a:cubicBezTo>
                <a:lnTo>
                  <a:pt x="0" y="176064"/>
                </a:lnTo>
                <a:lnTo>
                  <a:pt x="79322" y="110617"/>
                </a:lnTo>
                <a:cubicBezTo>
                  <a:pt x="182696" y="40779"/>
                  <a:pt x="307314" y="0"/>
                  <a:pt x="441457" y="0"/>
                </a:cubicBezTo>
                <a:close/>
              </a:path>
            </a:pathLst>
          </a:custGeom>
          <a:solidFill>
            <a:srgbClr val="F2F2F2"/>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ea typeface="BatangChe" panose="02030609000101010101" pitchFamily="49" charset="-127"/>
              </a:rPr>
              <a:t>4</a:t>
            </a:r>
            <a:endParaRPr lang="zh-CN" altLang="zh-CN" sz="4800" dirty="0">
              <a:ea typeface="BatangChe" panose="02030609000101010101" pitchFamily="49" charset="-127"/>
            </a:endParaRPr>
          </a:p>
        </p:txBody>
      </p:sp>
      <p:sp>
        <p:nvSpPr>
          <p:cNvPr id="94" name="任意多边形 93"/>
          <p:cNvSpPr>
            <a:spLocks noChangeArrowheads="1"/>
          </p:cNvSpPr>
          <p:nvPr/>
        </p:nvSpPr>
        <p:spPr bwMode="auto">
          <a:xfrm>
            <a:off x="7466293" y="2815828"/>
            <a:ext cx="1345712" cy="1671388"/>
          </a:xfrm>
          <a:custGeom>
            <a:avLst/>
            <a:gdLst>
              <a:gd name="connsiteX0" fmla="*/ 396121 w 1043821"/>
              <a:gd name="connsiteY0" fmla="*/ 0 h 1295400"/>
              <a:gd name="connsiteX1" fmla="*/ 1043821 w 1043821"/>
              <a:gd name="connsiteY1" fmla="*/ 647700 h 1295400"/>
              <a:gd name="connsiteX2" fmla="*/ 396121 w 1043821"/>
              <a:gd name="connsiteY2" fmla="*/ 1295400 h 1295400"/>
              <a:gd name="connsiteX3" fmla="*/ 33986 w 1043821"/>
              <a:gd name="connsiteY3" fmla="*/ 1184783 h 1295400"/>
              <a:gd name="connsiteX4" fmla="*/ 0 w 1043821"/>
              <a:gd name="connsiteY4" fmla="*/ 1156743 h 1295400"/>
              <a:gd name="connsiteX5" fmla="*/ 84604 w 1043821"/>
              <a:gd name="connsiteY5" fmla="*/ 1054202 h 1295400"/>
              <a:gd name="connsiteX6" fmla="*/ 208773 w 1043821"/>
              <a:gd name="connsiteY6" fmla="*/ 647700 h 1295400"/>
              <a:gd name="connsiteX7" fmla="*/ 84604 w 1043821"/>
              <a:gd name="connsiteY7" fmla="*/ 241198 h 1295400"/>
              <a:gd name="connsiteX8" fmla="*/ 0 w 1043821"/>
              <a:gd name="connsiteY8" fmla="*/ 138658 h 1295400"/>
              <a:gd name="connsiteX9" fmla="*/ 33986 w 1043821"/>
              <a:gd name="connsiteY9" fmla="*/ 110617 h 1295400"/>
              <a:gd name="connsiteX10" fmla="*/ 396121 w 1043821"/>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3821" h="1295400">
                <a:moveTo>
                  <a:pt x="396121" y="0"/>
                </a:moveTo>
                <a:cubicBezTo>
                  <a:pt x="753836" y="0"/>
                  <a:pt x="1043821" y="289985"/>
                  <a:pt x="1043821" y="647700"/>
                </a:cubicBezTo>
                <a:cubicBezTo>
                  <a:pt x="1043821" y="1005415"/>
                  <a:pt x="753836" y="1295400"/>
                  <a:pt x="396121" y="1295400"/>
                </a:cubicBezTo>
                <a:cubicBezTo>
                  <a:pt x="261978" y="1295400"/>
                  <a:pt x="137360" y="1254621"/>
                  <a:pt x="33986" y="1184783"/>
                </a:cubicBezTo>
                <a:lnTo>
                  <a:pt x="0" y="1156743"/>
                </a:lnTo>
                <a:lnTo>
                  <a:pt x="84604" y="1054202"/>
                </a:lnTo>
                <a:cubicBezTo>
                  <a:pt x="162998" y="938164"/>
                  <a:pt x="208773" y="798278"/>
                  <a:pt x="208773" y="647700"/>
                </a:cubicBezTo>
                <a:cubicBezTo>
                  <a:pt x="208773" y="497123"/>
                  <a:pt x="162998" y="357237"/>
                  <a:pt x="84604" y="241198"/>
                </a:cubicBezTo>
                <a:lnTo>
                  <a:pt x="0" y="138658"/>
                </a:lnTo>
                <a:lnTo>
                  <a:pt x="33986" y="110617"/>
                </a:lnTo>
                <a:cubicBezTo>
                  <a:pt x="137360" y="40779"/>
                  <a:pt x="261978" y="0"/>
                  <a:pt x="396121" y="0"/>
                </a:cubicBezTo>
                <a:close/>
              </a:path>
            </a:pathLst>
          </a:custGeom>
          <a:solidFill>
            <a:schemeClr val="tx1"/>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solidFill>
                  <a:srgbClr val="FFFFFF"/>
                </a:solidFill>
                <a:ea typeface="BatangChe" panose="02030609000101010101" pitchFamily="49" charset="-127"/>
              </a:rPr>
              <a:t>5</a:t>
            </a:r>
            <a:endParaRPr lang="zh-CN" altLang="zh-CN" sz="4800" dirty="0">
              <a:solidFill>
                <a:srgbClr val="FFFFFF"/>
              </a:solidFill>
              <a:ea typeface="BatangChe" panose="02030609000101010101" pitchFamily="49" charset="-127"/>
            </a:endParaRPr>
          </a:p>
        </p:txBody>
      </p:sp>
      <p:sp>
        <p:nvSpPr>
          <p:cNvPr id="95" name="任意多边形 94"/>
          <p:cNvSpPr>
            <a:spLocks noChangeArrowheads="1"/>
          </p:cNvSpPr>
          <p:nvPr/>
        </p:nvSpPr>
        <p:spPr bwMode="auto">
          <a:xfrm>
            <a:off x="8685012" y="2815828"/>
            <a:ext cx="1405113" cy="1671388"/>
          </a:xfrm>
          <a:custGeom>
            <a:avLst/>
            <a:gdLst>
              <a:gd name="connsiteX0" fmla="*/ 441457 w 1089157"/>
              <a:gd name="connsiteY0" fmla="*/ 0 h 1295400"/>
              <a:gd name="connsiteX1" fmla="*/ 1089157 w 1089157"/>
              <a:gd name="connsiteY1" fmla="*/ 647700 h 1295400"/>
              <a:gd name="connsiteX2" fmla="*/ 441457 w 1089157"/>
              <a:gd name="connsiteY2" fmla="*/ 1295400 h 1295400"/>
              <a:gd name="connsiteX3" fmla="*/ 79322 w 1089157"/>
              <a:gd name="connsiteY3" fmla="*/ 1184783 h 1295400"/>
              <a:gd name="connsiteX4" fmla="*/ 0 w 1089157"/>
              <a:gd name="connsiteY4" fmla="*/ 1119336 h 1295400"/>
              <a:gd name="connsiteX5" fmla="*/ 53740 w 1089157"/>
              <a:gd name="connsiteY5" fmla="*/ 1054202 h 1295400"/>
              <a:gd name="connsiteX6" fmla="*/ 177909 w 1089157"/>
              <a:gd name="connsiteY6" fmla="*/ 647700 h 1295400"/>
              <a:gd name="connsiteX7" fmla="*/ 53740 w 1089157"/>
              <a:gd name="connsiteY7" fmla="*/ 241198 h 1295400"/>
              <a:gd name="connsiteX8" fmla="*/ 0 w 1089157"/>
              <a:gd name="connsiteY8" fmla="*/ 176064 h 1295400"/>
              <a:gd name="connsiteX9" fmla="*/ 79322 w 1089157"/>
              <a:gd name="connsiteY9" fmla="*/ 110617 h 1295400"/>
              <a:gd name="connsiteX10" fmla="*/ 441457 w 1089157"/>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7" h="1295400">
                <a:moveTo>
                  <a:pt x="441457" y="0"/>
                </a:moveTo>
                <a:cubicBezTo>
                  <a:pt x="799172" y="0"/>
                  <a:pt x="1089157" y="289985"/>
                  <a:pt x="1089157" y="647700"/>
                </a:cubicBezTo>
                <a:cubicBezTo>
                  <a:pt x="1089157" y="1005415"/>
                  <a:pt x="799172" y="1295400"/>
                  <a:pt x="441457" y="1295400"/>
                </a:cubicBezTo>
                <a:cubicBezTo>
                  <a:pt x="307314" y="1295400"/>
                  <a:pt x="182696" y="1254621"/>
                  <a:pt x="79322" y="1184783"/>
                </a:cubicBezTo>
                <a:lnTo>
                  <a:pt x="0" y="1119336"/>
                </a:lnTo>
                <a:lnTo>
                  <a:pt x="53740" y="1054202"/>
                </a:lnTo>
                <a:cubicBezTo>
                  <a:pt x="132134" y="938164"/>
                  <a:pt x="177909" y="798278"/>
                  <a:pt x="177909" y="647700"/>
                </a:cubicBezTo>
                <a:cubicBezTo>
                  <a:pt x="177909" y="497123"/>
                  <a:pt x="132134" y="357237"/>
                  <a:pt x="53740" y="241198"/>
                </a:cubicBezTo>
                <a:lnTo>
                  <a:pt x="0" y="176064"/>
                </a:lnTo>
                <a:lnTo>
                  <a:pt x="79322" y="110617"/>
                </a:lnTo>
                <a:cubicBezTo>
                  <a:pt x="182696" y="40779"/>
                  <a:pt x="307314" y="0"/>
                  <a:pt x="441457" y="0"/>
                </a:cubicBezTo>
                <a:close/>
              </a:path>
            </a:pathLst>
          </a:custGeom>
          <a:solidFill>
            <a:srgbClr val="F2F2F2"/>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ea typeface="BatangChe" panose="02030609000101010101" pitchFamily="49" charset="-127"/>
              </a:rPr>
              <a:t>6</a:t>
            </a:r>
            <a:endParaRPr lang="zh-CN" altLang="zh-CN" sz="4800" dirty="0">
              <a:ea typeface="BatangChe" panose="02030609000101010101" pitchFamily="49" charset="-127"/>
            </a:endParaRPr>
          </a:p>
        </p:txBody>
      </p:sp>
      <p:sp>
        <p:nvSpPr>
          <p:cNvPr id="96" name="TextBox 24"/>
          <p:cNvSpPr txBox="1">
            <a:spLocks noChangeArrowheads="1"/>
          </p:cNvSpPr>
          <p:nvPr/>
        </p:nvSpPr>
        <p:spPr bwMode="auto">
          <a:xfrm>
            <a:off x="2062956" y="1605301"/>
            <a:ext cx="1718498"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0" name="TextBox 24"/>
          <p:cNvSpPr txBox="1">
            <a:spLocks noChangeArrowheads="1"/>
          </p:cNvSpPr>
          <p:nvPr/>
        </p:nvSpPr>
        <p:spPr bwMode="auto">
          <a:xfrm>
            <a:off x="4709320" y="1605301"/>
            <a:ext cx="1718498"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1" name="TextBox 24"/>
          <p:cNvSpPr txBox="1">
            <a:spLocks noChangeArrowheads="1"/>
          </p:cNvSpPr>
          <p:nvPr/>
        </p:nvSpPr>
        <p:spPr bwMode="auto">
          <a:xfrm>
            <a:off x="7073023" y="1605301"/>
            <a:ext cx="1718498"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2" name="TextBox 24"/>
          <p:cNvSpPr txBox="1">
            <a:spLocks noChangeArrowheads="1"/>
          </p:cNvSpPr>
          <p:nvPr/>
        </p:nvSpPr>
        <p:spPr bwMode="auto">
          <a:xfrm>
            <a:off x="3388187" y="4862050"/>
            <a:ext cx="1718499"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3" name="TextBox 24"/>
          <p:cNvSpPr txBox="1">
            <a:spLocks noChangeArrowheads="1"/>
          </p:cNvSpPr>
          <p:nvPr/>
        </p:nvSpPr>
        <p:spPr bwMode="auto">
          <a:xfrm>
            <a:off x="5932138" y="4862050"/>
            <a:ext cx="1718499"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4" name="TextBox 24"/>
          <p:cNvSpPr txBox="1">
            <a:spLocks noChangeArrowheads="1"/>
          </p:cNvSpPr>
          <p:nvPr/>
        </p:nvSpPr>
        <p:spPr bwMode="auto">
          <a:xfrm>
            <a:off x="8410544" y="4862050"/>
            <a:ext cx="1718499"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Tree>
    <p:extLst>
      <p:ext uri="{BB962C8B-B14F-4D97-AF65-F5344CB8AC3E}">
        <p14:creationId xmlns:p14="http://schemas.microsoft.com/office/powerpoint/2010/main" xmlns="" val="3606004801"/>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文本框 229"/>
          <p:cNvSpPr txBox="1"/>
          <p:nvPr/>
        </p:nvSpPr>
        <p:spPr>
          <a:xfrm>
            <a:off x="3648641" y="3189357"/>
            <a:ext cx="4783682" cy="707886"/>
          </a:xfrm>
          <a:prstGeom prst="rect">
            <a:avLst/>
          </a:prstGeom>
          <a:noFill/>
        </p:spPr>
        <p:txBody>
          <a:bodyPr wrap="none" rtlCol="0">
            <a:spAutoFit/>
          </a:bodyPr>
          <a:lstStyle/>
          <a:p>
            <a:r>
              <a:rPr lang="zh-CN" altLang="en-US" sz="4000" b="1" dirty="0" smtClean="0">
                <a:solidFill>
                  <a:srgbClr val="1D1D1D"/>
                </a:solidFill>
                <a:latin typeface="华文中宋" panose="02010600040101010101" pitchFamily="2" charset="-122"/>
                <a:ea typeface="华文中宋" panose="02010600040101010101" pitchFamily="2" charset="-122"/>
              </a:rPr>
              <a:t>汇报完毕   谢谢观赏</a:t>
            </a:r>
            <a:endParaRPr lang="zh-CN" altLang="en-US" sz="4000" b="1" dirty="0">
              <a:solidFill>
                <a:srgbClr val="1D1D1D"/>
              </a:solidFill>
              <a:latin typeface="华文中宋" panose="02010600040101010101" pitchFamily="2" charset="-122"/>
              <a:ea typeface="华文中宋" panose="02010600040101010101" pitchFamily="2" charset="-122"/>
            </a:endParaRPr>
          </a:p>
        </p:txBody>
      </p:sp>
      <p:sp>
        <p:nvSpPr>
          <p:cNvPr id="243" name="Freeform 225"/>
          <p:cNvSpPr>
            <a:spLocks/>
          </p:cNvSpPr>
          <p:nvPr/>
        </p:nvSpPr>
        <p:spPr bwMode="auto">
          <a:xfrm rot="5400000">
            <a:off x="5261812" y="1726973"/>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cxnSp>
        <p:nvCxnSpPr>
          <p:cNvPr id="249" name="直接连接符 248"/>
          <p:cNvCxnSpPr/>
          <p:nvPr/>
        </p:nvCxnSpPr>
        <p:spPr>
          <a:xfrm flipH="1">
            <a:off x="3624653" y="3132207"/>
            <a:ext cx="2050434" cy="0"/>
          </a:xfrm>
          <a:prstGeom prst="line">
            <a:avLst/>
          </a:prstGeom>
          <a:ln>
            <a:solidFill>
              <a:schemeClr val="tx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50" name="直接连接符 249"/>
          <p:cNvCxnSpPr/>
          <p:nvPr/>
        </p:nvCxnSpPr>
        <p:spPr>
          <a:xfrm flipH="1">
            <a:off x="6415315" y="3132207"/>
            <a:ext cx="2017008" cy="0"/>
          </a:xfrm>
          <a:prstGeom prst="line">
            <a:avLst/>
          </a:prstGeom>
          <a:ln>
            <a:solidFill>
              <a:schemeClr val="tx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252" name="直接连接符 251"/>
          <p:cNvCxnSpPr/>
          <p:nvPr/>
        </p:nvCxnSpPr>
        <p:spPr>
          <a:xfrm>
            <a:off x="3624653" y="4002471"/>
            <a:ext cx="4807670" cy="0"/>
          </a:xfrm>
          <a:prstGeom prst="line">
            <a:avLst/>
          </a:prstGeom>
          <a:ln>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0" name="文本框 259"/>
          <p:cNvSpPr txBox="1"/>
          <p:nvPr/>
        </p:nvSpPr>
        <p:spPr>
          <a:xfrm>
            <a:off x="4242147" y="4238707"/>
            <a:ext cx="613053" cy="430887"/>
          </a:xfrm>
          <a:prstGeom prst="rect">
            <a:avLst/>
          </a:prstGeom>
          <a:noFill/>
        </p:spPr>
        <p:txBody>
          <a:bodyPr wrap="none" rtlCol="0">
            <a:spAutoFit/>
          </a:bodyPr>
          <a:lstStyle/>
          <a:p>
            <a:r>
              <a:rPr lang="en-US" altLang="zh-CN" sz="2200" dirty="0" smtClean="0">
                <a:solidFill>
                  <a:srgbClr val="1D1D1D"/>
                </a:solidFill>
              </a:rPr>
              <a:t>PPT</a:t>
            </a:r>
            <a:endParaRPr lang="zh-CN" altLang="en-US" sz="2200" dirty="0">
              <a:solidFill>
                <a:srgbClr val="1D1D1D"/>
              </a:solidFill>
            </a:endParaRPr>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Tree>
    <p:extLst>
      <p:ext uri="{BB962C8B-B14F-4D97-AF65-F5344CB8AC3E}">
        <p14:creationId xmlns:p14="http://schemas.microsoft.com/office/powerpoint/2010/main" xmlns="" val="1193858450"/>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455</Words>
  <Application>Microsoft Office PowerPoint</Application>
  <PresentationFormat>自定义</PresentationFormat>
  <Paragraphs>74</Paragraphs>
  <Slides>12</Slides>
  <Notes>1</Notes>
  <HiddenSlides>0</HiddenSlides>
  <MMClips>0</MMClips>
  <ScaleCrop>false</ScaleCrop>
  <HeadingPairs>
    <vt:vector size="4" baseType="variant">
      <vt:variant>
        <vt:lpstr>主题</vt:lpstr>
      </vt:variant>
      <vt:variant>
        <vt:i4>1</vt:i4>
      </vt:variant>
      <vt:variant>
        <vt:lpstr>幻灯片标题</vt:lpstr>
      </vt:variant>
      <vt:variant>
        <vt:i4>12</vt:i4>
      </vt:variant>
    </vt:vector>
  </HeadingPairs>
  <TitlesOfParts>
    <vt:vector size="1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vector>
  </TitlesOfParts>
  <Company>china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lastModifiedBy>User</cp:lastModifiedBy>
  <cp:revision>26</cp:revision>
  <dcterms:created xsi:type="dcterms:W3CDTF">2015-03-10T03:18:42Z</dcterms:created>
  <dcterms:modified xsi:type="dcterms:W3CDTF">2020-09-08T04:40:50Z</dcterms:modified>
</cp:coreProperties>
</file>