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custDataLst>
    <p:tags r:id="rId2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8647" autoAdjust="0"/>
    <p:restoredTop sz="94660"/>
  </p:normalViewPr>
  <p:slideViewPr>
    <p:cSldViewPr snapToGrid="0" showGuides="1">
      <p:cViewPr>
        <p:scale>
          <a:sx n="100" d="100"/>
          <a:sy n="100" d="100"/>
        </p:scale>
        <p:origin x="-2316" y="-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4" d="100"/>
        <a:sy n="124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06A9EE-2272-4E39-8F4C-F7A73E007664}" type="datetimeFigureOut">
              <a:rPr lang="zh-CN" altLang="en-US" smtClean="0"/>
              <a:pPr/>
              <a:t>2020/9/3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EDD7F9-6852-4748-9E18-4DE1B6D35B2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984338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EDD7F9-6852-4748-9E18-4DE1B6D35B26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A592C-D9F4-4880-86B7-A53EB9746957}" type="datetimeFigureOut">
              <a:rPr lang="zh-CN" altLang="en-US" smtClean="0"/>
              <a:pPr/>
              <a:t>2020/9/3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44146-2AF6-4423-93C0-25FF23A893D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31639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A592C-D9F4-4880-86B7-A53EB9746957}" type="datetimeFigureOut">
              <a:rPr lang="zh-CN" altLang="en-US" smtClean="0"/>
              <a:pPr/>
              <a:t>2020/9/3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44146-2AF6-4423-93C0-25FF23A893D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01435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A592C-D9F4-4880-86B7-A53EB9746957}" type="datetimeFigureOut">
              <a:rPr lang="zh-CN" altLang="en-US" smtClean="0"/>
              <a:pPr/>
              <a:t>2020/9/3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44146-2AF6-4423-93C0-25FF23A893D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130647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A592C-D9F4-4880-86B7-A53EB9746957}" type="datetimeFigureOut">
              <a:rPr lang="zh-CN" altLang="en-US" smtClean="0"/>
              <a:pPr/>
              <a:t>2020/9/3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44146-2AF6-4423-93C0-25FF23A893D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47118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A592C-D9F4-4880-86B7-A53EB9746957}" type="datetimeFigureOut">
              <a:rPr lang="zh-CN" altLang="en-US" smtClean="0"/>
              <a:pPr/>
              <a:t>2020/9/3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44146-2AF6-4423-93C0-25FF23A893D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92542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A592C-D9F4-4880-86B7-A53EB9746957}" type="datetimeFigureOut">
              <a:rPr lang="zh-CN" altLang="en-US" smtClean="0"/>
              <a:pPr/>
              <a:t>2020/9/3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44146-2AF6-4423-93C0-25FF23A893D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8626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A592C-D9F4-4880-86B7-A53EB9746957}" type="datetimeFigureOut">
              <a:rPr lang="zh-CN" altLang="en-US" smtClean="0"/>
              <a:pPr/>
              <a:t>2020/9/3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44146-2AF6-4423-93C0-25FF23A893D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74427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A592C-D9F4-4880-86B7-A53EB9746957}" type="datetimeFigureOut">
              <a:rPr lang="zh-CN" altLang="en-US" smtClean="0"/>
              <a:pPr/>
              <a:t>2020/9/3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44146-2AF6-4423-93C0-25FF23A893D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424942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A592C-D9F4-4880-86B7-A53EB9746957}" type="datetimeFigureOut">
              <a:rPr lang="zh-CN" altLang="en-US" smtClean="0"/>
              <a:pPr/>
              <a:t>2020/9/3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44146-2AF6-4423-93C0-25FF23A893D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79027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A592C-D9F4-4880-86B7-A53EB9746957}" type="datetimeFigureOut">
              <a:rPr lang="zh-CN" altLang="en-US" smtClean="0"/>
              <a:pPr/>
              <a:t>2020/9/3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44146-2AF6-4423-93C0-25FF23A893D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77490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A592C-D9F4-4880-86B7-A53EB9746957}" type="datetimeFigureOut">
              <a:rPr lang="zh-CN" altLang="en-US" smtClean="0"/>
              <a:pPr/>
              <a:t>2020/9/3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44146-2AF6-4423-93C0-25FF23A893D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1439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A592C-D9F4-4880-86B7-A53EB9746957}" type="datetimeFigureOut">
              <a:rPr lang="zh-CN" altLang="en-US" smtClean="0"/>
              <a:pPr/>
              <a:t>2020/9/3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D44146-2AF6-4423-93C0-25FF23A893D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35721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752600" y="0"/>
            <a:ext cx="56864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26595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657350" y="0"/>
            <a:ext cx="5762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165942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382174"/>
            <a:ext cx="9144000" cy="6093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81956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280219" y="2177491"/>
            <a:ext cx="735006" cy="24128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模板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moban/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素材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背景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beijing/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图表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xiazai/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资料下载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ziliao/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范文下载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fanwen/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试卷下载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shiti/  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教案下载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jiaoan/  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www.1ppt.cn                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课件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语文课件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kejian/yuwen/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数学课件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kejian/shuxue/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英语课件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kejian/yingyu/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美术课件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kejian/meishu/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科学课件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kejian/kexue/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物理课件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kejian/wuli/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化学课件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kejian/huaxue/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生物课件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kejian/shengwu/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地理课件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kejian/dili/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历史课件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kejian/lishi/        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382174"/>
            <a:ext cx="9144000" cy="6093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77889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382174"/>
            <a:ext cx="9144000" cy="6093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80315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382174"/>
            <a:ext cx="9144000" cy="6093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00893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382174"/>
            <a:ext cx="9144000" cy="6093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06563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382174"/>
            <a:ext cx="9144000" cy="6093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75440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382174"/>
            <a:ext cx="9144000" cy="6093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338600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382174"/>
            <a:ext cx="9144000" cy="6093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22892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382174"/>
            <a:ext cx="9144000" cy="6093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82518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382174"/>
            <a:ext cx="9144000" cy="6093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65839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382174"/>
            <a:ext cx="9144000" cy="6093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920036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382174"/>
            <a:ext cx="9144000" cy="6093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9766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382174"/>
            <a:ext cx="9144000" cy="6093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84604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382174"/>
            <a:ext cx="9144000" cy="6093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14721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382174"/>
            <a:ext cx="9144000" cy="6093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36408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999259" y="0"/>
            <a:ext cx="51454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594595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PT;"/>
</p:tagLst>
</file>

<file path=ppt/theme/theme1.xml><?xml version="1.0" encoding="utf-8"?>
<a:theme xmlns:a="http://schemas.openxmlformats.org/drawingml/2006/main" name="PPT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</TotalTime>
  <Words>131</Words>
  <Application>Microsoft Office PowerPoint</Application>
  <PresentationFormat>全屏显示(4:3)</PresentationFormat>
  <Paragraphs>12</Paragraphs>
  <Slides>18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19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PPT;</dc:title>
  <dc:subject>第一PPT模板网-WWW.1PPT.COM</dc:subject>
  <dc:creator>PPT</dc:creator>
  <cp:keywords>PPT</cp:keywords>
  <cp:lastModifiedBy>User</cp:lastModifiedBy>
  <cp:revision>4</cp:revision>
  <dcterms:created xsi:type="dcterms:W3CDTF">2018-03-27T07:19:10Z</dcterms:created>
  <dcterms:modified xsi:type="dcterms:W3CDTF">2020-09-03T03:36:43Z</dcterms:modified>
</cp:coreProperties>
</file>