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9344" autoAdjust="0"/>
    <p:restoredTop sz="94660"/>
  </p:normalViewPr>
  <p:slideViewPr>
    <p:cSldViewPr snapToGrid="0">
      <p:cViewPr>
        <p:scale>
          <a:sx n="100" d="100"/>
          <a:sy n="100" d="100"/>
        </p:scale>
        <p:origin x="-227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9250CDE5-685C-4C4A-8124-EFF3D74BEE43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D0FAF9D-D724-49F3-8BDB-109BEF40F46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97834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FAF9D-D724-49F3-8BDB-109BEF40F46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9A8A7-4F64-40B6-B9E3-E57AD158A4DF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D490DC-D9CE-46D1-A270-C83CC633DC9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8102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7F954-B8D0-46FF-8AF8-AFE75A6045F7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F9B12-EC75-4DE0-B1F6-0F2506EF4A1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73822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87A7A-70C7-4593-ADD9-FFC6AC05EA7F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9436E-2CD6-47A1-B956-5D7AE8F0845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5706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EDB8E-29EF-4C36-A356-7C86335AD20F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C6AA76-BDB9-452E-B4DE-995F732194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50260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B9152-43BC-4101-A511-2BD0331B23CA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AF2E1C-58E5-4E3B-B314-81DB052099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07305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7655A-A5D6-4DD0-B864-899CA5895EE3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4AFC5-F483-4EDA-9F8F-C40DF8898B4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32627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A838D-A900-4FE6-943F-5EB185A6AA1D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826EC-D143-4183-9A59-BE23B3B834F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96994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43211-E69A-4979-B622-8E522FB65D5B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B2F97-FC60-46DA-B132-A2E467DE083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4505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4F3F8-6B7D-4E8A-95CD-D5763D1194FE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3C7AB-2F0E-49FD-A384-9B821586559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492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DA69F-51F2-4703-A4B3-17CB2857F647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0C29BF-5D84-4497-8E9A-50ADE2E70A1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83614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986B1-8D9B-435E-8F6C-73C91971EC99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882A0F-0D5C-4201-A9F3-9BA6EF1BA85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58844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443C65E-101E-44CA-B108-581F71BAE838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BCDFEFA-A76E-4627-8708-099BD9C3C04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44675" y="0"/>
            <a:ext cx="5454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65300" y="0"/>
            <a:ext cx="5613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18844" y="2450829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kejian/lishi/        </a:t>
            </a:r>
          </a:p>
        </p:txBody>
      </p:sp>
      <p:pic>
        <p:nvPicPr>
          <p:cNvPr id="8194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65300" y="0"/>
            <a:ext cx="5613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87538" y="0"/>
            <a:ext cx="5368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"/>
</p:tagLst>
</file>

<file path=ppt/theme/theme1.xml><?xml version="1.0" encoding="utf-8"?>
<a:theme xmlns:a="http://schemas.openxmlformats.org/drawingml/2006/main" name="PPT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131</Words>
  <Application>Microsoft Office PowerPoint</Application>
  <PresentationFormat>全屏显示(4:3)</PresentationFormat>
  <Paragraphs>12</Paragraphs>
  <Slides>19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</dc:title>
  <dc:subject>第一PPT模板网-WWW.1PPT.COM</dc:subject>
  <dc:creator>PPT</dc:creator>
  <cp:keywords>PPT</cp:keywords>
  <cp:lastModifiedBy>User</cp:lastModifiedBy>
  <cp:revision>5</cp:revision>
  <dcterms:created xsi:type="dcterms:W3CDTF">2018-03-19T08:47:14Z</dcterms:created>
  <dcterms:modified xsi:type="dcterms:W3CDTF">2020-09-03T03:40:44Z</dcterms:modified>
</cp:coreProperties>
</file>