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69" r:id="rId12"/>
    <p:sldId id="271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9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6E65A"/>
    <a:srgbClr val="3BDDBA"/>
    <a:srgbClr val="ECF752"/>
    <a:srgbClr val="24D1AC"/>
    <a:srgbClr val="24D197"/>
    <a:srgbClr val="CBDA0A"/>
    <a:srgbClr val="71E7CE"/>
    <a:srgbClr val="21C5A2"/>
    <a:srgbClr val="60E4C8"/>
    <a:srgbClr val="1DA97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-636" y="-78"/>
      </p:cViewPr>
      <p:guideLst>
        <p:guide orient="horz" pos="329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spPr>
              <a:solidFill>
                <a:srgbClr val="24D19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269-4013-A0BE-FA6EA5F1B74D}"/>
              </c:ext>
            </c:extLst>
          </c:dPt>
          <c:dPt>
            <c:idx val="1"/>
            <c:spPr>
              <a:solidFill>
                <a:srgbClr val="86E65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269-4013-A0BE-FA6EA5F1B74D}"/>
              </c:ext>
            </c:extLst>
          </c:dPt>
          <c:dPt>
            <c:idx val="2"/>
            <c:spPr>
              <a:solidFill>
                <a:srgbClr val="3BDDBA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269-4013-A0BE-FA6EA5F1B74D}"/>
              </c:ext>
            </c:extLst>
          </c:dPt>
          <c:dPt>
            <c:idx val="3"/>
            <c:spPr>
              <a:solidFill>
                <a:srgbClr val="ECF75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269-4013-A0BE-FA6EA5F1B74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4.2</c:v>
                </c:pt>
                <c:pt idx="1">
                  <c:v>3</c:v>
                </c:pt>
                <c:pt idx="2">
                  <c:v>2.9</c:v>
                </c:pt>
                <c:pt idx="3">
                  <c:v>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269-4013-A0BE-FA6EA5F1B74D}"/>
            </c:ext>
          </c:extLst>
        </c:ser>
        <c:dLbls/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87890047275949"/>
          <c:y val="0.92629616751661259"/>
          <c:w val="0.77996561888535965"/>
          <c:h val="7.370383248338742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1D279-41BA-495F-A033-E0D1C3809981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6775B5-4733-4EFE-B7C6-6C8220017F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6468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775B5-4733-4EFE-B7C6-6C8220017F6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0811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775B5-4733-4EFE-B7C6-6C8220017F6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4039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24524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036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2219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2111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4256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7807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8400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149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6613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5723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95474794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25795502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14639616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33444249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04451265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79290914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48231023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42231653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0" y="3609020"/>
            <a:ext cx="12192000" cy="18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pic>
        <p:nvPicPr>
          <p:cNvPr id="3" name="Picture 2" descr="C:\Documents and Settings\yangweizhou\桌面\2.jpg"/>
          <p:cNvPicPr>
            <a:picLocks noChangeAspect="1" noChangeArrowheads="1"/>
          </p:cNvPicPr>
          <p:nvPr userDrawn="1"/>
        </p:nvPicPr>
        <p:blipFill rotWithShape="1">
          <a:blip r:embed="rId2"/>
          <a:srcRect b="2046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70628941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70217390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98401713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9503330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05509095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3983302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0297431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4C26A-4467-4AFA-B418-4092A751C45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97905-5B44-4457-A4D6-73FC976EBEA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2212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2299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ransition spd="slow">
    <p:push dir="u"/>
  </p:transition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987492" y="3932"/>
            <a:ext cx="6217016" cy="3122340"/>
            <a:chOff x="-2696483" y="-121601"/>
            <a:chExt cx="4662762" cy="2341755"/>
          </a:xfrm>
        </p:grpSpPr>
        <p:sp>
          <p:nvSpPr>
            <p:cNvPr id="8" name="任意多边形 7"/>
            <p:cNvSpPr/>
            <p:nvPr/>
          </p:nvSpPr>
          <p:spPr>
            <a:xfrm>
              <a:off x="799580" y="-116838"/>
              <a:ext cx="1166699" cy="2023935"/>
            </a:xfrm>
            <a:custGeom>
              <a:avLst/>
              <a:gdLst>
                <a:gd name="connsiteX0" fmla="*/ 0 w 1166699"/>
                <a:gd name="connsiteY0" fmla="*/ 0 h 2023935"/>
                <a:gd name="connsiteX1" fmla="*/ 1166121 w 1166699"/>
                <a:gd name="connsiteY1" fmla="*/ 0 h 2023935"/>
                <a:gd name="connsiteX2" fmla="*/ 1166699 w 1166699"/>
                <a:gd name="connsiteY2" fmla="*/ 11395 h 2023935"/>
                <a:gd name="connsiteX3" fmla="*/ 135015 w 1166699"/>
                <a:gd name="connsiteY3" fmla="*/ 1942311 h 2023935"/>
                <a:gd name="connsiteX4" fmla="*/ 0 w 1166699"/>
                <a:gd name="connsiteY4" fmla="*/ 2023935 h 2023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6699" h="2023935">
                  <a:moveTo>
                    <a:pt x="0" y="0"/>
                  </a:moveTo>
                  <a:lnTo>
                    <a:pt x="1166121" y="0"/>
                  </a:lnTo>
                  <a:lnTo>
                    <a:pt x="1166699" y="11395"/>
                  </a:lnTo>
                  <a:cubicBezTo>
                    <a:pt x="1166699" y="815178"/>
                    <a:pt x="757459" y="1523844"/>
                    <a:pt x="135015" y="1942311"/>
                  </a:cubicBezTo>
                  <a:lnTo>
                    <a:pt x="0" y="2023935"/>
                  </a:lnTo>
                  <a:close/>
                </a:path>
              </a:pathLst>
            </a:custGeom>
            <a:solidFill>
              <a:srgbClr val="24D1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/>
              <a:endParaRPr lang="zh-CN" altLang="en-US" sz="24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-2696483" y="-121601"/>
              <a:ext cx="1169424" cy="2028276"/>
            </a:xfrm>
            <a:custGeom>
              <a:avLst/>
              <a:gdLst>
                <a:gd name="connsiteX0" fmla="*/ 0 w 1169424"/>
                <a:gd name="connsiteY0" fmla="*/ 0 h 2028276"/>
                <a:gd name="connsiteX1" fmla="*/ 1169424 w 1169424"/>
                <a:gd name="connsiteY1" fmla="*/ 0 h 2028276"/>
                <a:gd name="connsiteX2" fmla="*/ 1169424 w 1169424"/>
                <a:gd name="connsiteY2" fmla="*/ 2028276 h 2028276"/>
                <a:gd name="connsiteX3" fmla="*/ 1027229 w 1169424"/>
                <a:gd name="connsiteY3" fmla="*/ 1942311 h 2028276"/>
                <a:gd name="connsiteX4" fmla="*/ 7626 w 1169424"/>
                <a:gd name="connsiteY4" fmla="*/ 249481 h 2028276"/>
                <a:gd name="connsiteX5" fmla="*/ 0 w 1169424"/>
                <a:gd name="connsiteY5" fmla="*/ 99191 h 2028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9424" h="2028276">
                  <a:moveTo>
                    <a:pt x="0" y="0"/>
                  </a:moveTo>
                  <a:lnTo>
                    <a:pt x="1169424" y="0"/>
                  </a:lnTo>
                  <a:lnTo>
                    <a:pt x="1169424" y="2028276"/>
                  </a:lnTo>
                  <a:lnTo>
                    <a:pt x="1027229" y="1942311"/>
                  </a:lnTo>
                  <a:cubicBezTo>
                    <a:pt x="467029" y="1565690"/>
                    <a:pt x="79525" y="954009"/>
                    <a:pt x="7626" y="249481"/>
                  </a:cubicBezTo>
                  <a:lnTo>
                    <a:pt x="0" y="99191"/>
                  </a:lnTo>
                  <a:close/>
                </a:path>
              </a:pathLst>
            </a:custGeom>
            <a:solidFill>
              <a:srgbClr val="EDF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/>
              <a:endParaRPr lang="zh-CN" altLang="en-US" sz="2400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-1525907" y="-121601"/>
              <a:ext cx="1169424" cy="2340000"/>
            </a:xfrm>
            <a:custGeom>
              <a:avLst/>
              <a:gdLst>
                <a:gd name="connsiteX0" fmla="*/ 0 w 1169424"/>
                <a:gd name="connsiteY0" fmla="*/ 0 h 2340000"/>
                <a:gd name="connsiteX1" fmla="*/ 1169424 w 1169424"/>
                <a:gd name="connsiteY1" fmla="*/ 0 h 2340000"/>
                <a:gd name="connsiteX2" fmla="*/ 1169424 w 1169424"/>
                <a:gd name="connsiteY2" fmla="*/ 2340000 h 2340000"/>
                <a:gd name="connsiteX3" fmla="*/ 54041 w 1169424"/>
                <a:gd name="connsiteY3" fmla="*/ 2058950 h 2340000"/>
                <a:gd name="connsiteX4" fmla="*/ 0 w 1169424"/>
                <a:gd name="connsiteY4" fmla="*/ 2026279 h 234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9424" h="2340000">
                  <a:moveTo>
                    <a:pt x="0" y="0"/>
                  </a:moveTo>
                  <a:lnTo>
                    <a:pt x="1169424" y="0"/>
                  </a:lnTo>
                  <a:lnTo>
                    <a:pt x="1169424" y="2340000"/>
                  </a:lnTo>
                  <a:cubicBezTo>
                    <a:pt x="765566" y="2340000"/>
                    <a:pt x="385603" y="2238188"/>
                    <a:pt x="54041" y="2058950"/>
                  </a:cubicBezTo>
                  <a:lnTo>
                    <a:pt x="0" y="2026279"/>
                  </a:lnTo>
                  <a:close/>
                </a:path>
              </a:pathLst>
            </a:custGeom>
            <a:solidFill>
              <a:srgbClr val="3BD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/>
              <a:endParaRPr lang="zh-CN" altLang="en-US" sz="24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-369845" y="-119788"/>
              <a:ext cx="1169424" cy="2339942"/>
            </a:xfrm>
            <a:custGeom>
              <a:avLst/>
              <a:gdLst>
                <a:gd name="connsiteX0" fmla="*/ 0 w 1169424"/>
                <a:gd name="connsiteY0" fmla="*/ 0 h 2339942"/>
                <a:gd name="connsiteX1" fmla="*/ 1169424 w 1169424"/>
                <a:gd name="connsiteY1" fmla="*/ 0 h 2339942"/>
                <a:gd name="connsiteX2" fmla="*/ 1169424 w 1169424"/>
                <a:gd name="connsiteY2" fmla="*/ 2025583 h 2339942"/>
                <a:gd name="connsiteX3" fmla="*/ 1114231 w 1169424"/>
                <a:gd name="connsiteY3" fmla="*/ 2058950 h 2339942"/>
                <a:gd name="connsiteX4" fmla="*/ 238099 w 1169424"/>
                <a:gd name="connsiteY4" fmla="*/ 2327978 h 2339942"/>
                <a:gd name="connsiteX5" fmla="*/ 0 w 1169424"/>
                <a:gd name="connsiteY5" fmla="*/ 2339942 h 233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9424" h="2339942">
                  <a:moveTo>
                    <a:pt x="0" y="0"/>
                  </a:moveTo>
                  <a:lnTo>
                    <a:pt x="1169424" y="0"/>
                  </a:lnTo>
                  <a:lnTo>
                    <a:pt x="1169424" y="2025583"/>
                  </a:lnTo>
                  <a:lnTo>
                    <a:pt x="1114231" y="2058950"/>
                  </a:lnTo>
                  <a:cubicBezTo>
                    <a:pt x="848981" y="2202341"/>
                    <a:pt x="552755" y="2296178"/>
                    <a:pt x="238099" y="2327978"/>
                  </a:cubicBezTo>
                  <a:lnTo>
                    <a:pt x="0" y="2339942"/>
                  </a:lnTo>
                  <a:close/>
                </a:path>
              </a:pathLst>
            </a:custGeom>
            <a:solidFill>
              <a:srgbClr val="86E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/>
              <a:endParaRPr lang="zh-CN" altLang="en-US" sz="2400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任意多边形 17"/>
          <p:cNvSpPr/>
          <p:nvPr/>
        </p:nvSpPr>
        <p:spPr>
          <a:xfrm>
            <a:off x="2705676" y="3932"/>
            <a:ext cx="6768000" cy="3384000"/>
          </a:xfrm>
          <a:custGeom>
            <a:avLst/>
            <a:gdLst>
              <a:gd name="connsiteX0" fmla="*/ 0 w 5076000"/>
              <a:gd name="connsiteY0" fmla="*/ 0 h 2538000"/>
              <a:gd name="connsiteX1" fmla="*/ 5076000 w 5076000"/>
              <a:gd name="connsiteY1" fmla="*/ 0 h 2538000"/>
              <a:gd name="connsiteX2" fmla="*/ 2538000 w 5076000"/>
              <a:gd name="connsiteY2" fmla="*/ 2538000 h 2538000"/>
              <a:gd name="connsiteX3" fmla="*/ 0 w 5076000"/>
              <a:gd name="connsiteY3" fmla="*/ 0 h 253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6000" h="2538000">
                <a:moveTo>
                  <a:pt x="0" y="0"/>
                </a:moveTo>
                <a:lnTo>
                  <a:pt x="5076000" y="0"/>
                </a:lnTo>
                <a:cubicBezTo>
                  <a:pt x="5076000" y="1401699"/>
                  <a:pt x="3939699" y="2538000"/>
                  <a:pt x="2538000" y="2538000"/>
                </a:cubicBezTo>
                <a:cubicBezTo>
                  <a:pt x="1136301" y="2538000"/>
                  <a:pt x="0" y="1401699"/>
                  <a:pt x="0" y="0"/>
                </a:cubicBezTo>
                <a:close/>
              </a:path>
            </a:pathLst>
          </a:custGeom>
          <a:noFill/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984548" y="3270725"/>
            <a:ext cx="210255" cy="2102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61649" y="4030418"/>
            <a:ext cx="8455415" cy="2349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8800" kern="0" dirty="0" smtClean="0">
                <a:solidFill>
                  <a:srgbClr val="24D197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  <a:cs typeface="+mn-ea"/>
                <a:sym typeface="+mn-lt"/>
              </a:rPr>
              <a:t>校园大型</a:t>
            </a:r>
            <a:r>
              <a:rPr lang="zh-CN" altLang="en-US" sz="5867" kern="0" dirty="0" smtClean="0">
                <a:solidFill>
                  <a:srgbClr val="24D197"/>
                </a:solidFill>
                <a:cs typeface="+mn-ea"/>
                <a:sym typeface="+mn-lt"/>
              </a:rPr>
              <a:t>活动方案</a:t>
            </a:r>
            <a:r>
              <a:rPr lang="en-US" altLang="zh-CN" sz="5867" kern="0" dirty="0" smtClean="0">
                <a:solidFill>
                  <a:srgbClr val="24D197"/>
                </a:solidFill>
                <a:cs typeface="+mn-ea"/>
                <a:sym typeface="+mn-lt"/>
              </a:rPr>
              <a:t>PPT</a:t>
            </a:r>
            <a:r>
              <a:rPr lang="zh-CN" altLang="en-US" sz="5867" kern="0" dirty="0">
                <a:solidFill>
                  <a:srgbClr val="24D197"/>
                </a:solidFill>
                <a:cs typeface="+mn-ea"/>
                <a:sym typeface="+mn-lt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xmlns="" val="150259722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7475651" y="0"/>
            <a:ext cx="480000" cy="6858000"/>
          </a:xfrm>
          <a:prstGeom prst="rect">
            <a:avLst/>
          </a:prstGeom>
          <a:solidFill>
            <a:srgbClr val="79E8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946334" y="0"/>
            <a:ext cx="480000" cy="6858000"/>
          </a:xfrm>
          <a:prstGeom prst="rect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19170"/>
            <a:fld id="{0C913308-F349-4B6D-A68A-DD1791B4A57B}" type="slidenum">
              <a:rPr lang="zh-CN" altLang="en-US" sz="2400" kern="0">
                <a:solidFill>
                  <a:sysClr val="windowText" lastClr="000000"/>
                </a:solidFill>
                <a:cs typeface="+mn-ea"/>
                <a:sym typeface="+mn-lt"/>
              </a:rPr>
              <a:pPr defTabSz="1219170"/>
              <a:t>2</a:t>
            </a:fld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 flipH="1">
            <a:off x="10276976" y="-927"/>
            <a:ext cx="480000" cy="6858000"/>
          </a:xfrm>
          <a:prstGeom prst="rect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9113" y="-4227"/>
            <a:ext cx="480000" cy="6858000"/>
          </a:xfrm>
          <a:prstGeom prst="rect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712000" y="0"/>
            <a:ext cx="480000" cy="6858000"/>
          </a:xfrm>
          <a:prstGeom prst="rect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241317" y="0"/>
            <a:ext cx="480000" cy="6858000"/>
          </a:xfrm>
          <a:prstGeom prst="rect">
            <a:avLst/>
          </a:prstGeom>
          <a:solidFill>
            <a:srgbClr val="79E8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flipH="1">
            <a:off x="8411273" y="-1463"/>
            <a:ext cx="480000" cy="6858000"/>
          </a:xfrm>
          <a:prstGeom prst="rect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870437" y="0"/>
            <a:ext cx="480000" cy="6858000"/>
          </a:xfrm>
          <a:prstGeom prst="rect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96430" y="-536"/>
            <a:ext cx="480000" cy="6858000"/>
          </a:xfrm>
          <a:prstGeom prst="rect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25747" y="-536"/>
            <a:ext cx="480000" cy="6858000"/>
          </a:xfrm>
          <a:prstGeom prst="rect">
            <a:avLst/>
          </a:prstGeom>
          <a:solidFill>
            <a:srgbClr val="79E8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6511310" y="-927"/>
            <a:ext cx="480000" cy="6858000"/>
          </a:xfrm>
          <a:prstGeom prst="rect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993447" y="-4227"/>
            <a:ext cx="480000" cy="6858000"/>
          </a:xfrm>
          <a:prstGeom prst="rect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11310" y="2228852"/>
            <a:ext cx="5626060" cy="2341033"/>
          </a:xfrm>
          <a:prstGeom prst="rect">
            <a:avLst/>
          </a:prstGeom>
          <a:solidFill>
            <a:schemeClr val="tx1">
              <a:lumMod val="95000"/>
              <a:lumOff val="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1733139" y="3976030"/>
            <a:ext cx="339487" cy="593855"/>
          </a:xfrm>
          <a:custGeom>
            <a:avLst/>
            <a:gdLst/>
            <a:ahLst/>
            <a:cxnLst/>
            <a:rect l="0" t="0" r="r" b="b"/>
            <a:pathLst>
              <a:path w="777875" h="1360488">
                <a:moveTo>
                  <a:pt x="388145" y="857250"/>
                </a:moveTo>
                <a:lnTo>
                  <a:pt x="393979" y="857515"/>
                </a:lnTo>
                <a:lnTo>
                  <a:pt x="399813" y="857780"/>
                </a:lnTo>
                <a:lnTo>
                  <a:pt x="405383" y="858575"/>
                </a:lnTo>
                <a:lnTo>
                  <a:pt x="410952" y="859634"/>
                </a:lnTo>
                <a:lnTo>
                  <a:pt x="416521" y="860959"/>
                </a:lnTo>
                <a:lnTo>
                  <a:pt x="422090" y="862548"/>
                </a:lnTo>
                <a:lnTo>
                  <a:pt x="427129" y="864402"/>
                </a:lnTo>
                <a:lnTo>
                  <a:pt x="432168" y="866256"/>
                </a:lnTo>
                <a:lnTo>
                  <a:pt x="437472" y="868641"/>
                </a:lnTo>
                <a:lnTo>
                  <a:pt x="442246" y="871025"/>
                </a:lnTo>
                <a:lnTo>
                  <a:pt x="447019" y="873673"/>
                </a:lnTo>
                <a:lnTo>
                  <a:pt x="451528" y="876587"/>
                </a:lnTo>
                <a:lnTo>
                  <a:pt x="456301" y="880031"/>
                </a:lnTo>
                <a:lnTo>
                  <a:pt x="460545" y="883474"/>
                </a:lnTo>
                <a:lnTo>
                  <a:pt x="464523" y="886918"/>
                </a:lnTo>
                <a:lnTo>
                  <a:pt x="468501" y="890627"/>
                </a:lnTo>
                <a:lnTo>
                  <a:pt x="472214" y="894600"/>
                </a:lnTo>
                <a:lnTo>
                  <a:pt x="475926" y="898838"/>
                </a:lnTo>
                <a:lnTo>
                  <a:pt x="479374" y="903077"/>
                </a:lnTo>
                <a:lnTo>
                  <a:pt x="482291" y="907315"/>
                </a:lnTo>
                <a:lnTo>
                  <a:pt x="485208" y="912083"/>
                </a:lnTo>
                <a:lnTo>
                  <a:pt x="487860" y="916851"/>
                </a:lnTo>
                <a:lnTo>
                  <a:pt x="490513" y="921619"/>
                </a:lnTo>
                <a:lnTo>
                  <a:pt x="492634" y="926652"/>
                </a:lnTo>
                <a:lnTo>
                  <a:pt x="495021" y="931685"/>
                </a:lnTo>
                <a:lnTo>
                  <a:pt x="496612" y="937248"/>
                </a:lnTo>
                <a:lnTo>
                  <a:pt x="498203" y="942546"/>
                </a:lnTo>
                <a:lnTo>
                  <a:pt x="499529" y="947843"/>
                </a:lnTo>
                <a:lnTo>
                  <a:pt x="500590" y="953671"/>
                </a:lnTo>
                <a:lnTo>
                  <a:pt x="501121" y="959234"/>
                </a:lnTo>
                <a:lnTo>
                  <a:pt x="501651" y="965061"/>
                </a:lnTo>
                <a:lnTo>
                  <a:pt x="501651" y="970889"/>
                </a:lnTo>
                <a:lnTo>
                  <a:pt x="501651" y="976717"/>
                </a:lnTo>
                <a:lnTo>
                  <a:pt x="501121" y="982544"/>
                </a:lnTo>
                <a:lnTo>
                  <a:pt x="500590" y="988107"/>
                </a:lnTo>
                <a:lnTo>
                  <a:pt x="499529" y="993935"/>
                </a:lnTo>
                <a:lnTo>
                  <a:pt x="498203" y="999233"/>
                </a:lnTo>
                <a:lnTo>
                  <a:pt x="496612" y="1004530"/>
                </a:lnTo>
                <a:lnTo>
                  <a:pt x="495021" y="1010093"/>
                </a:lnTo>
                <a:lnTo>
                  <a:pt x="492634" y="1015126"/>
                </a:lnTo>
                <a:lnTo>
                  <a:pt x="490513" y="1020159"/>
                </a:lnTo>
                <a:lnTo>
                  <a:pt x="487860" y="1024927"/>
                </a:lnTo>
                <a:lnTo>
                  <a:pt x="485208" y="1029960"/>
                </a:lnTo>
                <a:lnTo>
                  <a:pt x="482291" y="1034463"/>
                </a:lnTo>
                <a:lnTo>
                  <a:pt x="479374" y="1038702"/>
                </a:lnTo>
                <a:lnTo>
                  <a:pt x="475926" y="1042940"/>
                </a:lnTo>
                <a:lnTo>
                  <a:pt x="472214" y="1047443"/>
                </a:lnTo>
                <a:lnTo>
                  <a:pt x="468501" y="1051152"/>
                </a:lnTo>
                <a:lnTo>
                  <a:pt x="464523" y="1054860"/>
                </a:lnTo>
                <a:lnTo>
                  <a:pt x="460545" y="1058569"/>
                </a:lnTo>
                <a:lnTo>
                  <a:pt x="456301" y="1061747"/>
                </a:lnTo>
                <a:lnTo>
                  <a:pt x="451528" y="1064926"/>
                </a:lnTo>
                <a:lnTo>
                  <a:pt x="447019" y="1068105"/>
                </a:lnTo>
                <a:lnTo>
                  <a:pt x="442246" y="1070754"/>
                </a:lnTo>
                <a:lnTo>
                  <a:pt x="437472" y="1073138"/>
                </a:lnTo>
                <a:lnTo>
                  <a:pt x="432168" y="1075522"/>
                </a:lnTo>
                <a:lnTo>
                  <a:pt x="427129" y="1077376"/>
                </a:lnTo>
                <a:lnTo>
                  <a:pt x="422090" y="1079230"/>
                </a:lnTo>
                <a:lnTo>
                  <a:pt x="416521" y="1080820"/>
                </a:lnTo>
                <a:lnTo>
                  <a:pt x="410952" y="1081879"/>
                </a:lnTo>
                <a:lnTo>
                  <a:pt x="405383" y="1082939"/>
                </a:lnTo>
                <a:lnTo>
                  <a:pt x="399813" y="1083733"/>
                </a:lnTo>
                <a:lnTo>
                  <a:pt x="393979" y="1084263"/>
                </a:lnTo>
                <a:lnTo>
                  <a:pt x="388145" y="1084263"/>
                </a:lnTo>
                <a:lnTo>
                  <a:pt x="382310" y="1084263"/>
                </a:lnTo>
                <a:lnTo>
                  <a:pt x="376476" y="1083733"/>
                </a:lnTo>
                <a:lnTo>
                  <a:pt x="370906" y="1082939"/>
                </a:lnTo>
                <a:lnTo>
                  <a:pt x="365337" y="1081879"/>
                </a:lnTo>
                <a:lnTo>
                  <a:pt x="359503" y="1080820"/>
                </a:lnTo>
                <a:lnTo>
                  <a:pt x="354199" y="1079230"/>
                </a:lnTo>
                <a:lnTo>
                  <a:pt x="349160" y="1077376"/>
                </a:lnTo>
                <a:lnTo>
                  <a:pt x="344121" y="1075522"/>
                </a:lnTo>
                <a:lnTo>
                  <a:pt x="338817" y="1073138"/>
                </a:lnTo>
                <a:lnTo>
                  <a:pt x="334043" y="1070754"/>
                </a:lnTo>
                <a:lnTo>
                  <a:pt x="329270" y="1068105"/>
                </a:lnTo>
                <a:lnTo>
                  <a:pt x="324761" y="1064926"/>
                </a:lnTo>
                <a:lnTo>
                  <a:pt x="319988" y="1061747"/>
                </a:lnTo>
                <a:lnTo>
                  <a:pt x="315744" y="1058569"/>
                </a:lnTo>
                <a:lnTo>
                  <a:pt x="311766" y="1054860"/>
                </a:lnTo>
                <a:lnTo>
                  <a:pt x="307788" y="1051152"/>
                </a:lnTo>
                <a:lnTo>
                  <a:pt x="303810" y="1047443"/>
                </a:lnTo>
                <a:lnTo>
                  <a:pt x="300363" y="1042940"/>
                </a:lnTo>
                <a:lnTo>
                  <a:pt x="296915" y="1038702"/>
                </a:lnTo>
                <a:lnTo>
                  <a:pt x="293998" y="1034463"/>
                </a:lnTo>
                <a:lnTo>
                  <a:pt x="291081" y="1029960"/>
                </a:lnTo>
                <a:lnTo>
                  <a:pt x="288429" y="1024927"/>
                </a:lnTo>
                <a:lnTo>
                  <a:pt x="285511" y="1020159"/>
                </a:lnTo>
                <a:lnTo>
                  <a:pt x="283390" y="1015126"/>
                </a:lnTo>
                <a:lnTo>
                  <a:pt x="281268" y="1010093"/>
                </a:lnTo>
                <a:lnTo>
                  <a:pt x="279677" y="1004530"/>
                </a:lnTo>
                <a:lnTo>
                  <a:pt x="278086" y="999233"/>
                </a:lnTo>
                <a:lnTo>
                  <a:pt x="276760" y="993935"/>
                </a:lnTo>
                <a:lnTo>
                  <a:pt x="275699" y="988107"/>
                </a:lnTo>
                <a:lnTo>
                  <a:pt x="275168" y="982544"/>
                </a:lnTo>
                <a:lnTo>
                  <a:pt x="274638" y="976717"/>
                </a:lnTo>
                <a:lnTo>
                  <a:pt x="274638" y="970889"/>
                </a:lnTo>
                <a:lnTo>
                  <a:pt x="274638" y="965061"/>
                </a:lnTo>
                <a:lnTo>
                  <a:pt x="275168" y="959234"/>
                </a:lnTo>
                <a:lnTo>
                  <a:pt x="275699" y="953671"/>
                </a:lnTo>
                <a:lnTo>
                  <a:pt x="276760" y="947843"/>
                </a:lnTo>
                <a:lnTo>
                  <a:pt x="278086" y="942546"/>
                </a:lnTo>
                <a:lnTo>
                  <a:pt x="279677" y="937248"/>
                </a:lnTo>
                <a:lnTo>
                  <a:pt x="281268" y="931685"/>
                </a:lnTo>
                <a:lnTo>
                  <a:pt x="283390" y="926652"/>
                </a:lnTo>
                <a:lnTo>
                  <a:pt x="285511" y="921619"/>
                </a:lnTo>
                <a:lnTo>
                  <a:pt x="288429" y="916851"/>
                </a:lnTo>
                <a:lnTo>
                  <a:pt x="291081" y="912083"/>
                </a:lnTo>
                <a:lnTo>
                  <a:pt x="293998" y="907315"/>
                </a:lnTo>
                <a:lnTo>
                  <a:pt x="296915" y="903077"/>
                </a:lnTo>
                <a:lnTo>
                  <a:pt x="300363" y="898838"/>
                </a:lnTo>
                <a:lnTo>
                  <a:pt x="303810" y="894600"/>
                </a:lnTo>
                <a:lnTo>
                  <a:pt x="307788" y="890627"/>
                </a:lnTo>
                <a:lnTo>
                  <a:pt x="311766" y="886918"/>
                </a:lnTo>
                <a:lnTo>
                  <a:pt x="315744" y="883474"/>
                </a:lnTo>
                <a:lnTo>
                  <a:pt x="319988" y="880031"/>
                </a:lnTo>
                <a:lnTo>
                  <a:pt x="324761" y="876587"/>
                </a:lnTo>
                <a:lnTo>
                  <a:pt x="329270" y="873673"/>
                </a:lnTo>
                <a:lnTo>
                  <a:pt x="334043" y="871025"/>
                </a:lnTo>
                <a:lnTo>
                  <a:pt x="338817" y="868641"/>
                </a:lnTo>
                <a:lnTo>
                  <a:pt x="344121" y="866256"/>
                </a:lnTo>
                <a:lnTo>
                  <a:pt x="349160" y="864402"/>
                </a:lnTo>
                <a:lnTo>
                  <a:pt x="354199" y="862548"/>
                </a:lnTo>
                <a:lnTo>
                  <a:pt x="359503" y="860959"/>
                </a:lnTo>
                <a:lnTo>
                  <a:pt x="365337" y="859634"/>
                </a:lnTo>
                <a:lnTo>
                  <a:pt x="370906" y="858575"/>
                </a:lnTo>
                <a:lnTo>
                  <a:pt x="376476" y="857780"/>
                </a:lnTo>
                <a:lnTo>
                  <a:pt x="382310" y="857515"/>
                </a:lnTo>
                <a:lnTo>
                  <a:pt x="388145" y="857250"/>
                </a:lnTo>
                <a:close/>
                <a:moveTo>
                  <a:pt x="381529" y="680376"/>
                </a:moveTo>
                <a:lnTo>
                  <a:pt x="373856" y="680905"/>
                </a:lnTo>
                <a:lnTo>
                  <a:pt x="366448" y="681170"/>
                </a:lnTo>
                <a:lnTo>
                  <a:pt x="359040" y="681964"/>
                </a:lnTo>
                <a:lnTo>
                  <a:pt x="351896" y="682757"/>
                </a:lnTo>
                <a:lnTo>
                  <a:pt x="344752" y="683815"/>
                </a:lnTo>
                <a:lnTo>
                  <a:pt x="337344" y="684873"/>
                </a:lnTo>
                <a:lnTo>
                  <a:pt x="330200" y="686196"/>
                </a:lnTo>
                <a:lnTo>
                  <a:pt x="323056" y="687783"/>
                </a:lnTo>
                <a:lnTo>
                  <a:pt x="316177" y="689371"/>
                </a:lnTo>
                <a:lnTo>
                  <a:pt x="309298" y="691222"/>
                </a:lnTo>
                <a:lnTo>
                  <a:pt x="302154" y="693603"/>
                </a:lnTo>
                <a:lnTo>
                  <a:pt x="295540" y="695719"/>
                </a:lnTo>
                <a:lnTo>
                  <a:pt x="288925" y="698100"/>
                </a:lnTo>
                <a:lnTo>
                  <a:pt x="282046" y="700481"/>
                </a:lnTo>
                <a:lnTo>
                  <a:pt x="275431" y="703126"/>
                </a:lnTo>
                <a:lnTo>
                  <a:pt x="269081" y="706036"/>
                </a:lnTo>
                <a:lnTo>
                  <a:pt x="262467" y="708946"/>
                </a:lnTo>
                <a:lnTo>
                  <a:pt x="256117" y="712385"/>
                </a:lnTo>
                <a:lnTo>
                  <a:pt x="250031" y="715559"/>
                </a:lnTo>
                <a:lnTo>
                  <a:pt x="243681" y="718998"/>
                </a:lnTo>
                <a:lnTo>
                  <a:pt x="237860" y="722437"/>
                </a:lnTo>
                <a:lnTo>
                  <a:pt x="231775" y="726140"/>
                </a:lnTo>
                <a:lnTo>
                  <a:pt x="225954" y="730108"/>
                </a:lnTo>
                <a:lnTo>
                  <a:pt x="220133" y="734341"/>
                </a:lnTo>
                <a:lnTo>
                  <a:pt x="214577" y="738309"/>
                </a:lnTo>
                <a:lnTo>
                  <a:pt x="208756" y="742541"/>
                </a:lnTo>
                <a:lnTo>
                  <a:pt x="203465" y="746774"/>
                </a:lnTo>
                <a:lnTo>
                  <a:pt x="198173" y="751536"/>
                </a:lnTo>
                <a:lnTo>
                  <a:pt x="192881" y="756033"/>
                </a:lnTo>
                <a:lnTo>
                  <a:pt x="187590" y="760794"/>
                </a:lnTo>
                <a:lnTo>
                  <a:pt x="182827" y="765556"/>
                </a:lnTo>
                <a:lnTo>
                  <a:pt x="178065" y="770846"/>
                </a:lnTo>
                <a:lnTo>
                  <a:pt x="173037" y="775872"/>
                </a:lnTo>
                <a:lnTo>
                  <a:pt x="168540" y="781163"/>
                </a:lnTo>
                <a:lnTo>
                  <a:pt x="164042" y="786189"/>
                </a:lnTo>
                <a:lnTo>
                  <a:pt x="159544" y="792009"/>
                </a:lnTo>
                <a:lnTo>
                  <a:pt x="155046" y="797564"/>
                </a:lnTo>
                <a:lnTo>
                  <a:pt x="151077" y="803119"/>
                </a:lnTo>
                <a:lnTo>
                  <a:pt x="147108" y="808939"/>
                </a:lnTo>
                <a:lnTo>
                  <a:pt x="143404" y="814759"/>
                </a:lnTo>
                <a:lnTo>
                  <a:pt x="139700" y="820578"/>
                </a:lnTo>
                <a:lnTo>
                  <a:pt x="135731" y="826927"/>
                </a:lnTo>
                <a:lnTo>
                  <a:pt x="132556" y="833011"/>
                </a:lnTo>
                <a:lnTo>
                  <a:pt x="129117" y="839096"/>
                </a:lnTo>
                <a:lnTo>
                  <a:pt x="126206" y="845709"/>
                </a:lnTo>
                <a:lnTo>
                  <a:pt x="123296" y="851793"/>
                </a:lnTo>
                <a:lnTo>
                  <a:pt x="120385" y="858406"/>
                </a:lnTo>
                <a:lnTo>
                  <a:pt x="117475" y="865020"/>
                </a:lnTo>
                <a:lnTo>
                  <a:pt x="114829" y="871633"/>
                </a:lnTo>
                <a:lnTo>
                  <a:pt x="112713" y="878246"/>
                </a:lnTo>
                <a:lnTo>
                  <a:pt x="110331" y="885389"/>
                </a:lnTo>
                <a:lnTo>
                  <a:pt x="108479" y="892002"/>
                </a:lnTo>
                <a:lnTo>
                  <a:pt x="106627" y="899144"/>
                </a:lnTo>
                <a:lnTo>
                  <a:pt x="104775" y="906022"/>
                </a:lnTo>
                <a:lnTo>
                  <a:pt x="103452" y="913165"/>
                </a:lnTo>
                <a:lnTo>
                  <a:pt x="102129" y="920307"/>
                </a:lnTo>
                <a:lnTo>
                  <a:pt x="100806" y="927449"/>
                </a:lnTo>
                <a:lnTo>
                  <a:pt x="99748" y="934592"/>
                </a:lnTo>
                <a:lnTo>
                  <a:pt x="98690" y="942263"/>
                </a:lnTo>
                <a:lnTo>
                  <a:pt x="98160" y="949405"/>
                </a:lnTo>
                <a:lnTo>
                  <a:pt x="97631" y="957077"/>
                </a:lnTo>
                <a:lnTo>
                  <a:pt x="97367" y="964484"/>
                </a:lnTo>
                <a:lnTo>
                  <a:pt x="97367" y="971891"/>
                </a:lnTo>
                <a:lnTo>
                  <a:pt x="97367" y="979562"/>
                </a:lnTo>
                <a:lnTo>
                  <a:pt x="97631" y="986969"/>
                </a:lnTo>
                <a:lnTo>
                  <a:pt x="98160" y="994376"/>
                </a:lnTo>
                <a:lnTo>
                  <a:pt x="98690" y="1001783"/>
                </a:lnTo>
                <a:lnTo>
                  <a:pt x="99748" y="1008925"/>
                </a:lnTo>
                <a:lnTo>
                  <a:pt x="100806" y="1016332"/>
                </a:lnTo>
                <a:lnTo>
                  <a:pt x="102129" y="1023474"/>
                </a:lnTo>
                <a:lnTo>
                  <a:pt x="103452" y="1030881"/>
                </a:lnTo>
                <a:lnTo>
                  <a:pt x="104775" y="1037759"/>
                </a:lnTo>
                <a:lnTo>
                  <a:pt x="106627" y="1044637"/>
                </a:lnTo>
                <a:lnTo>
                  <a:pt x="108479" y="1051779"/>
                </a:lnTo>
                <a:lnTo>
                  <a:pt x="110331" y="1058657"/>
                </a:lnTo>
                <a:lnTo>
                  <a:pt x="112713" y="1065270"/>
                </a:lnTo>
                <a:lnTo>
                  <a:pt x="114829" y="1072148"/>
                </a:lnTo>
                <a:lnTo>
                  <a:pt x="117475" y="1078762"/>
                </a:lnTo>
                <a:lnTo>
                  <a:pt x="120385" y="1085639"/>
                </a:lnTo>
                <a:lnTo>
                  <a:pt x="123296" y="1091988"/>
                </a:lnTo>
                <a:lnTo>
                  <a:pt x="126206" y="1098337"/>
                </a:lnTo>
                <a:lnTo>
                  <a:pt x="129117" y="1104686"/>
                </a:lnTo>
                <a:lnTo>
                  <a:pt x="132556" y="1111035"/>
                </a:lnTo>
                <a:lnTo>
                  <a:pt x="135731" y="1116854"/>
                </a:lnTo>
                <a:lnTo>
                  <a:pt x="139700" y="1123203"/>
                </a:lnTo>
                <a:lnTo>
                  <a:pt x="143404" y="1129023"/>
                </a:lnTo>
                <a:lnTo>
                  <a:pt x="147108" y="1134842"/>
                </a:lnTo>
                <a:lnTo>
                  <a:pt x="151077" y="1140662"/>
                </a:lnTo>
                <a:lnTo>
                  <a:pt x="155046" y="1146482"/>
                </a:lnTo>
                <a:lnTo>
                  <a:pt x="159544" y="1151772"/>
                </a:lnTo>
                <a:lnTo>
                  <a:pt x="164042" y="1157328"/>
                </a:lnTo>
                <a:lnTo>
                  <a:pt x="168540" y="1162883"/>
                </a:lnTo>
                <a:lnTo>
                  <a:pt x="173037" y="1167909"/>
                </a:lnTo>
                <a:lnTo>
                  <a:pt x="178065" y="1172935"/>
                </a:lnTo>
                <a:lnTo>
                  <a:pt x="182827" y="1177961"/>
                </a:lnTo>
                <a:lnTo>
                  <a:pt x="187590" y="1182987"/>
                </a:lnTo>
                <a:lnTo>
                  <a:pt x="192881" y="1187749"/>
                </a:lnTo>
                <a:lnTo>
                  <a:pt x="198173" y="1192246"/>
                </a:lnTo>
                <a:lnTo>
                  <a:pt x="203465" y="1196743"/>
                </a:lnTo>
                <a:lnTo>
                  <a:pt x="208756" y="1201240"/>
                </a:lnTo>
                <a:lnTo>
                  <a:pt x="214577" y="1205472"/>
                </a:lnTo>
                <a:lnTo>
                  <a:pt x="220133" y="1209705"/>
                </a:lnTo>
                <a:lnTo>
                  <a:pt x="225954" y="1213673"/>
                </a:lnTo>
                <a:lnTo>
                  <a:pt x="231775" y="1217641"/>
                </a:lnTo>
                <a:lnTo>
                  <a:pt x="237860" y="1221344"/>
                </a:lnTo>
                <a:lnTo>
                  <a:pt x="243681" y="1224783"/>
                </a:lnTo>
                <a:lnTo>
                  <a:pt x="250031" y="1228222"/>
                </a:lnTo>
                <a:lnTo>
                  <a:pt x="256117" y="1231397"/>
                </a:lnTo>
                <a:lnTo>
                  <a:pt x="262467" y="1234571"/>
                </a:lnTo>
                <a:lnTo>
                  <a:pt x="269081" y="1237745"/>
                </a:lnTo>
                <a:lnTo>
                  <a:pt x="275431" y="1240655"/>
                </a:lnTo>
                <a:lnTo>
                  <a:pt x="282046" y="1243301"/>
                </a:lnTo>
                <a:lnTo>
                  <a:pt x="288925" y="1245681"/>
                </a:lnTo>
                <a:lnTo>
                  <a:pt x="295540" y="1248062"/>
                </a:lnTo>
                <a:lnTo>
                  <a:pt x="302154" y="1250178"/>
                </a:lnTo>
                <a:lnTo>
                  <a:pt x="309298" y="1252295"/>
                </a:lnTo>
                <a:lnTo>
                  <a:pt x="316177" y="1254411"/>
                </a:lnTo>
                <a:lnTo>
                  <a:pt x="323056" y="1255998"/>
                </a:lnTo>
                <a:lnTo>
                  <a:pt x="330200" y="1257585"/>
                </a:lnTo>
                <a:lnTo>
                  <a:pt x="337344" y="1258908"/>
                </a:lnTo>
                <a:lnTo>
                  <a:pt x="344752" y="1260231"/>
                </a:lnTo>
                <a:lnTo>
                  <a:pt x="351896" y="1261289"/>
                </a:lnTo>
                <a:lnTo>
                  <a:pt x="359040" y="1262082"/>
                </a:lnTo>
                <a:lnTo>
                  <a:pt x="366448" y="1262611"/>
                </a:lnTo>
                <a:lnTo>
                  <a:pt x="373856" y="1263140"/>
                </a:lnTo>
                <a:lnTo>
                  <a:pt x="381529" y="1263405"/>
                </a:lnTo>
                <a:lnTo>
                  <a:pt x="388937" y="1263405"/>
                </a:lnTo>
                <a:lnTo>
                  <a:pt x="396346" y="1263405"/>
                </a:lnTo>
                <a:lnTo>
                  <a:pt x="404019" y="1263140"/>
                </a:lnTo>
                <a:lnTo>
                  <a:pt x="411427" y="1262611"/>
                </a:lnTo>
                <a:lnTo>
                  <a:pt x="418835" y="1262082"/>
                </a:lnTo>
                <a:lnTo>
                  <a:pt x="425979" y="1261289"/>
                </a:lnTo>
                <a:lnTo>
                  <a:pt x="433387" y="1260231"/>
                </a:lnTo>
                <a:lnTo>
                  <a:pt x="440531" y="1258908"/>
                </a:lnTo>
                <a:lnTo>
                  <a:pt x="447675" y="1257585"/>
                </a:lnTo>
                <a:lnTo>
                  <a:pt x="454554" y="1255998"/>
                </a:lnTo>
                <a:lnTo>
                  <a:pt x="461963" y="1254411"/>
                </a:lnTo>
                <a:lnTo>
                  <a:pt x="468577" y="1252295"/>
                </a:lnTo>
                <a:lnTo>
                  <a:pt x="475721" y="1250178"/>
                </a:lnTo>
                <a:lnTo>
                  <a:pt x="482600" y="1248062"/>
                </a:lnTo>
                <a:lnTo>
                  <a:pt x="489215" y="1245681"/>
                </a:lnTo>
                <a:lnTo>
                  <a:pt x="495829" y="1243301"/>
                </a:lnTo>
                <a:lnTo>
                  <a:pt x="502444" y="1240655"/>
                </a:lnTo>
                <a:lnTo>
                  <a:pt x="508794" y="1237745"/>
                </a:lnTo>
                <a:lnTo>
                  <a:pt x="515408" y="1234571"/>
                </a:lnTo>
                <a:lnTo>
                  <a:pt x="521758" y="1231397"/>
                </a:lnTo>
                <a:lnTo>
                  <a:pt x="527844" y="1228222"/>
                </a:lnTo>
                <a:lnTo>
                  <a:pt x="534194" y="1224783"/>
                </a:lnTo>
                <a:lnTo>
                  <a:pt x="540015" y="1221344"/>
                </a:lnTo>
                <a:lnTo>
                  <a:pt x="546100" y="1217641"/>
                </a:lnTo>
                <a:lnTo>
                  <a:pt x="552185" y="1213673"/>
                </a:lnTo>
                <a:lnTo>
                  <a:pt x="557742" y="1209705"/>
                </a:lnTo>
                <a:lnTo>
                  <a:pt x="563298" y="1205472"/>
                </a:lnTo>
                <a:lnTo>
                  <a:pt x="569119" y="1201240"/>
                </a:lnTo>
                <a:lnTo>
                  <a:pt x="574410" y="1196743"/>
                </a:lnTo>
                <a:lnTo>
                  <a:pt x="579702" y="1192246"/>
                </a:lnTo>
                <a:lnTo>
                  <a:pt x="584994" y="1187749"/>
                </a:lnTo>
                <a:lnTo>
                  <a:pt x="590285" y="1182987"/>
                </a:lnTo>
                <a:lnTo>
                  <a:pt x="595048" y="1177961"/>
                </a:lnTo>
                <a:lnTo>
                  <a:pt x="600075" y="1172935"/>
                </a:lnTo>
                <a:lnTo>
                  <a:pt x="604573" y="1167909"/>
                </a:lnTo>
                <a:lnTo>
                  <a:pt x="609600" y="1162883"/>
                </a:lnTo>
                <a:lnTo>
                  <a:pt x="613833" y="1157328"/>
                </a:lnTo>
                <a:lnTo>
                  <a:pt x="618331" y="1151772"/>
                </a:lnTo>
                <a:lnTo>
                  <a:pt x="622565" y="1146482"/>
                </a:lnTo>
                <a:lnTo>
                  <a:pt x="626798" y="1140662"/>
                </a:lnTo>
                <a:lnTo>
                  <a:pt x="630767" y="1134842"/>
                </a:lnTo>
                <a:lnTo>
                  <a:pt x="634471" y="1129023"/>
                </a:lnTo>
                <a:lnTo>
                  <a:pt x="638175" y="1123203"/>
                </a:lnTo>
                <a:lnTo>
                  <a:pt x="641879" y="1116854"/>
                </a:lnTo>
                <a:lnTo>
                  <a:pt x="645319" y="1111035"/>
                </a:lnTo>
                <a:lnTo>
                  <a:pt x="648758" y="1104686"/>
                </a:lnTo>
                <a:lnTo>
                  <a:pt x="651669" y="1098337"/>
                </a:lnTo>
                <a:lnTo>
                  <a:pt x="654844" y="1091988"/>
                </a:lnTo>
                <a:lnTo>
                  <a:pt x="657490" y="1085639"/>
                </a:lnTo>
                <a:lnTo>
                  <a:pt x="660135" y="1078762"/>
                </a:lnTo>
                <a:lnTo>
                  <a:pt x="663046" y="1072148"/>
                </a:lnTo>
                <a:lnTo>
                  <a:pt x="665427" y="1065270"/>
                </a:lnTo>
                <a:lnTo>
                  <a:pt x="667544" y="1058657"/>
                </a:lnTo>
                <a:lnTo>
                  <a:pt x="669396" y="1051779"/>
                </a:lnTo>
                <a:lnTo>
                  <a:pt x="671248" y="1044637"/>
                </a:lnTo>
                <a:lnTo>
                  <a:pt x="673100" y="1037759"/>
                </a:lnTo>
                <a:lnTo>
                  <a:pt x="674687" y="1030881"/>
                </a:lnTo>
                <a:lnTo>
                  <a:pt x="676010" y="1023474"/>
                </a:lnTo>
                <a:lnTo>
                  <a:pt x="677069" y="1016332"/>
                </a:lnTo>
                <a:lnTo>
                  <a:pt x="678127" y="1008925"/>
                </a:lnTo>
                <a:lnTo>
                  <a:pt x="678921" y="1001783"/>
                </a:lnTo>
                <a:lnTo>
                  <a:pt x="679450" y="994376"/>
                </a:lnTo>
                <a:lnTo>
                  <a:pt x="679979" y="986969"/>
                </a:lnTo>
                <a:lnTo>
                  <a:pt x="680244" y="979562"/>
                </a:lnTo>
                <a:lnTo>
                  <a:pt x="680508" y="971891"/>
                </a:lnTo>
                <a:lnTo>
                  <a:pt x="680244" y="964484"/>
                </a:lnTo>
                <a:lnTo>
                  <a:pt x="679979" y="957077"/>
                </a:lnTo>
                <a:lnTo>
                  <a:pt x="679450" y="949405"/>
                </a:lnTo>
                <a:lnTo>
                  <a:pt x="678921" y="942263"/>
                </a:lnTo>
                <a:lnTo>
                  <a:pt x="678127" y="934592"/>
                </a:lnTo>
                <a:lnTo>
                  <a:pt x="677069" y="927449"/>
                </a:lnTo>
                <a:lnTo>
                  <a:pt x="676010" y="920307"/>
                </a:lnTo>
                <a:lnTo>
                  <a:pt x="674687" y="913165"/>
                </a:lnTo>
                <a:lnTo>
                  <a:pt x="673100" y="906022"/>
                </a:lnTo>
                <a:lnTo>
                  <a:pt x="671248" y="899144"/>
                </a:lnTo>
                <a:lnTo>
                  <a:pt x="669396" y="892002"/>
                </a:lnTo>
                <a:lnTo>
                  <a:pt x="667544" y="885389"/>
                </a:lnTo>
                <a:lnTo>
                  <a:pt x="665427" y="878246"/>
                </a:lnTo>
                <a:lnTo>
                  <a:pt x="663046" y="871633"/>
                </a:lnTo>
                <a:lnTo>
                  <a:pt x="660135" y="865020"/>
                </a:lnTo>
                <a:lnTo>
                  <a:pt x="657490" y="858406"/>
                </a:lnTo>
                <a:lnTo>
                  <a:pt x="654844" y="851793"/>
                </a:lnTo>
                <a:lnTo>
                  <a:pt x="651669" y="845709"/>
                </a:lnTo>
                <a:lnTo>
                  <a:pt x="648758" y="839096"/>
                </a:lnTo>
                <a:lnTo>
                  <a:pt x="645319" y="833011"/>
                </a:lnTo>
                <a:lnTo>
                  <a:pt x="641879" y="826927"/>
                </a:lnTo>
                <a:lnTo>
                  <a:pt x="638175" y="820578"/>
                </a:lnTo>
                <a:lnTo>
                  <a:pt x="634471" y="814759"/>
                </a:lnTo>
                <a:lnTo>
                  <a:pt x="630767" y="808939"/>
                </a:lnTo>
                <a:lnTo>
                  <a:pt x="626798" y="803119"/>
                </a:lnTo>
                <a:lnTo>
                  <a:pt x="622565" y="797564"/>
                </a:lnTo>
                <a:lnTo>
                  <a:pt x="618331" y="792009"/>
                </a:lnTo>
                <a:lnTo>
                  <a:pt x="613833" y="786189"/>
                </a:lnTo>
                <a:lnTo>
                  <a:pt x="609600" y="781163"/>
                </a:lnTo>
                <a:lnTo>
                  <a:pt x="604573" y="775872"/>
                </a:lnTo>
                <a:lnTo>
                  <a:pt x="600075" y="770846"/>
                </a:lnTo>
                <a:lnTo>
                  <a:pt x="595048" y="765556"/>
                </a:lnTo>
                <a:lnTo>
                  <a:pt x="590285" y="760794"/>
                </a:lnTo>
                <a:lnTo>
                  <a:pt x="584994" y="756033"/>
                </a:lnTo>
                <a:lnTo>
                  <a:pt x="579702" y="751536"/>
                </a:lnTo>
                <a:lnTo>
                  <a:pt x="574410" y="746774"/>
                </a:lnTo>
                <a:lnTo>
                  <a:pt x="569119" y="742541"/>
                </a:lnTo>
                <a:lnTo>
                  <a:pt x="563298" y="738309"/>
                </a:lnTo>
                <a:lnTo>
                  <a:pt x="557742" y="734341"/>
                </a:lnTo>
                <a:lnTo>
                  <a:pt x="552185" y="730108"/>
                </a:lnTo>
                <a:lnTo>
                  <a:pt x="546100" y="726140"/>
                </a:lnTo>
                <a:lnTo>
                  <a:pt x="540015" y="722437"/>
                </a:lnTo>
                <a:lnTo>
                  <a:pt x="534194" y="718998"/>
                </a:lnTo>
                <a:lnTo>
                  <a:pt x="527844" y="715559"/>
                </a:lnTo>
                <a:lnTo>
                  <a:pt x="521758" y="712385"/>
                </a:lnTo>
                <a:lnTo>
                  <a:pt x="515408" y="708946"/>
                </a:lnTo>
                <a:lnTo>
                  <a:pt x="508794" y="706036"/>
                </a:lnTo>
                <a:lnTo>
                  <a:pt x="502444" y="703126"/>
                </a:lnTo>
                <a:lnTo>
                  <a:pt x="495829" y="700481"/>
                </a:lnTo>
                <a:lnTo>
                  <a:pt x="489215" y="698100"/>
                </a:lnTo>
                <a:lnTo>
                  <a:pt x="482600" y="695719"/>
                </a:lnTo>
                <a:lnTo>
                  <a:pt x="475721" y="693603"/>
                </a:lnTo>
                <a:lnTo>
                  <a:pt x="468577" y="691222"/>
                </a:lnTo>
                <a:lnTo>
                  <a:pt x="461963" y="689371"/>
                </a:lnTo>
                <a:lnTo>
                  <a:pt x="454554" y="687783"/>
                </a:lnTo>
                <a:lnTo>
                  <a:pt x="447675" y="686196"/>
                </a:lnTo>
                <a:lnTo>
                  <a:pt x="440531" y="684873"/>
                </a:lnTo>
                <a:lnTo>
                  <a:pt x="433387" y="683815"/>
                </a:lnTo>
                <a:lnTo>
                  <a:pt x="425979" y="682757"/>
                </a:lnTo>
                <a:lnTo>
                  <a:pt x="418835" y="681964"/>
                </a:lnTo>
                <a:lnTo>
                  <a:pt x="411427" y="681170"/>
                </a:lnTo>
                <a:lnTo>
                  <a:pt x="404019" y="680905"/>
                </a:lnTo>
                <a:lnTo>
                  <a:pt x="396346" y="680376"/>
                </a:lnTo>
                <a:lnTo>
                  <a:pt x="388937" y="680376"/>
                </a:lnTo>
                <a:lnTo>
                  <a:pt x="381529" y="680376"/>
                </a:lnTo>
                <a:close/>
                <a:moveTo>
                  <a:pt x="162454" y="97348"/>
                </a:moveTo>
                <a:lnTo>
                  <a:pt x="159279" y="97612"/>
                </a:lnTo>
                <a:lnTo>
                  <a:pt x="155840" y="98141"/>
                </a:lnTo>
                <a:lnTo>
                  <a:pt x="152135" y="98670"/>
                </a:lnTo>
                <a:lnTo>
                  <a:pt x="148960" y="99464"/>
                </a:lnTo>
                <a:lnTo>
                  <a:pt x="145785" y="100522"/>
                </a:lnTo>
                <a:lnTo>
                  <a:pt x="142610" y="101580"/>
                </a:lnTo>
                <a:lnTo>
                  <a:pt x="139435" y="102638"/>
                </a:lnTo>
                <a:lnTo>
                  <a:pt x="136260" y="103961"/>
                </a:lnTo>
                <a:lnTo>
                  <a:pt x="133350" y="105548"/>
                </a:lnTo>
                <a:lnTo>
                  <a:pt x="127794" y="108987"/>
                </a:lnTo>
                <a:lnTo>
                  <a:pt x="122502" y="112955"/>
                </a:lnTo>
                <a:lnTo>
                  <a:pt x="117475" y="117452"/>
                </a:lnTo>
                <a:lnTo>
                  <a:pt x="112977" y="122214"/>
                </a:lnTo>
                <a:lnTo>
                  <a:pt x="109008" y="127504"/>
                </a:lnTo>
                <a:lnTo>
                  <a:pt x="105833" y="133324"/>
                </a:lnTo>
                <a:lnTo>
                  <a:pt x="104246" y="136234"/>
                </a:lnTo>
                <a:lnTo>
                  <a:pt x="102923" y="139408"/>
                </a:lnTo>
                <a:lnTo>
                  <a:pt x="101600" y="142318"/>
                </a:lnTo>
                <a:lnTo>
                  <a:pt x="100542" y="145493"/>
                </a:lnTo>
                <a:lnTo>
                  <a:pt x="99748" y="148667"/>
                </a:lnTo>
                <a:lnTo>
                  <a:pt x="98690" y="152370"/>
                </a:lnTo>
                <a:lnTo>
                  <a:pt x="97896" y="155545"/>
                </a:lnTo>
                <a:lnTo>
                  <a:pt x="97631" y="158984"/>
                </a:lnTo>
                <a:lnTo>
                  <a:pt x="97367" y="162423"/>
                </a:lnTo>
                <a:lnTo>
                  <a:pt x="97367" y="165862"/>
                </a:lnTo>
                <a:lnTo>
                  <a:pt x="97367" y="514515"/>
                </a:lnTo>
                <a:lnTo>
                  <a:pt x="97367" y="517954"/>
                </a:lnTo>
                <a:lnTo>
                  <a:pt x="97631" y="521393"/>
                </a:lnTo>
                <a:lnTo>
                  <a:pt x="97896" y="525096"/>
                </a:lnTo>
                <a:lnTo>
                  <a:pt x="98690" y="528271"/>
                </a:lnTo>
                <a:lnTo>
                  <a:pt x="99748" y="531709"/>
                </a:lnTo>
                <a:lnTo>
                  <a:pt x="100542" y="534884"/>
                </a:lnTo>
                <a:lnTo>
                  <a:pt x="101600" y="538058"/>
                </a:lnTo>
                <a:lnTo>
                  <a:pt x="102923" y="540968"/>
                </a:lnTo>
                <a:lnTo>
                  <a:pt x="104246" y="544407"/>
                </a:lnTo>
                <a:lnTo>
                  <a:pt x="105833" y="547317"/>
                </a:lnTo>
                <a:lnTo>
                  <a:pt x="109008" y="552872"/>
                </a:lnTo>
                <a:lnTo>
                  <a:pt x="112977" y="558163"/>
                </a:lnTo>
                <a:lnTo>
                  <a:pt x="117475" y="563189"/>
                </a:lnTo>
                <a:lnTo>
                  <a:pt x="122502" y="567421"/>
                </a:lnTo>
                <a:lnTo>
                  <a:pt x="127794" y="571389"/>
                </a:lnTo>
                <a:lnTo>
                  <a:pt x="133350" y="574828"/>
                </a:lnTo>
                <a:lnTo>
                  <a:pt x="136260" y="576415"/>
                </a:lnTo>
                <a:lnTo>
                  <a:pt x="139435" y="577738"/>
                </a:lnTo>
                <a:lnTo>
                  <a:pt x="142610" y="578796"/>
                </a:lnTo>
                <a:lnTo>
                  <a:pt x="145785" y="579854"/>
                </a:lnTo>
                <a:lnTo>
                  <a:pt x="148960" y="581177"/>
                </a:lnTo>
                <a:lnTo>
                  <a:pt x="152135" y="581971"/>
                </a:lnTo>
                <a:lnTo>
                  <a:pt x="155840" y="582500"/>
                </a:lnTo>
                <a:lnTo>
                  <a:pt x="159279" y="583029"/>
                </a:lnTo>
                <a:lnTo>
                  <a:pt x="162454" y="583293"/>
                </a:lnTo>
                <a:lnTo>
                  <a:pt x="166158" y="583293"/>
                </a:lnTo>
                <a:lnTo>
                  <a:pt x="611981" y="583293"/>
                </a:lnTo>
                <a:lnTo>
                  <a:pt x="615421" y="583293"/>
                </a:lnTo>
                <a:lnTo>
                  <a:pt x="618860" y="583029"/>
                </a:lnTo>
                <a:lnTo>
                  <a:pt x="622035" y="582500"/>
                </a:lnTo>
                <a:lnTo>
                  <a:pt x="625740" y="581971"/>
                </a:lnTo>
                <a:lnTo>
                  <a:pt x="628915" y="581177"/>
                </a:lnTo>
                <a:lnTo>
                  <a:pt x="632090" y="579854"/>
                </a:lnTo>
                <a:lnTo>
                  <a:pt x="635265" y="578796"/>
                </a:lnTo>
                <a:lnTo>
                  <a:pt x="638440" y="577738"/>
                </a:lnTo>
                <a:lnTo>
                  <a:pt x="641350" y="576415"/>
                </a:lnTo>
                <a:lnTo>
                  <a:pt x="644525" y="574828"/>
                </a:lnTo>
                <a:lnTo>
                  <a:pt x="650081" y="571389"/>
                </a:lnTo>
                <a:lnTo>
                  <a:pt x="655373" y="567421"/>
                </a:lnTo>
                <a:lnTo>
                  <a:pt x="660135" y="563189"/>
                </a:lnTo>
                <a:lnTo>
                  <a:pt x="664898" y="558163"/>
                </a:lnTo>
                <a:lnTo>
                  <a:pt x="668867" y="552872"/>
                </a:lnTo>
                <a:lnTo>
                  <a:pt x="672306" y="547317"/>
                </a:lnTo>
                <a:lnTo>
                  <a:pt x="673629" y="544407"/>
                </a:lnTo>
                <a:lnTo>
                  <a:pt x="674952" y="540968"/>
                </a:lnTo>
                <a:lnTo>
                  <a:pt x="676275" y="538058"/>
                </a:lnTo>
                <a:lnTo>
                  <a:pt x="677333" y="534884"/>
                </a:lnTo>
                <a:lnTo>
                  <a:pt x="678392" y="531709"/>
                </a:lnTo>
                <a:lnTo>
                  <a:pt x="678921" y="528271"/>
                </a:lnTo>
                <a:lnTo>
                  <a:pt x="679715" y="525096"/>
                </a:lnTo>
                <a:lnTo>
                  <a:pt x="679979" y="521393"/>
                </a:lnTo>
                <a:lnTo>
                  <a:pt x="680244" y="517954"/>
                </a:lnTo>
                <a:lnTo>
                  <a:pt x="680508" y="514515"/>
                </a:lnTo>
                <a:lnTo>
                  <a:pt x="680508" y="165862"/>
                </a:lnTo>
                <a:lnTo>
                  <a:pt x="680244" y="162423"/>
                </a:lnTo>
                <a:lnTo>
                  <a:pt x="679979" y="158984"/>
                </a:lnTo>
                <a:lnTo>
                  <a:pt x="679715" y="155545"/>
                </a:lnTo>
                <a:lnTo>
                  <a:pt x="678921" y="152370"/>
                </a:lnTo>
                <a:lnTo>
                  <a:pt x="678392" y="148667"/>
                </a:lnTo>
                <a:lnTo>
                  <a:pt x="677333" y="145493"/>
                </a:lnTo>
                <a:lnTo>
                  <a:pt x="676275" y="142318"/>
                </a:lnTo>
                <a:lnTo>
                  <a:pt x="674952" y="139408"/>
                </a:lnTo>
                <a:lnTo>
                  <a:pt x="673629" y="136234"/>
                </a:lnTo>
                <a:lnTo>
                  <a:pt x="672306" y="133324"/>
                </a:lnTo>
                <a:lnTo>
                  <a:pt x="668867" y="127504"/>
                </a:lnTo>
                <a:lnTo>
                  <a:pt x="664898" y="122214"/>
                </a:lnTo>
                <a:lnTo>
                  <a:pt x="660135" y="117452"/>
                </a:lnTo>
                <a:lnTo>
                  <a:pt x="655373" y="112955"/>
                </a:lnTo>
                <a:lnTo>
                  <a:pt x="650081" y="108987"/>
                </a:lnTo>
                <a:lnTo>
                  <a:pt x="644525" y="105548"/>
                </a:lnTo>
                <a:lnTo>
                  <a:pt x="641350" y="103961"/>
                </a:lnTo>
                <a:lnTo>
                  <a:pt x="638440" y="102638"/>
                </a:lnTo>
                <a:lnTo>
                  <a:pt x="635265" y="101580"/>
                </a:lnTo>
                <a:lnTo>
                  <a:pt x="632090" y="100522"/>
                </a:lnTo>
                <a:lnTo>
                  <a:pt x="628915" y="99464"/>
                </a:lnTo>
                <a:lnTo>
                  <a:pt x="625740" y="98670"/>
                </a:lnTo>
                <a:lnTo>
                  <a:pt x="622035" y="98141"/>
                </a:lnTo>
                <a:lnTo>
                  <a:pt x="618860" y="97612"/>
                </a:lnTo>
                <a:lnTo>
                  <a:pt x="615421" y="97348"/>
                </a:lnTo>
                <a:lnTo>
                  <a:pt x="611981" y="97348"/>
                </a:lnTo>
                <a:lnTo>
                  <a:pt x="166158" y="97348"/>
                </a:lnTo>
                <a:lnTo>
                  <a:pt x="162454" y="97348"/>
                </a:lnTo>
                <a:close/>
                <a:moveTo>
                  <a:pt x="89165" y="0"/>
                </a:moveTo>
                <a:lnTo>
                  <a:pt x="93927" y="0"/>
                </a:lnTo>
                <a:lnTo>
                  <a:pt x="683948" y="0"/>
                </a:lnTo>
                <a:lnTo>
                  <a:pt x="688710" y="0"/>
                </a:lnTo>
                <a:lnTo>
                  <a:pt x="693208" y="529"/>
                </a:lnTo>
                <a:lnTo>
                  <a:pt x="697971" y="1058"/>
                </a:lnTo>
                <a:lnTo>
                  <a:pt x="702733" y="2116"/>
                </a:lnTo>
                <a:lnTo>
                  <a:pt x="707231" y="3174"/>
                </a:lnTo>
                <a:lnTo>
                  <a:pt x="711729" y="4497"/>
                </a:lnTo>
                <a:lnTo>
                  <a:pt x="715963" y="5820"/>
                </a:lnTo>
                <a:lnTo>
                  <a:pt x="720460" y="7407"/>
                </a:lnTo>
                <a:lnTo>
                  <a:pt x="724429" y="9259"/>
                </a:lnTo>
                <a:lnTo>
                  <a:pt x="728398" y="11375"/>
                </a:lnTo>
                <a:lnTo>
                  <a:pt x="732367" y="13756"/>
                </a:lnTo>
                <a:lnTo>
                  <a:pt x="736071" y="16137"/>
                </a:lnTo>
                <a:lnTo>
                  <a:pt x="740040" y="18782"/>
                </a:lnTo>
                <a:lnTo>
                  <a:pt x="743479" y="21692"/>
                </a:lnTo>
                <a:lnTo>
                  <a:pt x="746919" y="24602"/>
                </a:lnTo>
                <a:lnTo>
                  <a:pt x="750094" y="27776"/>
                </a:lnTo>
                <a:lnTo>
                  <a:pt x="753269" y="30950"/>
                </a:lnTo>
                <a:lnTo>
                  <a:pt x="756444" y="34389"/>
                </a:lnTo>
                <a:lnTo>
                  <a:pt x="759090" y="37828"/>
                </a:lnTo>
                <a:lnTo>
                  <a:pt x="761735" y="41532"/>
                </a:lnTo>
                <a:lnTo>
                  <a:pt x="764117" y="45500"/>
                </a:lnTo>
                <a:lnTo>
                  <a:pt x="766233" y="49203"/>
                </a:lnTo>
                <a:lnTo>
                  <a:pt x="768350" y="53171"/>
                </a:lnTo>
                <a:lnTo>
                  <a:pt x="770202" y="57404"/>
                </a:lnTo>
                <a:lnTo>
                  <a:pt x="772054" y="61901"/>
                </a:lnTo>
                <a:lnTo>
                  <a:pt x="773377" y="66133"/>
                </a:lnTo>
                <a:lnTo>
                  <a:pt x="774700" y="70630"/>
                </a:lnTo>
                <a:lnTo>
                  <a:pt x="776023" y="75127"/>
                </a:lnTo>
                <a:lnTo>
                  <a:pt x="776817" y="79889"/>
                </a:lnTo>
                <a:lnTo>
                  <a:pt x="777346" y="84386"/>
                </a:lnTo>
                <a:lnTo>
                  <a:pt x="777610" y="89147"/>
                </a:lnTo>
                <a:lnTo>
                  <a:pt x="777875" y="93909"/>
                </a:lnTo>
                <a:lnTo>
                  <a:pt x="777875" y="1266579"/>
                </a:lnTo>
                <a:lnTo>
                  <a:pt x="777610" y="1271341"/>
                </a:lnTo>
                <a:lnTo>
                  <a:pt x="777346" y="1276367"/>
                </a:lnTo>
                <a:lnTo>
                  <a:pt x="776817" y="1280864"/>
                </a:lnTo>
                <a:lnTo>
                  <a:pt x="776023" y="1285626"/>
                </a:lnTo>
                <a:lnTo>
                  <a:pt x="774700" y="1290123"/>
                </a:lnTo>
                <a:lnTo>
                  <a:pt x="773377" y="1294620"/>
                </a:lnTo>
                <a:lnTo>
                  <a:pt x="772054" y="1298852"/>
                </a:lnTo>
                <a:lnTo>
                  <a:pt x="770202" y="1303085"/>
                </a:lnTo>
                <a:lnTo>
                  <a:pt x="768350" y="1307317"/>
                </a:lnTo>
                <a:lnTo>
                  <a:pt x="766233" y="1311550"/>
                </a:lnTo>
                <a:lnTo>
                  <a:pt x="764117" y="1315518"/>
                </a:lnTo>
                <a:lnTo>
                  <a:pt x="761735" y="1319221"/>
                </a:lnTo>
                <a:lnTo>
                  <a:pt x="759090" y="1322660"/>
                </a:lnTo>
                <a:lnTo>
                  <a:pt x="756444" y="1326364"/>
                </a:lnTo>
                <a:lnTo>
                  <a:pt x="753269" y="1329802"/>
                </a:lnTo>
                <a:lnTo>
                  <a:pt x="750094" y="1333241"/>
                </a:lnTo>
                <a:lnTo>
                  <a:pt x="746919" y="1336151"/>
                </a:lnTo>
                <a:lnTo>
                  <a:pt x="743479" y="1339061"/>
                </a:lnTo>
                <a:lnTo>
                  <a:pt x="740040" y="1341971"/>
                </a:lnTo>
                <a:lnTo>
                  <a:pt x="736071" y="1344352"/>
                </a:lnTo>
                <a:lnTo>
                  <a:pt x="732367" y="1347262"/>
                </a:lnTo>
                <a:lnTo>
                  <a:pt x="728398" y="1349378"/>
                </a:lnTo>
                <a:lnTo>
                  <a:pt x="724429" y="1351494"/>
                </a:lnTo>
                <a:lnTo>
                  <a:pt x="720460" y="1353346"/>
                </a:lnTo>
                <a:lnTo>
                  <a:pt x="715963" y="1354933"/>
                </a:lnTo>
                <a:lnTo>
                  <a:pt x="711729" y="1356520"/>
                </a:lnTo>
                <a:lnTo>
                  <a:pt x="707231" y="1357578"/>
                </a:lnTo>
                <a:lnTo>
                  <a:pt x="702733" y="1358636"/>
                </a:lnTo>
                <a:lnTo>
                  <a:pt x="697971" y="1359430"/>
                </a:lnTo>
                <a:lnTo>
                  <a:pt x="693208" y="1360224"/>
                </a:lnTo>
                <a:lnTo>
                  <a:pt x="688710" y="1360488"/>
                </a:lnTo>
                <a:lnTo>
                  <a:pt x="683948" y="1360488"/>
                </a:lnTo>
                <a:lnTo>
                  <a:pt x="93927" y="1360488"/>
                </a:lnTo>
                <a:lnTo>
                  <a:pt x="89165" y="1360488"/>
                </a:lnTo>
                <a:lnTo>
                  <a:pt x="84667" y="1360224"/>
                </a:lnTo>
                <a:lnTo>
                  <a:pt x="79640" y="1359430"/>
                </a:lnTo>
                <a:lnTo>
                  <a:pt x="75142" y="1358636"/>
                </a:lnTo>
                <a:lnTo>
                  <a:pt x="70644" y="1357578"/>
                </a:lnTo>
                <a:lnTo>
                  <a:pt x="66146" y="1356520"/>
                </a:lnTo>
                <a:lnTo>
                  <a:pt x="61913" y="1354933"/>
                </a:lnTo>
                <a:lnTo>
                  <a:pt x="57415" y="1353346"/>
                </a:lnTo>
                <a:lnTo>
                  <a:pt x="53446" y="1351494"/>
                </a:lnTo>
                <a:lnTo>
                  <a:pt x="49477" y="1349378"/>
                </a:lnTo>
                <a:lnTo>
                  <a:pt x="45508" y="1347262"/>
                </a:lnTo>
                <a:lnTo>
                  <a:pt x="41540" y="1344352"/>
                </a:lnTo>
                <a:lnTo>
                  <a:pt x="37835" y="1341971"/>
                </a:lnTo>
                <a:lnTo>
                  <a:pt x="34396" y="1339061"/>
                </a:lnTo>
                <a:lnTo>
                  <a:pt x="30956" y="1336151"/>
                </a:lnTo>
                <a:lnTo>
                  <a:pt x="27781" y="1333241"/>
                </a:lnTo>
                <a:lnTo>
                  <a:pt x="24871" y="1329802"/>
                </a:lnTo>
                <a:lnTo>
                  <a:pt x="21696" y="1326364"/>
                </a:lnTo>
                <a:lnTo>
                  <a:pt x="18785" y="1322660"/>
                </a:lnTo>
                <a:lnTo>
                  <a:pt x="16140" y="1319221"/>
                </a:lnTo>
                <a:lnTo>
                  <a:pt x="13758" y="1315518"/>
                </a:lnTo>
                <a:lnTo>
                  <a:pt x="11642" y="1311550"/>
                </a:lnTo>
                <a:lnTo>
                  <a:pt x="9525" y="1307317"/>
                </a:lnTo>
                <a:lnTo>
                  <a:pt x="7673" y="1303085"/>
                </a:lnTo>
                <a:lnTo>
                  <a:pt x="6085" y="1298852"/>
                </a:lnTo>
                <a:lnTo>
                  <a:pt x="4233" y="1294620"/>
                </a:lnTo>
                <a:lnTo>
                  <a:pt x="2910" y="1290123"/>
                </a:lnTo>
                <a:lnTo>
                  <a:pt x="1852" y="1285626"/>
                </a:lnTo>
                <a:lnTo>
                  <a:pt x="1058" y="1280864"/>
                </a:lnTo>
                <a:lnTo>
                  <a:pt x="529" y="1276367"/>
                </a:lnTo>
                <a:lnTo>
                  <a:pt x="265" y="1271341"/>
                </a:lnTo>
                <a:lnTo>
                  <a:pt x="0" y="1266579"/>
                </a:lnTo>
                <a:lnTo>
                  <a:pt x="0" y="93909"/>
                </a:lnTo>
                <a:lnTo>
                  <a:pt x="265" y="89147"/>
                </a:lnTo>
                <a:lnTo>
                  <a:pt x="529" y="84386"/>
                </a:lnTo>
                <a:lnTo>
                  <a:pt x="1058" y="79889"/>
                </a:lnTo>
                <a:lnTo>
                  <a:pt x="1852" y="75127"/>
                </a:lnTo>
                <a:lnTo>
                  <a:pt x="2910" y="70630"/>
                </a:lnTo>
                <a:lnTo>
                  <a:pt x="4233" y="66133"/>
                </a:lnTo>
                <a:lnTo>
                  <a:pt x="6085" y="61901"/>
                </a:lnTo>
                <a:lnTo>
                  <a:pt x="7673" y="57404"/>
                </a:lnTo>
                <a:lnTo>
                  <a:pt x="9525" y="53171"/>
                </a:lnTo>
                <a:lnTo>
                  <a:pt x="11642" y="49203"/>
                </a:lnTo>
                <a:lnTo>
                  <a:pt x="13758" y="45500"/>
                </a:lnTo>
                <a:lnTo>
                  <a:pt x="16140" y="41532"/>
                </a:lnTo>
                <a:lnTo>
                  <a:pt x="18785" y="37828"/>
                </a:lnTo>
                <a:lnTo>
                  <a:pt x="21696" y="34389"/>
                </a:lnTo>
                <a:lnTo>
                  <a:pt x="24871" y="30950"/>
                </a:lnTo>
                <a:lnTo>
                  <a:pt x="27781" y="27776"/>
                </a:lnTo>
                <a:lnTo>
                  <a:pt x="30956" y="24602"/>
                </a:lnTo>
                <a:lnTo>
                  <a:pt x="34396" y="21692"/>
                </a:lnTo>
                <a:lnTo>
                  <a:pt x="37835" y="18782"/>
                </a:lnTo>
                <a:lnTo>
                  <a:pt x="41540" y="16137"/>
                </a:lnTo>
                <a:lnTo>
                  <a:pt x="45508" y="13756"/>
                </a:lnTo>
                <a:lnTo>
                  <a:pt x="49477" y="11375"/>
                </a:lnTo>
                <a:lnTo>
                  <a:pt x="53446" y="9259"/>
                </a:lnTo>
                <a:lnTo>
                  <a:pt x="57415" y="7407"/>
                </a:lnTo>
                <a:lnTo>
                  <a:pt x="61913" y="5820"/>
                </a:lnTo>
                <a:lnTo>
                  <a:pt x="66146" y="4497"/>
                </a:lnTo>
                <a:lnTo>
                  <a:pt x="70644" y="3174"/>
                </a:lnTo>
                <a:lnTo>
                  <a:pt x="75142" y="2116"/>
                </a:lnTo>
                <a:lnTo>
                  <a:pt x="79640" y="1058"/>
                </a:lnTo>
                <a:lnTo>
                  <a:pt x="84667" y="529"/>
                </a:lnTo>
                <a:lnTo>
                  <a:pt x="89165" y="0"/>
                </a:lnTo>
                <a:close/>
              </a:path>
            </a:pathLst>
          </a:custGeom>
          <a:solidFill>
            <a:srgbClr val="24D197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1591403" y="3009064"/>
            <a:ext cx="622959" cy="490061"/>
          </a:xfrm>
          <a:custGeom>
            <a:avLst/>
            <a:gdLst>
              <a:gd name="T0" fmla="*/ 1314244 w 4808"/>
              <a:gd name="T1" fmla="*/ 0 h 3781"/>
              <a:gd name="T2" fmla="*/ 1238567 w 4808"/>
              <a:gd name="T3" fmla="*/ 0 h 3781"/>
              <a:gd name="T4" fmla="*/ 1230643 w 4808"/>
              <a:gd name="T5" fmla="*/ 18232 h 3781"/>
              <a:gd name="T6" fmla="*/ 1221134 w 4808"/>
              <a:gd name="T7" fmla="*/ 36465 h 3781"/>
              <a:gd name="T8" fmla="*/ 1210040 w 4808"/>
              <a:gd name="T9" fmla="*/ 53905 h 3781"/>
              <a:gd name="T10" fmla="*/ 1197361 w 4808"/>
              <a:gd name="T11" fmla="*/ 69759 h 3781"/>
              <a:gd name="T12" fmla="*/ 1183097 w 4808"/>
              <a:gd name="T13" fmla="*/ 85217 h 3781"/>
              <a:gd name="T14" fmla="*/ 1167645 w 4808"/>
              <a:gd name="T15" fmla="*/ 99882 h 3781"/>
              <a:gd name="T16" fmla="*/ 1151004 w 4808"/>
              <a:gd name="T17" fmla="*/ 112962 h 3781"/>
              <a:gd name="T18" fmla="*/ 1132381 w 4808"/>
              <a:gd name="T19" fmla="*/ 125249 h 3781"/>
              <a:gd name="T20" fmla="*/ 1112967 w 4808"/>
              <a:gd name="T21" fmla="*/ 136347 h 3781"/>
              <a:gd name="T22" fmla="*/ 1092760 w 4808"/>
              <a:gd name="T23" fmla="*/ 146256 h 3781"/>
              <a:gd name="T24" fmla="*/ 1071364 w 4808"/>
              <a:gd name="T25" fmla="*/ 154579 h 3781"/>
              <a:gd name="T26" fmla="*/ 1049176 w 4808"/>
              <a:gd name="T27" fmla="*/ 161714 h 3781"/>
              <a:gd name="T28" fmla="*/ 1026196 w 4808"/>
              <a:gd name="T29" fmla="*/ 167263 h 3781"/>
              <a:gd name="T30" fmla="*/ 1002423 w 4808"/>
              <a:gd name="T31" fmla="*/ 171226 h 3781"/>
              <a:gd name="T32" fmla="*/ 977858 w 4808"/>
              <a:gd name="T33" fmla="*/ 173604 h 3781"/>
              <a:gd name="T34" fmla="*/ 952500 w 4808"/>
              <a:gd name="T35" fmla="*/ 174793 h 3781"/>
              <a:gd name="T36" fmla="*/ 939821 w 4808"/>
              <a:gd name="T37" fmla="*/ 174793 h 3781"/>
              <a:gd name="T38" fmla="*/ 915256 w 4808"/>
              <a:gd name="T39" fmla="*/ 172812 h 3781"/>
              <a:gd name="T40" fmla="*/ 891087 w 4808"/>
              <a:gd name="T41" fmla="*/ 169244 h 3781"/>
              <a:gd name="T42" fmla="*/ 867314 w 4808"/>
              <a:gd name="T43" fmla="*/ 164488 h 3781"/>
              <a:gd name="T44" fmla="*/ 844730 w 4808"/>
              <a:gd name="T45" fmla="*/ 158146 h 3781"/>
              <a:gd name="T46" fmla="*/ 822938 w 4808"/>
              <a:gd name="T47" fmla="*/ 150616 h 3781"/>
              <a:gd name="T48" fmla="*/ 801938 w 4808"/>
              <a:gd name="T49" fmla="*/ 141499 h 3781"/>
              <a:gd name="T50" fmla="*/ 782128 w 4808"/>
              <a:gd name="T51" fmla="*/ 131194 h 3781"/>
              <a:gd name="T52" fmla="*/ 763506 w 4808"/>
              <a:gd name="T53" fmla="*/ 118907 h 3781"/>
              <a:gd name="T54" fmla="*/ 746072 w 4808"/>
              <a:gd name="T55" fmla="*/ 106620 h 3781"/>
              <a:gd name="T56" fmla="*/ 729431 w 4808"/>
              <a:gd name="T57" fmla="*/ 92351 h 3781"/>
              <a:gd name="T58" fmla="*/ 715167 w 4808"/>
              <a:gd name="T59" fmla="*/ 77290 h 3781"/>
              <a:gd name="T60" fmla="*/ 701300 w 4808"/>
              <a:gd name="T61" fmla="*/ 61832 h 3781"/>
              <a:gd name="T62" fmla="*/ 689413 w 4808"/>
              <a:gd name="T63" fmla="*/ 45185 h 3781"/>
              <a:gd name="T64" fmla="*/ 679112 w 4808"/>
              <a:gd name="T65" fmla="*/ 27745 h 3781"/>
              <a:gd name="T66" fmla="*/ 670395 w 4808"/>
              <a:gd name="T67" fmla="*/ 9116 h 3781"/>
              <a:gd name="T68" fmla="*/ 605020 w 4808"/>
              <a:gd name="T69" fmla="*/ 0 h 3781"/>
              <a:gd name="T70" fmla="*/ 246446 w 4808"/>
              <a:gd name="T71" fmla="*/ 793903 h 3781"/>
              <a:gd name="T72" fmla="*/ 463571 w 4808"/>
              <a:gd name="T73" fmla="*/ 1498626 h 3781"/>
              <a:gd name="T74" fmla="*/ 1418448 w 4808"/>
              <a:gd name="T75" fmla="*/ 614353 h 3781"/>
              <a:gd name="T76" fmla="*/ 1905000 w 4808"/>
              <a:gd name="T77" fmla="*/ 462945 h 3781"/>
              <a:gd name="T78" fmla="*/ 944179 w 4808"/>
              <a:gd name="T79" fmla="*/ 833143 h 3781"/>
              <a:gd name="T80" fmla="*/ 808278 w 4808"/>
              <a:gd name="T81" fmla="*/ 734450 h 3781"/>
              <a:gd name="T82" fmla="*/ 860578 w 4808"/>
              <a:gd name="T83" fmla="*/ 574321 h 3781"/>
              <a:gd name="T84" fmla="*/ 1028573 w 4808"/>
              <a:gd name="T85" fmla="*/ 574321 h 3781"/>
              <a:gd name="T86" fmla="*/ 1080081 w 4808"/>
              <a:gd name="T87" fmla="*/ 734450 h 378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4808" h="3781">
                <a:moveTo>
                  <a:pt x="4808" y="1168"/>
                </a:moveTo>
                <a:lnTo>
                  <a:pt x="3317" y="0"/>
                </a:lnTo>
                <a:lnTo>
                  <a:pt x="3126" y="0"/>
                </a:lnTo>
                <a:lnTo>
                  <a:pt x="3116" y="23"/>
                </a:lnTo>
                <a:lnTo>
                  <a:pt x="3106" y="46"/>
                </a:lnTo>
                <a:lnTo>
                  <a:pt x="3095" y="70"/>
                </a:lnTo>
                <a:lnTo>
                  <a:pt x="3082" y="92"/>
                </a:lnTo>
                <a:lnTo>
                  <a:pt x="3068" y="114"/>
                </a:lnTo>
                <a:lnTo>
                  <a:pt x="3054" y="136"/>
                </a:lnTo>
                <a:lnTo>
                  <a:pt x="3039" y="156"/>
                </a:lnTo>
                <a:lnTo>
                  <a:pt x="3022" y="176"/>
                </a:lnTo>
                <a:lnTo>
                  <a:pt x="3005" y="195"/>
                </a:lnTo>
                <a:lnTo>
                  <a:pt x="2986" y="215"/>
                </a:lnTo>
                <a:lnTo>
                  <a:pt x="2967" y="233"/>
                </a:lnTo>
                <a:lnTo>
                  <a:pt x="2947" y="252"/>
                </a:lnTo>
                <a:lnTo>
                  <a:pt x="2927" y="269"/>
                </a:lnTo>
                <a:lnTo>
                  <a:pt x="2905" y="285"/>
                </a:lnTo>
                <a:lnTo>
                  <a:pt x="2881" y="300"/>
                </a:lnTo>
                <a:lnTo>
                  <a:pt x="2858" y="316"/>
                </a:lnTo>
                <a:lnTo>
                  <a:pt x="2835" y="331"/>
                </a:lnTo>
                <a:lnTo>
                  <a:pt x="2809" y="344"/>
                </a:lnTo>
                <a:lnTo>
                  <a:pt x="2785" y="357"/>
                </a:lnTo>
                <a:lnTo>
                  <a:pt x="2758" y="369"/>
                </a:lnTo>
                <a:lnTo>
                  <a:pt x="2731" y="380"/>
                </a:lnTo>
                <a:lnTo>
                  <a:pt x="2704" y="390"/>
                </a:lnTo>
                <a:lnTo>
                  <a:pt x="2676" y="399"/>
                </a:lnTo>
                <a:lnTo>
                  <a:pt x="2648" y="408"/>
                </a:lnTo>
                <a:lnTo>
                  <a:pt x="2619" y="415"/>
                </a:lnTo>
                <a:lnTo>
                  <a:pt x="2590" y="422"/>
                </a:lnTo>
                <a:lnTo>
                  <a:pt x="2560" y="427"/>
                </a:lnTo>
                <a:lnTo>
                  <a:pt x="2530" y="432"/>
                </a:lnTo>
                <a:lnTo>
                  <a:pt x="2499" y="436"/>
                </a:lnTo>
                <a:lnTo>
                  <a:pt x="2468" y="438"/>
                </a:lnTo>
                <a:lnTo>
                  <a:pt x="2436" y="441"/>
                </a:lnTo>
                <a:lnTo>
                  <a:pt x="2404" y="441"/>
                </a:lnTo>
                <a:lnTo>
                  <a:pt x="2372" y="441"/>
                </a:lnTo>
                <a:lnTo>
                  <a:pt x="2341" y="438"/>
                </a:lnTo>
                <a:lnTo>
                  <a:pt x="2310" y="436"/>
                </a:lnTo>
                <a:lnTo>
                  <a:pt x="2280" y="432"/>
                </a:lnTo>
                <a:lnTo>
                  <a:pt x="2249" y="427"/>
                </a:lnTo>
                <a:lnTo>
                  <a:pt x="2218" y="422"/>
                </a:lnTo>
                <a:lnTo>
                  <a:pt x="2189" y="415"/>
                </a:lnTo>
                <a:lnTo>
                  <a:pt x="2161" y="408"/>
                </a:lnTo>
                <a:lnTo>
                  <a:pt x="2132" y="399"/>
                </a:lnTo>
                <a:lnTo>
                  <a:pt x="2105" y="390"/>
                </a:lnTo>
                <a:lnTo>
                  <a:pt x="2077" y="380"/>
                </a:lnTo>
                <a:lnTo>
                  <a:pt x="2050" y="369"/>
                </a:lnTo>
                <a:lnTo>
                  <a:pt x="2024" y="357"/>
                </a:lnTo>
                <a:lnTo>
                  <a:pt x="1999" y="344"/>
                </a:lnTo>
                <a:lnTo>
                  <a:pt x="1974" y="331"/>
                </a:lnTo>
                <a:lnTo>
                  <a:pt x="1950" y="316"/>
                </a:lnTo>
                <a:lnTo>
                  <a:pt x="1927" y="300"/>
                </a:lnTo>
                <a:lnTo>
                  <a:pt x="1905" y="285"/>
                </a:lnTo>
                <a:lnTo>
                  <a:pt x="1883" y="269"/>
                </a:lnTo>
                <a:lnTo>
                  <a:pt x="1862" y="252"/>
                </a:lnTo>
                <a:lnTo>
                  <a:pt x="1841" y="233"/>
                </a:lnTo>
                <a:lnTo>
                  <a:pt x="1823" y="215"/>
                </a:lnTo>
                <a:lnTo>
                  <a:pt x="1805" y="195"/>
                </a:lnTo>
                <a:lnTo>
                  <a:pt x="1786" y="176"/>
                </a:lnTo>
                <a:lnTo>
                  <a:pt x="1770" y="156"/>
                </a:lnTo>
                <a:lnTo>
                  <a:pt x="1755" y="136"/>
                </a:lnTo>
                <a:lnTo>
                  <a:pt x="1740" y="114"/>
                </a:lnTo>
                <a:lnTo>
                  <a:pt x="1726" y="92"/>
                </a:lnTo>
                <a:lnTo>
                  <a:pt x="1714" y="70"/>
                </a:lnTo>
                <a:lnTo>
                  <a:pt x="1703" y="46"/>
                </a:lnTo>
                <a:lnTo>
                  <a:pt x="1692" y="23"/>
                </a:lnTo>
                <a:lnTo>
                  <a:pt x="1684" y="0"/>
                </a:lnTo>
                <a:lnTo>
                  <a:pt x="1527" y="0"/>
                </a:lnTo>
                <a:lnTo>
                  <a:pt x="0" y="1109"/>
                </a:lnTo>
                <a:lnTo>
                  <a:pt x="622" y="2003"/>
                </a:lnTo>
                <a:lnTo>
                  <a:pt x="1242" y="1670"/>
                </a:lnTo>
                <a:lnTo>
                  <a:pt x="1170" y="3781"/>
                </a:lnTo>
                <a:lnTo>
                  <a:pt x="3651" y="3781"/>
                </a:lnTo>
                <a:lnTo>
                  <a:pt x="3580" y="1550"/>
                </a:lnTo>
                <a:lnTo>
                  <a:pt x="4116" y="2028"/>
                </a:lnTo>
                <a:lnTo>
                  <a:pt x="4808" y="1168"/>
                </a:lnTo>
                <a:close/>
                <a:moveTo>
                  <a:pt x="2807" y="2324"/>
                </a:moveTo>
                <a:lnTo>
                  <a:pt x="2383" y="2102"/>
                </a:lnTo>
                <a:lnTo>
                  <a:pt x="1960" y="2324"/>
                </a:lnTo>
                <a:lnTo>
                  <a:pt x="2040" y="1853"/>
                </a:lnTo>
                <a:lnTo>
                  <a:pt x="1698" y="1519"/>
                </a:lnTo>
                <a:lnTo>
                  <a:pt x="2172" y="1449"/>
                </a:lnTo>
                <a:lnTo>
                  <a:pt x="2383" y="1021"/>
                </a:lnTo>
                <a:lnTo>
                  <a:pt x="2596" y="1449"/>
                </a:lnTo>
                <a:lnTo>
                  <a:pt x="3069" y="1519"/>
                </a:lnTo>
                <a:lnTo>
                  <a:pt x="2726" y="1853"/>
                </a:lnTo>
                <a:lnTo>
                  <a:pt x="2807" y="2324"/>
                </a:lnTo>
                <a:close/>
              </a:path>
            </a:pathLst>
          </a:custGeom>
          <a:solidFill>
            <a:srgbClr val="86E65A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KSO_Shape"/>
          <p:cNvSpPr>
            <a:spLocks/>
          </p:cNvSpPr>
          <p:nvPr/>
        </p:nvSpPr>
        <p:spPr bwMode="auto">
          <a:xfrm>
            <a:off x="1542841" y="5109187"/>
            <a:ext cx="720080" cy="423648"/>
          </a:xfrm>
          <a:custGeom>
            <a:avLst/>
            <a:gdLst>
              <a:gd name="T0" fmla="*/ 1905000 w 6649"/>
              <a:gd name="T1" fmla="*/ 302090 h 3908"/>
              <a:gd name="T2" fmla="*/ 952357 w 6649"/>
              <a:gd name="T3" fmla="*/ 0 h 3908"/>
              <a:gd name="T4" fmla="*/ 0 w 6649"/>
              <a:gd name="T5" fmla="*/ 302090 h 3908"/>
              <a:gd name="T6" fmla="*/ 488785 w 6649"/>
              <a:gd name="T7" fmla="*/ 456861 h 3908"/>
              <a:gd name="T8" fmla="*/ 400540 w 6649"/>
              <a:gd name="T9" fmla="*/ 923753 h 3908"/>
              <a:gd name="T10" fmla="*/ 952357 w 6649"/>
              <a:gd name="T11" fmla="*/ 1120083 h 3908"/>
              <a:gd name="T12" fmla="*/ 1504460 w 6649"/>
              <a:gd name="T13" fmla="*/ 923753 h 3908"/>
              <a:gd name="T14" fmla="*/ 1416215 w 6649"/>
              <a:gd name="T15" fmla="*/ 456861 h 3908"/>
              <a:gd name="T16" fmla="*/ 1905000 w 6649"/>
              <a:gd name="T17" fmla="*/ 302090 h 39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6649" h="3908">
                <a:moveTo>
                  <a:pt x="6649" y="1054"/>
                </a:moveTo>
                <a:lnTo>
                  <a:pt x="3324" y="0"/>
                </a:lnTo>
                <a:lnTo>
                  <a:pt x="0" y="1054"/>
                </a:lnTo>
                <a:lnTo>
                  <a:pt x="1706" y="1594"/>
                </a:lnTo>
                <a:lnTo>
                  <a:pt x="1398" y="3223"/>
                </a:lnTo>
                <a:lnTo>
                  <a:pt x="3324" y="3908"/>
                </a:lnTo>
                <a:lnTo>
                  <a:pt x="5251" y="3223"/>
                </a:lnTo>
                <a:lnTo>
                  <a:pt x="4943" y="1594"/>
                </a:lnTo>
                <a:lnTo>
                  <a:pt x="6649" y="1054"/>
                </a:lnTo>
                <a:close/>
              </a:path>
            </a:pathLst>
          </a:custGeom>
          <a:solidFill>
            <a:srgbClr val="79E8D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1696859" y="1936451"/>
            <a:ext cx="412045" cy="600067"/>
          </a:xfrm>
          <a:custGeom>
            <a:avLst/>
            <a:gdLst>
              <a:gd name="T0" fmla="*/ 2147483646 w 194"/>
              <a:gd name="T1" fmla="*/ 2147483646 h 283"/>
              <a:gd name="T2" fmla="*/ 2147483646 w 194"/>
              <a:gd name="T3" fmla="*/ 2147483646 h 283"/>
              <a:gd name="T4" fmla="*/ 2147483646 w 194"/>
              <a:gd name="T5" fmla="*/ 2147483646 h 283"/>
              <a:gd name="T6" fmla="*/ 2147483646 w 194"/>
              <a:gd name="T7" fmla="*/ 2147483646 h 283"/>
              <a:gd name="T8" fmla="*/ 2147483646 w 194"/>
              <a:gd name="T9" fmla="*/ 2147483646 h 283"/>
              <a:gd name="T10" fmla="*/ 2147483646 w 194"/>
              <a:gd name="T11" fmla="*/ 2147483646 h 283"/>
              <a:gd name="T12" fmla="*/ 2147483646 w 194"/>
              <a:gd name="T13" fmla="*/ 2147483646 h 283"/>
              <a:gd name="T14" fmla="*/ 2147483646 w 194"/>
              <a:gd name="T15" fmla="*/ 0 h 283"/>
              <a:gd name="T16" fmla="*/ 2147483646 w 194"/>
              <a:gd name="T17" fmla="*/ 2147483646 h 283"/>
              <a:gd name="T18" fmla="*/ 2147483646 w 194"/>
              <a:gd name="T19" fmla="*/ 2147483646 h 283"/>
              <a:gd name="T20" fmla="*/ 2147483646 w 194"/>
              <a:gd name="T21" fmla="*/ 2147483646 h 283"/>
              <a:gd name="T22" fmla="*/ 2147483646 w 194"/>
              <a:gd name="T23" fmla="*/ 2147483646 h 283"/>
              <a:gd name="T24" fmla="*/ 2147483646 w 194"/>
              <a:gd name="T25" fmla="*/ 2147483646 h 283"/>
              <a:gd name="T26" fmla="*/ 2147483646 w 194"/>
              <a:gd name="T27" fmla="*/ 0 h 283"/>
              <a:gd name="T28" fmla="*/ 2147483646 w 194"/>
              <a:gd name="T29" fmla="*/ 2147483646 h 283"/>
              <a:gd name="T30" fmla="*/ 2147483646 w 194"/>
              <a:gd name="T31" fmla="*/ 2147483646 h 283"/>
              <a:gd name="T32" fmla="*/ 2147483646 w 194"/>
              <a:gd name="T33" fmla="*/ 2147483646 h 283"/>
              <a:gd name="T34" fmla="*/ 2147483646 w 194"/>
              <a:gd name="T35" fmla="*/ 2147483646 h 283"/>
              <a:gd name="T36" fmla="*/ 2147483646 w 194"/>
              <a:gd name="T37" fmla="*/ 2147483646 h 283"/>
              <a:gd name="T38" fmla="*/ 2147483646 w 194"/>
              <a:gd name="T39" fmla="*/ 2147483646 h 283"/>
              <a:gd name="T40" fmla="*/ 2147483646 w 194"/>
              <a:gd name="T41" fmla="*/ 2147483646 h 283"/>
              <a:gd name="T42" fmla="*/ 0 w 194"/>
              <a:gd name="T43" fmla="*/ 2147483646 h 283"/>
              <a:gd name="T44" fmla="*/ 2147483646 w 194"/>
              <a:gd name="T45" fmla="*/ 2147483646 h 283"/>
              <a:gd name="T46" fmla="*/ 2147483646 w 194"/>
              <a:gd name="T47" fmla="*/ 2147483646 h 283"/>
              <a:gd name="T48" fmla="*/ 2147483646 w 194"/>
              <a:gd name="T49" fmla="*/ 2147483646 h 283"/>
              <a:gd name="T50" fmla="*/ 2147483646 w 194"/>
              <a:gd name="T51" fmla="*/ 2147483646 h 283"/>
              <a:gd name="T52" fmla="*/ 2147483646 w 194"/>
              <a:gd name="T53" fmla="*/ 2147483646 h 283"/>
              <a:gd name="T54" fmla="*/ 2147483646 w 194"/>
              <a:gd name="T55" fmla="*/ 2147483646 h 283"/>
              <a:gd name="T56" fmla="*/ 2147483646 w 194"/>
              <a:gd name="T57" fmla="*/ 2147483646 h 283"/>
              <a:gd name="T58" fmla="*/ 2147483646 w 194"/>
              <a:gd name="T59" fmla="*/ 2147483646 h 283"/>
              <a:gd name="T60" fmla="*/ 2147483646 w 194"/>
              <a:gd name="T61" fmla="*/ 2147483646 h 283"/>
              <a:gd name="T62" fmla="*/ 2147483646 w 194"/>
              <a:gd name="T63" fmla="*/ 2147483646 h 283"/>
              <a:gd name="T64" fmla="*/ 2147483646 w 194"/>
              <a:gd name="T65" fmla="*/ 2147483646 h 283"/>
              <a:gd name="T66" fmla="*/ 2147483646 w 194"/>
              <a:gd name="T67" fmla="*/ 2147483646 h 283"/>
              <a:gd name="T68" fmla="*/ 2147483646 w 194"/>
              <a:gd name="T69" fmla="*/ 2147483646 h 283"/>
              <a:gd name="T70" fmla="*/ 2147483646 w 194"/>
              <a:gd name="T71" fmla="*/ 2147483646 h 28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94" h="283">
                <a:moveTo>
                  <a:pt x="122" y="283"/>
                </a:moveTo>
                <a:cubicBezTo>
                  <a:pt x="122" y="244"/>
                  <a:pt x="122" y="244"/>
                  <a:pt x="122" y="244"/>
                </a:cubicBezTo>
                <a:cubicBezTo>
                  <a:pt x="72" y="244"/>
                  <a:pt x="72" y="244"/>
                  <a:pt x="72" y="244"/>
                </a:cubicBezTo>
                <a:cubicBezTo>
                  <a:pt x="72" y="283"/>
                  <a:pt x="72" y="283"/>
                  <a:pt x="72" y="283"/>
                </a:cubicBezTo>
                <a:lnTo>
                  <a:pt x="122" y="283"/>
                </a:lnTo>
                <a:close/>
                <a:moveTo>
                  <a:pt x="144" y="116"/>
                </a:moveTo>
                <a:cubicBezTo>
                  <a:pt x="144" y="100"/>
                  <a:pt x="131" y="86"/>
                  <a:pt x="115" y="86"/>
                </a:cubicBezTo>
                <a:cubicBezTo>
                  <a:pt x="79" y="86"/>
                  <a:pt x="79" y="86"/>
                  <a:pt x="79" y="86"/>
                </a:cubicBezTo>
                <a:cubicBezTo>
                  <a:pt x="62" y="86"/>
                  <a:pt x="49" y="100"/>
                  <a:pt x="49" y="116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144" y="233"/>
                  <a:pt x="144" y="233"/>
                  <a:pt x="144" y="233"/>
                </a:cubicBezTo>
                <a:lnTo>
                  <a:pt x="144" y="116"/>
                </a:lnTo>
                <a:close/>
                <a:moveTo>
                  <a:pt x="111" y="21"/>
                </a:moveTo>
                <a:cubicBezTo>
                  <a:pt x="111" y="10"/>
                  <a:pt x="111" y="10"/>
                  <a:pt x="111" y="10"/>
                </a:cubicBezTo>
                <a:cubicBezTo>
                  <a:pt x="111" y="4"/>
                  <a:pt x="115" y="0"/>
                  <a:pt x="121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55" y="0"/>
                  <a:pt x="159" y="4"/>
                  <a:pt x="159" y="10"/>
                </a:cubicBezTo>
                <a:cubicBezTo>
                  <a:pt x="159" y="39"/>
                  <a:pt x="159" y="39"/>
                  <a:pt x="159" y="39"/>
                </a:cubicBezTo>
                <a:cubicBezTo>
                  <a:pt x="156" y="36"/>
                  <a:pt x="152" y="33"/>
                  <a:pt x="148" y="31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22" y="11"/>
                  <a:pt x="122" y="11"/>
                  <a:pt x="122" y="11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19" y="22"/>
                  <a:pt x="115" y="21"/>
                  <a:pt x="112" y="21"/>
                </a:cubicBezTo>
                <a:lnTo>
                  <a:pt x="111" y="21"/>
                </a:lnTo>
                <a:close/>
                <a:moveTo>
                  <a:pt x="35" y="39"/>
                </a:moveTo>
                <a:cubicBezTo>
                  <a:pt x="35" y="10"/>
                  <a:pt x="35" y="10"/>
                  <a:pt x="35" y="10"/>
                </a:cubicBezTo>
                <a:cubicBezTo>
                  <a:pt x="35" y="4"/>
                  <a:pt x="39" y="0"/>
                  <a:pt x="45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9" y="0"/>
                  <a:pt x="83" y="4"/>
                  <a:pt x="83" y="10"/>
                </a:cubicBezTo>
                <a:cubicBezTo>
                  <a:pt x="83" y="21"/>
                  <a:pt x="83" y="21"/>
                  <a:pt x="83" y="21"/>
                </a:cubicBezTo>
                <a:cubicBezTo>
                  <a:pt x="82" y="21"/>
                  <a:pt x="82" y="21"/>
                  <a:pt x="82" y="21"/>
                </a:cubicBezTo>
                <a:cubicBezTo>
                  <a:pt x="78" y="21"/>
                  <a:pt x="75" y="22"/>
                  <a:pt x="72" y="22"/>
                </a:cubicBezTo>
                <a:cubicBezTo>
                  <a:pt x="72" y="11"/>
                  <a:pt x="72" y="11"/>
                  <a:pt x="72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31"/>
                  <a:pt x="46" y="31"/>
                  <a:pt x="46" y="31"/>
                </a:cubicBezTo>
                <a:cubicBezTo>
                  <a:pt x="42" y="33"/>
                  <a:pt x="38" y="36"/>
                  <a:pt x="35" y="39"/>
                </a:cubicBezTo>
                <a:close/>
                <a:moveTo>
                  <a:pt x="174" y="187"/>
                </a:moveTo>
                <a:cubicBezTo>
                  <a:pt x="174" y="95"/>
                  <a:pt x="174" y="95"/>
                  <a:pt x="174" y="95"/>
                </a:cubicBezTo>
                <a:cubicBezTo>
                  <a:pt x="174" y="60"/>
                  <a:pt x="146" y="33"/>
                  <a:pt x="112" y="33"/>
                </a:cubicBezTo>
                <a:cubicBezTo>
                  <a:pt x="82" y="33"/>
                  <a:pt x="82" y="33"/>
                  <a:pt x="82" y="33"/>
                </a:cubicBezTo>
                <a:cubicBezTo>
                  <a:pt x="48" y="33"/>
                  <a:pt x="20" y="60"/>
                  <a:pt x="20" y="95"/>
                </a:cubicBezTo>
                <a:cubicBezTo>
                  <a:pt x="20" y="187"/>
                  <a:pt x="20" y="187"/>
                  <a:pt x="20" y="187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33"/>
                  <a:pt x="0" y="233"/>
                  <a:pt x="0" y="233"/>
                </a:cubicBezTo>
                <a:cubicBezTo>
                  <a:pt x="0" y="241"/>
                  <a:pt x="4" y="244"/>
                  <a:pt x="11" y="244"/>
                </a:cubicBezTo>
                <a:cubicBezTo>
                  <a:pt x="20" y="244"/>
                  <a:pt x="20" y="244"/>
                  <a:pt x="20" y="244"/>
                </a:cubicBezTo>
                <a:cubicBezTo>
                  <a:pt x="20" y="262"/>
                  <a:pt x="20" y="262"/>
                  <a:pt x="20" y="262"/>
                </a:cubicBezTo>
                <a:cubicBezTo>
                  <a:pt x="20" y="274"/>
                  <a:pt x="29" y="283"/>
                  <a:pt x="41" y="283"/>
                </a:cubicBezTo>
                <a:cubicBezTo>
                  <a:pt x="60" y="283"/>
                  <a:pt x="60" y="283"/>
                  <a:pt x="60" y="283"/>
                </a:cubicBezTo>
                <a:cubicBezTo>
                  <a:pt x="60" y="244"/>
                  <a:pt x="60" y="244"/>
                  <a:pt x="60" y="244"/>
                </a:cubicBezTo>
                <a:cubicBezTo>
                  <a:pt x="38" y="244"/>
                  <a:pt x="38" y="244"/>
                  <a:pt x="38" y="244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93"/>
                  <a:pt x="56" y="75"/>
                  <a:pt x="79" y="75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37" y="75"/>
                  <a:pt x="156" y="93"/>
                  <a:pt x="156" y="116"/>
                </a:cubicBezTo>
                <a:cubicBezTo>
                  <a:pt x="156" y="244"/>
                  <a:pt x="156" y="244"/>
                  <a:pt x="156" y="244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4" y="283"/>
                  <a:pt x="134" y="283"/>
                  <a:pt x="134" y="283"/>
                </a:cubicBezTo>
                <a:cubicBezTo>
                  <a:pt x="153" y="283"/>
                  <a:pt x="153" y="283"/>
                  <a:pt x="153" y="283"/>
                </a:cubicBezTo>
                <a:cubicBezTo>
                  <a:pt x="164" y="283"/>
                  <a:pt x="174" y="274"/>
                  <a:pt x="174" y="262"/>
                </a:cubicBezTo>
                <a:cubicBezTo>
                  <a:pt x="174" y="244"/>
                  <a:pt x="174" y="244"/>
                  <a:pt x="174" y="244"/>
                </a:cubicBezTo>
                <a:cubicBezTo>
                  <a:pt x="183" y="244"/>
                  <a:pt x="183" y="244"/>
                  <a:pt x="183" y="244"/>
                </a:cubicBezTo>
                <a:cubicBezTo>
                  <a:pt x="190" y="244"/>
                  <a:pt x="194" y="241"/>
                  <a:pt x="194" y="233"/>
                </a:cubicBezTo>
                <a:cubicBezTo>
                  <a:pt x="194" y="187"/>
                  <a:pt x="194" y="187"/>
                  <a:pt x="194" y="187"/>
                </a:cubicBezTo>
                <a:lnTo>
                  <a:pt x="174" y="187"/>
                </a:lnTo>
                <a:close/>
                <a:moveTo>
                  <a:pt x="110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0" y="60"/>
                  <a:pt x="78" y="57"/>
                  <a:pt x="78" y="54"/>
                </a:cubicBezTo>
                <a:cubicBezTo>
                  <a:pt x="78" y="51"/>
                  <a:pt x="80" y="48"/>
                  <a:pt x="84" y="48"/>
                </a:cubicBezTo>
                <a:cubicBezTo>
                  <a:pt x="110" y="48"/>
                  <a:pt x="110" y="48"/>
                  <a:pt x="110" y="48"/>
                </a:cubicBezTo>
                <a:cubicBezTo>
                  <a:pt x="114" y="48"/>
                  <a:pt x="116" y="51"/>
                  <a:pt x="116" y="54"/>
                </a:cubicBezTo>
                <a:cubicBezTo>
                  <a:pt x="116" y="57"/>
                  <a:pt x="114" y="60"/>
                  <a:pt x="110" y="60"/>
                </a:cubicBezTo>
                <a:close/>
              </a:path>
            </a:pathLst>
          </a:custGeom>
          <a:solidFill>
            <a:srgbClr val="ECF752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1219170"/>
            <a:endParaRPr lang="zh-CN" altLang="en-US" sz="240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535493" y="1868827"/>
            <a:ext cx="720080" cy="720080"/>
          </a:xfrm>
          <a:prstGeom prst="roundRect">
            <a:avLst/>
          </a:prstGeom>
          <a:noFill/>
          <a:ln w="19050">
            <a:solidFill>
              <a:srgbClr val="ECF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535493" y="2894055"/>
            <a:ext cx="720080" cy="720080"/>
          </a:xfrm>
          <a:prstGeom prst="roundRect">
            <a:avLst/>
          </a:prstGeom>
          <a:noFill/>
          <a:ln w="19050">
            <a:solidFill>
              <a:srgbClr val="86E6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535493" y="3919283"/>
            <a:ext cx="720080" cy="720080"/>
          </a:xfrm>
          <a:prstGeom prst="roundRect">
            <a:avLst/>
          </a:prstGeom>
          <a:noFill/>
          <a:ln w="19050">
            <a:solidFill>
              <a:srgbClr val="24D1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1535493" y="4944512"/>
            <a:ext cx="720080" cy="720080"/>
          </a:xfrm>
          <a:prstGeom prst="roundRect">
            <a:avLst/>
          </a:prstGeom>
          <a:noFill/>
          <a:ln w="19050">
            <a:solidFill>
              <a:srgbClr val="79E8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435594" y="3009065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435594" y="1982630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435594" y="5058332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435594" y="4001444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请输入标题文字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136582" y="2614538"/>
            <a:ext cx="43755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9600" b="1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目 录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ECF752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528313" y="-18473"/>
            <a:ext cx="0" cy="987200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61259" y="-18473"/>
            <a:ext cx="0" cy="987200"/>
          </a:xfrm>
          <a:prstGeom prst="line">
            <a:avLst/>
          </a:prstGeom>
          <a:ln w="63500">
            <a:solidFill>
              <a:srgbClr val="79E8D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94206" y="-18473"/>
            <a:ext cx="0" cy="987200"/>
          </a:xfrm>
          <a:prstGeom prst="line">
            <a:avLst/>
          </a:prstGeom>
          <a:ln w="63500">
            <a:solidFill>
              <a:srgbClr val="24D197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9655515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9E8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633" y="3194885"/>
            <a:ext cx="12192000" cy="547995"/>
          </a:xfrm>
          <a:prstGeom prst="rect">
            <a:avLst/>
          </a:prstGeom>
          <a:solidFill>
            <a:srgbClr val="3BD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924780" y="-2091613"/>
            <a:ext cx="2220247" cy="11582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74665" kern="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7466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81247" y="2321004"/>
            <a:ext cx="43968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6600" b="1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</a:t>
            </a:r>
            <a:r>
              <a:rPr lang="en-US" altLang="zh-CN" sz="5400" b="1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ART </a:t>
            </a:r>
            <a:r>
              <a:rPr lang="en-US" altLang="zh-CN" sz="4400" b="1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ONE</a:t>
            </a:r>
            <a:endParaRPr lang="zh-CN" altLang="en-US" sz="5400" b="1" kern="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210940" y="3222662"/>
            <a:ext cx="387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b="1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210940" y="3712104"/>
            <a:ext cx="3300367" cy="158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>
              <a:lnSpc>
                <a:spcPct val="130000"/>
              </a:lnSpc>
            </a:pPr>
            <a:r>
              <a:rPr lang="zh-CN" altLang="en-US" sz="1867" kern="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867" kern="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设计机构拥有顶尖的</a:t>
            </a:r>
            <a:r>
              <a:rPr lang="en-US" altLang="zh-CN" sz="1867" kern="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设计团队坚持精益求精，拒接平庸的设计理念</a:t>
            </a:r>
          </a:p>
        </p:txBody>
      </p:sp>
    </p:spTree>
    <p:extLst>
      <p:ext uri="{BB962C8B-B14F-4D97-AF65-F5344CB8AC3E}">
        <p14:creationId xmlns:p14="http://schemas.microsoft.com/office/powerpoint/2010/main" xmlns="" val="226736740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5360" y="2048847"/>
            <a:ext cx="3360373" cy="3360373"/>
          </a:xfrm>
          <a:prstGeom prst="ellipse">
            <a:avLst/>
          </a:prstGeom>
          <a:noFill/>
          <a:ln w="9525">
            <a:solidFill>
              <a:srgbClr val="79E8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055663" y="2048847"/>
            <a:ext cx="3360373" cy="3360373"/>
          </a:xfrm>
          <a:prstGeom prst="ellipse">
            <a:avLst/>
          </a:prstGeom>
          <a:noFill/>
          <a:ln w="9525">
            <a:solidFill>
              <a:srgbClr val="24D1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775966" y="2048847"/>
            <a:ext cx="3360373" cy="3360373"/>
          </a:xfrm>
          <a:prstGeom prst="ellipse">
            <a:avLst/>
          </a:prstGeom>
          <a:noFill/>
          <a:ln w="9525">
            <a:solidFill>
              <a:srgbClr val="86E6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496267" y="2027360"/>
            <a:ext cx="3360373" cy="3360373"/>
          </a:xfrm>
          <a:prstGeom prst="ellipse">
            <a:avLst/>
          </a:prstGeom>
          <a:noFill/>
          <a:ln w="9525">
            <a:solidFill>
              <a:srgbClr val="ECF7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55407" y="2288873"/>
            <a:ext cx="360040" cy="360040"/>
          </a:xfrm>
          <a:prstGeom prst="ellipse">
            <a:avLst/>
          </a:prstGeom>
          <a:solidFill>
            <a:srgbClr val="FF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altLang="zh-CN" sz="2400" kern="0" dirty="0">
                <a:solidFill>
                  <a:srgbClr val="3BDDBA"/>
                </a:solidFill>
                <a:cs typeface="+mn-ea"/>
                <a:sym typeface="+mn-lt"/>
              </a:rPr>
              <a:t>1</a:t>
            </a:r>
            <a:endParaRPr lang="zh-CN" altLang="en-US" sz="2400" kern="0" dirty="0">
              <a:solidFill>
                <a:srgbClr val="3BDDBA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15713" y="2288873"/>
            <a:ext cx="360040" cy="360040"/>
          </a:xfrm>
          <a:prstGeom prst="ellipse">
            <a:avLst/>
          </a:prstGeom>
          <a:solidFill>
            <a:srgbClr val="FF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altLang="zh-CN" sz="2400" kern="0" dirty="0">
                <a:solidFill>
                  <a:srgbClr val="3BDDBA"/>
                </a:solidFill>
                <a:cs typeface="+mn-ea"/>
                <a:sym typeface="+mn-lt"/>
              </a:rPr>
              <a:t>2</a:t>
            </a:r>
            <a:endParaRPr lang="zh-CN" altLang="en-US" sz="2400" kern="0" dirty="0">
              <a:solidFill>
                <a:srgbClr val="3BDDBA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236015" y="2288873"/>
            <a:ext cx="360040" cy="360040"/>
          </a:xfrm>
          <a:prstGeom prst="ellipse">
            <a:avLst/>
          </a:prstGeom>
          <a:solidFill>
            <a:srgbClr val="FF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altLang="zh-CN" sz="2400" kern="0" dirty="0">
                <a:solidFill>
                  <a:srgbClr val="3BDDBA"/>
                </a:solidFill>
                <a:cs typeface="+mn-ea"/>
                <a:sym typeface="+mn-lt"/>
              </a:rPr>
              <a:t>3</a:t>
            </a:r>
            <a:endParaRPr lang="zh-CN" altLang="en-US" sz="2400" kern="0" dirty="0">
              <a:solidFill>
                <a:srgbClr val="3BDDBA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956316" y="2288873"/>
            <a:ext cx="360040" cy="360040"/>
          </a:xfrm>
          <a:prstGeom prst="ellipse">
            <a:avLst/>
          </a:prstGeom>
          <a:solidFill>
            <a:srgbClr val="FF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altLang="zh-CN" sz="2400" kern="0" dirty="0">
                <a:solidFill>
                  <a:srgbClr val="3BDDBA"/>
                </a:solidFill>
                <a:cs typeface="+mn-ea"/>
                <a:sym typeface="+mn-lt"/>
              </a:rPr>
              <a:t>4</a:t>
            </a:r>
            <a:endParaRPr lang="zh-CN" altLang="en-US" sz="2400" kern="0" dirty="0">
              <a:solidFill>
                <a:srgbClr val="3BDDBA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45438" y="2726147"/>
            <a:ext cx="1940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765741" y="2756538"/>
            <a:ext cx="1940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86044" y="2727950"/>
            <a:ext cx="1940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206345" y="2727951"/>
            <a:ext cx="1940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141320" y="3299431"/>
            <a:ext cx="1748453" cy="1241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861623" y="3299431"/>
            <a:ext cx="1748453" cy="1241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581926" y="3320599"/>
            <a:ext cx="1748453" cy="1241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302227" y="3306816"/>
            <a:ext cx="1748453" cy="1241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867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</a:p>
        </p:txBody>
      </p:sp>
    </p:spTree>
    <p:extLst>
      <p:ext uri="{BB962C8B-B14F-4D97-AF65-F5344CB8AC3E}">
        <p14:creationId xmlns:p14="http://schemas.microsoft.com/office/powerpoint/2010/main" xmlns="" val="163543091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3700361" y="3909055"/>
            <a:ext cx="2344887" cy="2344887"/>
          </a:xfrm>
          <a:prstGeom prst="teardrop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" name="泪滴形 2"/>
          <p:cNvSpPr/>
          <p:nvPr/>
        </p:nvSpPr>
        <p:spPr>
          <a:xfrm rot="16200000">
            <a:off x="6216014" y="3909054"/>
            <a:ext cx="2344887" cy="2344887"/>
          </a:xfrm>
          <a:prstGeom prst="teardrop">
            <a:avLst/>
          </a:prstGeom>
          <a:solidFill>
            <a:srgbClr val="3BD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泪滴形 3"/>
          <p:cNvSpPr/>
          <p:nvPr/>
        </p:nvSpPr>
        <p:spPr>
          <a:xfrm rot="5400000">
            <a:off x="3695734" y="1442706"/>
            <a:ext cx="2344887" cy="2344887"/>
          </a:xfrm>
          <a:prstGeom prst="teardrop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泪滴形 4"/>
          <p:cNvSpPr/>
          <p:nvPr/>
        </p:nvSpPr>
        <p:spPr>
          <a:xfrm rot="10800000">
            <a:off x="6216013" y="1442706"/>
            <a:ext cx="2344887" cy="2344887"/>
          </a:xfrm>
          <a:prstGeom prst="teardrop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1051" y="4149081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786585" y="1795676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54694" y="4149081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01051" y="1872024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294661" y="2288117"/>
            <a:ext cx="2313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274025" y="4590041"/>
            <a:ext cx="2327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defTabSz="1219170"/>
            <a:r>
              <a:rPr lang="zh-CN" altLang="en-US" sz="1600" kern="0" dirty="0"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cs typeface="+mn-ea"/>
                <a:sym typeface="+mn-lt"/>
              </a:rPr>
              <a:t>PPT</a:t>
            </a:r>
            <a:r>
              <a:rPr lang="zh-CN" altLang="en-US" sz="1600" kern="0" dirty="0">
                <a:cs typeface="+mn-ea"/>
                <a:sym typeface="+mn-lt"/>
              </a:rPr>
              <a:t>设计机构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854693" y="4582401"/>
            <a:ext cx="2335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86585" y="2288117"/>
            <a:ext cx="2289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298114" y="2184262"/>
            <a:ext cx="1140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altLang="zh-CN" sz="4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1</a:t>
            </a:r>
            <a:endParaRPr lang="zh-CN" altLang="en-US" sz="4800" kern="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818393" y="2184262"/>
            <a:ext cx="1140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altLang="zh-CN" sz="4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3</a:t>
            </a:r>
            <a:endParaRPr lang="zh-CN" altLang="en-US" sz="4800" kern="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02741" y="4650611"/>
            <a:ext cx="1140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altLang="zh-CN" sz="4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2</a:t>
            </a:r>
            <a:endParaRPr lang="zh-CN" altLang="en-US" sz="4800" kern="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18394" y="4650610"/>
            <a:ext cx="1140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US" altLang="zh-CN" sz="4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4</a:t>
            </a:r>
            <a:endParaRPr lang="zh-CN" altLang="en-US" sz="4800" kern="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2903849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>
            <a:off x="3990149" y="1869329"/>
            <a:ext cx="2639791" cy="2639791"/>
          </a:xfrm>
          <a:prstGeom prst="rtTriangle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>
            <a:off x="5496677" y="1869329"/>
            <a:ext cx="2639791" cy="2639791"/>
          </a:xfrm>
          <a:prstGeom prst="rtTriangle">
            <a:avLst/>
          </a:prstGeom>
          <a:solidFill>
            <a:srgbClr val="3BD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 rot="16200000">
            <a:off x="5508516" y="3454272"/>
            <a:ext cx="2639792" cy="2639792"/>
          </a:xfrm>
          <a:prstGeom prst="rtTriangle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013419" y="3981645"/>
            <a:ext cx="2640000" cy="2130175"/>
          </a:xfrm>
          <a:custGeom>
            <a:avLst/>
            <a:gdLst>
              <a:gd name="connsiteX0" fmla="*/ 382369 w 1980000"/>
              <a:gd name="connsiteY0" fmla="*/ 0 h 1597631"/>
              <a:gd name="connsiteX1" fmla="*/ 1980000 w 1980000"/>
              <a:gd name="connsiteY1" fmla="*/ 1597631 h 1597631"/>
              <a:gd name="connsiteX2" fmla="*/ 0 w 1980000"/>
              <a:gd name="connsiteY2" fmla="*/ 1597631 h 1597631"/>
              <a:gd name="connsiteX3" fmla="*/ 0 w 1980000"/>
              <a:gd name="connsiteY3" fmla="*/ 382368 h 1597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000" h="1597631">
                <a:moveTo>
                  <a:pt x="382369" y="0"/>
                </a:moveTo>
                <a:lnTo>
                  <a:pt x="1980000" y="1597631"/>
                </a:lnTo>
                <a:lnTo>
                  <a:pt x="0" y="1597631"/>
                </a:lnTo>
                <a:lnTo>
                  <a:pt x="0" y="382368"/>
                </a:lnTo>
                <a:close/>
              </a:path>
            </a:pathLst>
          </a:cu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48754" y="4154055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02.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256241" y="2205877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03.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324350" y="4154055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04.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048754" y="2205877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01.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442364" y="2660145"/>
            <a:ext cx="2313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21727" y="4591196"/>
            <a:ext cx="2327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defTabSz="1219170"/>
            <a:r>
              <a:rPr lang="zh-CN" altLang="en-US" sz="1600" kern="0" dirty="0"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cs typeface="+mn-ea"/>
                <a:sym typeface="+mn-lt"/>
              </a:rPr>
              <a:t>PPT</a:t>
            </a:r>
            <a:r>
              <a:rPr lang="zh-CN" altLang="en-US" sz="1600" kern="0" dirty="0">
                <a:cs typeface="+mn-ea"/>
                <a:sym typeface="+mn-lt"/>
              </a:rPr>
              <a:t>设计机构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324349" y="4591196"/>
            <a:ext cx="2335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256241" y="2660145"/>
            <a:ext cx="2289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903618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 flipV="1">
            <a:off x="5923592" y="2037328"/>
            <a:ext cx="0" cy="303354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菱形 1"/>
          <p:cNvSpPr/>
          <p:nvPr/>
        </p:nvSpPr>
        <p:spPr>
          <a:xfrm>
            <a:off x="5518533" y="2508430"/>
            <a:ext cx="810121" cy="810121"/>
          </a:xfrm>
          <a:prstGeom prst="diamond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" name="菱形 2"/>
          <p:cNvSpPr/>
          <p:nvPr/>
        </p:nvSpPr>
        <p:spPr>
          <a:xfrm>
            <a:off x="5518533" y="3789653"/>
            <a:ext cx="810121" cy="810121"/>
          </a:xfrm>
          <a:prstGeom prst="diamond">
            <a:avLst/>
          </a:prstGeom>
          <a:solidFill>
            <a:srgbClr val="3BD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5518533" y="5070876"/>
            <a:ext cx="810121" cy="810121"/>
          </a:xfrm>
          <a:prstGeom prst="diamond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5518533" y="1227208"/>
            <a:ext cx="810121" cy="810121"/>
          </a:xfrm>
          <a:prstGeom prst="diamond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55155" y="1297698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01.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555155" y="3789653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03.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599053" y="4755029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04.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609045" y="2576414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en-US" altLang="zh-CN" sz="2400" kern="0" dirty="0">
                <a:solidFill>
                  <a:srgbClr val="24D197"/>
                </a:solidFill>
                <a:cs typeface="+mn-ea"/>
                <a:sym typeface="+mn-lt"/>
              </a:rPr>
              <a:t>02.</a:t>
            </a:r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06904" y="3053474"/>
            <a:ext cx="440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58288" y="5247471"/>
            <a:ext cx="43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defTabSz="1219170"/>
            <a:r>
              <a:rPr lang="zh-CN" altLang="en-US" sz="1600" kern="0" dirty="0"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cs typeface="+mn-ea"/>
                <a:sym typeface="+mn-lt"/>
              </a:rPr>
              <a:t>PPT</a:t>
            </a:r>
            <a:r>
              <a:rPr lang="zh-CN" altLang="en-US" sz="1600" kern="0" dirty="0">
                <a:cs typeface="+mn-ea"/>
                <a:sym typeface="+mn-lt"/>
              </a:rPr>
              <a:t>设计机构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537842" y="4224226"/>
            <a:ext cx="4361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537842" y="1753730"/>
            <a:ext cx="4341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6662050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355474" y="1557603"/>
            <a:ext cx="9459073" cy="912949"/>
          </a:xfrm>
          <a:prstGeom prst="roundRect">
            <a:avLst/>
          </a:prstGeom>
          <a:solidFill>
            <a:srgbClr val="ECF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355475" y="2777186"/>
            <a:ext cx="9459072" cy="912949"/>
          </a:xfrm>
          <a:prstGeom prst="roundRect">
            <a:avLst/>
          </a:prstGeom>
          <a:solidFill>
            <a:srgbClr val="86E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55475" y="3996768"/>
            <a:ext cx="9459072" cy="912949"/>
          </a:xfrm>
          <a:prstGeom prst="roundRect">
            <a:avLst/>
          </a:prstGeom>
          <a:solidFill>
            <a:srgbClr val="3BD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355475" y="5216351"/>
            <a:ext cx="9459072" cy="912949"/>
          </a:xfrm>
          <a:prstGeom prst="roundRect">
            <a:avLst/>
          </a:prstGeom>
          <a:solidFill>
            <a:srgbClr val="24D1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33595" y="1557604"/>
            <a:ext cx="8406269" cy="9187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21279" y="2783030"/>
            <a:ext cx="8406269" cy="9187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228259" y="3990925"/>
            <a:ext cx="8406269" cy="9187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38451" y="5210508"/>
            <a:ext cx="8406269" cy="9187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>
            <a:off x="1616475" y="4163551"/>
            <a:ext cx="339487" cy="593855"/>
          </a:xfrm>
          <a:custGeom>
            <a:avLst/>
            <a:gdLst/>
            <a:ahLst/>
            <a:cxnLst/>
            <a:rect l="0" t="0" r="r" b="b"/>
            <a:pathLst>
              <a:path w="777875" h="1360488">
                <a:moveTo>
                  <a:pt x="388145" y="857250"/>
                </a:moveTo>
                <a:lnTo>
                  <a:pt x="393979" y="857515"/>
                </a:lnTo>
                <a:lnTo>
                  <a:pt x="399813" y="857780"/>
                </a:lnTo>
                <a:lnTo>
                  <a:pt x="405383" y="858575"/>
                </a:lnTo>
                <a:lnTo>
                  <a:pt x="410952" y="859634"/>
                </a:lnTo>
                <a:lnTo>
                  <a:pt x="416521" y="860959"/>
                </a:lnTo>
                <a:lnTo>
                  <a:pt x="422090" y="862548"/>
                </a:lnTo>
                <a:lnTo>
                  <a:pt x="427129" y="864402"/>
                </a:lnTo>
                <a:lnTo>
                  <a:pt x="432168" y="866256"/>
                </a:lnTo>
                <a:lnTo>
                  <a:pt x="437472" y="868641"/>
                </a:lnTo>
                <a:lnTo>
                  <a:pt x="442246" y="871025"/>
                </a:lnTo>
                <a:lnTo>
                  <a:pt x="447019" y="873673"/>
                </a:lnTo>
                <a:lnTo>
                  <a:pt x="451528" y="876587"/>
                </a:lnTo>
                <a:lnTo>
                  <a:pt x="456301" y="880031"/>
                </a:lnTo>
                <a:lnTo>
                  <a:pt x="460545" y="883474"/>
                </a:lnTo>
                <a:lnTo>
                  <a:pt x="464523" y="886918"/>
                </a:lnTo>
                <a:lnTo>
                  <a:pt x="468501" y="890627"/>
                </a:lnTo>
                <a:lnTo>
                  <a:pt x="472214" y="894600"/>
                </a:lnTo>
                <a:lnTo>
                  <a:pt x="475926" y="898838"/>
                </a:lnTo>
                <a:lnTo>
                  <a:pt x="479374" y="903077"/>
                </a:lnTo>
                <a:lnTo>
                  <a:pt x="482291" y="907315"/>
                </a:lnTo>
                <a:lnTo>
                  <a:pt x="485208" y="912083"/>
                </a:lnTo>
                <a:lnTo>
                  <a:pt x="487860" y="916851"/>
                </a:lnTo>
                <a:lnTo>
                  <a:pt x="490513" y="921619"/>
                </a:lnTo>
                <a:lnTo>
                  <a:pt x="492634" y="926652"/>
                </a:lnTo>
                <a:lnTo>
                  <a:pt x="495021" y="931685"/>
                </a:lnTo>
                <a:lnTo>
                  <a:pt x="496612" y="937248"/>
                </a:lnTo>
                <a:lnTo>
                  <a:pt x="498203" y="942546"/>
                </a:lnTo>
                <a:lnTo>
                  <a:pt x="499529" y="947843"/>
                </a:lnTo>
                <a:lnTo>
                  <a:pt x="500590" y="953671"/>
                </a:lnTo>
                <a:lnTo>
                  <a:pt x="501121" y="959234"/>
                </a:lnTo>
                <a:lnTo>
                  <a:pt x="501651" y="965061"/>
                </a:lnTo>
                <a:lnTo>
                  <a:pt x="501651" y="970889"/>
                </a:lnTo>
                <a:lnTo>
                  <a:pt x="501651" y="976717"/>
                </a:lnTo>
                <a:lnTo>
                  <a:pt x="501121" y="982544"/>
                </a:lnTo>
                <a:lnTo>
                  <a:pt x="500590" y="988107"/>
                </a:lnTo>
                <a:lnTo>
                  <a:pt x="499529" y="993935"/>
                </a:lnTo>
                <a:lnTo>
                  <a:pt x="498203" y="999233"/>
                </a:lnTo>
                <a:lnTo>
                  <a:pt x="496612" y="1004530"/>
                </a:lnTo>
                <a:lnTo>
                  <a:pt x="495021" y="1010093"/>
                </a:lnTo>
                <a:lnTo>
                  <a:pt x="492634" y="1015126"/>
                </a:lnTo>
                <a:lnTo>
                  <a:pt x="490513" y="1020159"/>
                </a:lnTo>
                <a:lnTo>
                  <a:pt x="487860" y="1024927"/>
                </a:lnTo>
                <a:lnTo>
                  <a:pt x="485208" y="1029960"/>
                </a:lnTo>
                <a:lnTo>
                  <a:pt x="482291" y="1034463"/>
                </a:lnTo>
                <a:lnTo>
                  <a:pt x="479374" y="1038702"/>
                </a:lnTo>
                <a:lnTo>
                  <a:pt x="475926" y="1042940"/>
                </a:lnTo>
                <a:lnTo>
                  <a:pt x="472214" y="1047443"/>
                </a:lnTo>
                <a:lnTo>
                  <a:pt x="468501" y="1051152"/>
                </a:lnTo>
                <a:lnTo>
                  <a:pt x="464523" y="1054860"/>
                </a:lnTo>
                <a:lnTo>
                  <a:pt x="460545" y="1058569"/>
                </a:lnTo>
                <a:lnTo>
                  <a:pt x="456301" y="1061747"/>
                </a:lnTo>
                <a:lnTo>
                  <a:pt x="451528" y="1064926"/>
                </a:lnTo>
                <a:lnTo>
                  <a:pt x="447019" y="1068105"/>
                </a:lnTo>
                <a:lnTo>
                  <a:pt x="442246" y="1070754"/>
                </a:lnTo>
                <a:lnTo>
                  <a:pt x="437472" y="1073138"/>
                </a:lnTo>
                <a:lnTo>
                  <a:pt x="432168" y="1075522"/>
                </a:lnTo>
                <a:lnTo>
                  <a:pt x="427129" y="1077376"/>
                </a:lnTo>
                <a:lnTo>
                  <a:pt x="422090" y="1079230"/>
                </a:lnTo>
                <a:lnTo>
                  <a:pt x="416521" y="1080820"/>
                </a:lnTo>
                <a:lnTo>
                  <a:pt x="410952" y="1081879"/>
                </a:lnTo>
                <a:lnTo>
                  <a:pt x="405383" y="1082939"/>
                </a:lnTo>
                <a:lnTo>
                  <a:pt x="399813" y="1083733"/>
                </a:lnTo>
                <a:lnTo>
                  <a:pt x="393979" y="1084263"/>
                </a:lnTo>
                <a:lnTo>
                  <a:pt x="388145" y="1084263"/>
                </a:lnTo>
                <a:lnTo>
                  <a:pt x="382310" y="1084263"/>
                </a:lnTo>
                <a:lnTo>
                  <a:pt x="376476" y="1083733"/>
                </a:lnTo>
                <a:lnTo>
                  <a:pt x="370906" y="1082939"/>
                </a:lnTo>
                <a:lnTo>
                  <a:pt x="365337" y="1081879"/>
                </a:lnTo>
                <a:lnTo>
                  <a:pt x="359503" y="1080820"/>
                </a:lnTo>
                <a:lnTo>
                  <a:pt x="354199" y="1079230"/>
                </a:lnTo>
                <a:lnTo>
                  <a:pt x="349160" y="1077376"/>
                </a:lnTo>
                <a:lnTo>
                  <a:pt x="344121" y="1075522"/>
                </a:lnTo>
                <a:lnTo>
                  <a:pt x="338817" y="1073138"/>
                </a:lnTo>
                <a:lnTo>
                  <a:pt x="334043" y="1070754"/>
                </a:lnTo>
                <a:lnTo>
                  <a:pt x="329270" y="1068105"/>
                </a:lnTo>
                <a:lnTo>
                  <a:pt x="324761" y="1064926"/>
                </a:lnTo>
                <a:lnTo>
                  <a:pt x="319988" y="1061747"/>
                </a:lnTo>
                <a:lnTo>
                  <a:pt x="315744" y="1058569"/>
                </a:lnTo>
                <a:lnTo>
                  <a:pt x="311766" y="1054860"/>
                </a:lnTo>
                <a:lnTo>
                  <a:pt x="307788" y="1051152"/>
                </a:lnTo>
                <a:lnTo>
                  <a:pt x="303810" y="1047443"/>
                </a:lnTo>
                <a:lnTo>
                  <a:pt x="300363" y="1042940"/>
                </a:lnTo>
                <a:lnTo>
                  <a:pt x="296915" y="1038702"/>
                </a:lnTo>
                <a:lnTo>
                  <a:pt x="293998" y="1034463"/>
                </a:lnTo>
                <a:lnTo>
                  <a:pt x="291081" y="1029960"/>
                </a:lnTo>
                <a:lnTo>
                  <a:pt x="288429" y="1024927"/>
                </a:lnTo>
                <a:lnTo>
                  <a:pt x="285511" y="1020159"/>
                </a:lnTo>
                <a:lnTo>
                  <a:pt x="283390" y="1015126"/>
                </a:lnTo>
                <a:lnTo>
                  <a:pt x="281268" y="1010093"/>
                </a:lnTo>
                <a:lnTo>
                  <a:pt x="279677" y="1004530"/>
                </a:lnTo>
                <a:lnTo>
                  <a:pt x="278086" y="999233"/>
                </a:lnTo>
                <a:lnTo>
                  <a:pt x="276760" y="993935"/>
                </a:lnTo>
                <a:lnTo>
                  <a:pt x="275699" y="988107"/>
                </a:lnTo>
                <a:lnTo>
                  <a:pt x="275168" y="982544"/>
                </a:lnTo>
                <a:lnTo>
                  <a:pt x="274638" y="976717"/>
                </a:lnTo>
                <a:lnTo>
                  <a:pt x="274638" y="970889"/>
                </a:lnTo>
                <a:lnTo>
                  <a:pt x="274638" y="965061"/>
                </a:lnTo>
                <a:lnTo>
                  <a:pt x="275168" y="959234"/>
                </a:lnTo>
                <a:lnTo>
                  <a:pt x="275699" y="953671"/>
                </a:lnTo>
                <a:lnTo>
                  <a:pt x="276760" y="947843"/>
                </a:lnTo>
                <a:lnTo>
                  <a:pt x="278086" y="942546"/>
                </a:lnTo>
                <a:lnTo>
                  <a:pt x="279677" y="937248"/>
                </a:lnTo>
                <a:lnTo>
                  <a:pt x="281268" y="931685"/>
                </a:lnTo>
                <a:lnTo>
                  <a:pt x="283390" y="926652"/>
                </a:lnTo>
                <a:lnTo>
                  <a:pt x="285511" y="921619"/>
                </a:lnTo>
                <a:lnTo>
                  <a:pt x="288429" y="916851"/>
                </a:lnTo>
                <a:lnTo>
                  <a:pt x="291081" y="912083"/>
                </a:lnTo>
                <a:lnTo>
                  <a:pt x="293998" y="907315"/>
                </a:lnTo>
                <a:lnTo>
                  <a:pt x="296915" y="903077"/>
                </a:lnTo>
                <a:lnTo>
                  <a:pt x="300363" y="898838"/>
                </a:lnTo>
                <a:lnTo>
                  <a:pt x="303810" y="894600"/>
                </a:lnTo>
                <a:lnTo>
                  <a:pt x="307788" y="890627"/>
                </a:lnTo>
                <a:lnTo>
                  <a:pt x="311766" y="886918"/>
                </a:lnTo>
                <a:lnTo>
                  <a:pt x="315744" y="883474"/>
                </a:lnTo>
                <a:lnTo>
                  <a:pt x="319988" y="880031"/>
                </a:lnTo>
                <a:lnTo>
                  <a:pt x="324761" y="876587"/>
                </a:lnTo>
                <a:lnTo>
                  <a:pt x="329270" y="873673"/>
                </a:lnTo>
                <a:lnTo>
                  <a:pt x="334043" y="871025"/>
                </a:lnTo>
                <a:lnTo>
                  <a:pt x="338817" y="868641"/>
                </a:lnTo>
                <a:lnTo>
                  <a:pt x="344121" y="866256"/>
                </a:lnTo>
                <a:lnTo>
                  <a:pt x="349160" y="864402"/>
                </a:lnTo>
                <a:lnTo>
                  <a:pt x="354199" y="862548"/>
                </a:lnTo>
                <a:lnTo>
                  <a:pt x="359503" y="860959"/>
                </a:lnTo>
                <a:lnTo>
                  <a:pt x="365337" y="859634"/>
                </a:lnTo>
                <a:lnTo>
                  <a:pt x="370906" y="858575"/>
                </a:lnTo>
                <a:lnTo>
                  <a:pt x="376476" y="857780"/>
                </a:lnTo>
                <a:lnTo>
                  <a:pt x="382310" y="857515"/>
                </a:lnTo>
                <a:lnTo>
                  <a:pt x="388145" y="857250"/>
                </a:lnTo>
                <a:close/>
                <a:moveTo>
                  <a:pt x="381529" y="680376"/>
                </a:moveTo>
                <a:lnTo>
                  <a:pt x="373856" y="680905"/>
                </a:lnTo>
                <a:lnTo>
                  <a:pt x="366448" y="681170"/>
                </a:lnTo>
                <a:lnTo>
                  <a:pt x="359040" y="681964"/>
                </a:lnTo>
                <a:lnTo>
                  <a:pt x="351896" y="682757"/>
                </a:lnTo>
                <a:lnTo>
                  <a:pt x="344752" y="683815"/>
                </a:lnTo>
                <a:lnTo>
                  <a:pt x="337344" y="684873"/>
                </a:lnTo>
                <a:lnTo>
                  <a:pt x="330200" y="686196"/>
                </a:lnTo>
                <a:lnTo>
                  <a:pt x="323056" y="687783"/>
                </a:lnTo>
                <a:lnTo>
                  <a:pt x="316177" y="689371"/>
                </a:lnTo>
                <a:lnTo>
                  <a:pt x="309298" y="691222"/>
                </a:lnTo>
                <a:lnTo>
                  <a:pt x="302154" y="693603"/>
                </a:lnTo>
                <a:lnTo>
                  <a:pt x="295540" y="695719"/>
                </a:lnTo>
                <a:lnTo>
                  <a:pt x="288925" y="698100"/>
                </a:lnTo>
                <a:lnTo>
                  <a:pt x="282046" y="700481"/>
                </a:lnTo>
                <a:lnTo>
                  <a:pt x="275431" y="703126"/>
                </a:lnTo>
                <a:lnTo>
                  <a:pt x="269081" y="706036"/>
                </a:lnTo>
                <a:lnTo>
                  <a:pt x="262467" y="708946"/>
                </a:lnTo>
                <a:lnTo>
                  <a:pt x="256117" y="712385"/>
                </a:lnTo>
                <a:lnTo>
                  <a:pt x="250031" y="715559"/>
                </a:lnTo>
                <a:lnTo>
                  <a:pt x="243681" y="718998"/>
                </a:lnTo>
                <a:lnTo>
                  <a:pt x="237860" y="722437"/>
                </a:lnTo>
                <a:lnTo>
                  <a:pt x="231775" y="726140"/>
                </a:lnTo>
                <a:lnTo>
                  <a:pt x="225954" y="730108"/>
                </a:lnTo>
                <a:lnTo>
                  <a:pt x="220133" y="734341"/>
                </a:lnTo>
                <a:lnTo>
                  <a:pt x="214577" y="738309"/>
                </a:lnTo>
                <a:lnTo>
                  <a:pt x="208756" y="742541"/>
                </a:lnTo>
                <a:lnTo>
                  <a:pt x="203465" y="746774"/>
                </a:lnTo>
                <a:lnTo>
                  <a:pt x="198173" y="751536"/>
                </a:lnTo>
                <a:lnTo>
                  <a:pt x="192881" y="756033"/>
                </a:lnTo>
                <a:lnTo>
                  <a:pt x="187590" y="760794"/>
                </a:lnTo>
                <a:lnTo>
                  <a:pt x="182827" y="765556"/>
                </a:lnTo>
                <a:lnTo>
                  <a:pt x="178065" y="770846"/>
                </a:lnTo>
                <a:lnTo>
                  <a:pt x="173037" y="775872"/>
                </a:lnTo>
                <a:lnTo>
                  <a:pt x="168540" y="781163"/>
                </a:lnTo>
                <a:lnTo>
                  <a:pt x="164042" y="786189"/>
                </a:lnTo>
                <a:lnTo>
                  <a:pt x="159544" y="792009"/>
                </a:lnTo>
                <a:lnTo>
                  <a:pt x="155046" y="797564"/>
                </a:lnTo>
                <a:lnTo>
                  <a:pt x="151077" y="803119"/>
                </a:lnTo>
                <a:lnTo>
                  <a:pt x="147108" y="808939"/>
                </a:lnTo>
                <a:lnTo>
                  <a:pt x="143404" y="814759"/>
                </a:lnTo>
                <a:lnTo>
                  <a:pt x="139700" y="820578"/>
                </a:lnTo>
                <a:lnTo>
                  <a:pt x="135731" y="826927"/>
                </a:lnTo>
                <a:lnTo>
                  <a:pt x="132556" y="833011"/>
                </a:lnTo>
                <a:lnTo>
                  <a:pt x="129117" y="839096"/>
                </a:lnTo>
                <a:lnTo>
                  <a:pt x="126206" y="845709"/>
                </a:lnTo>
                <a:lnTo>
                  <a:pt x="123296" y="851793"/>
                </a:lnTo>
                <a:lnTo>
                  <a:pt x="120385" y="858406"/>
                </a:lnTo>
                <a:lnTo>
                  <a:pt x="117475" y="865020"/>
                </a:lnTo>
                <a:lnTo>
                  <a:pt x="114829" y="871633"/>
                </a:lnTo>
                <a:lnTo>
                  <a:pt x="112713" y="878246"/>
                </a:lnTo>
                <a:lnTo>
                  <a:pt x="110331" y="885389"/>
                </a:lnTo>
                <a:lnTo>
                  <a:pt x="108479" y="892002"/>
                </a:lnTo>
                <a:lnTo>
                  <a:pt x="106627" y="899144"/>
                </a:lnTo>
                <a:lnTo>
                  <a:pt x="104775" y="906022"/>
                </a:lnTo>
                <a:lnTo>
                  <a:pt x="103452" y="913165"/>
                </a:lnTo>
                <a:lnTo>
                  <a:pt x="102129" y="920307"/>
                </a:lnTo>
                <a:lnTo>
                  <a:pt x="100806" y="927449"/>
                </a:lnTo>
                <a:lnTo>
                  <a:pt x="99748" y="934592"/>
                </a:lnTo>
                <a:lnTo>
                  <a:pt x="98690" y="942263"/>
                </a:lnTo>
                <a:lnTo>
                  <a:pt x="98160" y="949405"/>
                </a:lnTo>
                <a:lnTo>
                  <a:pt x="97631" y="957077"/>
                </a:lnTo>
                <a:lnTo>
                  <a:pt x="97367" y="964484"/>
                </a:lnTo>
                <a:lnTo>
                  <a:pt x="97367" y="971891"/>
                </a:lnTo>
                <a:lnTo>
                  <a:pt x="97367" y="979562"/>
                </a:lnTo>
                <a:lnTo>
                  <a:pt x="97631" y="986969"/>
                </a:lnTo>
                <a:lnTo>
                  <a:pt x="98160" y="994376"/>
                </a:lnTo>
                <a:lnTo>
                  <a:pt x="98690" y="1001783"/>
                </a:lnTo>
                <a:lnTo>
                  <a:pt x="99748" y="1008925"/>
                </a:lnTo>
                <a:lnTo>
                  <a:pt x="100806" y="1016332"/>
                </a:lnTo>
                <a:lnTo>
                  <a:pt x="102129" y="1023474"/>
                </a:lnTo>
                <a:lnTo>
                  <a:pt x="103452" y="1030881"/>
                </a:lnTo>
                <a:lnTo>
                  <a:pt x="104775" y="1037759"/>
                </a:lnTo>
                <a:lnTo>
                  <a:pt x="106627" y="1044637"/>
                </a:lnTo>
                <a:lnTo>
                  <a:pt x="108479" y="1051779"/>
                </a:lnTo>
                <a:lnTo>
                  <a:pt x="110331" y="1058657"/>
                </a:lnTo>
                <a:lnTo>
                  <a:pt x="112713" y="1065270"/>
                </a:lnTo>
                <a:lnTo>
                  <a:pt x="114829" y="1072148"/>
                </a:lnTo>
                <a:lnTo>
                  <a:pt x="117475" y="1078762"/>
                </a:lnTo>
                <a:lnTo>
                  <a:pt x="120385" y="1085639"/>
                </a:lnTo>
                <a:lnTo>
                  <a:pt x="123296" y="1091988"/>
                </a:lnTo>
                <a:lnTo>
                  <a:pt x="126206" y="1098337"/>
                </a:lnTo>
                <a:lnTo>
                  <a:pt x="129117" y="1104686"/>
                </a:lnTo>
                <a:lnTo>
                  <a:pt x="132556" y="1111035"/>
                </a:lnTo>
                <a:lnTo>
                  <a:pt x="135731" y="1116854"/>
                </a:lnTo>
                <a:lnTo>
                  <a:pt x="139700" y="1123203"/>
                </a:lnTo>
                <a:lnTo>
                  <a:pt x="143404" y="1129023"/>
                </a:lnTo>
                <a:lnTo>
                  <a:pt x="147108" y="1134842"/>
                </a:lnTo>
                <a:lnTo>
                  <a:pt x="151077" y="1140662"/>
                </a:lnTo>
                <a:lnTo>
                  <a:pt x="155046" y="1146482"/>
                </a:lnTo>
                <a:lnTo>
                  <a:pt x="159544" y="1151772"/>
                </a:lnTo>
                <a:lnTo>
                  <a:pt x="164042" y="1157328"/>
                </a:lnTo>
                <a:lnTo>
                  <a:pt x="168540" y="1162883"/>
                </a:lnTo>
                <a:lnTo>
                  <a:pt x="173037" y="1167909"/>
                </a:lnTo>
                <a:lnTo>
                  <a:pt x="178065" y="1172935"/>
                </a:lnTo>
                <a:lnTo>
                  <a:pt x="182827" y="1177961"/>
                </a:lnTo>
                <a:lnTo>
                  <a:pt x="187590" y="1182987"/>
                </a:lnTo>
                <a:lnTo>
                  <a:pt x="192881" y="1187749"/>
                </a:lnTo>
                <a:lnTo>
                  <a:pt x="198173" y="1192246"/>
                </a:lnTo>
                <a:lnTo>
                  <a:pt x="203465" y="1196743"/>
                </a:lnTo>
                <a:lnTo>
                  <a:pt x="208756" y="1201240"/>
                </a:lnTo>
                <a:lnTo>
                  <a:pt x="214577" y="1205472"/>
                </a:lnTo>
                <a:lnTo>
                  <a:pt x="220133" y="1209705"/>
                </a:lnTo>
                <a:lnTo>
                  <a:pt x="225954" y="1213673"/>
                </a:lnTo>
                <a:lnTo>
                  <a:pt x="231775" y="1217641"/>
                </a:lnTo>
                <a:lnTo>
                  <a:pt x="237860" y="1221344"/>
                </a:lnTo>
                <a:lnTo>
                  <a:pt x="243681" y="1224783"/>
                </a:lnTo>
                <a:lnTo>
                  <a:pt x="250031" y="1228222"/>
                </a:lnTo>
                <a:lnTo>
                  <a:pt x="256117" y="1231397"/>
                </a:lnTo>
                <a:lnTo>
                  <a:pt x="262467" y="1234571"/>
                </a:lnTo>
                <a:lnTo>
                  <a:pt x="269081" y="1237745"/>
                </a:lnTo>
                <a:lnTo>
                  <a:pt x="275431" y="1240655"/>
                </a:lnTo>
                <a:lnTo>
                  <a:pt x="282046" y="1243301"/>
                </a:lnTo>
                <a:lnTo>
                  <a:pt x="288925" y="1245681"/>
                </a:lnTo>
                <a:lnTo>
                  <a:pt x="295540" y="1248062"/>
                </a:lnTo>
                <a:lnTo>
                  <a:pt x="302154" y="1250178"/>
                </a:lnTo>
                <a:lnTo>
                  <a:pt x="309298" y="1252295"/>
                </a:lnTo>
                <a:lnTo>
                  <a:pt x="316177" y="1254411"/>
                </a:lnTo>
                <a:lnTo>
                  <a:pt x="323056" y="1255998"/>
                </a:lnTo>
                <a:lnTo>
                  <a:pt x="330200" y="1257585"/>
                </a:lnTo>
                <a:lnTo>
                  <a:pt x="337344" y="1258908"/>
                </a:lnTo>
                <a:lnTo>
                  <a:pt x="344752" y="1260231"/>
                </a:lnTo>
                <a:lnTo>
                  <a:pt x="351896" y="1261289"/>
                </a:lnTo>
                <a:lnTo>
                  <a:pt x="359040" y="1262082"/>
                </a:lnTo>
                <a:lnTo>
                  <a:pt x="366448" y="1262611"/>
                </a:lnTo>
                <a:lnTo>
                  <a:pt x="373856" y="1263140"/>
                </a:lnTo>
                <a:lnTo>
                  <a:pt x="381529" y="1263405"/>
                </a:lnTo>
                <a:lnTo>
                  <a:pt x="388937" y="1263405"/>
                </a:lnTo>
                <a:lnTo>
                  <a:pt x="396346" y="1263405"/>
                </a:lnTo>
                <a:lnTo>
                  <a:pt x="404019" y="1263140"/>
                </a:lnTo>
                <a:lnTo>
                  <a:pt x="411427" y="1262611"/>
                </a:lnTo>
                <a:lnTo>
                  <a:pt x="418835" y="1262082"/>
                </a:lnTo>
                <a:lnTo>
                  <a:pt x="425979" y="1261289"/>
                </a:lnTo>
                <a:lnTo>
                  <a:pt x="433387" y="1260231"/>
                </a:lnTo>
                <a:lnTo>
                  <a:pt x="440531" y="1258908"/>
                </a:lnTo>
                <a:lnTo>
                  <a:pt x="447675" y="1257585"/>
                </a:lnTo>
                <a:lnTo>
                  <a:pt x="454554" y="1255998"/>
                </a:lnTo>
                <a:lnTo>
                  <a:pt x="461963" y="1254411"/>
                </a:lnTo>
                <a:lnTo>
                  <a:pt x="468577" y="1252295"/>
                </a:lnTo>
                <a:lnTo>
                  <a:pt x="475721" y="1250178"/>
                </a:lnTo>
                <a:lnTo>
                  <a:pt x="482600" y="1248062"/>
                </a:lnTo>
                <a:lnTo>
                  <a:pt x="489215" y="1245681"/>
                </a:lnTo>
                <a:lnTo>
                  <a:pt x="495829" y="1243301"/>
                </a:lnTo>
                <a:lnTo>
                  <a:pt x="502444" y="1240655"/>
                </a:lnTo>
                <a:lnTo>
                  <a:pt x="508794" y="1237745"/>
                </a:lnTo>
                <a:lnTo>
                  <a:pt x="515408" y="1234571"/>
                </a:lnTo>
                <a:lnTo>
                  <a:pt x="521758" y="1231397"/>
                </a:lnTo>
                <a:lnTo>
                  <a:pt x="527844" y="1228222"/>
                </a:lnTo>
                <a:lnTo>
                  <a:pt x="534194" y="1224783"/>
                </a:lnTo>
                <a:lnTo>
                  <a:pt x="540015" y="1221344"/>
                </a:lnTo>
                <a:lnTo>
                  <a:pt x="546100" y="1217641"/>
                </a:lnTo>
                <a:lnTo>
                  <a:pt x="552185" y="1213673"/>
                </a:lnTo>
                <a:lnTo>
                  <a:pt x="557742" y="1209705"/>
                </a:lnTo>
                <a:lnTo>
                  <a:pt x="563298" y="1205472"/>
                </a:lnTo>
                <a:lnTo>
                  <a:pt x="569119" y="1201240"/>
                </a:lnTo>
                <a:lnTo>
                  <a:pt x="574410" y="1196743"/>
                </a:lnTo>
                <a:lnTo>
                  <a:pt x="579702" y="1192246"/>
                </a:lnTo>
                <a:lnTo>
                  <a:pt x="584994" y="1187749"/>
                </a:lnTo>
                <a:lnTo>
                  <a:pt x="590285" y="1182987"/>
                </a:lnTo>
                <a:lnTo>
                  <a:pt x="595048" y="1177961"/>
                </a:lnTo>
                <a:lnTo>
                  <a:pt x="600075" y="1172935"/>
                </a:lnTo>
                <a:lnTo>
                  <a:pt x="604573" y="1167909"/>
                </a:lnTo>
                <a:lnTo>
                  <a:pt x="609600" y="1162883"/>
                </a:lnTo>
                <a:lnTo>
                  <a:pt x="613833" y="1157328"/>
                </a:lnTo>
                <a:lnTo>
                  <a:pt x="618331" y="1151772"/>
                </a:lnTo>
                <a:lnTo>
                  <a:pt x="622565" y="1146482"/>
                </a:lnTo>
                <a:lnTo>
                  <a:pt x="626798" y="1140662"/>
                </a:lnTo>
                <a:lnTo>
                  <a:pt x="630767" y="1134842"/>
                </a:lnTo>
                <a:lnTo>
                  <a:pt x="634471" y="1129023"/>
                </a:lnTo>
                <a:lnTo>
                  <a:pt x="638175" y="1123203"/>
                </a:lnTo>
                <a:lnTo>
                  <a:pt x="641879" y="1116854"/>
                </a:lnTo>
                <a:lnTo>
                  <a:pt x="645319" y="1111035"/>
                </a:lnTo>
                <a:lnTo>
                  <a:pt x="648758" y="1104686"/>
                </a:lnTo>
                <a:lnTo>
                  <a:pt x="651669" y="1098337"/>
                </a:lnTo>
                <a:lnTo>
                  <a:pt x="654844" y="1091988"/>
                </a:lnTo>
                <a:lnTo>
                  <a:pt x="657490" y="1085639"/>
                </a:lnTo>
                <a:lnTo>
                  <a:pt x="660135" y="1078762"/>
                </a:lnTo>
                <a:lnTo>
                  <a:pt x="663046" y="1072148"/>
                </a:lnTo>
                <a:lnTo>
                  <a:pt x="665427" y="1065270"/>
                </a:lnTo>
                <a:lnTo>
                  <a:pt x="667544" y="1058657"/>
                </a:lnTo>
                <a:lnTo>
                  <a:pt x="669396" y="1051779"/>
                </a:lnTo>
                <a:lnTo>
                  <a:pt x="671248" y="1044637"/>
                </a:lnTo>
                <a:lnTo>
                  <a:pt x="673100" y="1037759"/>
                </a:lnTo>
                <a:lnTo>
                  <a:pt x="674687" y="1030881"/>
                </a:lnTo>
                <a:lnTo>
                  <a:pt x="676010" y="1023474"/>
                </a:lnTo>
                <a:lnTo>
                  <a:pt x="677069" y="1016332"/>
                </a:lnTo>
                <a:lnTo>
                  <a:pt x="678127" y="1008925"/>
                </a:lnTo>
                <a:lnTo>
                  <a:pt x="678921" y="1001783"/>
                </a:lnTo>
                <a:lnTo>
                  <a:pt x="679450" y="994376"/>
                </a:lnTo>
                <a:lnTo>
                  <a:pt x="679979" y="986969"/>
                </a:lnTo>
                <a:lnTo>
                  <a:pt x="680244" y="979562"/>
                </a:lnTo>
                <a:lnTo>
                  <a:pt x="680508" y="971891"/>
                </a:lnTo>
                <a:lnTo>
                  <a:pt x="680244" y="964484"/>
                </a:lnTo>
                <a:lnTo>
                  <a:pt x="679979" y="957077"/>
                </a:lnTo>
                <a:lnTo>
                  <a:pt x="679450" y="949405"/>
                </a:lnTo>
                <a:lnTo>
                  <a:pt x="678921" y="942263"/>
                </a:lnTo>
                <a:lnTo>
                  <a:pt x="678127" y="934592"/>
                </a:lnTo>
                <a:lnTo>
                  <a:pt x="677069" y="927449"/>
                </a:lnTo>
                <a:lnTo>
                  <a:pt x="676010" y="920307"/>
                </a:lnTo>
                <a:lnTo>
                  <a:pt x="674687" y="913165"/>
                </a:lnTo>
                <a:lnTo>
                  <a:pt x="673100" y="906022"/>
                </a:lnTo>
                <a:lnTo>
                  <a:pt x="671248" y="899144"/>
                </a:lnTo>
                <a:lnTo>
                  <a:pt x="669396" y="892002"/>
                </a:lnTo>
                <a:lnTo>
                  <a:pt x="667544" y="885389"/>
                </a:lnTo>
                <a:lnTo>
                  <a:pt x="665427" y="878246"/>
                </a:lnTo>
                <a:lnTo>
                  <a:pt x="663046" y="871633"/>
                </a:lnTo>
                <a:lnTo>
                  <a:pt x="660135" y="865020"/>
                </a:lnTo>
                <a:lnTo>
                  <a:pt x="657490" y="858406"/>
                </a:lnTo>
                <a:lnTo>
                  <a:pt x="654844" y="851793"/>
                </a:lnTo>
                <a:lnTo>
                  <a:pt x="651669" y="845709"/>
                </a:lnTo>
                <a:lnTo>
                  <a:pt x="648758" y="839096"/>
                </a:lnTo>
                <a:lnTo>
                  <a:pt x="645319" y="833011"/>
                </a:lnTo>
                <a:lnTo>
                  <a:pt x="641879" y="826927"/>
                </a:lnTo>
                <a:lnTo>
                  <a:pt x="638175" y="820578"/>
                </a:lnTo>
                <a:lnTo>
                  <a:pt x="634471" y="814759"/>
                </a:lnTo>
                <a:lnTo>
                  <a:pt x="630767" y="808939"/>
                </a:lnTo>
                <a:lnTo>
                  <a:pt x="626798" y="803119"/>
                </a:lnTo>
                <a:lnTo>
                  <a:pt x="622565" y="797564"/>
                </a:lnTo>
                <a:lnTo>
                  <a:pt x="618331" y="792009"/>
                </a:lnTo>
                <a:lnTo>
                  <a:pt x="613833" y="786189"/>
                </a:lnTo>
                <a:lnTo>
                  <a:pt x="609600" y="781163"/>
                </a:lnTo>
                <a:lnTo>
                  <a:pt x="604573" y="775872"/>
                </a:lnTo>
                <a:lnTo>
                  <a:pt x="600075" y="770846"/>
                </a:lnTo>
                <a:lnTo>
                  <a:pt x="595048" y="765556"/>
                </a:lnTo>
                <a:lnTo>
                  <a:pt x="590285" y="760794"/>
                </a:lnTo>
                <a:lnTo>
                  <a:pt x="584994" y="756033"/>
                </a:lnTo>
                <a:lnTo>
                  <a:pt x="579702" y="751536"/>
                </a:lnTo>
                <a:lnTo>
                  <a:pt x="574410" y="746774"/>
                </a:lnTo>
                <a:lnTo>
                  <a:pt x="569119" y="742541"/>
                </a:lnTo>
                <a:lnTo>
                  <a:pt x="563298" y="738309"/>
                </a:lnTo>
                <a:lnTo>
                  <a:pt x="557742" y="734341"/>
                </a:lnTo>
                <a:lnTo>
                  <a:pt x="552185" y="730108"/>
                </a:lnTo>
                <a:lnTo>
                  <a:pt x="546100" y="726140"/>
                </a:lnTo>
                <a:lnTo>
                  <a:pt x="540015" y="722437"/>
                </a:lnTo>
                <a:lnTo>
                  <a:pt x="534194" y="718998"/>
                </a:lnTo>
                <a:lnTo>
                  <a:pt x="527844" y="715559"/>
                </a:lnTo>
                <a:lnTo>
                  <a:pt x="521758" y="712385"/>
                </a:lnTo>
                <a:lnTo>
                  <a:pt x="515408" y="708946"/>
                </a:lnTo>
                <a:lnTo>
                  <a:pt x="508794" y="706036"/>
                </a:lnTo>
                <a:lnTo>
                  <a:pt x="502444" y="703126"/>
                </a:lnTo>
                <a:lnTo>
                  <a:pt x="495829" y="700481"/>
                </a:lnTo>
                <a:lnTo>
                  <a:pt x="489215" y="698100"/>
                </a:lnTo>
                <a:lnTo>
                  <a:pt x="482600" y="695719"/>
                </a:lnTo>
                <a:lnTo>
                  <a:pt x="475721" y="693603"/>
                </a:lnTo>
                <a:lnTo>
                  <a:pt x="468577" y="691222"/>
                </a:lnTo>
                <a:lnTo>
                  <a:pt x="461963" y="689371"/>
                </a:lnTo>
                <a:lnTo>
                  <a:pt x="454554" y="687783"/>
                </a:lnTo>
                <a:lnTo>
                  <a:pt x="447675" y="686196"/>
                </a:lnTo>
                <a:lnTo>
                  <a:pt x="440531" y="684873"/>
                </a:lnTo>
                <a:lnTo>
                  <a:pt x="433387" y="683815"/>
                </a:lnTo>
                <a:lnTo>
                  <a:pt x="425979" y="682757"/>
                </a:lnTo>
                <a:lnTo>
                  <a:pt x="418835" y="681964"/>
                </a:lnTo>
                <a:lnTo>
                  <a:pt x="411427" y="681170"/>
                </a:lnTo>
                <a:lnTo>
                  <a:pt x="404019" y="680905"/>
                </a:lnTo>
                <a:lnTo>
                  <a:pt x="396346" y="680376"/>
                </a:lnTo>
                <a:lnTo>
                  <a:pt x="388937" y="680376"/>
                </a:lnTo>
                <a:lnTo>
                  <a:pt x="381529" y="680376"/>
                </a:lnTo>
                <a:close/>
                <a:moveTo>
                  <a:pt x="162454" y="97348"/>
                </a:moveTo>
                <a:lnTo>
                  <a:pt x="159279" y="97612"/>
                </a:lnTo>
                <a:lnTo>
                  <a:pt x="155840" y="98141"/>
                </a:lnTo>
                <a:lnTo>
                  <a:pt x="152135" y="98670"/>
                </a:lnTo>
                <a:lnTo>
                  <a:pt x="148960" y="99464"/>
                </a:lnTo>
                <a:lnTo>
                  <a:pt x="145785" y="100522"/>
                </a:lnTo>
                <a:lnTo>
                  <a:pt x="142610" y="101580"/>
                </a:lnTo>
                <a:lnTo>
                  <a:pt x="139435" y="102638"/>
                </a:lnTo>
                <a:lnTo>
                  <a:pt x="136260" y="103961"/>
                </a:lnTo>
                <a:lnTo>
                  <a:pt x="133350" y="105548"/>
                </a:lnTo>
                <a:lnTo>
                  <a:pt x="127794" y="108987"/>
                </a:lnTo>
                <a:lnTo>
                  <a:pt x="122502" y="112955"/>
                </a:lnTo>
                <a:lnTo>
                  <a:pt x="117475" y="117452"/>
                </a:lnTo>
                <a:lnTo>
                  <a:pt x="112977" y="122214"/>
                </a:lnTo>
                <a:lnTo>
                  <a:pt x="109008" y="127504"/>
                </a:lnTo>
                <a:lnTo>
                  <a:pt x="105833" y="133324"/>
                </a:lnTo>
                <a:lnTo>
                  <a:pt x="104246" y="136234"/>
                </a:lnTo>
                <a:lnTo>
                  <a:pt x="102923" y="139408"/>
                </a:lnTo>
                <a:lnTo>
                  <a:pt x="101600" y="142318"/>
                </a:lnTo>
                <a:lnTo>
                  <a:pt x="100542" y="145493"/>
                </a:lnTo>
                <a:lnTo>
                  <a:pt x="99748" y="148667"/>
                </a:lnTo>
                <a:lnTo>
                  <a:pt x="98690" y="152370"/>
                </a:lnTo>
                <a:lnTo>
                  <a:pt x="97896" y="155545"/>
                </a:lnTo>
                <a:lnTo>
                  <a:pt x="97631" y="158984"/>
                </a:lnTo>
                <a:lnTo>
                  <a:pt x="97367" y="162423"/>
                </a:lnTo>
                <a:lnTo>
                  <a:pt x="97367" y="165862"/>
                </a:lnTo>
                <a:lnTo>
                  <a:pt x="97367" y="514515"/>
                </a:lnTo>
                <a:lnTo>
                  <a:pt x="97367" y="517954"/>
                </a:lnTo>
                <a:lnTo>
                  <a:pt x="97631" y="521393"/>
                </a:lnTo>
                <a:lnTo>
                  <a:pt x="97896" y="525096"/>
                </a:lnTo>
                <a:lnTo>
                  <a:pt x="98690" y="528271"/>
                </a:lnTo>
                <a:lnTo>
                  <a:pt x="99748" y="531709"/>
                </a:lnTo>
                <a:lnTo>
                  <a:pt x="100542" y="534884"/>
                </a:lnTo>
                <a:lnTo>
                  <a:pt x="101600" y="538058"/>
                </a:lnTo>
                <a:lnTo>
                  <a:pt x="102923" y="540968"/>
                </a:lnTo>
                <a:lnTo>
                  <a:pt x="104246" y="544407"/>
                </a:lnTo>
                <a:lnTo>
                  <a:pt x="105833" y="547317"/>
                </a:lnTo>
                <a:lnTo>
                  <a:pt x="109008" y="552872"/>
                </a:lnTo>
                <a:lnTo>
                  <a:pt x="112977" y="558163"/>
                </a:lnTo>
                <a:lnTo>
                  <a:pt x="117475" y="563189"/>
                </a:lnTo>
                <a:lnTo>
                  <a:pt x="122502" y="567421"/>
                </a:lnTo>
                <a:lnTo>
                  <a:pt x="127794" y="571389"/>
                </a:lnTo>
                <a:lnTo>
                  <a:pt x="133350" y="574828"/>
                </a:lnTo>
                <a:lnTo>
                  <a:pt x="136260" y="576415"/>
                </a:lnTo>
                <a:lnTo>
                  <a:pt x="139435" y="577738"/>
                </a:lnTo>
                <a:lnTo>
                  <a:pt x="142610" y="578796"/>
                </a:lnTo>
                <a:lnTo>
                  <a:pt x="145785" y="579854"/>
                </a:lnTo>
                <a:lnTo>
                  <a:pt x="148960" y="581177"/>
                </a:lnTo>
                <a:lnTo>
                  <a:pt x="152135" y="581971"/>
                </a:lnTo>
                <a:lnTo>
                  <a:pt x="155840" y="582500"/>
                </a:lnTo>
                <a:lnTo>
                  <a:pt x="159279" y="583029"/>
                </a:lnTo>
                <a:lnTo>
                  <a:pt x="162454" y="583293"/>
                </a:lnTo>
                <a:lnTo>
                  <a:pt x="166158" y="583293"/>
                </a:lnTo>
                <a:lnTo>
                  <a:pt x="611981" y="583293"/>
                </a:lnTo>
                <a:lnTo>
                  <a:pt x="615421" y="583293"/>
                </a:lnTo>
                <a:lnTo>
                  <a:pt x="618860" y="583029"/>
                </a:lnTo>
                <a:lnTo>
                  <a:pt x="622035" y="582500"/>
                </a:lnTo>
                <a:lnTo>
                  <a:pt x="625740" y="581971"/>
                </a:lnTo>
                <a:lnTo>
                  <a:pt x="628915" y="581177"/>
                </a:lnTo>
                <a:lnTo>
                  <a:pt x="632090" y="579854"/>
                </a:lnTo>
                <a:lnTo>
                  <a:pt x="635265" y="578796"/>
                </a:lnTo>
                <a:lnTo>
                  <a:pt x="638440" y="577738"/>
                </a:lnTo>
                <a:lnTo>
                  <a:pt x="641350" y="576415"/>
                </a:lnTo>
                <a:lnTo>
                  <a:pt x="644525" y="574828"/>
                </a:lnTo>
                <a:lnTo>
                  <a:pt x="650081" y="571389"/>
                </a:lnTo>
                <a:lnTo>
                  <a:pt x="655373" y="567421"/>
                </a:lnTo>
                <a:lnTo>
                  <a:pt x="660135" y="563189"/>
                </a:lnTo>
                <a:lnTo>
                  <a:pt x="664898" y="558163"/>
                </a:lnTo>
                <a:lnTo>
                  <a:pt x="668867" y="552872"/>
                </a:lnTo>
                <a:lnTo>
                  <a:pt x="672306" y="547317"/>
                </a:lnTo>
                <a:lnTo>
                  <a:pt x="673629" y="544407"/>
                </a:lnTo>
                <a:lnTo>
                  <a:pt x="674952" y="540968"/>
                </a:lnTo>
                <a:lnTo>
                  <a:pt x="676275" y="538058"/>
                </a:lnTo>
                <a:lnTo>
                  <a:pt x="677333" y="534884"/>
                </a:lnTo>
                <a:lnTo>
                  <a:pt x="678392" y="531709"/>
                </a:lnTo>
                <a:lnTo>
                  <a:pt x="678921" y="528271"/>
                </a:lnTo>
                <a:lnTo>
                  <a:pt x="679715" y="525096"/>
                </a:lnTo>
                <a:lnTo>
                  <a:pt x="679979" y="521393"/>
                </a:lnTo>
                <a:lnTo>
                  <a:pt x="680244" y="517954"/>
                </a:lnTo>
                <a:lnTo>
                  <a:pt x="680508" y="514515"/>
                </a:lnTo>
                <a:lnTo>
                  <a:pt x="680508" y="165862"/>
                </a:lnTo>
                <a:lnTo>
                  <a:pt x="680244" y="162423"/>
                </a:lnTo>
                <a:lnTo>
                  <a:pt x="679979" y="158984"/>
                </a:lnTo>
                <a:lnTo>
                  <a:pt x="679715" y="155545"/>
                </a:lnTo>
                <a:lnTo>
                  <a:pt x="678921" y="152370"/>
                </a:lnTo>
                <a:lnTo>
                  <a:pt x="678392" y="148667"/>
                </a:lnTo>
                <a:lnTo>
                  <a:pt x="677333" y="145493"/>
                </a:lnTo>
                <a:lnTo>
                  <a:pt x="676275" y="142318"/>
                </a:lnTo>
                <a:lnTo>
                  <a:pt x="674952" y="139408"/>
                </a:lnTo>
                <a:lnTo>
                  <a:pt x="673629" y="136234"/>
                </a:lnTo>
                <a:lnTo>
                  <a:pt x="672306" y="133324"/>
                </a:lnTo>
                <a:lnTo>
                  <a:pt x="668867" y="127504"/>
                </a:lnTo>
                <a:lnTo>
                  <a:pt x="664898" y="122214"/>
                </a:lnTo>
                <a:lnTo>
                  <a:pt x="660135" y="117452"/>
                </a:lnTo>
                <a:lnTo>
                  <a:pt x="655373" y="112955"/>
                </a:lnTo>
                <a:lnTo>
                  <a:pt x="650081" y="108987"/>
                </a:lnTo>
                <a:lnTo>
                  <a:pt x="644525" y="105548"/>
                </a:lnTo>
                <a:lnTo>
                  <a:pt x="641350" y="103961"/>
                </a:lnTo>
                <a:lnTo>
                  <a:pt x="638440" y="102638"/>
                </a:lnTo>
                <a:lnTo>
                  <a:pt x="635265" y="101580"/>
                </a:lnTo>
                <a:lnTo>
                  <a:pt x="632090" y="100522"/>
                </a:lnTo>
                <a:lnTo>
                  <a:pt x="628915" y="99464"/>
                </a:lnTo>
                <a:lnTo>
                  <a:pt x="625740" y="98670"/>
                </a:lnTo>
                <a:lnTo>
                  <a:pt x="622035" y="98141"/>
                </a:lnTo>
                <a:lnTo>
                  <a:pt x="618860" y="97612"/>
                </a:lnTo>
                <a:lnTo>
                  <a:pt x="615421" y="97348"/>
                </a:lnTo>
                <a:lnTo>
                  <a:pt x="611981" y="97348"/>
                </a:lnTo>
                <a:lnTo>
                  <a:pt x="166158" y="97348"/>
                </a:lnTo>
                <a:lnTo>
                  <a:pt x="162454" y="97348"/>
                </a:lnTo>
                <a:close/>
                <a:moveTo>
                  <a:pt x="89165" y="0"/>
                </a:moveTo>
                <a:lnTo>
                  <a:pt x="93927" y="0"/>
                </a:lnTo>
                <a:lnTo>
                  <a:pt x="683948" y="0"/>
                </a:lnTo>
                <a:lnTo>
                  <a:pt x="688710" y="0"/>
                </a:lnTo>
                <a:lnTo>
                  <a:pt x="693208" y="529"/>
                </a:lnTo>
                <a:lnTo>
                  <a:pt x="697971" y="1058"/>
                </a:lnTo>
                <a:lnTo>
                  <a:pt x="702733" y="2116"/>
                </a:lnTo>
                <a:lnTo>
                  <a:pt x="707231" y="3174"/>
                </a:lnTo>
                <a:lnTo>
                  <a:pt x="711729" y="4497"/>
                </a:lnTo>
                <a:lnTo>
                  <a:pt x="715963" y="5820"/>
                </a:lnTo>
                <a:lnTo>
                  <a:pt x="720460" y="7407"/>
                </a:lnTo>
                <a:lnTo>
                  <a:pt x="724429" y="9259"/>
                </a:lnTo>
                <a:lnTo>
                  <a:pt x="728398" y="11375"/>
                </a:lnTo>
                <a:lnTo>
                  <a:pt x="732367" y="13756"/>
                </a:lnTo>
                <a:lnTo>
                  <a:pt x="736071" y="16137"/>
                </a:lnTo>
                <a:lnTo>
                  <a:pt x="740040" y="18782"/>
                </a:lnTo>
                <a:lnTo>
                  <a:pt x="743479" y="21692"/>
                </a:lnTo>
                <a:lnTo>
                  <a:pt x="746919" y="24602"/>
                </a:lnTo>
                <a:lnTo>
                  <a:pt x="750094" y="27776"/>
                </a:lnTo>
                <a:lnTo>
                  <a:pt x="753269" y="30950"/>
                </a:lnTo>
                <a:lnTo>
                  <a:pt x="756444" y="34389"/>
                </a:lnTo>
                <a:lnTo>
                  <a:pt x="759090" y="37828"/>
                </a:lnTo>
                <a:lnTo>
                  <a:pt x="761735" y="41532"/>
                </a:lnTo>
                <a:lnTo>
                  <a:pt x="764117" y="45500"/>
                </a:lnTo>
                <a:lnTo>
                  <a:pt x="766233" y="49203"/>
                </a:lnTo>
                <a:lnTo>
                  <a:pt x="768350" y="53171"/>
                </a:lnTo>
                <a:lnTo>
                  <a:pt x="770202" y="57404"/>
                </a:lnTo>
                <a:lnTo>
                  <a:pt x="772054" y="61901"/>
                </a:lnTo>
                <a:lnTo>
                  <a:pt x="773377" y="66133"/>
                </a:lnTo>
                <a:lnTo>
                  <a:pt x="774700" y="70630"/>
                </a:lnTo>
                <a:lnTo>
                  <a:pt x="776023" y="75127"/>
                </a:lnTo>
                <a:lnTo>
                  <a:pt x="776817" y="79889"/>
                </a:lnTo>
                <a:lnTo>
                  <a:pt x="777346" y="84386"/>
                </a:lnTo>
                <a:lnTo>
                  <a:pt x="777610" y="89147"/>
                </a:lnTo>
                <a:lnTo>
                  <a:pt x="777875" y="93909"/>
                </a:lnTo>
                <a:lnTo>
                  <a:pt x="777875" y="1266579"/>
                </a:lnTo>
                <a:lnTo>
                  <a:pt x="777610" y="1271341"/>
                </a:lnTo>
                <a:lnTo>
                  <a:pt x="777346" y="1276367"/>
                </a:lnTo>
                <a:lnTo>
                  <a:pt x="776817" y="1280864"/>
                </a:lnTo>
                <a:lnTo>
                  <a:pt x="776023" y="1285626"/>
                </a:lnTo>
                <a:lnTo>
                  <a:pt x="774700" y="1290123"/>
                </a:lnTo>
                <a:lnTo>
                  <a:pt x="773377" y="1294620"/>
                </a:lnTo>
                <a:lnTo>
                  <a:pt x="772054" y="1298852"/>
                </a:lnTo>
                <a:lnTo>
                  <a:pt x="770202" y="1303085"/>
                </a:lnTo>
                <a:lnTo>
                  <a:pt x="768350" y="1307317"/>
                </a:lnTo>
                <a:lnTo>
                  <a:pt x="766233" y="1311550"/>
                </a:lnTo>
                <a:lnTo>
                  <a:pt x="764117" y="1315518"/>
                </a:lnTo>
                <a:lnTo>
                  <a:pt x="761735" y="1319221"/>
                </a:lnTo>
                <a:lnTo>
                  <a:pt x="759090" y="1322660"/>
                </a:lnTo>
                <a:lnTo>
                  <a:pt x="756444" y="1326364"/>
                </a:lnTo>
                <a:lnTo>
                  <a:pt x="753269" y="1329802"/>
                </a:lnTo>
                <a:lnTo>
                  <a:pt x="750094" y="1333241"/>
                </a:lnTo>
                <a:lnTo>
                  <a:pt x="746919" y="1336151"/>
                </a:lnTo>
                <a:lnTo>
                  <a:pt x="743479" y="1339061"/>
                </a:lnTo>
                <a:lnTo>
                  <a:pt x="740040" y="1341971"/>
                </a:lnTo>
                <a:lnTo>
                  <a:pt x="736071" y="1344352"/>
                </a:lnTo>
                <a:lnTo>
                  <a:pt x="732367" y="1347262"/>
                </a:lnTo>
                <a:lnTo>
                  <a:pt x="728398" y="1349378"/>
                </a:lnTo>
                <a:lnTo>
                  <a:pt x="724429" y="1351494"/>
                </a:lnTo>
                <a:lnTo>
                  <a:pt x="720460" y="1353346"/>
                </a:lnTo>
                <a:lnTo>
                  <a:pt x="715963" y="1354933"/>
                </a:lnTo>
                <a:lnTo>
                  <a:pt x="711729" y="1356520"/>
                </a:lnTo>
                <a:lnTo>
                  <a:pt x="707231" y="1357578"/>
                </a:lnTo>
                <a:lnTo>
                  <a:pt x="702733" y="1358636"/>
                </a:lnTo>
                <a:lnTo>
                  <a:pt x="697971" y="1359430"/>
                </a:lnTo>
                <a:lnTo>
                  <a:pt x="693208" y="1360224"/>
                </a:lnTo>
                <a:lnTo>
                  <a:pt x="688710" y="1360488"/>
                </a:lnTo>
                <a:lnTo>
                  <a:pt x="683948" y="1360488"/>
                </a:lnTo>
                <a:lnTo>
                  <a:pt x="93927" y="1360488"/>
                </a:lnTo>
                <a:lnTo>
                  <a:pt x="89165" y="1360488"/>
                </a:lnTo>
                <a:lnTo>
                  <a:pt x="84667" y="1360224"/>
                </a:lnTo>
                <a:lnTo>
                  <a:pt x="79640" y="1359430"/>
                </a:lnTo>
                <a:lnTo>
                  <a:pt x="75142" y="1358636"/>
                </a:lnTo>
                <a:lnTo>
                  <a:pt x="70644" y="1357578"/>
                </a:lnTo>
                <a:lnTo>
                  <a:pt x="66146" y="1356520"/>
                </a:lnTo>
                <a:lnTo>
                  <a:pt x="61913" y="1354933"/>
                </a:lnTo>
                <a:lnTo>
                  <a:pt x="57415" y="1353346"/>
                </a:lnTo>
                <a:lnTo>
                  <a:pt x="53446" y="1351494"/>
                </a:lnTo>
                <a:lnTo>
                  <a:pt x="49477" y="1349378"/>
                </a:lnTo>
                <a:lnTo>
                  <a:pt x="45508" y="1347262"/>
                </a:lnTo>
                <a:lnTo>
                  <a:pt x="41540" y="1344352"/>
                </a:lnTo>
                <a:lnTo>
                  <a:pt x="37835" y="1341971"/>
                </a:lnTo>
                <a:lnTo>
                  <a:pt x="34396" y="1339061"/>
                </a:lnTo>
                <a:lnTo>
                  <a:pt x="30956" y="1336151"/>
                </a:lnTo>
                <a:lnTo>
                  <a:pt x="27781" y="1333241"/>
                </a:lnTo>
                <a:lnTo>
                  <a:pt x="24871" y="1329802"/>
                </a:lnTo>
                <a:lnTo>
                  <a:pt x="21696" y="1326364"/>
                </a:lnTo>
                <a:lnTo>
                  <a:pt x="18785" y="1322660"/>
                </a:lnTo>
                <a:lnTo>
                  <a:pt x="16140" y="1319221"/>
                </a:lnTo>
                <a:lnTo>
                  <a:pt x="13758" y="1315518"/>
                </a:lnTo>
                <a:lnTo>
                  <a:pt x="11642" y="1311550"/>
                </a:lnTo>
                <a:lnTo>
                  <a:pt x="9525" y="1307317"/>
                </a:lnTo>
                <a:lnTo>
                  <a:pt x="7673" y="1303085"/>
                </a:lnTo>
                <a:lnTo>
                  <a:pt x="6085" y="1298852"/>
                </a:lnTo>
                <a:lnTo>
                  <a:pt x="4233" y="1294620"/>
                </a:lnTo>
                <a:lnTo>
                  <a:pt x="2910" y="1290123"/>
                </a:lnTo>
                <a:lnTo>
                  <a:pt x="1852" y="1285626"/>
                </a:lnTo>
                <a:lnTo>
                  <a:pt x="1058" y="1280864"/>
                </a:lnTo>
                <a:lnTo>
                  <a:pt x="529" y="1276367"/>
                </a:lnTo>
                <a:lnTo>
                  <a:pt x="265" y="1271341"/>
                </a:lnTo>
                <a:lnTo>
                  <a:pt x="0" y="1266579"/>
                </a:lnTo>
                <a:lnTo>
                  <a:pt x="0" y="93909"/>
                </a:lnTo>
                <a:lnTo>
                  <a:pt x="265" y="89147"/>
                </a:lnTo>
                <a:lnTo>
                  <a:pt x="529" y="84386"/>
                </a:lnTo>
                <a:lnTo>
                  <a:pt x="1058" y="79889"/>
                </a:lnTo>
                <a:lnTo>
                  <a:pt x="1852" y="75127"/>
                </a:lnTo>
                <a:lnTo>
                  <a:pt x="2910" y="70630"/>
                </a:lnTo>
                <a:lnTo>
                  <a:pt x="4233" y="66133"/>
                </a:lnTo>
                <a:lnTo>
                  <a:pt x="6085" y="61901"/>
                </a:lnTo>
                <a:lnTo>
                  <a:pt x="7673" y="57404"/>
                </a:lnTo>
                <a:lnTo>
                  <a:pt x="9525" y="53171"/>
                </a:lnTo>
                <a:lnTo>
                  <a:pt x="11642" y="49203"/>
                </a:lnTo>
                <a:lnTo>
                  <a:pt x="13758" y="45500"/>
                </a:lnTo>
                <a:lnTo>
                  <a:pt x="16140" y="41532"/>
                </a:lnTo>
                <a:lnTo>
                  <a:pt x="18785" y="37828"/>
                </a:lnTo>
                <a:lnTo>
                  <a:pt x="21696" y="34389"/>
                </a:lnTo>
                <a:lnTo>
                  <a:pt x="24871" y="30950"/>
                </a:lnTo>
                <a:lnTo>
                  <a:pt x="27781" y="27776"/>
                </a:lnTo>
                <a:lnTo>
                  <a:pt x="30956" y="24602"/>
                </a:lnTo>
                <a:lnTo>
                  <a:pt x="34396" y="21692"/>
                </a:lnTo>
                <a:lnTo>
                  <a:pt x="37835" y="18782"/>
                </a:lnTo>
                <a:lnTo>
                  <a:pt x="41540" y="16137"/>
                </a:lnTo>
                <a:lnTo>
                  <a:pt x="45508" y="13756"/>
                </a:lnTo>
                <a:lnTo>
                  <a:pt x="49477" y="11375"/>
                </a:lnTo>
                <a:lnTo>
                  <a:pt x="53446" y="9259"/>
                </a:lnTo>
                <a:lnTo>
                  <a:pt x="57415" y="7407"/>
                </a:lnTo>
                <a:lnTo>
                  <a:pt x="61913" y="5820"/>
                </a:lnTo>
                <a:lnTo>
                  <a:pt x="66146" y="4497"/>
                </a:lnTo>
                <a:lnTo>
                  <a:pt x="70644" y="3174"/>
                </a:lnTo>
                <a:lnTo>
                  <a:pt x="75142" y="2116"/>
                </a:lnTo>
                <a:lnTo>
                  <a:pt x="79640" y="1058"/>
                </a:lnTo>
                <a:lnTo>
                  <a:pt x="84667" y="529"/>
                </a:lnTo>
                <a:lnTo>
                  <a:pt x="891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1474738" y="2988630"/>
            <a:ext cx="622959" cy="490061"/>
          </a:xfrm>
          <a:custGeom>
            <a:avLst/>
            <a:gdLst>
              <a:gd name="T0" fmla="*/ 1314244 w 4808"/>
              <a:gd name="T1" fmla="*/ 0 h 3781"/>
              <a:gd name="T2" fmla="*/ 1238567 w 4808"/>
              <a:gd name="T3" fmla="*/ 0 h 3781"/>
              <a:gd name="T4" fmla="*/ 1230643 w 4808"/>
              <a:gd name="T5" fmla="*/ 18232 h 3781"/>
              <a:gd name="T6" fmla="*/ 1221134 w 4808"/>
              <a:gd name="T7" fmla="*/ 36465 h 3781"/>
              <a:gd name="T8" fmla="*/ 1210040 w 4808"/>
              <a:gd name="T9" fmla="*/ 53905 h 3781"/>
              <a:gd name="T10" fmla="*/ 1197361 w 4808"/>
              <a:gd name="T11" fmla="*/ 69759 h 3781"/>
              <a:gd name="T12" fmla="*/ 1183097 w 4808"/>
              <a:gd name="T13" fmla="*/ 85217 h 3781"/>
              <a:gd name="T14" fmla="*/ 1167645 w 4808"/>
              <a:gd name="T15" fmla="*/ 99882 h 3781"/>
              <a:gd name="T16" fmla="*/ 1151004 w 4808"/>
              <a:gd name="T17" fmla="*/ 112962 h 3781"/>
              <a:gd name="T18" fmla="*/ 1132381 w 4808"/>
              <a:gd name="T19" fmla="*/ 125249 h 3781"/>
              <a:gd name="T20" fmla="*/ 1112967 w 4808"/>
              <a:gd name="T21" fmla="*/ 136347 h 3781"/>
              <a:gd name="T22" fmla="*/ 1092760 w 4808"/>
              <a:gd name="T23" fmla="*/ 146256 h 3781"/>
              <a:gd name="T24" fmla="*/ 1071364 w 4808"/>
              <a:gd name="T25" fmla="*/ 154579 h 3781"/>
              <a:gd name="T26" fmla="*/ 1049176 w 4808"/>
              <a:gd name="T27" fmla="*/ 161714 h 3781"/>
              <a:gd name="T28" fmla="*/ 1026196 w 4808"/>
              <a:gd name="T29" fmla="*/ 167263 h 3781"/>
              <a:gd name="T30" fmla="*/ 1002423 w 4808"/>
              <a:gd name="T31" fmla="*/ 171226 h 3781"/>
              <a:gd name="T32" fmla="*/ 977858 w 4808"/>
              <a:gd name="T33" fmla="*/ 173604 h 3781"/>
              <a:gd name="T34" fmla="*/ 952500 w 4808"/>
              <a:gd name="T35" fmla="*/ 174793 h 3781"/>
              <a:gd name="T36" fmla="*/ 939821 w 4808"/>
              <a:gd name="T37" fmla="*/ 174793 h 3781"/>
              <a:gd name="T38" fmla="*/ 915256 w 4808"/>
              <a:gd name="T39" fmla="*/ 172812 h 3781"/>
              <a:gd name="T40" fmla="*/ 891087 w 4808"/>
              <a:gd name="T41" fmla="*/ 169244 h 3781"/>
              <a:gd name="T42" fmla="*/ 867314 w 4808"/>
              <a:gd name="T43" fmla="*/ 164488 h 3781"/>
              <a:gd name="T44" fmla="*/ 844730 w 4808"/>
              <a:gd name="T45" fmla="*/ 158146 h 3781"/>
              <a:gd name="T46" fmla="*/ 822938 w 4808"/>
              <a:gd name="T47" fmla="*/ 150616 h 3781"/>
              <a:gd name="T48" fmla="*/ 801938 w 4808"/>
              <a:gd name="T49" fmla="*/ 141499 h 3781"/>
              <a:gd name="T50" fmla="*/ 782128 w 4808"/>
              <a:gd name="T51" fmla="*/ 131194 h 3781"/>
              <a:gd name="T52" fmla="*/ 763506 w 4808"/>
              <a:gd name="T53" fmla="*/ 118907 h 3781"/>
              <a:gd name="T54" fmla="*/ 746072 w 4808"/>
              <a:gd name="T55" fmla="*/ 106620 h 3781"/>
              <a:gd name="T56" fmla="*/ 729431 w 4808"/>
              <a:gd name="T57" fmla="*/ 92351 h 3781"/>
              <a:gd name="T58" fmla="*/ 715167 w 4808"/>
              <a:gd name="T59" fmla="*/ 77290 h 3781"/>
              <a:gd name="T60" fmla="*/ 701300 w 4808"/>
              <a:gd name="T61" fmla="*/ 61832 h 3781"/>
              <a:gd name="T62" fmla="*/ 689413 w 4808"/>
              <a:gd name="T63" fmla="*/ 45185 h 3781"/>
              <a:gd name="T64" fmla="*/ 679112 w 4808"/>
              <a:gd name="T65" fmla="*/ 27745 h 3781"/>
              <a:gd name="T66" fmla="*/ 670395 w 4808"/>
              <a:gd name="T67" fmla="*/ 9116 h 3781"/>
              <a:gd name="T68" fmla="*/ 605020 w 4808"/>
              <a:gd name="T69" fmla="*/ 0 h 3781"/>
              <a:gd name="T70" fmla="*/ 246446 w 4808"/>
              <a:gd name="T71" fmla="*/ 793903 h 3781"/>
              <a:gd name="T72" fmla="*/ 463571 w 4808"/>
              <a:gd name="T73" fmla="*/ 1498626 h 3781"/>
              <a:gd name="T74" fmla="*/ 1418448 w 4808"/>
              <a:gd name="T75" fmla="*/ 614353 h 3781"/>
              <a:gd name="T76" fmla="*/ 1905000 w 4808"/>
              <a:gd name="T77" fmla="*/ 462945 h 3781"/>
              <a:gd name="T78" fmla="*/ 944179 w 4808"/>
              <a:gd name="T79" fmla="*/ 833143 h 3781"/>
              <a:gd name="T80" fmla="*/ 808278 w 4808"/>
              <a:gd name="T81" fmla="*/ 734450 h 3781"/>
              <a:gd name="T82" fmla="*/ 860578 w 4808"/>
              <a:gd name="T83" fmla="*/ 574321 h 3781"/>
              <a:gd name="T84" fmla="*/ 1028573 w 4808"/>
              <a:gd name="T85" fmla="*/ 574321 h 3781"/>
              <a:gd name="T86" fmla="*/ 1080081 w 4808"/>
              <a:gd name="T87" fmla="*/ 734450 h 378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4808" h="3781">
                <a:moveTo>
                  <a:pt x="4808" y="1168"/>
                </a:moveTo>
                <a:lnTo>
                  <a:pt x="3317" y="0"/>
                </a:lnTo>
                <a:lnTo>
                  <a:pt x="3126" y="0"/>
                </a:lnTo>
                <a:lnTo>
                  <a:pt x="3116" y="23"/>
                </a:lnTo>
                <a:lnTo>
                  <a:pt x="3106" y="46"/>
                </a:lnTo>
                <a:lnTo>
                  <a:pt x="3095" y="70"/>
                </a:lnTo>
                <a:lnTo>
                  <a:pt x="3082" y="92"/>
                </a:lnTo>
                <a:lnTo>
                  <a:pt x="3068" y="114"/>
                </a:lnTo>
                <a:lnTo>
                  <a:pt x="3054" y="136"/>
                </a:lnTo>
                <a:lnTo>
                  <a:pt x="3039" y="156"/>
                </a:lnTo>
                <a:lnTo>
                  <a:pt x="3022" y="176"/>
                </a:lnTo>
                <a:lnTo>
                  <a:pt x="3005" y="195"/>
                </a:lnTo>
                <a:lnTo>
                  <a:pt x="2986" y="215"/>
                </a:lnTo>
                <a:lnTo>
                  <a:pt x="2967" y="233"/>
                </a:lnTo>
                <a:lnTo>
                  <a:pt x="2947" y="252"/>
                </a:lnTo>
                <a:lnTo>
                  <a:pt x="2927" y="269"/>
                </a:lnTo>
                <a:lnTo>
                  <a:pt x="2905" y="285"/>
                </a:lnTo>
                <a:lnTo>
                  <a:pt x="2881" y="300"/>
                </a:lnTo>
                <a:lnTo>
                  <a:pt x="2858" y="316"/>
                </a:lnTo>
                <a:lnTo>
                  <a:pt x="2835" y="331"/>
                </a:lnTo>
                <a:lnTo>
                  <a:pt x="2809" y="344"/>
                </a:lnTo>
                <a:lnTo>
                  <a:pt x="2785" y="357"/>
                </a:lnTo>
                <a:lnTo>
                  <a:pt x="2758" y="369"/>
                </a:lnTo>
                <a:lnTo>
                  <a:pt x="2731" y="380"/>
                </a:lnTo>
                <a:lnTo>
                  <a:pt x="2704" y="390"/>
                </a:lnTo>
                <a:lnTo>
                  <a:pt x="2676" y="399"/>
                </a:lnTo>
                <a:lnTo>
                  <a:pt x="2648" y="408"/>
                </a:lnTo>
                <a:lnTo>
                  <a:pt x="2619" y="415"/>
                </a:lnTo>
                <a:lnTo>
                  <a:pt x="2590" y="422"/>
                </a:lnTo>
                <a:lnTo>
                  <a:pt x="2560" y="427"/>
                </a:lnTo>
                <a:lnTo>
                  <a:pt x="2530" y="432"/>
                </a:lnTo>
                <a:lnTo>
                  <a:pt x="2499" y="436"/>
                </a:lnTo>
                <a:lnTo>
                  <a:pt x="2468" y="438"/>
                </a:lnTo>
                <a:lnTo>
                  <a:pt x="2436" y="441"/>
                </a:lnTo>
                <a:lnTo>
                  <a:pt x="2404" y="441"/>
                </a:lnTo>
                <a:lnTo>
                  <a:pt x="2372" y="441"/>
                </a:lnTo>
                <a:lnTo>
                  <a:pt x="2341" y="438"/>
                </a:lnTo>
                <a:lnTo>
                  <a:pt x="2310" y="436"/>
                </a:lnTo>
                <a:lnTo>
                  <a:pt x="2280" y="432"/>
                </a:lnTo>
                <a:lnTo>
                  <a:pt x="2249" y="427"/>
                </a:lnTo>
                <a:lnTo>
                  <a:pt x="2218" y="422"/>
                </a:lnTo>
                <a:lnTo>
                  <a:pt x="2189" y="415"/>
                </a:lnTo>
                <a:lnTo>
                  <a:pt x="2161" y="408"/>
                </a:lnTo>
                <a:lnTo>
                  <a:pt x="2132" y="399"/>
                </a:lnTo>
                <a:lnTo>
                  <a:pt x="2105" y="390"/>
                </a:lnTo>
                <a:lnTo>
                  <a:pt x="2077" y="380"/>
                </a:lnTo>
                <a:lnTo>
                  <a:pt x="2050" y="369"/>
                </a:lnTo>
                <a:lnTo>
                  <a:pt x="2024" y="357"/>
                </a:lnTo>
                <a:lnTo>
                  <a:pt x="1999" y="344"/>
                </a:lnTo>
                <a:lnTo>
                  <a:pt x="1974" y="331"/>
                </a:lnTo>
                <a:lnTo>
                  <a:pt x="1950" y="316"/>
                </a:lnTo>
                <a:lnTo>
                  <a:pt x="1927" y="300"/>
                </a:lnTo>
                <a:lnTo>
                  <a:pt x="1905" y="285"/>
                </a:lnTo>
                <a:lnTo>
                  <a:pt x="1883" y="269"/>
                </a:lnTo>
                <a:lnTo>
                  <a:pt x="1862" y="252"/>
                </a:lnTo>
                <a:lnTo>
                  <a:pt x="1841" y="233"/>
                </a:lnTo>
                <a:lnTo>
                  <a:pt x="1823" y="215"/>
                </a:lnTo>
                <a:lnTo>
                  <a:pt x="1805" y="195"/>
                </a:lnTo>
                <a:lnTo>
                  <a:pt x="1786" y="176"/>
                </a:lnTo>
                <a:lnTo>
                  <a:pt x="1770" y="156"/>
                </a:lnTo>
                <a:lnTo>
                  <a:pt x="1755" y="136"/>
                </a:lnTo>
                <a:lnTo>
                  <a:pt x="1740" y="114"/>
                </a:lnTo>
                <a:lnTo>
                  <a:pt x="1726" y="92"/>
                </a:lnTo>
                <a:lnTo>
                  <a:pt x="1714" y="70"/>
                </a:lnTo>
                <a:lnTo>
                  <a:pt x="1703" y="46"/>
                </a:lnTo>
                <a:lnTo>
                  <a:pt x="1692" y="23"/>
                </a:lnTo>
                <a:lnTo>
                  <a:pt x="1684" y="0"/>
                </a:lnTo>
                <a:lnTo>
                  <a:pt x="1527" y="0"/>
                </a:lnTo>
                <a:lnTo>
                  <a:pt x="0" y="1109"/>
                </a:lnTo>
                <a:lnTo>
                  <a:pt x="622" y="2003"/>
                </a:lnTo>
                <a:lnTo>
                  <a:pt x="1242" y="1670"/>
                </a:lnTo>
                <a:lnTo>
                  <a:pt x="1170" y="3781"/>
                </a:lnTo>
                <a:lnTo>
                  <a:pt x="3651" y="3781"/>
                </a:lnTo>
                <a:lnTo>
                  <a:pt x="3580" y="1550"/>
                </a:lnTo>
                <a:lnTo>
                  <a:pt x="4116" y="2028"/>
                </a:lnTo>
                <a:lnTo>
                  <a:pt x="4808" y="1168"/>
                </a:lnTo>
                <a:close/>
                <a:moveTo>
                  <a:pt x="2807" y="2324"/>
                </a:moveTo>
                <a:lnTo>
                  <a:pt x="2383" y="2102"/>
                </a:lnTo>
                <a:lnTo>
                  <a:pt x="1960" y="2324"/>
                </a:lnTo>
                <a:lnTo>
                  <a:pt x="2040" y="1853"/>
                </a:lnTo>
                <a:lnTo>
                  <a:pt x="1698" y="1519"/>
                </a:lnTo>
                <a:lnTo>
                  <a:pt x="2172" y="1449"/>
                </a:lnTo>
                <a:lnTo>
                  <a:pt x="2383" y="1021"/>
                </a:lnTo>
                <a:lnTo>
                  <a:pt x="2596" y="1449"/>
                </a:lnTo>
                <a:lnTo>
                  <a:pt x="3069" y="1519"/>
                </a:lnTo>
                <a:lnTo>
                  <a:pt x="2726" y="1853"/>
                </a:lnTo>
                <a:lnTo>
                  <a:pt x="2807" y="23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KSO_Shape"/>
          <p:cNvSpPr>
            <a:spLocks/>
          </p:cNvSpPr>
          <p:nvPr/>
        </p:nvSpPr>
        <p:spPr bwMode="auto">
          <a:xfrm>
            <a:off x="1442536" y="5461001"/>
            <a:ext cx="720080" cy="423648"/>
          </a:xfrm>
          <a:custGeom>
            <a:avLst/>
            <a:gdLst>
              <a:gd name="T0" fmla="*/ 1905000 w 6649"/>
              <a:gd name="T1" fmla="*/ 302090 h 3908"/>
              <a:gd name="T2" fmla="*/ 952357 w 6649"/>
              <a:gd name="T3" fmla="*/ 0 h 3908"/>
              <a:gd name="T4" fmla="*/ 0 w 6649"/>
              <a:gd name="T5" fmla="*/ 302090 h 3908"/>
              <a:gd name="T6" fmla="*/ 488785 w 6649"/>
              <a:gd name="T7" fmla="*/ 456861 h 3908"/>
              <a:gd name="T8" fmla="*/ 400540 w 6649"/>
              <a:gd name="T9" fmla="*/ 923753 h 3908"/>
              <a:gd name="T10" fmla="*/ 952357 w 6649"/>
              <a:gd name="T11" fmla="*/ 1120083 h 3908"/>
              <a:gd name="T12" fmla="*/ 1504460 w 6649"/>
              <a:gd name="T13" fmla="*/ 923753 h 3908"/>
              <a:gd name="T14" fmla="*/ 1416215 w 6649"/>
              <a:gd name="T15" fmla="*/ 456861 h 3908"/>
              <a:gd name="T16" fmla="*/ 1905000 w 6649"/>
              <a:gd name="T17" fmla="*/ 302090 h 39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6649" h="3908">
                <a:moveTo>
                  <a:pt x="6649" y="1054"/>
                </a:moveTo>
                <a:lnTo>
                  <a:pt x="3324" y="0"/>
                </a:lnTo>
                <a:lnTo>
                  <a:pt x="0" y="1054"/>
                </a:lnTo>
                <a:lnTo>
                  <a:pt x="1706" y="1594"/>
                </a:lnTo>
                <a:lnTo>
                  <a:pt x="1398" y="3223"/>
                </a:lnTo>
                <a:lnTo>
                  <a:pt x="3324" y="3908"/>
                </a:lnTo>
                <a:lnTo>
                  <a:pt x="5251" y="3223"/>
                </a:lnTo>
                <a:lnTo>
                  <a:pt x="4943" y="1594"/>
                </a:lnTo>
                <a:lnTo>
                  <a:pt x="6649" y="10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1219170">
              <a:defRPr/>
            </a:pPr>
            <a:endParaRPr lang="zh-CN" altLang="en-US" sz="24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KSO_Shape"/>
          <p:cNvSpPr>
            <a:spLocks/>
          </p:cNvSpPr>
          <p:nvPr/>
        </p:nvSpPr>
        <p:spPr bwMode="auto">
          <a:xfrm>
            <a:off x="1580195" y="1714044"/>
            <a:ext cx="412045" cy="600067"/>
          </a:xfrm>
          <a:custGeom>
            <a:avLst/>
            <a:gdLst>
              <a:gd name="T0" fmla="*/ 2147483646 w 194"/>
              <a:gd name="T1" fmla="*/ 2147483646 h 283"/>
              <a:gd name="T2" fmla="*/ 2147483646 w 194"/>
              <a:gd name="T3" fmla="*/ 2147483646 h 283"/>
              <a:gd name="T4" fmla="*/ 2147483646 w 194"/>
              <a:gd name="T5" fmla="*/ 2147483646 h 283"/>
              <a:gd name="T6" fmla="*/ 2147483646 w 194"/>
              <a:gd name="T7" fmla="*/ 2147483646 h 283"/>
              <a:gd name="T8" fmla="*/ 2147483646 w 194"/>
              <a:gd name="T9" fmla="*/ 2147483646 h 283"/>
              <a:gd name="T10" fmla="*/ 2147483646 w 194"/>
              <a:gd name="T11" fmla="*/ 2147483646 h 283"/>
              <a:gd name="T12" fmla="*/ 2147483646 w 194"/>
              <a:gd name="T13" fmla="*/ 2147483646 h 283"/>
              <a:gd name="T14" fmla="*/ 2147483646 w 194"/>
              <a:gd name="T15" fmla="*/ 0 h 283"/>
              <a:gd name="T16" fmla="*/ 2147483646 w 194"/>
              <a:gd name="T17" fmla="*/ 2147483646 h 283"/>
              <a:gd name="T18" fmla="*/ 2147483646 w 194"/>
              <a:gd name="T19" fmla="*/ 2147483646 h 283"/>
              <a:gd name="T20" fmla="*/ 2147483646 w 194"/>
              <a:gd name="T21" fmla="*/ 2147483646 h 283"/>
              <a:gd name="T22" fmla="*/ 2147483646 w 194"/>
              <a:gd name="T23" fmla="*/ 2147483646 h 283"/>
              <a:gd name="T24" fmla="*/ 2147483646 w 194"/>
              <a:gd name="T25" fmla="*/ 2147483646 h 283"/>
              <a:gd name="T26" fmla="*/ 2147483646 w 194"/>
              <a:gd name="T27" fmla="*/ 0 h 283"/>
              <a:gd name="T28" fmla="*/ 2147483646 w 194"/>
              <a:gd name="T29" fmla="*/ 2147483646 h 283"/>
              <a:gd name="T30" fmla="*/ 2147483646 w 194"/>
              <a:gd name="T31" fmla="*/ 2147483646 h 283"/>
              <a:gd name="T32" fmla="*/ 2147483646 w 194"/>
              <a:gd name="T33" fmla="*/ 2147483646 h 283"/>
              <a:gd name="T34" fmla="*/ 2147483646 w 194"/>
              <a:gd name="T35" fmla="*/ 2147483646 h 283"/>
              <a:gd name="T36" fmla="*/ 2147483646 w 194"/>
              <a:gd name="T37" fmla="*/ 2147483646 h 283"/>
              <a:gd name="T38" fmla="*/ 2147483646 w 194"/>
              <a:gd name="T39" fmla="*/ 2147483646 h 283"/>
              <a:gd name="T40" fmla="*/ 2147483646 w 194"/>
              <a:gd name="T41" fmla="*/ 2147483646 h 283"/>
              <a:gd name="T42" fmla="*/ 0 w 194"/>
              <a:gd name="T43" fmla="*/ 2147483646 h 283"/>
              <a:gd name="T44" fmla="*/ 2147483646 w 194"/>
              <a:gd name="T45" fmla="*/ 2147483646 h 283"/>
              <a:gd name="T46" fmla="*/ 2147483646 w 194"/>
              <a:gd name="T47" fmla="*/ 2147483646 h 283"/>
              <a:gd name="T48" fmla="*/ 2147483646 w 194"/>
              <a:gd name="T49" fmla="*/ 2147483646 h 283"/>
              <a:gd name="T50" fmla="*/ 2147483646 w 194"/>
              <a:gd name="T51" fmla="*/ 2147483646 h 283"/>
              <a:gd name="T52" fmla="*/ 2147483646 w 194"/>
              <a:gd name="T53" fmla="*/ 2147483646 h 283"/>
              <a:gd name="T54" fmla="*/ 2147483646 w 194"/>
              <a:gd name="T55" fmla="*/ 2147483646 h 283"/>
              <a:gd name="T56" fmla="*/ 2147483646 w 194"/>
              <a:gd name="T57" fmla="*/ 2147483646 h 283"/>
              <a:gd name="T58" fmla="*/ 2147483646 w 194"/>
              <a:gd name="T59" fmla="*/ 2147483646 h 283"/>
              <a:gd name="T60" fmla="*/ 2147483646 w 194"/>
              <a:gd name="T61" fmla="*/ 2147483646 h 283"/>
              <a:gd name="T62" fmla="*/ 2147483646 w 194"/>
              <a:gd name="T63" fmla="*/ 2147483646 h 283"/>
              <a:gd name="T64" fmla="*/ 2147483646 w 194"/>
              <a:gd name="T65" fmla="*/ 2147483646 h 283"/>
              <a:gd name="T66" fmla="*/ 2147483646 w 194"/>
              <a:gd name="T67" fmla="*/ 2147483646 h 283"/>
              <a:gd name="T68" fmla="*/ 2147483646 w 194"/>
              <a:gd name="T69" fmla="*/ 2147483646 h 283"/>
              <a:gd name="T70" fmla="*/ 2147483646 w 194"/>
              <a:gd name="T71" fmla="*/ 2147483646 h 28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94" h="283">
                <a:moveTo>
                  <a:pt x="122" y="283"/>
                </a:moveTo>
                <a:cubicBezTo>
                  <a:pt x="122" y="244"/>
                  <a:pt x="122" y="244"/>
                  <a:pt x="122" y="244"/>
                </a:cubicBezTo>
                <a:cubicBezTo>
                  <a:pt x="72" y="244"/>
                  <a:pt x="72" y="244"/>
                  <a:pt x="72" y="244"/>
                </a:cubicBezTo>
                <a:cubicBezTo>
                  <a:pt x="72" y="283"/>
                  <a:pt x="72" y="283"/>
                  <a:pt x="72" y="283"/>
                </a:cubicBezTo>
                <a:lnTo>
                  <a:pt x="122" y="283"/>
                </a:lnTo>
                <a:close/>
                <a:moveTo>
                  <a:pt x="144" y="116"/>
                </a:moveTo>
                <a:cubicBezTo>
                  <a:pt x="144" y="100"/>
                  <a:pt x="131" y="86"/>
                  <a:pt x="115" y="86"/>
                </a:cubicBezTo>
                <a:cubicBezTo>
                  <a:pt x="79" y="86"/>
                  <a:pt x="79" y="86"/>
                  <a:pt x="79" y="86"/>
                </a:cubicBezTo>
                <a:cubicBezTo>
                  <a:pt x="62" y="86"/>
                  <a:pt x="49" y="100"/>
                  <a:pt x="49" y="116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144" y="233"/>
                  <a:pt x="144" y="233"/>
                  <a:pt x="144" y="233"/>
                </a:cubicBezTo>
                <a:lnTo>
                  <a:pt x="144" y="116"/>
                </a:lnTo>
                <a:close/>
                <a:moveTo>
                  <a:pt x="111" y="21"/>
                </a:moveTo>
                <a:cubicBezTo>
                  <a:pt x="111" y="10"/>
                  <a:pt x="111" y="10"/>
                  <a:pt x="111" y="10"/>
                </a:cubicBezTo>
                <a:cubicBezTo>
                  <a:pt x="111" y="4"/>
                  <a:pt x="115" y="0"/>
                  <a:pt x="121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55" y="0"/>
                  <a:pt x="159" y="4"/>
                  <a:pt x="159" y="10"/>
                </a:cubicBezTo>
                <a:cubicBezTo>
                  <a:pt x="159" y="39"/>
                  <a:pt x="159" y="39"/>
                  <a:pt x="159" y="39"/>
                </a:cubicBezTo>
                <a:cubicBezTo>
                  <a:pt x="156" y="36"/>
                  <a:pt x="152" y="33"/>
                  <a:pt x="148" y="31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22" y="11"/>
                  <a:pt x="122" y="11"/>
                  <a:pt x="122" y="11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19" y="22"/>
                  <a:pt x="115" y="21"/>
                  <a:pt x="112" y="21"/>
                </a:cubicBezTo>
                <a:lnTo>
                  <a:pt x="111" y="21"/>
                </a:lnTo>
                <a:close/>
                <a:moveTo>
                  <a:pt x="35" y="39"/>
                </a:moveTo>
                <a:cubicBezTo>
                  <a:pt x="35" y="10"/>
                  <a:pt x="35" y="10"/>
                  <a:pt x="35" y="10"/>
                </a:cubicBezTo>
                <a:cubicBezTo>
                  <a:pt x="35" y="4"/>
                  <a:pt x="39" y="0"/>
                  <a:pt x="45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9" y="0"/>
                  <a:pt x="83" y="4"/>
                  <a:pt x="83" y="10"/>
                </a:cubicBezTo>
                <a:cubicBezTo>
                  <a:pt x="83" y="21"/>
                  <a:pt x="83" y="21"/>
                  <a:pt x="83" y="21"/>
                </a:cubicBezTo>
                <a:cubicBezTo>
                  <a:pt x="82" y="21"/>
                  <a:pt x="82" y="21"/>
                  <a:pt x="82" y="21"/>
                </a:cubicBezTo>
                <a:cubicBezTo>
                  <a:pt x="78" y="21"/>
                  <a:pt x="75" y="22"/>
                  <a:pt x="72" y="22"/>
                </a:cubicBezTo>
                <a:cubicBezTo>
                  <a:pt x="72" y="11"/>
                  <a:pt x="72" y="11"/>
                  <a:pt x="72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31"/>
                  <a:pt x="46" y="31"/>
                  <a:pt x="46" y="31"/>
                </a:cubicBezTo>
                <a:cubicBezTo>
                  <a:pt x="42" y="33"/>
                  <a:pt x="38" y="36"/>
                  <a:pt x="35" y="39"/>
                </a:cubicBezTo>
                <a:close/>
                <a:moveTo>
                  <a:pt x="174" y="187"/>
                </a:moveTo>
                <a:cubicBezTo>
                  <a:pt x="174" y="95"/>
                  <a:pt x="174" y="95"/>
                  <a:pt x="174" y="95"/>
                </a:cubicBezTo>
                <a:cubicBezTo>
                  <a:pt x="174" y="60"/>
                  <a:pt x="146" y="33"/>
                  <a:pt x="112" y="33"/>
                </a:cubicBezTo>
                <a:cubicBezTo>
                  <a:pt x="82" y="33"/>
                  <a:pt x="82" y="33"/>
                  <a:pt x="82" y="33"/>
                </a:cubicBezTo>
                <a:cubicBezTo>
                  <a:pt x="48" y="33"/>
                  <a:pt x="20" y="60"/>
                  <a:pt x="20" y="95"/>
                </a:cubicBezTo>
                <a:cubicBezTo>
                  <a:pt x="20" y="187"/>
                  <a:pt x="20" y="187"/>
                  <a:pt x="20" y="187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33"/>
                  <a:pt x="0" y="233"/>
                  <a:pt x="0" y="233"/>
                </a:cubicBezTo>
                <a:cubicBezTo>
                  <a:pt x="0" y="241"/>
                  <a:pt x="4" y="244"/>
                  <a:pt x="11" y="244"/>
                </a:cubicBezTo>
                <a:cubicBezTo>
                  <a:pt x="20" y="244"/>
                  <a:pt x="20" y="244"/>
                  <a:pt x="20" y="244"/>
                </a:cubicBezTo>
                <a:cubicBezTo>
                  <a:pt x="20" y="262"/>
                  <a:pt x="20" y="262"/>
                  <a:pt x="20" y="262"/>
                </a:cubicBezTo>
                <a:cubicBezTo>
                  <a:pt x="20" y="274"/>
                  <a:pt x="29" y="283"/>
                  <a:pt x="41" y="283"/>
                </a:cubicBezTo>
                <a:cubicBezTo>
                  <a:pt x="60" y="283"/>
                  <a:pt x="60" y="283"/>
                  <a:pt x="60" y="283"/>
                </a:cubicBezTo>
                <a:cubicBezTo>
                  <a:pt x="60" y="244"/>
                  <a:pt x="60" y="244"/>
                  <a:pt x="60" y="244"/>
                </a:cubicBezTo>
                <a:cubicBezTo>
                  <a:pt x="38" y="244"/>
                  <a:pt x="38" y="244"/>
                  <a:pt x="38" y="244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93"/>
                  <a:pt x="56" y="75"/>
                  <a:pt x="79" y="75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37" y="75"/>
                  <a:pt x="156" y="93"/>
                  <a:pt x="156" y="116"/>
                </a:cubicBezTo>
                <a:cubicBezTo>
                  <a:pt x="156" y="244"/>
                  <a:pt x="156" y="244"/>
                  <a:pt x="156" y="244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4" y="283"/>
                  <a:pt x="134" y="283"/>
                  <a:pt x="134" y="283"/>
                </a:cubicBezTo>
                <a:cubicBezTo>
                  <a:pt x="153" y="283"/>
                  <a:pt x="153" y="283"/>
                  <a:pt x="153" y="283"/>
                </a:cubicBezTo>
                <a:cubicBezTo>
                  <a:pt x="164" y="283"/>
                  <a:pt x="174" y="274"/>
                  <a:pt x="174" y="262"/>
                </a:cubicBezTo>
                <a:cubicBezTo>
                  <a:pt x="174" y="244"/>
                  <a:pt x="174" y="244"/>
                  <a:pt x="174" y="244"/>
                </a:cubicBezTo>
                <a:cubicBezTo>
                  <a:pt x="183" y="244"/>
                  <a:pt x="183" y="244"/>
                  <a:pt x="183" y="244"/>
                </a:cubicBezTo>
                <a:cubicBezTo>
                  <a:pt x="190" y="244"/>
                  <a:pt x="194" y="241"/>
                  <a:pt x="194" y="233"/>
                </a:cubicBezTo>
                <a:cubicBezTo>
                  <a:pt x="194" y="187"/>
                  <a:pt x="194" y="187"/>
                  <a:pt x="194" y="187"/>
                </a:cubicBezTo>
                <a:lnTo>
                  <a:pt x="174" y="187"/>
                </a:lnTo>
                <a:close/>
                <a:moveTo>
                  <a:pt x="110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0" y="60"/>
                  <a:pt x="78" y="57"/>
                  <a:pt x="78" y="54"/>
                </a:cubicBezTo>
                <a:cubicBezTo>
                  <a:pt x="78" y="51"/>
                  <a:pt x="80" y="48"/>
                  <a:pt x="84" y="48"/>
                </a:cubicBezTo>
                <a:cubicBezTo>
                  <a:pt x="110" y="48"/>
                  <a:pt x="110" y="48"/>
                  <a:pt x="110" y="48"/>
                </a:cubicBezTo>
                <a:cubicBezTo>
                  <a:pt x="114" y="48"/>
                  <a:pt x="116" y="51"/>
                  <a:pt x="116" y="54"/>
                </a:cubicBezTo>
                <a:cubicBezTo>
                  <a:pt x="116" y="57"/>
                  <a:pt x="114" y="60"/>
                  <a:pt x="110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defTabSz="1219170"/>
            <a:endParaRPr lang="zh-CN" altLang="en-US" sz="24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269121" y="5296934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48473" y="5689887"/>
            <a:ext cx="5287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228259" y="4094777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207612" y="4487730"/>
            <a:ext cx="5287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269121" y="2851592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248473" y="3244545"/>
            <a:ext cx="5287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286081" y="1632009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265433" y="2024962"/>
            <a:ext cx="5287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/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600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4484244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515380" y="1361950"/>
            <a:ext cx="2628000" cy="504000"/>
          </a:xfrm>
          <a:prstGeom prst="roundRect">
            <a:avLst>
              <a:gd name="adj" fmla="val 0"/>
            </a:avLst>
          </a:prstGeom>
          <a:solidFill>
            <a:srgbClr val="24D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/>
              <a:t>请输入标题文字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515380" y="3689075"/>
            <a:ext cx="2628000" cy="504000"/>
          </a:xfrm>
          <a:prstGeom prst="roundRect">
            <a:avLst>
              <a:gd name="adj" fmla="val 0"/>
            </a:avLst>
          </a:prstGeom>
          <a:solidFill>
            <a:srgbClr val="24D1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/>
              <a:t>请输入标题文字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553" b="16553"/>
          <a:stretch/>
        </p:blipFill>
        <p:spPr>
          <a:xfrm>
            <a:off x="6603274" y="1378113"/>
            <a:ext cx="2052000" cy="2052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29" b="3629"/>
          <a:stretch/>
        </p:blipFill>
        <p:spPr>
          <a:xfrm>
            <a:off x="3849124" y="1378113"/>
            <a:ext cx="2052000" cy="20520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75" r="16575" b="4500"/>
          <a:stretch/>
        </p:blipFill>
        <p:spPr>
          <a:xfrm>
            <a:off x="9357424" y="1378113"/>
            <a:ext cx="2052000" cy="205200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15380" y="1876547"/>
            <a:ext cx="270113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设计机构上海锐普广告有限公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591277" y="4357859"/>
            <a:ext cx="248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47638" y="4357859"/>
            <a:ext cx="248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303999" y="4357859"/>
            <a:ext cx="248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16515" y="3710243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967196" y="3710243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717877" y="3710243"/>
            <a:ext cx="27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zh-CN" altLang="en-US" sz="2400" kern="0" dirty="0">
                <a:solidFill>
                  <a:srgbClr val="24D197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15380" y="4357859"/>
            <a:ext cx="27011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836399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887601" y="1514019"/>
            <a:ext cx="2015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ECF752"/>
                </a:solidFill>
              </a:rPr>
              <a:t>28</a:t>
            </a:r>
            <a:r>
              <a:rPr lang="en-US" altLang="zh-CN" dirty="0">
                <a:solidFill>
                  <a:srgbClr val="ECF752"/>
                </a:solidFill>
              </a:rPr>
              <a:t>%</a:t>
            </a:r>
            <a:endParaRPr lang="zh-CN" altLang="en-US" dirty="0">
              <a:solidFill>
                <a:srgbClr val="ECF752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87601" y="3695485"/>
            <a:ext cx="2015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3BDDBA"/>
                </a:solidFill>
              </a:rPr>
              <a:t>21</a:t>
            </a:r>
            <a:r>
              <a:rPr lang="en-US" altLang="zh-CN" dirty="0">
                <a:solidFill>
                  <a:srgbClr val="3BDDBA"/>
                </a:solidFill>
              </a:rPr>
              <a:t>%</a:t>
            </a:r>
            <a:endParaRPr lang="zh-CN" altLang="en-US" dirty="0">
              <a:solidFill>
                <a:srgbClr val="3BDDBA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57436" y="1514019"/>
            <a:ext cx="2015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24D197"/>
                </a:solidFill>
              </a:rPr>
              <a:t>30</a:t>
            </a:r>
            <a:r>
              <a:rPr lang="en-US" altLang="zh-CN" dirty="0">
                <a:solidFill>
                  <a:srgbClr val="24D197"/>
                </a:solidFill>
              </a:rPr>
              <a:t>%</a:t>
            </a:r>
            <a:endParaRPr lang="zh-CN" altLang="en-US" dirty="0">
              <a:solidFill>
                <a:srgbClr val="24D197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657436" y="3695485"/>
            <a:ext cx="2015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86E65A"/>
                </a:solidFill>
              </a:rPr>
              <a:t>21</a:t>
            </a:r>
            <a:r>
              <a:rPr lang="en-US" altLang="zh-CN" dirty="0">
                <a:solidFill>
                  <a:srgbClr val="86E65A"/>
                </a:solidFill>
              </a:rPr>
              <a:t>%</a:t>
            </a:r>
            <a:endParaRPr lang="zh-CN" altLang="en-US" dirty="0">
              <a:solidFill>
                <a:srgbClr val="86E65A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 flipV="1">
            <a:off x="887601" y="2212181"/>
            <a:ext cx="2052000" cy="3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rgbClr val="1F1F1F"/>
              </a:gs>
              <a:gs pos="0">
                <a:srgbClr val="1F1F1F">
                  <a:alpha val="60000"/>
                </a:srgbClr>
              </a:gs>
              <a:gs pos="100000">
                <a:srgbClr val="1F1F1F">
                  <a:alpha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 flipV="1">
            <a:off x="887601" y="4340108"/>
            <a:ext cx="2052000" cy="3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rgbClr val="1F1F1F"/>
              </a:gs>
              <a:gs pos="0">
                <a:srgbClr val="1F1F1F">
                  <a:alpha val="60000"/>
                </a:srgbClr>
              </a:gs>
              <a:gs pos="100000">
                <a:srgbClr val="1F1F1F">
                  <a:alpha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 flipV="1">
            <a:off x="8657436" y="2212181"/>
            <a:ext cx="2052000" cy="3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rgbClr val="1F1F1F"/>
              </a:gs>
              <a:gs pos="0">
                <a:srgbClr val="1F1F1F">
                  <a:alpha val="60000"/>
                </a:srgbClr>
              </a:gs>
              <a:gs pos="100000">
                <a:srgbClr val="1F1F1F">
                  <a:alpha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 flipV="1">
            <a:off x="8657436" y="4340108"/>
            <a:ext cx="2052000" cy="3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rgbClr val="1F1F1F"/>
              </a:gs>
              <a:gs pos="0">
                <a:srgbClr val="1F1F1F">
                  <a:alpha val="60000"/>
                </a:srgbClr>
              </a:gs>
              <a:gs pos="100000">
                <a:srgbClr val="1F1F1F">
                  <a:alpha val="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887601" y="4400822"/>
            <a:ext cx="2031748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657436" y="2212181"/>
            <a:ext cx="2031748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57436" y="4400822"/>
            <a:ext cx="2031748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87601" y="2212181"/>
            <a:ext cx="2031748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lnSpc>
                <a:spcPct val="130000"/>
              </a:lnSpc>
            </a:pP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上海锐普广告有限公司是中国第一家精品</a:t>
            </a:r>
            <a:r>
              <a:rPr lang="en-US" altLang="zh-CN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kern="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设计机构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xmlns="" val="99026986"/>
              </p:ext>
            </p:extLst>
          </p:nvPr>
        </p:nvGraphicFramePr>
        <p:xfrm>
          <a:off x="2604402" y="1208508"/>
          <a:ext cx="6522767" cy="434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3" name="直接连接符 32"/>
          <p:cNvCxnSpPr/>
          <p:nvPr/>
        </p:nvCxnSpPr>
        <p:spPr>
          <a:xfrm>
            <a:off x="648033" y="908720"/>
            <a:ext cx="4656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395367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515380" y="-18473"/>
            <a:ext cx="0" cy="987200"/>
          </a:xfrm>
          <a:prstGeom prst="line">
            <a:avLst/>
          </a:prstGeom>
          <a:ln w="63500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644981" y="183349"/>
            <a:ext cx="374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4981" y="559054"/>
            <a:ext cx="37491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kern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INPUT YOUR GOOD IDEAS HERE</a:t>
            </a:r>
            <a:endParaRPr lang="en-US" altLang="zh-CN" sz="1600" kern="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1161469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1748156" y="6498000"/>
            <a:ext cx="0" cy="360000"/>
          </a:xfrm>
          <a:prstGeom prst="line">
            <a:avLst/>
          </a:prstGeom>
          <a:ln w="104775">
            <a:solidFill>
              <a:srgbClr val="3BDD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4045102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3257792" y="3068960"/>
            <a:ext cx="5675952" cy="92165"/>
            <a:chOff x="566555" y="877035"/>
            <a:chExt cx="2340260" cy="164545"/>
          </a:xfrm>
        </p:grpSpPr>
        <p:sp>
          <p:nvSpPr>
            <p:cNvPr id="20" name="矩形 19"/>
            <p:cNvSpPr/>
            <p:nvPr/>
          </p:nvSpPr>
          <p:spPr>
            <a:xfrm>
              <a:off x="566555" y="877035"/>
              <a:ext cx="585065" cy="164545"/>
            </a:xfrm>
            <a:prstGeom prst="rect">
              <a:avLst/>
            </a:prstGeom>
            <a:solidFill>
              <a:srgbClr val="ECF7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1151620" y="877035"/>
              <a:ext cx="585065" cy="164545"/>
            </a:xfrm>
            <a:prstGeom prst="rect">
              <a:avLst/>
            </a:prstGeom>
            <a:solidFill>
              <a:srgbClr val="86E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1736685" y="877035"/>
              <a:ext cx="585065" cy="164545"/>
            </a:xfrm>
            <a:prstGeom prst="rect">
              <a:avLst/>
            </a:prstGeom>
            <a:solidFill>
              <a:srgbClr val="3BD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750" y="877035"/>
              <a:ext cx="585065" cy="164545"/>
            </a:xfrm>
            <a:prstGeom prst="rect">
              <a:avLst/>
            </a:prstGeom>
            <a:solidFill>
              <a:srgbClr val="24D1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165333" y="2340342"/>
            <a:ext cx="7860873" cy="6667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733" dirty="0">
                <a:solidFill>
                  <a:srgbClr val="24D1AC"/>
                </a:solidFill>
              </a:rPr>
              <a:t>THANKS FOR</a:t>
            </a:r>
            <a:r>
              <a:rPr lang="zh-CN" altLang="en-US" sz="3733" dirty="0">
                <a:solidFill>
                  <a:srgbClr val="24D1AC"/>
                </a:solidFill>
              </a:rPr>
              <a:t> </a:t>
            </a:r>
            <a:r>
              <a:rPr lang="en-US" altLang="zh-CN" sz="3733" dirty="0">
                <a:solidFill>
                  <a:srgbClr val="24D1AC"/>
                </a:solidFill>
              </a:rPr>
              <a:t>YOUR WATCHING</a:t>
            </a:r>
          </a:p>
        </p:txBody>
      </p:sp>
      <p:sp>
        <p:nvSpPr>
          <p:cNvPr id="29" name="矩形 28"/>
          <p:cNvSpPr/>
          <p:nvPr/>
        </p:nvSpPr>
        <p:spPr>
          <a:xfrm>
            <a:off x="2705391" y="3208434"/>
            <a:ext cx="6780755" cy="707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Lorem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Ipsum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Dolor Sit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Er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Elit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Lamet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Consectetaur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Cillium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Adipisicing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Pecu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Sed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Do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Eiusmod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Tempor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Incididunt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Ut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Labore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Et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Dolore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 Magna </a:t>
            </a:r>
            <a:r>
              <a:rPr lang="en-US" altLang="zh-CN" sz="1333" err="1">
                <a:solidFill>
                  <a:schemeClr val="tx1">
                    <a:lumMod val="50000"/>
                    <a:lumOff val="50000"/>
                  </a:schemeClr>
                </a:solidFill>
              </a:rPr>
              <a:t>Aliqua</a:t>
            </a:r>
            <a:r>
              <a:rPr lang="en-US" altLang="zh-CN" sz="1333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3662450964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lgerian"/>
        <a:ea typeface="微软雅黑"/>
        <a:cs typeface=""/>
      </a:majorFont>
      <a:minorFont>
        <a:latin typeface="Algeri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常用字体2">
      <a:majorFont>
        <a:latin typeface="Impact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A7BAE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511</Words>
  <Application>Microsoft Office PowerPoint</Application>
  <PresentationFormat>自定义</PresentationFormat>
  <Paragraphs>95</Paragraphs>
  <Slides>11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13" baseType="lpstr">
      <vt:lpstr>Office 主题​​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27</cp:revision>
  <dcterms:created xsi:type="dcterms:W3CDTF">2016-04-09T05:50:43Z</dcterms:created>
  <dcterms:modified xsi:type="dcterms:W3CDTF">2020-09-04T04:11:43Z</dcterms:modified>
</cp:coreProperties>
</file>