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19" r:id="rId2"/>
    <p:sldId id="3123" r:id="rId3"/>
    <p:sldId id="3113" r:id="rId4"/>
    <p:sldId id="3097" r:id="rId5"/>
    <p:sldId id="3091" r:id="rId6"/>
    <p:sldId id="3101" r:id="rId7"/>
    <p:sldId id="3099" r:id="rId8"/>
    <p:sldId id="3120" r:id="rId9"/>
    <p:sldId id="3089" r:id="rId10"/>
    <p:sldId id="3092" r:id="rId11"/>
    <p:sldId id="3087" r:id="rId12"/>
    <p:sldId id="3100" r:id="rId13"/>
    <p:sldId id="3121" r:id="rId14"/>
    <p:sldId id="3096" r:id="rId15"/>
    <p:sldId id="3098" r:id="rId16"/>
    <p:sldId id="3088" r:id="rId17"/>
    <p:sldId id="3090" r:id="rId18"/>
    <p:sldId id="3122" r:id="rId19"/>
    <p:sldId id="3095" r:id="rId20"/>
    <p:sldId id="3093" r:id="rId21"/>
    <p:sldId id="3094" r:id="rId22"/>
    <p:sldId id="312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3056" autoAdjust="0"/>
    <p:restoredTop sz="92986" autoAdjust="0"/>
  </p:normalViewPr>
  <p:slideViewPr>
    <p:cSldViewPr>
      <p:cViewPr varScale="1">
        <p:scale>
          <a:sx n="108" d="100"/>
          <a:sy n="108" d="100"/>
        </p:scale>
        <p:origin x="-558" y="-84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0EF-44C9-86E0-19DEE770D49E}"/>
              </c:ext>
            </c:extLst>
          </c:dPt>
          <c:dPt>
            <c:idx val="1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0EF-44C9-86E0-19DEE770D49E}"/>
              </c:ext>
            </c:extLst>
          </c:dPt>
          <c:dPt>
            <c:idx val="2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0EF-44C9-86E0-19DEE770D49E}"/>
              </c:ext>
            </c:extLst>
          </c:dPt>
          <c:dPt>
            <c:idx val="3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0EF-44C9-86E0-19DEE770D49E}"/>
              </c:ext>
            </c:extLst>
          </c:dPt>
          <c:dPt>
            <c:idx val="4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0EF-44C9-86E0-19DEE770D49E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A-80EF-44C9-86E0-19DEE770D49E}"/>
            </c:ext>
          </c:extLst>
        </c:ser>
        <c:dLbls/>
        <c:firstSliceAng val="0"/>
        <c:holeSize val="80"/>
      </c:doughnutChart>
    </c:plotArea>
    <c:plotVisOnly val="1"/>
    <c:dispBlanksAs val="zero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75D-4798-AAB8-B2DCFB807849}"/>
              </c:ext>
            </c:extLst>
          </c:dPt>
          <c:dPt>
            <c:idx val="1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75D-4798-AAB8-B2DCFB807849}"/>
              </c:ext>
            </c:extLst>
          </c:dPt>
          <c:dPt>
            <c:idx val="2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75D-4798-AAB8-B2DCFB807849}"/>
              </c:ext>
            </c:extLst>
          </c:dPt>
          <c:dPt>
            <c:idx val="3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75D-4798-AAB8-B2DCFB807849}"/>
              </c:ext>
            </c:extLst>
          </c:dPt>
          <c:dPt>
            <c:idx val="4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75D-4798-AAB8-B2DCFB807849}"/>
              </c:ext>
            </c:extLst>
          </c:dPt>
          <c:dPt>
            <c:idx val="5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75D-4798-AAB8-B2DCFB807849}"/>
              </c:ext>
            </c:extLst>
          </c:dPt>
          <c:dPt>
            <c:idx val="6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75D-4798-AAB8-B2DCFB807849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E-C75D-4798-AAB8-B2DCFB807849}"/>
            </c:ext>
          </c:extLst>
        </c:ser>
        <c:dLbls/>
        <c:firstSliceAng val="0"/>
        <c:holeSize val="80"/>
      </c:doughnutChart>
    </c:plotArea>
    <c:plotVisOnly val="1"/>
    <c:dispBlanksAs val="zero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FB5-4184-A27C-3A48A61475EC}"/>
              </c:ext>
            </c:extLst>
          </c:dPt>
          <c:dPt>
            <c:idx val="1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FB5-4184-A27C-3A48A61475EC}"/>
              </c:ext>
            </c:extLst>
          </c:dPt>
          <c:dPt>
            <c:idx val="2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FB5-4184-A27C-3A48A61475EC}"/>
              </c:ext>
            </c:extLst>
          </c:dPt>
          <c:dPt>
            <c:idx val="3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FB5-4184-A27C-3A48A61475EC}"/>
              </c:ext>
            </c:extLst>
          </c:dPt>
          <c:dPt>
            <c:idx val="4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FB5-4184-A27C-3A48A61475EC}"/>
              </c:ext>
            </c:extLst>
          </c:dPt>
          <c:dPt>
            <c:idx val="5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FB5-4184-A27C-3A48A61475EC}"/>
              </c:ext>
            </c:extLst>
          </c:dPt>
          <c:dPt>
            <c:idx val="6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BFB5-4184-A27C-3A48A61475EC}"/>
              </c:ext>
            </c:extLst>
          </c:dPt>
          <c:dPt>
            <c:idx val="7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BFB5-4184-A27C-3A48A61475E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10-BFB5-4184-A27C-3A48A61475EC}"/>
            </c:ext>
          </c:extLst>
        </c:ser>
        <c:dLbls/>
        <c:firstSliceAng val="0"/>
        <c:holeSize val="80"/>
      </c:doughnutChart>
    </c:plotArea>
    <c:plotVisOnly val="1"/>
    <c:dispBlanksAs val="zero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430-4FCA-ADF1-3FDA4F84A98B}"/>
              </c:ext>
            </c:extLst>
          </c:dPt>
          <c:dPt>
            <c:idx val="2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430-4FCA-ADF1-3FDA4F84A98B}"/>
              </c:ext>
            </c:extLst>
          </c:dPt>
          <c:dPt>
            <c:idx val="3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430-4FCA-ADF1-3FDA4F84A98B}"/>
              </c:ext>
            </c:extLst>
          </c:dPt>
          <c:dPt>
            <c:idx val="4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430-4FCA-ADF1-3FDA4F84A98B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D430-4FCA-ADF1-3FDA4F84A98B}"/>
            </c:ext>
          </c:extLst>
        </c:ser>
        <c:dLbls/>
        <c:firstSliceAng val="0"/>
        <c:holeSize val="80"/>
      </c:doughnutChart>
    </c:plotArea>
    <c:plotVisOnly val="1"/>
    <c:dispBlanksAs val="zero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8234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58792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70383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71771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699590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011079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731000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197433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037597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80152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721335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085148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588823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51866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699016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893381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294803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356825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250286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68791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2702239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94415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0952" r="57280"/>
          <a:stretch/>
        </p:blipFill>
        <p:spPr>
          <a:xfrm>
            <a:off x="-91434" y="5722874"/>
            <a:ext cx="3208441" cy="1649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6" y="448"/>
            <a:ext cx="12863954" cy="723855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 l="-7951" t="-7954" r="-7951" b="-79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189102" y="5920581"/>
            <a:ext cx="648054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cap="all" dirty="0">
                <a:solidFill>
                  <a:schemeClr val="bg1"/>
                </a:solidFill>
                <a:cs typeface="Arial" panose="020B0604020202020204" pitchFamily="34" charset="0"/>
              </a:rPr>
              <a:t>圣诞活动策划</a:t>
            </a:r>
            <a:r>
              <a:rPr lang="en-US" altLang="zh-CN" sz="5400" cap="all" dirty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endParaRPr lang="zh-CN" altLang="en-US" sz="5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765166" y="6680289"/>
            <a:ext cx="532841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CHRISTMAS EVENT PLANNING PPT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4515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6" y="448"/>
            <a:ext cx="12863954" cy="7238552"/>
          </a:xfrm>
          <a:prstGeom prst="rect">
            <a:avLst/>
          </a:prstGeom>
        </p:spPr>
      </p:pic>
      <p:cxnSp>
        <p:nvCxnSpPr>
          <p:cNvPr id="86" name="直接连接符 85"/>
          <p:cNvCxnSpPr/>
          <p:nvPr/>
        </p:nvCxnSpPr>
        <p:spPr>
          <a:xfrm flipV="1">
            <a:off x="1817227" y="-162854"/>
            <a:ext cx="2046073" cy="429046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 flipV="1">
            <a:off x="1396173" y="-1046084"/>
            <a:ext cx="2619077" cy="549201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2390729" y="2938387"/>
            <a:ext cx="1060740" cy="31381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569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569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93329" y="1308388"/>
            <a:ext cx="1573096" cy="1573096"/>
            <a:chOff x="1892209" y="1307818"/>
            <a:chExt cx="1573484" cy="1573484"/>
          </a:xfrm>
        </p:grpSpPr>
        <p:sp>
          <p:nvSpPr>
            <p:cNvPr id="4" name="椭圆 3"/>
            <p:cNvSpPr/>
            <p:nvPr/>
          </p:nvSpPr>
          <p:spPr>
            <a:xfrm>
              <a:off x="1892209" y="1307818"/>
              <a:ext cx="1573484" cy="157348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101600" dist="50800" dir="8100000" algn="tr" rotWithShape="0">
                <a:schemeClr val="accent6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085569" y="1519146"/>
              <a:ext cx="1186766" cy="1260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59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697712" y="1138882"/>
            <a:ext cx="6062864" cy="1252637"/>
            <a:chOff x="4915789" y="1052513"/>
            <a:chExt cx="5750624" cy="1188126"/>
          </a:xfrm>
        </p:grpSpPr>
        <p:grpSp>
          <p:nvGrpSpPr>
            <p:cNvPr id="56" name="组合 5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53" name="任意多边形 52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1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7373257" y="1167088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123788" y="2348961"/>
            <a:ext cx="6062864" cy="1252637"/>
            <a:chOff x="4915789" y="1052513"/>
            <a:chExt cx="5750624" cy="1188126"/>
          </a:xfrm>
        </p:grpSpPr>
        <p:grpSp>
          <p:nvGrpSpPr>
            <p:cNvPr id="64" name="组合 63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66" name="任意多边形 65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任意多边形 66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任意多边形 67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2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549865" y="3708844"/>
            <a:ext cx="6062864" cy="1252637"/>
            <a:chOff x="4915789" y="1052513"/>
            <a:chExt cx="5750624" cy="1188126"/>
          </a:xfrm>
        </p:grpSpPr>
        <p:grpSp>
          <p:nvGrpSpPr>
            <p:cNvPr id="70" name="组合 69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2" name="任意多边形 71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任意多边形 72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任意多边形 7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3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975942" y="5012628"/>
            <a:ext cx="6062864" cy="1252637"/>
            <a:chOff x="4915789" y="1052513"/>
            <a:chExt cx="5750624" cy="1188126"/>
          </a:xfrm>
        </p:grpSpPr>
        <p:grpSp>
          <p:nvGrpSpPr>
            <p:cNvPr id="76" name="组合 7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8" name="任意多边形 77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4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7373257" y="118945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603792" y="2622468"/>
            <a:ext cx="888837" cy="922143"/>
            <a:chOff x="2797919" y="2726482"/>
            <a:chExt cx="843062" cy="874652"/>
          </a:xfrm>
        </p:grpSpPr>
        <p:sp>
          <p:nvSpPr>
            <p:cNvPr id="5" name="椭圆 4"/>
            <p:cNvSpPr/>
            <p:nvPr/>
          </p:nvSpPr>
          <p:spPr>
            <a:xfrm>
              <a:off x="2797919" y="2726482"/>
              <a:ext cx="843062" cy="8430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863557" y="2836477"/>
              <a:ext cx="742783" cy="764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64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录</a:t>
              </a:r>
            </a:p>
          </p:txBody>
        </p:sp>
      </p:grpSp>
      <p:cxnSp>
        <p:nvCxnSpPr>
          <p:cNvPr id="85" name="直接连接符 84"/>
          <p:cNvCxnSpPr/>
          <p:nvPr/>
        </p:nvCxnSpPr>
        <p:spPr>
          <a:xfrm flipV="1">
            <a:off x="-2090648" y="3484994"/>
            <a:ext cx="4006805" cy="840197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9928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2972991" y="2896245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2"/>
                  </a:solidFill>
                  <a:latin typeface="华文细黑" pitchFamily="2" charset="-122"/>
                  <a:ea typeface="华文细黑" pitchFamily="2" charset="-122"/>
                </a:rPr>
                <a:t>01</a:t>
              </a:r>
              <a:endParaRPr lang="zh-CN" altLang="en-US" sz="5061" dirty="0">
                <a:solidFill>
                  <a:schemeClr val="accent2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2252911" y="4289027"/>
            <a:ext cx="2664295" cy="1065571"/>
            <a:chOff x="-184484" y="0"/>
            <a:chExt cx="2527911" cy="1010847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471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-184484" y="461281"/>
              <a:ext cx="2527911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sz="1055" dirty="0">
                  <a:solidFill>
                    <a:schemeClr val="accent1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39505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638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190438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168931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301711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3499152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024295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021774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3512005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4818750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481890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30171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3609714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340491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360971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340491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135661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4849861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135661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4849861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03651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556005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03651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556005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368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238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4652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2972991" y="2896245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2"/>
                  </a:solidFill>
                  <a:latin typeface="华文细黑" pitchFamily="2" charset="-122"/>
                  <a:ea typeface="华文细黑" pitchFamily="2" charset="-122"/>
                </a:rPr>
                <a:t>02</a:t>
              </a:r>
              <a:endParaRPr lang="zh-CN" altLang="en-US" sz="5061" dirty="0">
                <a:solidFill>
                  <a:schemeClr val="accent2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2252911" y="4289027"/>
            <a:ext cx="2664295" cy="1065571"/>
            <a:chOff x="-184484" y="0"/>
            <a:chExt cx="2527911" cy="1010847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471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-184484" y="461281"/>
              <a:ext cx="2527911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sz="1055" dirty="0">
                  <a:solidFill>
                    <a:schemeClr val="accent1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36752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98106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8655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3627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79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28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2972991" y="2896245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2"/>
                  </a:solidFill>
                  <a:latin typeface="华文细黑" pitchFamily="2" charset="-122"/>
                  <a:ea typeface="华文细黑" pitchFamily="2" charset="-122"/>
                </a:rPr>
                <a:t>03</a:t>
              </a:r>
              <a:endParaRPr lang="zh-CN" altLang="en-US" sz="5061" dirty="0">
                <a:solidFill>
                  <a:schemeClr val="accent2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2252911" y="4289027"/>
            <a:ext cx="2664295" cy="1065571"/>
            <a:chOff x="-184484" y="0"/>
            <a:chExt cx="2527911" cy="1010847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471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-184484" y="461281"/>
              <a:ext cx="2527911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sz="1055" dirty="0">
                  <a:solidFill>
                    <a:schemeClr val="accent1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64177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388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47694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6358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7218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15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2972991" y="2896245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2"/>
                  </a:solidFill>
                  <a:latin typeface="华文细黑" pitchFamily="2" charset="-122"/>
                  <a:ea typeface="华文细黑" pitchFamily="2" charset="-122"/>
                </a:rPr>
                <a:t>04</a:t>
              </a:r>
              <a:endParaRPr lang="zh-CN" altLang="en-US" sz="5061" dirty="0">
                <a:solidFill>
                  <a:schemeClr val="accent2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2252911" y="4289027"/>
            <a:ext cx="2664295" cy="1065571"/>
            <a:chOff x="-184484" y="0"/>
            <a:chExt cx="2527911" cy="1010847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471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-184484" y="461281"/>
              <a:ext cx="2527911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sz="1055" dirty="0">
                  <a:solidFill>
                    <a:schemeClr val="accent1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8818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  <a:solidFill>
            <a:schemeClr val="accent1"/>
          </a:solidFill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  <a:solidFill>
            <a:schemeClr val="accent1"/>
          </a:solidFill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649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711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92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6" y="448"/>
            <a:ext cx="12863954" cy="723855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 l="-7951" t="-7954" r="-7951" b="-79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189102" y="5920581"/>
            <a:ext cx="648054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感谢聆听 批评指导</a:t>
            </a:r>
            <a:endParaRPr lang="zh-CN" altLang="en-US" sz="5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765166" y="6680289"/>
            <a:ext cx="532841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CHRISTMAS EVENT PLANNING PPT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5796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60B3D25-ECFD-41CA-A78D-03B11A8D958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圣诞节活动策划PPT模板.pptx"/>
</p:tagLst>
</file>

<file path=ppt/theme/theme1.xml><?xml version="1.0" encoding="utf-8"?>
<a:theme xmlns:a="http://schemas.openxmlformats.org/drawingml/2006/main" name="1_自定义设计方案">
  <a:themeElements>
    <a:clrScheme name="自定义 20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C00000"/>
      </a:accent2>
      <a:accent3>
        <a:srgbClr val="C00000"/>
      </a:accent3>
      <a:accent4>
        <a:srgbClr val="C00000"/>
      </a:accent4>
      <a:accent5>
        <a:srgbClr val="C00000"/>
      </a:accent5>
      <a:accent6>
        <a:srgbClr val="C00000"/>
      </a:accent6>
      <a:hlink>
        <a:srgbClr val="C00000"/>
      </a:hlink>
      <a:folHlink>
        <a:srgbClr val="C000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2130</Words>
  <Application>Microsoft Office PowerPoint</Application>
  <PresentationFormat>自定义</PresentationFormat>
  <Paragraphs>228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1_自定义设计方案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圣诞节活动策划PPT模板.pptx</dc:title>
  <dc:creator/>
  <cp:keywords>PPT</cp:keywords>
  <dc:description>http://www.ypppt.com/</dc:description>
  <cp:lastModifiedBy/>
  <cp:revision>1</cp:revision>
  <dcterms:created xsi:type="dcterms:W3CDTF">2016-10-17T14:00:15Z</dcterms:created>
  <dcterms:modified xsi:type="dcterms:W3CDTF">2020-09-04T04:13:40Z</dcterms:modified>
</cp:coreProperties>
</file>