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</p:sldIdLst>
  <p:sldSz cx="9144000" cy="6858000" type="screen4x3"/>
  <p:notesSz cx="6735763" cy="9866313"/>
  <p:custDataLst>
    <p:tags r:id="rId2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901" autoAdjust="0"/>
    <p:restoredTop sz="94660"/>
  </p:normalViewPr>
  <p:slideViewPr>
    <p:cSldViewPr>
      <p:cViewPr varScale="1">
        <p:scale>
          <a:sx n="114" d="100"/>
          <a:sy n="114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9BEA6404-FE60-407E-80E1-E3F4E09EF521}" type="datetimeFigureOut">
              <a:rPr lang="zh-CN" altLang="en-US"/>
              <a:pPr>
                <a:defRPr/>
              </a:pPr>
              <a:t>2020/9/3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42444B0-30B0-40C1-B035-F6EF556B0C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43889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模板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moban/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素材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sucai/</a:t>
            </a:r>
            <a:endParaRPr lang="en-US" altLang="zh-CN" sz="9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背景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beijing/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图表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tubiao/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下载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xiazai/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powerpoint/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资料下载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ziliao/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范文下载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fanwen/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试卷下载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shiti/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教案下载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jiaoan/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kejian/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语文课件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kejian/yuwen/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数学课件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kejian/shuxue/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英语课件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kejian/yingyu/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美术课件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kejian/meishu/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科学课件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kejian/kexue/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物理课件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kejian/wuli/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化学课件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kejian/huaxue/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生物课件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kejian/shengwu/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地理课件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kejian/dili/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历史课件</a:t>
            </a:r>
            <a:r>
              <a:rPr lang="zh-CN" altLang="en-US" sz="9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kejian/lishi/</a:t>
            </a:r>
            <a:r>
              <a:rPr lang="en-US" altLang="zh-CN" sz="9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444B0-30B0-40C1-B035-F6EF556B0C4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7075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444B0-30B0-40C1-B035-F6EF556B0C4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D6462-8649-439E-86AA-91D2F81334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396470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A256B-4E9C-4265-8751-36642E6718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78802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2CB50-D93C-487F-80B3-554A00434F6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431782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35398-E06B-4D7E-9311-8B6343B950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26149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6C1BC-570D-4669-B1E4-E692D5D5DAC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25575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DE1E0A-0502-4AC7-9FA2-FB21E2E76AC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84507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B8909-18FE-4401-A3DF-4C5B236ED4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431883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8572F-6656-4592-8417-FB250947F2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394714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B6A20-CD83-446A-9248-4556E345B6D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26747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5768A-9856-49B7-BACC-7D33FACC6B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98776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1DB51B-868C-4246-9DEE-81C1D9B5E60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95908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523"/>
            <a:ext cx="7886700" cy="1325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229"/>
            <a:ext cx="7886700" cy="4351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748"/>
            <a:ext cx="2057400" cy="36433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748"/>
            <a:ext cx="3086100" cy="364331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748"/>
            <a:ext cx="2057400" cy="364331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57F9602-D3B9-4B1A-A1AC-366089B13D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321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321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91321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91321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91321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342900" algn="l" defTabSz="91321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685800" algn="l" defTabSz="91321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028700" algn="l" defTabSz="91321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371600" algn="l" defTabSz="91321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7410" indent="-227410" algn="l" defTabSz="913210" rtl="0" eaLnBrk="0" fontAlgn="base" hangingPunct="0">
        <a:lnSpc>
          <a:spcPct val="90000"/>
        </a:lnSpc>
        <a:spcBef>
          <a:spcPts val="1004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610" indent="-227410" algn="l" defTabSz="913210" rtl="0" eaLnBrk="0" fontAlgn="base" hangingPunct="0">
        <a:lnSpc>
          <a:spcPct val="90000"/>
        </a:lnSpc>
        <a:spcBef>
          <a:spcPts val="497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10" indent="-227410" algn="l" defTabSz="913210" rtl="0" eaLnBrk="0" fontAlgn="base" hangingPunct="0">
        <a:lnSpc>
          <a:spcPct val="90000"/>
        </a:lnSpc>
        <a:spcBef>
          <a:spcPts val="497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010" indent="-227410" algn="l" defTabSz="913210" rtl="0" eaLnBrk="0" fontAlgn="base" hangingPunct="0">
        <a:lnSpc>
          <a:spcPct val="90000"/>
        </a:lnSpc>
        <a:spcBef>
          <a:spcPts val="497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210" indent="-227410" algn="l" defTabSz="913210" rtl="0" eaLnBrk="0" fontAlgn="base" hangingPunct="0">
        <a:lnSpc>
          <a:spcPct val="90000"/>
        </a:lnSpc>
        <a:spcBef>
          <a:spcPts val="497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1" descr="动物园封面上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65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动物园内文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动物园内文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动物园内文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52800" y="243840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kejian/lishi/        </a:t>
            </a:r>
          </a:p>
        </p:txBody>
      </p:sp>
      <p:pic>
        <p:nvPicPr>
          <p:cNvPr id="19458" name="Picture 2" descr="动物园内文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动物园内文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动物园内文1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动物园内文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动物园内文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动物园内文1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动物园内文1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71750" y="2114550"/>
            <a:ext cx="551255" cy="18096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模板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moban/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素材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sucai/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背景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beijing/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图表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tubiao/     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下载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xiazai/  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教程： 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powerpoint/     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ziliao/         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fanwen/            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shiti/           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jiaoan/              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论坛：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www.1ppt.cn                                     PPT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语文课件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kejian/yuwen/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数学课件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kejian/shuxue/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英语课件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kejian/yingyu/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美术课件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kejian/meishu/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科学课件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kejian/kexue/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物理课件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kejian/wuli/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化学课件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kejian/huaxue/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生物课件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kejian/shengwu/ </a:t>
            </a:r>
          </a:p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地理课件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kejian/dili/          </a:t>
            </a:r>
            <a:r>
              <a:rPr lang="zh-CN" altLang="en-US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历史课件</a:t>
            </a:r>
            <a:r>
              <a:rPr lang="zh-CN" altLang="en-US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：</a:t>
            </a:r>
            <a:r>
              <a:rPr lang="en-US" altLang="zh-CN" sz="100" kern="0" dirty="0" smtClean="0">
                <a:solidFill>
                  <a:sysClr val="window" lastClr="FFFFFF"/>
                </a:solidFill>
                <a:latin typeface="Calibri"/>
                <a:ea typeface="宋体"/>
              </a:rPr>
              <a:t>/</a:t>
            </a:r>
            <a:r>
              <a:rPr lang="en-US" altLang="zh-CN" sz="100" kern="0" dirty="0">
                <a:solidFill>
                  <a:sysClr val="window" lastClr="FFFFFF"/>
                </a:solidFill>
                <a:latin typeface="Calibri"/>
                <a:ea typeface="宋体"/>
              </a:rPr>
              <a:t>kejian/lishi/        </a:t>
            </a:r>
          </a:p>
        </p:txBody>
      </p:sp>
      <p:pic>
        <p:nvPicPr>
          <p:cNvPr id="26626" name="Picture 2" descr="动物园内文1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动物园内文1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动物园内文1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动物园内文1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动物园内文1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动物园内文2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动物园内文2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动物园内文2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动物园内文2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动物园内文2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动物园内文2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动物园内文2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5006" y="0"/>
            <a:ext cx="5233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动物园内文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动物园内文2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动物园内文2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53816" y="0"/>
            <a:ext cx="5236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PPT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392</Words>
  <Application>Microsoft Office PowerPoint</Application>
  <PresentationFormat>全屏显示(4:3)</PresentationFormat>
  <Paragraphs>35</Paragraphs>
  <Slides>26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subject>第一PPT模板网-WWW.1PPT.COM</dc:subject>
  <dc:creator>PPT</dc:creator>
  <cp:keywords>PPT</cp:keywords>
  <cp:lastModifiedBy>User</cp:lastModifiedBy>
  <cp:revision>19</cp:revision>
  <cp:lastPrinted>1601-01-01T00:00:00Z</cp:lastPrinted>
  <dcterms:created xsi:type="dcterms:W3CDTF">1601-01-01T00:00:00Z</dcterms:created>
  <dcterms:modified xsi:type="dcterms:W3CDTF">2020-09-03T03:29:29Z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